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7"/>
  </p:notesMasterIdLst>
  <p:sldIdLst>
    <p:sldId id="36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262" r:id="rId21"/>
    <p:sldId id="274" r:id="rId22"/>
    <p:sldId id="259" r:id="rId23"/>
    <p:sldId id="272" r:id="rId24"/>
    <p:sldId id="278" r:id="rId25"/>
    <p:sldId id="276" r:id="rId26"/>
    <p:sldId id="263" r:id="rId27"/>
    <p:sldId id="273" r:id="rId28"/>
    <p:sldId id="275" r:id="rId29"/>
    <p:sldId id="260" r:id="rId30"/>
    <p:sldId id="264" r:id="rId31"/>
    <p:sldId id="258" r:id="rId32"/>
    <p:sldId id="282" r:id="rId33"/>
    <p:sldId id="344" r:id="rId34"/>
    <p:sldId id="345" r:id="rId35"/>
    <p:sldId id="346" r:id="rId36"/>
    <p:sldId id="347" r:id="rId37"/>
    <p:sldId id="348" r:id="rId38"/>
    <p:sldId id="351" r:id="rId39"/>
    <p:sldId id="352" r:id="rId40"/>
    <p:sldId id="355" r:id="rId41"/>
    <p:sldId id="356" r:id="rId42"/>
    <p:sldId id="357" r:id="rId43"/>
    <p:sldId id="358" r:id="rId44"/>
    <p:sldId id="360" r:id="rId45"/>
    <p:sldId id="361" r:id="rId46"/>
    <p:sldId id="363" r:id="rId47"/>
    <p:sldId id="373" r:id="rId48"/>
    <p:sldId id="374" r:id="rId49"/>
    <p:sldId id="379" r:id="rId50"/>
    <p:sldId id="380" r:id="rId51"/>
    <p:sldId id="384" r:id="rId52"/>
    <p:sldId id="385" r:id="rId53"/>
    <p:sldId id="389" r:id="rId54"/>
    <p:sldId id="394" r:id="rId55"/>
    <p:sldId id="397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27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F1482B9-B8CE-473D-A710-B44F96ACD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235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A0F794B-BA16-4B94-A76A-11E02B5C365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065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7066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52F8763-4A2C-4788-BFE8-847B2EC3D709}" type="slidenum">
              <a:rPr lang="en-US" altLang="zh-CN" sz="1200"/>
              <a:pPr algn="r" eaLnBrk="1" hangingPunct="1"/>
              <a:t>19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01304DF-A210-4934-B122-27BA8066A4F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716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6EF08D4-2C7C-4FC5-BD9B-77D557A7FE4C}" type="slidenum">
              <a:rPr altLang="zh-CN" sz="1200" noProof="1"/>
              <a:pPr algn="r" eaLnBrk="1" hangingPunct="1"/>
              <a:t>21</a:t>
            </a:fld>
            <a:endParaRPr lang="zh-CN" altLang="zh-CN" sz="1200" noProof="1"/>
          </a:p>
        </p:txBody>
      </p:sp>
      <p:sp>
        <p:nvSpPr>
          <p:cNvPr id="7168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B198858-C0DF-496D-A47F-661DE95A61A7}" type="slidenum">
              <a:rPr lang="en-GB" altLang="zh-CN" sz="1300"/>
              <a:pPr algn="r" eaLnBrk="1" hangingPunct="1"/>
              <a:t>21</a:t>
            </a:fld>
            <a:endParaRPr lang="en-GB" altLang="zh-CN" sz="130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lang="zh-CN" altLang="zh-CN" noProof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ECFCCF1-C2BA-41C7-BA50-17BACCEA01D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727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D8C8B20-8124-41A9-8686-31B2747296FE}" type="slidenum">
              <a:rPr altLang="zh-CN" sz="1200" noProof="1"/>
              <a:pPr algn="r" eaLnBrk="1" hangingPunct="1"/>
              <a:t>24</a:t>
            </a:fld>
            <a:endParaRPr lang="zh-CN" altLang="zh-CN" sz="1200" noProof="1"/>
          </a:p>
        </p:txBody>
      </p:sp>
      <p:sp>
        <p:nvSpPr>
          <p:cNvPr id="7270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735A71C-6453-4C0F-82EC-A93CBA1B6C22}" type="slidenum">
              <a:rPr lang="en-GB" altLang="zh-CN" sz="1300"/>
              <a:pPr algn="r" eaLnBrk="1" hangingPunct="1"/>
              <a:t>24</a:t>
            </a:fld>
            <a:endParaRPr lang="en-GB" altLang="zh-CN" sz="130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lang="zh-CN" altLang="zh-CN" noProof="1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AE086EB-03BF-4979-8447-D5C8FF765BD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37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C3ECF79-01F4-40F3-BEFE-40AC5F026FE5}" type="slidenum">
              <a:rPr altLang="zh-CN" sz="1200" noProof="1"/>
              <a:pPr algn="r" eaLnBrk="1" hangingPunct="1"/>
              <a:t>25</a:t>
            </a:fld>
            <a:endParaRPr lang="zh-CN" altLang="zh-CN" sz="1200" noProof="1"/>
          </a:p>
        </p:txBody>
      </p:sp>
      <p:sp>
        <p:nvSpPr>
          <p:cNvPr id="7373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BF7EBB0-A156-40F6-A21A-A62877116954}" type="slidenum">
              <a:rPr lang="en-GB" altLang="zh-CN" sz="1300"/>
              <a:pPr algn="r" eaLnBrk="1" hangingPunct="1"/>
              <a:t>25</a:t>
            </a:fld>
            <a:endParaRPr lang="en-GB" altLang="zh-CN" sz="130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lang="zh-CN" altLang="zh-CN" noProof="1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7EFB9B0-F493-4A5F-89A0-02B0E6843C8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90C56AA-D747-4175-A005-8A17230B3A5D}" type="slidenum">
              <a:rPr altLang="zh-CN" sz="1200" noProof="1"/>
              <a:pPr algn="r" eaLnBrk="1" hangingPunct="1"/>
              <a:t>28</a:t>
            </a:fld>
            <a:endParaRPr lang="zh-CN" altLang="zh-CN" sz="1200" noProof="1"/>
          </a:p>
        </p:txBody>
      </p:sp>
      <p:sp>
        <p:nvSpPr>
          <p:cNvPr id="7475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0199421-F66A-4CB9-92F2-6F74263B4A28}" type="slidenum">
              <a:rPr lang="en-GB" altLang="zh-CN" sz="1300"/>
              <a:pPr algn="r" eaLnBrk="1" hangingPunct="1"/>
              <a:t>28</a:t>
            </a:fld>
            <a:endParaRPr lang="en-GB" altLang="zh-CN" sz="130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lang="zh-CN" altLang="zh-CN" noProof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BEF413-8257-47A6-B941-B8B14D6862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78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90E656-00B0-496B-A38E-812EF1978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87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203F36-9EC3-4615-BAB1-7AD4B1D8B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72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A09BCF-C7C4-489B-A8FC-B89DF646A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8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282E34-08EC-4D14-9B07-859FE9A85C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05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D239B0-798E-4105-9FB8-6A10CA273C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50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D715F9-E369-4E52-AA7F-95B144436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73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A8D2B7-F9DB-4C8D-938D-F42FC6B33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83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9E626C-1A86-4EF9-A471-CE6A665FB2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85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BF9A8E-EAA1-4355-B5FD-26FDFB258E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8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EEAE6D-2348-45D4-9C2D-32406A5293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37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70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2C535DA-AE65-4496-AACD-2B1713CE36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7" name="矩形 76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rapidppt.com/bbs" TargetMode="Externa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rapidppt.com/bbs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rapidppt.com/bb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51pptmoban.com/" TargetMode="External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500813" y="1428750"/>
            <a:ext cx="1928812" cy="15001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0063" y="1428750"/>
            <a:ext cx="1928812" cy="15001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86188" y="1428750"/>
            <a:ext cx="1928812" cy="15001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214563" y="4857750"/>
            <a:ext cx="1928812" cy="15001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429250" y="4857750"/>
            <a:ext cx="1928813" cy="15001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7188" y="3643313"/>
            <a:ext cx="1643062" cy="500062"/>
          </a:xfrm>
          <a:prstGeom prst="rect">
            <a:avLst/>
          </a:prstGeom>
          <a:gradFill>
            <a:gsLst>
              <a:gs pos="0">
                <a:srgbClr val="94AAF0"/>
              </a:gs>
              <a:gs pos="50000">
                <a:srgbClr val="6282E8"/>
              </a:gs>
              <a:gs pos="100000">
                <a:srgbClr val="1E4CE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1905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00250" y="3643313"/>
            <a:ext cx="1643063" cy="500062"/>
          </a:xfrm>
          <a:prstGeom prst="rect">
            <a:avLst/>
          </a:prstGeom>
          <a:gradFill>
            <a:gsLst>
              <a:gs pos="0">
                <a:srgbClr val="94AAF0"/>
              </a:gs>
              <a:gs pos="50000">
                <a:srgbClr val="6282E8"/>
              </a:gs>
              <a:gs pos="100000">
                <a:srgbClr val="1E4CE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1905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43313" y="3643313"/>
            <a:ext cx="1643062" cy="500062"/>
          </a:xfrm>
          <a:prstGeom prst="rect">
            <a:avLst/>
          </a:prstGeom>
          <a:gradFill>
            <a:gsLst>
              <a:gs pos="0">
                <a:srgbClr val="94AAF0"/>
              </a:gs>
              <a:gs pos="50000">
                <a:srgbClr val="6282E8"/>
              </a:gs>
              <a:gs pos="100000">
                <a:srgbClr val="1E4CE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1905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86375" y="3643313"/>
            <a:ext cx="1643063" cy="500062"/>
          </a:xfrm>
          <a:prstGeom prst="rect">
            <a:avLst/>
          </a:prstGeom>
          <a:gradFill>
            <a:gsLst>
              <a:gs pos="0">
                <a:srgbClr val="94AAF0"/>
              </a:gs>
              <a:gs pos="50000">
                <a:srgbClr val="6282E8"/>
              </a:gs>
              <a:gs pos="100000">
                <a:srgbClr val="1E4CE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1905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929438" y="3643313"/>
            <a:ext cx="1643062" cy="500062"/>
          </a:xfrm>
          <a:prstGeom prst="rect">
            <a:avLst/>
          </a:prstGeom>
          <a:gradFill>
            <a:gsLst>
              <a:gs pos="0">
                <a:srgbClr val="FFB3B3"/>
              </a:gs>
              <a:gs pos="50000">
                <a:srgbClr val="FF5353"/>
              </a:gs>
              <a:gs pos="100000">
                <a:srgbClr val="B0000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1905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28625" y="3571875"/>
            <a:ext cx="142875" cy="142875"/>
          </a:xfrm>
          <a:prstGeom prst="ellipse">
            <a:avLst/>
          </a:prstGeom>
          <a:gradFill>
            <a:gsLst>
              <a:gs pos="0">
                <a:srgbClr val="FFC000"/>
              </a:gs>
              <a:gs pos="50000">
                <a:srgbClr val="D2A000"/>
              </a:gs>
            </a:gsLst>
            <a:lin ang="27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143125" y="4071938"/>
            <a:ext cx="142875" cy="142875"/>
          </a:xfrm>
          <a:prstGeom prst="ellipse">
            <a:avLst/>
          </a:prstGeom>
          <a:gradFill>
            <a:gsLst>
              <a:gs pos="0">
                <a:srgbClr val="FFC000"/>
              </a:gs>
              <a:gs pos="50000">
                <a:srgbClr val="D2A000"/>
              </a:gs>
            </a:gsLst>
            <a:lin ang="27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14750" y="3571875"/>
            <a:ext cx="142875" cy="142875"/>
          </a:xfrm>
          <a:prstGeom prst="ellipse">
            <a:avLst/>
          </a:prstGeom>
          <a:gradFill>
            <a:gsLst>
              <a:gs pos="0">
                <a:srgbClr val="FFC000"/>
              </a:gs>
              <a:gs pos="50000">
                <a:srgbClr val="D2A000"/>
              </a:gs>
            </a:gsLst>
            <a:lin ang="27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57813" y="4071938"/>
            <a:ext cx="142875" cy="142875"/>
          </a:xfrm>
          <a:prstGeom prst="ellipse">
            <a:avLst/>
          </a:prstGeom>
          <a:gradFill>
            <a:gsLst>
              <a:gs pos="0">
                <a:srgbClr val="FFC000"/>
              </a:gs>
              <a:gs pos="50000">
                <a:srgbClr val="D2A000"/>
              </a:gs>
            </a:gsLst>
            <a:lin ang="27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358188" y="3571875"/>
            <a:ext cx="142875" cy="142875"/>
          </a:xfrm>
          <a:prstGeom prst="ellipse">
            <a:avLst/>
          </a:prstGeom>
          <a:gradFill>
            <a:gsLst>
              <a:gs pos="0">
                <a:srgbClr val="FFC000"/>
              </a:gs>
              <a:gs pos="50000">
                <a:srgbClr val="D2A000"/>
              </a:gs>
            </a:gsLst>
            <a:lin ang="27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rot="5400000" flipH="1" flipV="1">
            <a:off x="-572294" y="2499519"/>
            <a:ext cx="2143125" cy="15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 flipH="1" flipV="1">
            <a:off x="1143794" y="5285582"/>
            <a:ext cx="2143125" cy="158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 flipH="1" flipV="1">
            <a:off x="2715419" y="2499519"/>
            <a:ext cx="2143125" cy="158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 flipH="1" flipV="1">
            <a:off x="4358481" y="5285582"/>
            <a:ext cx="2143125" cy="15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 flipH="1" flipV="1">
            <a:off x="7358856" y="2499519"/>
            <a:ext cx="2143125" cy="15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28625" y="3643313"/>
            <a:ext cx="1500188" cy="5000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2006</a:t>
            </a:r>
            <a:endParaRPr lang="ko-KR" altLang="en-US" b="1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71688" y="3643313"/>
            <a:ext cx="1500187" cy="5000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2007</a:t>
            </a:r>
            <a:endParaRPr lang="ko-KR" altLang="en-US" b="1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14750" y="3643313"/>
            <a:ext cx="1500188" cy="5000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2008</a:t>
            </a:r>
            <a:endParaRPr lang="ko-KR" altLang="en-US" b="1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57813" y="3643313"/>
            <a:ext cx="1500187" cy="5000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2009</a:t>
            </a:r>
            <a:endParaRPr lang="ko-KR" altLang="en-US" b="1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00875" y="3643313"/>
            <a:ext cx="1500188" cy="5000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2010</a:t>
            </a:r>
            <a:endParaRPr lang="ko-KR" altLang="en-US" b="1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0063" y="1428750"/>
            <a:ext cx="1857375" cy="1873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2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Description</a:t>
            </a:r>
            <a:endParaRPr lang="ko-KR" altLang="en-US" sz="1200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0063" y="1643063"/>
            <a:ext cx="1857375" cy="12858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This is a placeholder text. All phrases can be replaced with your own text</a:t>
            </a:r>
            <a:endParaRPr lang="ko-KR" altLang="en-US" sz="100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86188" y="1428750"/>
            <a:ext cx="1857375" cy="1873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2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Placeholder</a:t>
            </a:r>
            <a:endParaRPr lang="ko-KR" altLang="en-US" sz="1200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86188" y="1643063"/>
            <a:ext cx="1857375" cy="12858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The text demonstrates your buyers understand well</a:t>
            </a:r>
            <a:endParaRPr lang="ko-KR" altLang="en-US" sz="100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00813" y="1428750"/>
            <a:ext cx="1857375" cy="1873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2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Description</a:t>
            </a:r>
            <a:endParaRPr lang="ko-KR" altLang="en-US" sz="1200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00813" y="1643063"/>
            <a:ext cx="1857375" cy="12858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Insert your own text here.</a:t>
            </a:r>
          </a:p>
          <a:p>
            <a:pPr eaLnBrk="1" hangingPunct="1">
              <a:defRPr/>
            </a:pPr>
            <a:endParaRPr lang="ko-KR" altLang="en-US" sz="100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14563" y="4857750"/>
            <a:ext cx="1857375" cy="1873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2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Description</a:t>
            </a:r>
            <a:endParaRPr lang="ko-KR" altLang="en-US" sz="1200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14563" y="5072063"/>
            <a:ext cx="1857375" cy="12858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This is a placeholder text. All phrases can be replaced with your own text</a:t>
            </a:r>
            <a:endParaRPr lang="ko-KR" altLang="en-US" sz="100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29250" y="4857750"/>
            <a:ext cx="1857375" cy="1873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2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Description</a:t>
            </a:r>
            <a:endParaRPr lang="ko-KR" altLang="en-US" sz="1200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29250" y="5072063"/>
            <a:ext cx="1857375" cy="12858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This is a placeholder text. All phrases can be replaced with your own text</a:t>
            </a:r>
            <a:endParaRPr lang="ko-KR" altLang="en-US" sz="100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443538" y="150813"/>
            <a:ext cx="3500437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包含关系</a:t>
            </a:r>
          </a:p>
        </p:txBody>
      </p:sp>
      <p:sp>
        <p:nvSpPr>
          <p:cNvPr id="28" name="矩形 46"/>
          <p:cNvSpPr>
            <a:spLocks noChangeArrowheads="1"/>
          </p:cNvSpPr>
          <p:nvPr/>
        </p:nvSpPr>
        <p:spPr bwMode="auto">
          <a:xfrm>
            <a:off x="2439920" y="1568944"/>
            <a:ext cx="426416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0" name="AutoShape 60"/>
          <p:cNvSpPr>
            <a:spLocks noChangeArrowheads="1"/>
          </p:cNvSpPr>
          <p:nvPr/>
        </p:nvSpPr>
        <p:spPr bwMode="auto">
          <a:xfrm rot="5400000">
            <a:off x="2862000" y="-186347"/>
            <a:ext cx="3420000" cy="8100000"/>
          </a:xfrm>
          <a:prstGeom prst="homePlate">
            <a:avLst>
              <a:gd name="adj" fmla="val 28135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white">
          <a:xfrm>
            <a:off x="845785" y="2803825"/>
            <a:ext cx="2340000" cy="1620000"/>
          </a:xfrm>
          <a:prstGeom prst="roundRect">
            <a:avLst>
              <a:gd name="adj" fmla="val 5304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divot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white">
          <a:xfrm>
            <a:off x="3396997" y="2803825"/>
            <a:ext cx="2340000" cy="1620000"/>
          </a:xfrm>
          <a:prstGeom prst="roundRect">
            <a:avLst>
              <a:gd name="adj" fmla="val 7012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00DFF6"/>
                </a:gs>
                <a:gs pos="100000">
                  <a:srgbClr val="002774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divot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white">
          <a:xfrm>
            <a:off x="5948208" y="2803825"/>
            <a:ext cx="2340000" cy="1620000"/>
          </a:xfrm>
          <a:prstGeom prst="roundRect">
            <a:avLst>
              <a:gd name="adj" fmla="val 4784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6EFF01"/>
                </a:gs>
                <a:gs pos="100000">
                  <a:srgbClr val="0F5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divot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46"/>
          <p:cNvSpPr>
            <a:spLocks noChangeArrowheads="1"/>
          </p:cNvSpPr>
          <p:nvPr/>
        </p:nvSpPr>
        <p:spPr bwMode="auto">
          <a:xfrm>
            <a:off x="3004690" y="4823316"/>
            <a:ext cx="3107689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3756997" y="2436780"/>
            <a:ext cx="1620000" cy="504000"/>
          </a:xfrm>
          <a:prstGeom prst="roundRect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849600" y="2502990"/>
            <a:ext cx="1434795" cy="374571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分标题二</a:t>
            </a: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6308208" y="2436780"/>
            <a:ext cx="1620000" cy="504000"/>
          </a:xfrm>
          <a:prstGeom prst="roundRect">
            <a:avLst/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6412719" y="2515627"/>
            <a:ext cx="1410979" cy="374571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分标题三</a:t>
            </a:r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1205785" y="2436780"/>
            <a:ext cx="1620000" cy="504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1325726" y="2502990"/>
            <a:ext cx="1380118" cy="374571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分标题一</a:t>
            </a:r>
            <a:endParaRPr lang="zh-CN" altLang="zh-CN" sz="16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79475" y="3105150"/>
            <a:ext cx="22733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2" name="矩形 31"/>
          <p:cNvSpPr/>
          <p:nvPr/>
        </p:nvSpPr>
        <p:spPr>
          <a:xfrm>
            <a:off x="879475" y="3670300"/>
            <a:ext cx="22733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3" name="矩形 32"/>
          <p:cNvSpPr/>
          <p:nvPr/>
        </p:nvSpPr>
        <p:spPr>
          <a:xfrm>
            <a:off x="3430588" y="3105150"/>
            <a:ext cx="22733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4" name="矩形 33"/>
          <p:cNvSpPr/>
          <p:nvPr/>
        </p:nvSpPr>
        <p:spPr>
          <a:xfrm>
            <a:off x="3430588" y="3670300"/>
            <a:ext cx="22733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" name="矩形 40"/>
          <p:cNvSpPr/>
          <p:nvPr/>
        </p:nvSpPr>
        <p:spPr>
          <a:xfrm>
            <a:off x="5981700" y="3105150"/>
            <a:ext cx="22733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2" name="矩形 41"/>
          <p:cNvSpPr/>
          <p:nvPr/>
        </p:nvSpPr>
        <p:spPr>
          <a:xfrm>
            <a:off x="5981700" y="3670300"/>
            <a:ext cx="22733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 bwMode="auto">
          <a:xfrm>
            <a:off x="3600516" y="1294563"/>
            <a:ext cx="4327718" cy="1440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3121385" y="2177722"/>
            <a:ext cx="4801062" cy="1440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630380" y="3060881"/>
            <a:ext cx="5274406" cy="1440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096210" y="3944040"/>
            <a:ext cx="5781560" cy="1440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40109" y="4827199"/>
            <a:ext cx="6254905" cy="1440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43538" y="150813"/>
            <a:ext cx="3500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锐普</a:t>
            </a:r>
            <a:r>
              <a:rPr lang="en-US" altLang="zh-CN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PPT</a:t>
            </a: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图表</a:t>
            </a:r>
            <a:r>
              <a:rPr lang="en-US" altLang="zh-CN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——</a:t>
            </a: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层级关系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763486" y="1138893"/>
            <a:ext cx="313247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3561" name="TextBox 34"/>
          <p:cNvSpPr txBox="1">
            <a:spLocks noChangeArrowheads="1"/>
          </p:cNvSpPr>
          <p:nvPr/>
        </p:nvSpPr>
        <p:spPr bwMode="auto">
          <a:xfrm>
            <a:off x="4386263" y="1870075"/>
            <a:ext cx="2714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6" name="圆角矩形 75"/>
          <p:cNvSpPr>
            <a:spLocks noChangeAspect="1"/>
          </p:cNvSpPr>
          <p:nvPr/>
        </p:nvSpPr>
        <p:spPr bwMode="auto">
          <a:xfrm>
            <a:off x="3348429" y="2537789"/>
            <a:ext cx="432000" cy="432000"/>
          </a:xfrm>
          <a:prstGeom prst="roundRect">
            <a:avLst/>
          </a:prstGeom>
          <a:gradFill>
            <a:gsLst>
              <a:gs pos="5000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52400" h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3" name="TextBox 61"/>
          <p:cNvSpPr txBox="1">
            <a:spLocks noChangeArrowheads="1"/>
          </p:cNvSpPr>
          <p:nvPr/>
        </p:nvSpPr>
        <p:spPr bwMode="auto">
          <a:xfrm>
            <a:off x="3375025" y="2600325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3564" name="TextBox 71"/>
          <p:cNvSpPr txBox="1">
            <a:spLocks noChangeArrowheads="1"/>
          </p:cNvSpPr>
          <p:nvPr/>
        </p:nvSpPr>
        <p:spPr bwMode="auto">
          <a:xfrm>
            <a:off x="3863975" y="2720975"/>
            <a:ext cx="2716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" name="圆角矩形 81"/>
          <p:cNvSpPr>
            <a:spLocks noChangeAspect="1"/>
          </p:cNvSpPr>
          <p:nvPr/>
        </p:nvSpPr>
        <p:spPr bwMode="auto">
          <a:xfrm>
            <a:off x="2909519" y="3412439"/>
            <a:ext cx="432000" cy="432000"/>
          </a:xfrm>
          <a:prstGeom prst="roundRect">
            <a:avLst/>
          </a:prstGeom>
          <a:gradFill>
            <a:gsLst>
              <a:gs pos="5000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 w="38100">
            <a:gradFill>
              <a:gsLst>
                <a:gs pos="50000">
                  <a:srgbClr val="FF0000"/>
                </a:gs>
                <a:gs pos="100000">
                  <a:srgbClr val="860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52400" h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6" name="TextBox 61"/>
          <p:cNvSpPr txBox="1">
            <a:spLocks noChangeArrowheads="1"/>
          </p:cNvSpPr>
          <p:nvPr/>
        </p:nvSpPr>
        <p:spPr bwMode="auto">
          <a:xfrm>
            <a:off x="2935288" y="3475038"/>
            <a:ext cx="379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8" name="圆角矩形 87"/>
          <p:cNvSpPr>
            <a:spLocks noChangeAspect="1"/>
          </p:cNvSpPr>
          <p:nvPr/>
        </p:nvSpPr>
        <p:spPr bwMode="auto">
          <a:xfrm>
            <a:off x="2375609" y="4310839"/>
            <a:ext cx="432000" cy="432000"/>
          </a:xfrm>
          <a:prstGeom prst="roundRect">
            <a:avLst/>
          </a:prstGeom>
          <a:gradFill>
            <a:gsLst>
              <a:gs pos="5000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 w="38100">
            <a:gradFill>
              <a:gsLst>
                <a:gs pos="50000">
                  <a:srgbClr val="F3219E"/>
                </a:gs>
                <a:gs pos="100000">
                  <a:srgbClr val="610348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52400" h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8" name="TextBox 61"/>
          <p:cNvSpPr txBox="1">
            <a:spLocks noChangeArrowheads="1"/>
          </p:cNvSpPr>
          <p:nvPr/>
        </p:nvSpPr>
        <p:spPr bwMode="auto">
          <a:xfrm>
            <a:off x="2401888" y="4373563"/>
            <a:ext cx="3794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94" name="圆角矩形 93"/>
          <p:cNvSpPr>
            <a:spLocks noChangeAspect="1"/>
          </p:cNvSpPr>
          <p:nvPr/>
        </p:nvSpPr>
        <p:spPr bwMode="auto">
          <a:xfrm>
            <a:off x="1912949" y="5195776"/>
            <a:ext cx="432000" cy="432000"/>
          </a:xfrm>
          <a:prstGeom prst="roundRect">
            <a:avLst/>
          </a:prstGeom>
          <a:gradFill>
            <a:gsLst>
              <a:gs pos="5000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 w="38100">
            <a:gradFill>
              <a:gsLst>
                <a:gs pos="50000">
                  <a:srgbClr val="00DFF6"/>
                </a:gs>
                <a:gs pos="100000">
                  <a:srgbClr val="002774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52400" h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70" name="TextBox 61"/>
          <p:cNvSpPr txBox="1">
            <a:spLocks noChangeArrowheads="1"/>
          </p:cNvSpPr>
          <p:nvPr/>
        </p:nvSpPr>
        <p:spPr bwMode="auto">
          <a:xfrm>
            <a:off x="1939925" y="5257800"/>
            <a:ext cx="37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36" name="任意多边形 35"/>
          <p:cNvSpPr/>
          <p:nvPr/>
        </p:nvSpPr>
        <p:spPr>
          <a:xfrm>
            <a:off x="738865" y="1418105"/>
            <a:ext cx="2569967" cy="4454493"/>
          </a:xfrm>
          <a:custGeom>
            <a:avLst/>
            <a:gdLst>
              <a:gd name="connsiteX0" fmla="*/ 0 w 2755557"/>
              <a:gd name="connsiteY0" fmla="*/ 4411362 h 4411362"/>
              <a:gd name="connsiteX1" fmla="*/ 2483708 w 2755557"/>
              <a:gd name="connsiteY1" fmla="*/ 185352 h 4411362"/>
              <a:gd name="connsiteX2" fmla="*/ 2397211 w 2755557"/>
              <a:gd name="connsiteY2" fmla="*/ 123568 h 4411362"/>
              <a:gd name="connsiteX3" fmla="*/ 2730844 w 2755557"/>
              <a:gd name="connsiteY3" fmla="*/ 0 h 4411362"/>
              <a:gd name="connsiteX4" fmla="*/ 2755557 w 2755557"/>
              <a:gd name="connsiteY4" fmla="*/ 321276 h 4411362"/>
              <a:gd name="connsiteX5" fmla="*/ 2669060 w 2755557"/>
              <a:gd name="connsiteY5" fmla="*/ 271849 h 4411362"/>
              <a:gd name="connsiteX6" fmla="*/ 0 w 2755557"/>
              <a:gd name="connsiteY6" fmla="*/ 4411362 h 4411362"/>
              <a:gd name="connsiteX0" fmla="*/ 0 w 3152139"/>
              <a:gd name="connsiteY0" fmla="*/ 4411362 h 4411362"/>
              <a:gd name="connsiteX1" fmla="*/ 2483708 w 3152139"/>
              <a:gd name="connsiteY1" fmla="*/ 185352 h 4411362"/>
              <a:gd name="connsiteX2" fmla="*/ 2397211 w 3152139"/>
              <a:gd name="connsiteY2" fmla="*/ 123568 h 4411362"/>
              <a:gd name="connsiteX3" fmla="*/ 2730844 w 3152139"/>
              <a:gd name="connsiteY3" fmla="*/ 0 h 4411362"/>
              <a:gd name="connsiteX4" fmla="*/ 2755557 w 3152139"/>
              <a:gd name="connsiteY4" fmla="*/ 321276 h 4411362"/>
              <a:gd name="connsiteX5" fmla="*/ 3152139 w 3152139"/>
              <a:gd name="connsiteY5" fmla="*/ 2212793 h 4411362"/>
              <a:gd name="connsiteX6" fmla="*/ 0 w 3152139"/>
              <a:gd name="connsiteY6" fmla="*/ 4411362 h 4411362"/>
              <a:gd name="connsiteX0" fmla="*/ 0 w 2755557"/>
              <a:gd name="connsiteY0" fmla="*/ 4411362 h 4411362"/>
              <a:gd name="connsiteX1" fmla="*/ 2483708 w 2755557"/>
              <a:gd name="connsiteY1" fmla="*/ 185352 h 4411362"/>
              <a:gd name="connsiteX2" fmla="*/ 2397211 w 2755557"/>
              <a:gd name="connsiteY2" fmla="*/ 123568 h 4411362"/>
              <a:gd name="connsiteX3" fmla="*/ 2730844 w 2755557"/>
              <a:gd name="connsiteY3" fmla="*/ 0 h 4411362"/>
              <a:gd name="connsiteX4" fmla="*/ 2755557 w 2755557"/>
              <a:gd name="connsiteY4" fmla="*/ 321276 h 4411362"/>
              <a:gd name="connsiteX5" fmla="*/ 2643180 w 2755557"/>
              <a:gd name="connsiteY5" fmla="*/ 323608 h 4411362"/>
              <a:gd name="connsiteX6" fmla="*/ 0 w 2755557"/>
              <a:gd name="connsiteY6" fmla="*/ 4411362 h 4411362"/>
              <a:gd name="connsiteX0" fmla="*/ 0 w 3928749"/>
              <a:gd name="connsiteY0" fmla="*/ 4411362 h 4411362"/>
              <a:gd name="connsiteX1" fmla="*/ 2483708 w 3928749"/>
              <a:gd name="connsiteY1" fmla="*/ 185352 h 4411362"/>
              <a:gd name="connsiteX2" fmla="*/ 2397211 w 3928749"/>
              <a:gd name="connsiteY2" fmla="*/ 123568 h 4411362"/>
              <a:gd name="connsiteX3" fmla="*/ 2730844 w 3928749"/>
              <a:gd name="connsiteY3" fmla="*/ 0 h 4411362"/>
              <a:gd name="connsiteX4" fmla="*/ 3928749 w 3928749"/>
              <a:gd name="connsiteY4" fmla="*/ 2417495 h 4411362"/>
              <a:gd name="connsiteX5" fmla="*/ 2643180 w 3928749"/>
              <a:gd name="connsiteY5" fmla="*/ 323608 h 4411362"/>
              <a:gd name="connsiteX6" fmla="*/ 0 w 3928749"/>
              <a:gd name="connsiteY6" fmla="*/ 4411362 h 4411362"/>
              <a:gd name="connsiteX0" fmla="*/ 0 w 2738304"/>
              <a:gd name="connsiteY0" fmla="*/ 4411362 h 4411362"/>
              <a:gd name="connsiteX1" fmla="*/ 2483708 w 2738304"/>
              <a:gd name="connsiteY1" fmla="*/ 185352 h 4411362"/>
              <a:gd name="connsiteX2" fmla="*/ 2397211 w 2738304"/>
              <a:gd name="connsiteY2" fmla="*/ 123568 h 4411362"/>
              <a:gd name="connsiteX3" fmla="*/ 2730844 w 2738304"/>
              <a:gd name="connsiteY3" fmla="*/ 0 h 4411362"/>
              <a:gd name="connsiteX4" fmla="*/ 2738304 w 2738304"/>
              <a:gd name="connsiteY4" fmla="*/ 373034 h 4411362"/>
              <a:gd name="connsiteX5" fmla="*/ 2643180 w 2738304"/>
              <a:gd name="connsiteY5" fmla="*/ 323608 h 4411362"/>
              <a:gd name="connsiteX6" fmla="*/ 0 w 2738304"/>
              <a:gd name="connsiteY6" fmla="*/ 4411362 h 4411362"/>
              <a:gd name="connsiteX0" fmla="*/ 0 w 4766678"/>
              <a:gd name="connsiteY0" fmla="*/ 4635648 h 4635648"/>
              <a:gd name="connsiteX1" fmla="*/ 2483708 w 4766678"/>
              <a:gd name="connsiteY1" fmla="*/ 409638 h 4635648"/>
              <a:gd name="connsiteX2" fmla="*/ 2397211 w 4766678"/>
              <a:gd name="connsiteY2" fmla="*/ 347854 h 4635648"/>
              <a:gd name="connsiteX3" fmla="*/ 4766678 w 4766678"/>
              <a:gd name="connsiteY3" fmla="*/ 0 h 4635648"/>
              <a:gd name="connsiteX4" fmla="*/ 2738304 w 4766678"/>
              <a:gd name="connsiteY4" fmla="*/ 597320 h 4635648"/>
              <a:gd name="connsiteX5" fmla="*/ 2643180 w 4766678"/>
              <a:gd name="connsiteY5" fmla="*/ 547894 h 4635648"/>
              <a:gd name="connsiteX6" fmla="*/ 0 w 4766678"/>
              <a:gd name="connsiteY6" fmla="*/ 4635648 h 4635648"/>
              <a:gd name="connsiteX0" fmla="*/ 0 w 2748097"/>
              <a:gd name="connsiteY0" fmla="*/ 4454493 h 4454493"/>
              <a:gd name="connsiteX1" fmla="*/ 2483708 w 2748097"/>
              <a:gd name="connsiteY1" fmla="*/ 228483 h 4454493"/>
              <a:gd name="connsiteX2" fmla="*/ 2397211 w 2748097"/>
              <a:gd name="connsiteY2" fmla="*/ 166699 h 4454493"/>
              <a:gd name="connsiteX3" fmla="*/ 2748097 w 2748097"/>
              <a:gd name="connsiteY3" fmla="*/ 0 h 4454493"/>
              <a:gd name="connsiteX4" fmla="*/ 2738304 w 2748097"/>
              <a:gd name="connsiteY4" fmla="*/ 416165 h 4454493"/>
              <a:gd name="connsiteX5" fmla="*/ 2643180 w 2748097"/>
              <a:gd name="connsiteY5" fmla="*/ 366739 h 4454493"/>
              <a:gd name="connsiteX6" fmla="*/ 0 w 2748097"/>
              <a:gd name="connsiteY6" fmla="*/ 4454493 h 4454493"/>
              <a:gd name="connsiteX0" fmla="*/ 0 w 2569967"/>
              <a:gd name="connsiteY0" fmla="*/ 4454493 h 4454493"/>
              <a:gd name="connsiteX1" fmla="*/ 2305578 w 2569967"/>
              <a:gd name="connsiteY1" fmla="*/ 228483 h 4454493"/>
              <a:gd name="connsiteX2" fmla="*/ 2219081 w 2569967"/>
              <a:gd name="connsiteY2" fmla="*/ 166699 h 4454493"/>
              <a:gd name="connsiteX3" fmla="*/ 2569967 w 2569967"/>
              <a:gd name="connsiteY3" fmla="*/ 0 h 4454493"/>
              <a:gd name="connsiteX4" fmla="*/ 2560174 w 2569967"/>
              <a:gd name="connsiteY4" fmla="*/ 416165 h 4454493"/>
              <a:gd name="connsiteX5" fmla="*/ 2465050 w 2569967"/>
              <a:gd name="connsiteY5" fmla="*/ 366739 h 4454493"/>
              <a:gd name="connsiteX6" fmla="*/ 0 w 2569967"/>
              <a:gd name="connsiteY6" fmla="*/ 4454493 h 44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9967" h="4454493">
                <a:moveTo>
                  <a:pt x="0" y="4454493"/>
                </a:moveTo>
                <a:lnTo>
                  <a:pt x="2305578" y="228483"/>
                </a:lnTo>
                <a:lnTo>
                  <a:pt x="2219081" y="166699"/>
                </a:lnTo>
                <a:lnTo>
                  <a:pt x="2569967" y="0"/>
                </a:lnTo>
                <a:lnTo>
                  <a:pt x="2560174" y="416165"/>
                </a:lnTo>
                <a:lnTo>
                  <a:pt x="2465050" y="366739"/>
                </a:lnTo>
                <a:lnTo>
                  <a:pt x="0" y="4454493"/>
                </a:lnTo>
                <a:close/>
              </a:path>
            </a:pathLst>
          </a:custGeom>
          <a:gradFill flip="none" rotWithShape="1">
            <a:gsLst>
              <a:gs pos="0">
                <a:srgbClr val="00DFF6"/>
              </a:gs>
              <a:gs pos="70000">
                <a:srgbClr val="002774"/>
              </a:gs>
            </a:gsLst>
            <a:lin ang="54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3000000"/>
            </a:lightRig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72" name="TextBox 34"/>
          <p:cNvSpPr txBox="1">
            <a:spLocks noChangeArrowheads="1"/>
          </p:cNvSpPr>
          <p:nvPr/>
        </p:nvSpPr>
        <p:spPr bwMode="auto">
          <a:xfrm>
            <a:off x="3411538" y="3627438"/>
            <a:ext cx="27162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3573" name="TextBox 71"/>
          <p:cNvSpPr txBox="1">
            <a:spLocks noChangeArrowheads="1"/>
          </p:cNvSpPr>
          <p:nvPr/>
        </p:nvSpPr>
        <p:spPr bwMode="auto">
          <a:xfrm>
            <a:off x="2889250" y="4491038"/>
            <a:ext cx="271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3574" name="TextBox 71"/>
          <p:cNvSpPr txBox="1">
            <a:spLocks noChangeArrowheads="1"/>
          </p:cNvSpPr>
          <p:nvPr/>
        </p:nvSpPr>
        <p:spPr bwMode="auto">
          <a:xfrm>
            <a:off x="2414588" y="5381625"/>
            <a:ext cx="27162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0" name="圆角矩形 69"/>
          <p:cNvSpPr>
            <a:spLocks noChangeAspect="1"/>
          </p:cNvSpPr>
          <p:nvPr/>
        </p:nvSpPr>
        <p:spPr bwMode="auto">
          <a:xfrm>
            <a:off x="3858590" y="1675014"/>
            <a:ext cx="432000" cy="432000"/>
          </a:xfrm>
          <a:prstGeom prst="roundRect">
            <a:avLst/>
          </a:prstGeom>
          <a:gradFill>
            <a:gsLst>
              <a:gs pos="5000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 w="38100">
            <a:gradFill>
              <a:gsLst>
                <a:gs pos="50000">
                  <a:srgbClr val="6EFF01"/>
                </a:gs>
                <a:gs pos="100000">
                  <a:srgbClr val="0F5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52400" h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76" name="TextBox 61"/>
          <p:cNvSpPr txBox="1">
            <a:spLocks noChangeArrowheads="1"/>
          </p:cNvSpPr>
          <p:nvPr/>
        </p:nvSpPr>
        <p:spPr bwMode="auto">
          <a:xfrm>
            <a:off x="3884613" y="1736725"/>
            <a:ext cx="379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443538" y="150813"/>
            <a:ext cx="3500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锐普</a:t>
            </a:r>
            <a:r>
              <a:rPr lang="en-US" altLang="zh-CN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PPT</a:t>
            </a: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图表</a:t>
            </a:r>
            <a:r>
              <a:rPr lang="en-US" altLang="zh-CN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——</a:t>
            </a: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综合关系</a:t>
            </a:r>
          </a:p>
        </p:txBody>
      </p:sp>
      <p:sp>
        <p:nvSpPr>
          <p:cNvPr id="35" name="五边形 34"/>
          <p:cNvSpPr/>
          <p:nvPr/>
        </p:nvSpPr>
        <p:spPr>
          <a:xfrm rot="5400000">
            <a:off x="3745581" y="-940719"/>
            <a:ext cx="1614740" cy="7696204"/>
          </a:xfrm>
          <a:prstGeom prst="homePlate">
            <a:avLst>
              <a:gd name="adj" fmla="val 30956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3"/>
          <p:cNvSpPr>
            <a:spLocks noChangeArrowheads="1"/>
          </p:cNvSpPr>
          <p:nvPr/>
        </p:nvSpPr>
        <p:spPr bwMode="auto">
          <a:xfrm>
            <a:off x="900813" y="2187575"/>
            <a:ext cx="1908000" cy="900000"/>
          </a:xfrm>
          <a:prstGeom prst="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zh-CN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auto">
          <a:xfrm>
            <a:off x="3032325" y="2187575"/>
            <a:ext cx="3060000" cy="900000"/>
          </a:xfrm>
          <a:prstGeom prst="rect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zh-CN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>
            <a:off x="6303963" y="2187575"/>
            <a:ext cx="1908000" cy="900000"/>
          </a:xfrm>
          <a:prstGeom prst="rect">
            <a:avLst/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zh-CN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981075" y="3990975"/>
            <a:ext cx="7146925" cy="1685925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50000">
                  <a:srgbClr val="00DFF6"/>
                </a:gs>
                <a:gs pos="100000">
                  <a:srgbClr val="002774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4" name="TextBox 61"/>
          <p:cNvSpPr txBox="1">
            <a:spLocks noChangeArrowheads="1"/>
          </p:cNvSpPr>
          <p:nvPr/>
        </p:nvSpPr>
        <p:spPr bwMode="auto">
          <a:xfrm>
            <a:off x="2147888" y="4141788"/>
            <a:ext cx="4813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最大的原创</a:t>
            </a:r>
            <a:r>
              <a:rPr lang="en-US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素材站</a:t>
            </a: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最强的</a:t>
            </a:r>
            <a:r>
              <a:rPr lang="en-US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制作团队</a:t>
            </a: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最高端的</a:t>
            </a:r>
            <a:r>
              <a:rPr lang="en-US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高手学堂</a:t>
            </a:r>
          </a:p>
          <a:p>
            <a:pPr algn="ctr"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爱好者汇集的大本营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443538" y="150813"/>
            <a:ext cx="3500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锐普</a:t>
            </a:r>
            <a:r>
              <a:rPr lang="en-US" altLang="zh-CN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PPT</a:t>
            </a: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图表</a:t>
            </a:r>
            <a:r>
              <a:rPr lang="en-US" altLang="zh-CN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——</a:t>
            </a: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综合关系</a:t>
            </a:r>
          </a:p>
        </p:txBody>
      </p:sp>
      <p:grpSp>
        <p:nvGrpSpPr>
          <p:cNvPr id="25603" name="组合 34"/>
          <p:cNvGrpSpPr>
            <a:grpSpLocks noChangeAspect="1"/>
          </p:cNvGrpSpPr>
          <p:nvPr/>
        </p:nvGrpSpPr>
        <p:grpSpPr bwMode="auto">
          <a:xfrm>
            <a:off x="5059363" y="1858963"/>
            <a:ext cx="1008062" cy="1008062"/>
            <a:chOff x="4776637" y="4404800"/>
            <a:chExt cx="1011863" cy="1008000"/>
          </a:xfrm>
        </p:grpSpPr>
        <p:sp>
          <p:nvSpPr>
            <p:cNvPr id="25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椭圆 25"/>
            <p:cNvSpPr>
              <a:spLocks/>
            </p:cNvSpPr>
            <p:nvPr/>
          </p:nvSpPr>
          <p:spPr>
            <a:xfrm rot="19388639">
              <a:off x="4776637" y="4463533"/>
              <a:ext cx="683605" cy="4666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FFC00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25604" name="TextBox 147"/>
          <p:cNvSpPr txBox="1">
            <a:spLocks noChangeArrowheads="1"/>
          </p:cNvSpPr>
          <p:nvPr/>
        </p:nvSpPr>
        <p:spPr bwMode="auto">
          <a:xfrm>
            <a:off x="5032375" y="2209800"/>
            <a:ext cx="1062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ctr">
              <a:buClr>
                <a:srgbClr val="FF0000"/>
              </a:buClr>
              <a:buSzPct val="70000"/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25605" name="组合 34"/>
          <p:cNvGrpSpPr>
            <a:grpSpLocks noChangeAspect="1"/>
          </p:cNvGrpSpPr>
          <p:nvPr/>
        </p:nvGrpSpPr>
        <p:grpSpPr bwMode="auto">
          <a:xfrm>
            <a:off x="5059363" y="3213100"/>
            <a:ext cx="1008062" cy="1008063"/>
            <a:chOff x="4776637" y="4404800"/>
            <a:chExt cx="1011863" cy="1008000"/>
          </a:xfrm>
        </p:grpSpPr>
        <p:sp>
          <p:nvSpPr>
            <p:cNvPr id="3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椭圆 31"/>
            <p:cNvSpPr>
              <a:spLocks/>
            </p:cNvSpPr>
            <p:nvPr/>
          </p:nvSpPr>
          <p:spPr>
            <a:xfrm rot="19388639">
              <a:off x="4776637" y="4463534"/>
              <a:ext cx="683605" cy="4666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FFC00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25606" name="TextBox 147"/>
          <p:cNvSpPr txBox="1">
            <a:spLocks noChangeArrowheads="1"/>
          </p:cNvSpPr>
          <p:nvPr/>
        </p:nvSpPr>
        <p:spPr bwMode="auto">
          <a:xfrm>
            <a:off x="5032375" y="3563938"/>
            <a:ext cx="1062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ctr">
              <a:buClr>
                <a:srgbClr val="FF0000"/>
              </a:buClr>
              <a:buSzPct val="70000"/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25607" name="组合 34"/>
          <p:cNvGrpSpPr>
            <a:grpSpLocks noChangeAspect="1"/>
          </p:cNvGrpSpPr>
          <p:nvPr/>
        </p:nvGrpSpPr>
        <p:grpSpPr bwMode="auto">
          <a:xfrm>
            <a:off x="5059363" y="4570413"/>
            <a:ext cx="1008062" cy="1008062"/>
            <a:chOff x="4776637" y="4404800"/>
            <a:chExt cx="1011863" cy="1008000"/>
          </a:xfrm>
        </p:grpSpPr>
        <p:sp>
          <p:nvSpPr>
            <p:cNvPr id="42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椭圆 44"/>
            <p:cNvSpPr>
              <a:spLocks/>
            </p:cNvSpPr>
            <p:nvPr/>
          </p:nvSpPr>
          <p:spPr>
            <a:xfrm rot="19388639">
              <a:off x="4776637" y="4463533"/>
              <a:ext cx="683605" cy="4666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FFC00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25608" name="TextBox 147"/>
          <p:cNvSpPr txBox="1">
            <a:spLocks noChangeArrowheads="1"/>
          </p:cNvSpPr>
          <p:nvPr/>
        </p:nvSpPr>
        <p:spPr bwMode="auto">
          <a:xfrm>
            <a:off x="5032375" y="4919663"/>
            <a:ext cx="1062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ctr">
              <a:buClr>
                <a:srgbClr val="FF0000"/>
              </a:buClr>
              <a:buSzPct val="70000"/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25609" name="矩形 87"/>
          <p:cNvSpPr>
            <a:spLocks noChangeArrowheads="1"/>
          </p:cNvSpPr>
          <p:nvPr/>
        </p:nvSpPr>
        <p:spPr bwMode="auto">
          <a:xfrm>
            <a:off x="6216650" y="1917700"/>
            <a:ext cx="1565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5610" name="矩形 87"/>
          <p:cNvSpPr>
            <a:spLocks noChangeArrowheads="1"/>
          </p:cNvSpPr>
          <p:nvPr/>
        </p:nvSpPr>
        <p:spPr bwMode="auto">
          <a:xfrm>
            <a:off x="6216650" y="2219325"/>
            <a:ext cx="1565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5611" name="矩形 87"/>
          <p:cNvSpPr>
            <a:spLocks noChangeArrowheads="1"/>
          </p:cNvSpPr>
          <p:nvPr/>
        </p:nvSpPr>
        <p:spPr bwMode="auto">
          <a:xfrm>
            <a:off x="6216650" y="2520950"/>
            <a:ext cx="1506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2" name="AutoShape 60"/>
          <p:cNvSpPr>
            <a:spLocks noChangeArrowheads="1"/>
          </p:cNvSpPr>
          <p:nvPr/>
        </p:nvSpPr>
        <p:spPr bwMode="auto">
          <a:xfrm>
            <a:off x="1051616" y="2541899"/>
            <a:ext cx="3780000" cy="2340000"/>
          </a:xfrm>
          <a:prstGeom prst="rightArrow">
            <a:avLst>
              <a:gd name="adj1" fmla="val 69473"/>
              <a:gd name="adj2" fmla="val 42204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13" name="矩形 14"/>
          <p:cNvSpPr>
            <a:spLocks noChangeArrowheads="1"/>
          </p:cNvSpPr>
          <p:nvPr/>
        </p:nvSpPr>
        <p:spPr bwMode="auto">
          <a:xfrm>
            <a:off x="3514725" y="3514725"/>
            <a:ext cx="1273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1400">
                <a:latin typeface="微软雅黑" pitchFamily="34" charset="-122"/>
                <a:ea typeface="微软雅黑" pitchFamily="34" charset="-122"/>
              </a:rPr>
              <a:t>点击添</a:t>
            </a:r>
          </a:p>
          <a:p>
            <a:pPr algn="ctr" eaLnBrk="1" hangingPunct="1"/>
            <a:r>
              <a:rPr kumimoji="1" lang="zh-CN" altLang="en-US" sz="1400">
                <a:latin typeface="微软雅黑" pitchFamily="34" charset="-122"/>
                <a:ea typeface="微软雅黑" pitchFamily="34" charset="-122"/>
              </a:rPr>
              <a:t>加文本</a:t>
            </a:r>
          </a:p>
        </p:txBody>
      </p:sp>
      <p:sp>
        <p:nvSpPr>
          <p:cNvPr id="64" name="AutoShape 593"/>
          <p:cNvSpPr>
            <a:spLocks noChangeArrowheads="1"/>
          </p:cNvSpPr>
          <p:nvPr/>
        </p:nvSpPr>
        <p:spPr bwMode="auto">
          <a:xfrm rot="10800000" flipH="1" flipV="1">
            <a:off x="2316516" y="3581766"/>
            <a:ext cx="396000" cy="360000"/>
          </a:xfrm>
          <a:prstGeom prst="chevron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615" name="组合 26"/>
          <p:cNvGrpSpPr>
            <a:grpSpLocks noChangeAspect="1"/>
          </p:cNvGrpSpPr>
          <p:nvPr/>
        </p:nvGrpSpPr>
        <p:grpSpPr bwMode="auto">
          <a:xfrm>
            <a:off x="1265238" y="3287713"/>
            <a:ext cx="884237" cy="896937"/>
            <a:chOff x="1317289" y="2463785"/>
            <a:chExt cx="415318" cy="2705673"/>
          </a:xfrm>
        </p:grpSpPr>
        <p:sp>
          <p:nvSpPr>
            <p:cNvPr id="78" name="圆角矩形 77"/>
            <p:cNvSpPr/>
            <p:nvPr/>
          </p:nvSpPr>
          <p:spPr>
            <a:xfrm>
              <a:off x="1317289" y="2463785"/>
              <a:ext cx="415318" cy="2705673"/>
            </a:xfrm>
            <a:prstGeom prst="roundRect">
              <a:avLst>
                <a:gd name="adj" fmla="val 10568"/>
              </a:avLst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矩形 14"/>
            <p:cNvSpPr>
              <a:spLocks noChangeArrowheads="1"/>
            </p:cNvSpPr>
            <p:nvPr/>
          </p:nvSpPr>
          <p:spPr bwMode="auto">
            <a:xfrm>
              <a:off x="1325004" y="2934457"/>
              <a:ext cx="399887" cy="1764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</a:t>
              </a:r>
              <a:endParaRPr kumimoji="1" lang="en-US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grpSp>
        <p:nvGrpSpPr>
          <p:cNvPr id="25616" name="组合 26"/>
          <p:cNvGrpSpPr>
            <a:grpSpLocks noChangeAspect="1"/>
          </p:cNvGrpSpPr>
          <p:nvPr/>
        </p:nvGrpSpPr>
        <p:grpSpPr bwMode="auto">
          <a:xfrm>
            <a:off x="2886075" y="3287713"/>
            <a:ext cx="884238" cy="896937"/>
            <a:chOff x="1321939" y="2463785"/>
            <a:chExt cx="415318" cy="2705673"/>
          </a:xfrm>
        </p:grpSpPr>
        <p:sp>
          <p:nvSpPr>
            <p:cNvPr id="81" name="圆角矩形 80"/>
            <p:cNvSpPr/>
            <p:nvPr/>
          </p:nvSpPr>
          <p:spPr>
            <a:xfrm>
              <a:off x="1321939" y="2463785"/>
              <a:ext cx="415318" cy="2705673"/>
            </a:xfrm>
            <a:prstGeom prst="roundRect">
              <a:avLst>
                <a:gd name="adj" fmla="val 10568"/>
              </a:avLst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矩形 14"/>
            <p:cNvSpPr>
              <a:spLocks noChangeArrowheads="1"/>
            </p:cNvSpPr>
            <p:nvPr/>
          </p:nvSpPr>
          <p:spPr bwMode="auto">
            <a:xfrm>
              <a:off x="1329654" y="2934457"/>
              <a:ext cx="399887" cy="1764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</a:t>
              </a:r>
              <a:endParaRPr kumimoji="1" lang="en-US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cxnSp>
        <p:nvCxnSpPr>
          <p:cNvPr id="87" name="直接箭头连接符 86"/>
          <p:cNvCxnSpPr/>
          <p:nvPr/>
        </p:nvCxnSpPr>
        <p:spPr>
          <a:xfrm>
            <a:off x="6216650" y="2219325"/>
            <a:ext cx="1422400" cy="15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6216650" y="2544763"/>
            <a:ext cx="1422400" cy="158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9" name="矩形 87"/>
          <p:cNvSpPr>
            <a:spLocks noChangeArrowheads="1"/>
          </p:cNvSpPr>
          <p:nvPr/>
        </p:nvSpPr>
        <p:spPr bwMode="auto">
          <a:xfrm>
            <a:off x="6240463" y="3230563"/>
            <a:ext cx="15652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5620" name="矩形 87"/>
          <p:cNvSpPr>
            <a:spLocks noChangeArrowheads="1"/>
          </p:cNvSpPr>
          <p:nvPr/>
        </p:nvSpPr>
        <p:spPr bwMode="auto">
          <a:xfrm>
            <a:off x="6240463" y="3532188"/>
            <a:ext cx="1565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5621" name="矩形 87"/>
          <p:cNvSpPr>
            <a:spLocks noChangeArrowheads="1"/>
          </p:cNvSpPr>
          <p:nvPr/>
        </p:nvSpPr>
        <p:spPr bwMode="auto">
          <a:xfrm>
            <a:off x="6240463" y="3833813"/>
            <a:ext cx="1506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6240463" y="3532188"/>
            <a:ext cx="1422400" cy="158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6240463" y="3844925"/>
            <a:ext cx="1422400" cy="15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4" name="矩形 87"/>
          <p:cNvSpPr>
            <a:spLocks noChangeArrowheads="1"/>
          </p:cNvSpPr>
          <p:nvPr/>
        </p:nvSpPr>
        <p:spPr bwMode="auto">
          <a:xfrm>
            <a:off x="6240463" y="4645025"/>
            <a:ext cx="1565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5625" name="矩形 87"/>
          <p:cNvSpPr>
            <a:spLocks noChangeArrowheads="1"/>
          </p:cNvSpPr>
          <p:nvPr/>
        </p:nvSpPr>
        <p:spPr bwMode="auto">
          <a:xfrm>
            <a:off x="6240463" y="4946650"/>
            <a:ext cx="1565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5626" name="矩形 87"/>
          <p:cNvSpPr>
            <a:spLocks noChangeArrowheads="1"/>
          </p:cNvSpPr>
          <p:nvPr/>
        </p:nvSpPr>
        <p:spPr bwMode="auto">
          <a:xfrm>
            <a:off x="6240463" y="5248275"/>
            <a:ext cx="1506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6240463" y="4946650"/>
            <a:ext cx="1422400" cy="15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40463" y="5260975"/>
            <a:ext cx="1422400" cy="15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443538" y="150813"/>
            <a:ext cx="3500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锐普</a:t>
            </a:r>
            <a:r>
              <a:rPr lang="en-US" altLang="zh-CN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PPT</a:t>
            </a: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图表</a:t>
            </a:r>
            <a:r>
              <a:rPr lang="en-US" altLang="zh-CN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——</a:t>
            </a: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扩散关系</a:t>
            </a:r>
          </a:p>
        </p:txBody>
      </p:sp>
      <p:sp>
        <p:nvSpPr>
          <p:cNvPr id="67" name="AutoShape 593"/>
          <p:cNvSpPr>
            <a:spLocks noChangeArrowheads="1"/>
          </p:cNvSpPr>
          <p:nvPr/>
        </p:nvSpPr>
        <p:spPr bwMode="auto">
          <a:xfrm rot="10800000" flipH="1" flipV="1">
            <a:off x="2051932" y="3563518"/>
            <a:ext cx="540000" cy="432000"/>
          </a:xfrm>
          <a:prstGeom prst="rightArrow">
            <a:avLst>
              <a:gd name="adj1" fmla="val 60857"/>
              <a:gd name="adj2" fmla="val 56907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 rot="20640000">
            <a:off x="3234693" y="3502644"/>
            <a:ext cx="1537327" cy="7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 rot="900000">
            <a:off x="3228444" y="4031915"/>
            <a:ext cx="1517846" cy="7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30" name="组合 57"/>
          <p:cNvGrpSpPr>
            <a:grpSpLocks/>
          </p:cNvGrpSpPr>
          <p:nvPr/>
        </p:nvGrpSpPr>
        <p:grpSpPr bwMode="auto">
          <a:xfrm>
            <a:off x="588963" y="3209925"/>
            <a:ext cx="1417637" cy="1138238"/>
            <a:chOff x="995344" y="2329499"/>
            <a:chExt cx="1904726" cy="1529714"/>
          </a:xfrm>
        </p:grpSpPr>
        <p:grpSp>
          <p:nvGrpSpPr>
            <p:cNvPr id="26653" name="组合 34"/>
            <p:cNvGrpSpPr>
              <a:grpSpLocks noChangeAspect="1"/>
            </p:cNvGrpSpPr>
            <p:nvPr/>
          </p:nvGrpSpPr>
          <p:grpSpPr bwMode="auto">
            <a:xfrm>
              <a:off x="1208554" y="2329499"/>
              <a:ext cx="1534653" cy="1529714"/>
              <a:chOff x="4776637" y="4404800"/>
              <a:chExt cx="1011863" cy="1008000"/>
            </a:xfrm>
          </p:grpSpPr>
          <p:sp>
            <p:nvSpPr>
              <p:cNvPr id="47" name="Oval 2"/>
              <p:cNvSpPr>
                <a:spLocks noChangeAspect="1" noChangeArrowheads="1"/>
              </p:cNvSpPr>
              <p:nvPr/>
            </p:nvSpPr>
            <p:spPr bwMode="auto">
              <a:xfrm>
                <a:off x="4780500" y="4404800"/>
                <a:ext cx="1008000" cy="10080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DFF6"/>
                  </a:gs>
                  <a:gs pos="90000">
                    <a:srgbClr val="002774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prst="convex"/>
                <a:bevelB w="0" h="0"/>
                <a:contourClr>
                  <a:srgbClr val="AFEA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椭圆 47"/>
              <p:cNvSpPr>
                <a:spLocks/>
              </p:cNvSpPr>
              <p:nvPr/>
            </p:nvSpPr>
            <p:spPr>
              <a:xfrm rot="19388639">
                <a:off x="4776693" y="4463846"/>
                <a:ext cx="683485" cy="46674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9" name="椭圆 48"/>
              <p:cNvSpPr>
                <a:spLocks noChangeAspect="1"/>
              </p:cNvSpPr>
              <p:nvPr/>
            </p:nvSpPr>
            <p:spPr>
              <a:xfrm>
                <a:off x="4888500" y="4512800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2DD7FF">
                      <a:alpha val="50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46" name="TextBox 147"/>
            <p:cNvSpPr txBox="1">
              <a:spLocks noChangeArrowheads="1"/>
            </p:cNvSpPr>
            <p:nvPr/>
          </p:nvSpPr>
          <p:spPr bwMode="auto">
            <a:xfrm>
              <a:off x="995344" y="2834940"/>
              <a:ext cx="1904726" cy="454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kumimoji="1"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sp>
        <p:nvSpPr>
          <p:cNvPr id="58" name="圆角矩形 57"/>
          <p:cNvSpPr/>
          <p:nvPr/>
        </p:nvSpPr>
        <p:spPr>
          <a:xfrm rot="19320000">
            <a:off x="3103926" y="2916353"/>
            <a:ext cx="1764000" cy="7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 rot="2400000">
            <a:off x="3085528" y="4553378"/>
            <a:ext cx="1764000" cy="7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33" name="组合 56"/>
          <p:cNvGrpSpPr>
            <a:grpSpLocks/>
          </p:cNvGrpSpPr>
          <p:nvPr/>
        </p:nvGrpSpPr>
        <p:grpSpPr bwMode="auto">
          <a:xfrm>
            <a:off x="2714625" y="3079750"/>
            <a:ext cx="1450975" cy="1398588"/>
            <a:chOff x="3440653" y="2680764"/>
            <a:chExt cx="2329340" cy="2245772"/>
          </a:xfrm>
        </p:grpSpPr>
        <p:grpSp>
          <p:nvGrpSpPr>
            <p:cNvPr id="26646" name="组合 43"/>
            <p:cNvGrpSpPr>
              <a:grpSpLocks noChangeAspect="1"/>
            </p:cNvGrpSpPr>
            <p:nvPr/>
          </p:nvGrpSpPr>
          <p:grpSpPr bwMode="auto">
            <a:xfrm>
              <a:off x="3440653" y="2680764"/>
              <a:ext cx="2245772" cy="2245772"/>
              <a:chOff x="5217600" y="3058600"/>
              <a:chExt cx="1116000" cy="1116000"/>
            </a:xfrm>
          </p:grpSpPr>
          <p:sp>
            <p:nvSpPr>
              <p:cNvPr id="41" name="Oval 2"/>
              <p:cNvSpPr>
                <a:spLocks noChangeAspect="1" noChangeArrowheads="1"/>
              </p:cNvSpPr>
              <p:nvPr/>
            </p:nvSpPr>
            <p:spPr bwMode="auto">
              <a:xfrm>
                <a:off x="5217600" y="3058600"/>
                <a:ext cx="1116000" cy="11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椭圆 41"/>
              <p:cNvSpPr>
                <a:spLocks/>
              </p:cNvSpPr>
              <p:nvPr/>
            </p:nvSpPr>
            <p:spPr>
              <a:xfrm rot="19388639">
                <a:off x="5221400" y="3127004"/>
                <a:ext cx="757332" cy="539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327131" y="3179241"/>
                <a:ext cx="846138" cy="849318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C000">
                      <a:alpha val="60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40" name="Text Box 29"/>
            <p:cNvSpPr txBox="1">
              <a:spLocks noChangeArrowheads="1"/>
            </p:cNvSpPr>
            <p:nvPr/>
          </p:nvSpPr>
          <p:spPr bwMode="gray">
            <a:xfrm>
              <a:off x="3464942" y="3492525"/>
              <a:ext cx="2305051" cy="543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sp>
        <p:nvSpPr>
          <p:cNvPr id="34" name="圆角矩形 33"/>
          <p:cNvSpPr/>
          <p:nvPr/>
        </p:nvSpPr>
        <p:spPr bwMode="auto">
          <a:xfrm>
            <a:off x="4727956" y="3917139"/>
            <a:ext cx="3686405" cy="62865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35" name="矩形 87"/>
          <p:cNvSpPr>
            <a:spLocks noChangeArrowheads="1"/>
          </p:cNvSpPr>
          <p:nvPr/>
        </p:nvSpPr>
        <p:spPr bwMode="auto">
          <a:xfrm>
            <a:off x="4843463" y="4076700"/>
            <a:ext cx="3208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37" name="圆角矩形 36"/>
          <p:cNvSpPr/>
          <p:nvPr/>
        </p:nvSpPr>
        <p:spPr bwMode="auto">
          <a:xfrm>
            <a:off x="4727956" y="4821032"/>
            <a:ext cx="3686405" cy="62865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37" name="矩形 87"/>
          <p:cNvSpPr>
            <a:spLocks noChangeArrowheads="1"/>
          </p:cNvSpPr>
          <p:nvPr/>
        </p:nvSpPr>
        <p:spPr bwMode="auto">
          <a:xfrm>
            <a:off x="4843463" y="4992688"/>
            <a:ext cx="3362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74" name="圆角矩形 73"/>
          <p:cNvSpPr/>
          <p:nvPr/>
        </p:nvSpPr>
        <p:spPr bwMode="auto">
          <a:xfrm>
            <a:off x="4727955" y="3013247"/>
            <a:ext cx="3686405" cy="62865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39" name="矩形 87"/>
          <p:cNvSpPr>
            <a:spLocks noChangeArrowheads="1"/>
          </p:cNvSpPr>
          <p:nvPr/>
        </p:nvSpPr>
        <p:spPr bwMode="auto">
          <a:xfrm>
            <a:off x="4843463" y="3160713"/>
            <a:ext cx="3148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 点击添加文本</a:t>
            </a:r>
          </a:p>
        </p:txBody>
      </p:sp>
      <p:sp>
        <p:nvSpPr>
          <p:cNvPr id="68" name="AutoShape 3"/>
          <p:cNvSpPr>
            <a:spLocks noChangeAspect="1" noChangeArrowheads="1"/>
          </p:cNvSpPr>
          <p:nvPr/>
        </p:nvSpPr>
        <p:spPr bwMode="auto">
          <a:xfrm>
            <a:off x="4557713" y="3165572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3"/>
          <p:cNvSpPr>
            <a:spLocks noChangeAspect="1" noChangeArrowheads="1"/>
          </p:cNvSpPr>
          <p:nvPr/>
        </p:nvSpPr>
        <p:spPr bwMode="auto">
          <a:xfrm>
            <a:off x="4557713" y="4069464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4727956" y="2109355"/>
            <a:ext cx="3686405" cy="62865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43" name="矩形 87"/>
          <p:cNvSpPr>
            <a:spLocks noChangeArrowheads="1"/>
          </p:cNvSpPr>
          <p:nvPr/>
        </p:nvSpPr>
        <p:spPr bwMode="auto">
          <a:xfrm>
            <a:off x="4843463" y="2257425"/>
            <a:ext cx="3421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 点击添加文本</a:t>
            </a:r>
          </a:p>
        </p:txBody>
      </p:sp>
      <p:sp>
        <p:nvSpPr>
          <p:cNvPr id="59" name="AutoShape 3"/>
          <p:cNvSpPr>
            <a:spLocks noChangeAspect="1" noChangeArrowheads="1"/>
          </p:cNvSpPr>
          <p:nvPr/>
        </p:nvSpPr>
        <p:spPr bwMode="auto">
          <a:xfrm>
            <a:off x="4557713" y="2261680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AutoShape 3"/>
          <p:cNvSpPr>
            <a:spLocks noChangeAspect="1" noChangeArrowheads="1"/>
          </p:cNvSpPr>
          <p:nvPr/>
        </p:nvSpPr>
        <p:spPr bwMode="auto">
          <a:xfrm>
            <a:off x="4557713" y="4973357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3759195" y="3656013"/>
            <a:ext cx="40862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kumimoji="1" lang="en-US" altLang="zh-CN" sz="2400" b="1" dirty="0">
                <a:gradFill>
                  <a:gsLst>
                    <a:gs pos="0">
                      <a:srgbClr val="D31FE1"/>
                    </a:gs>
                    <a:gs pos="90000">
                      <a:srgbClr val="7A0C72"/>
                    </a:gs>
                  </a:gsLst>
                  <a:lin ang="2700000" scaled="1"/>
                </a:gradFill>
                <a:latin typeface="微软雅黑" pitchFamily="34" charset="-122"/>
                <a:ea typeface="微软雅黑" pitchFamily="34" charset="-122"/>
              </a:rPr>
              <a:t>10 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条成绩，点击添加文本</a:t>
            </a: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803497" y="985838"/>
            <a:ext cx="6765941" cy="4714875"/>
          </a:xfrm>
          <a:custGeom>
            <a:avLst/>
            <a:gdLst/>
            <a:ahLst/>
            <a:cxnLst>
              <a:cxn ang="0">
                <a:pos x="0" y="455"/>
              </a:cxn>
              <a:cxn ang="0">
                <a:pos x="117" y="455"/>
              </a:cxn>
              <a:cxn ang="0">
                <a:pos x="117" y="378"/>
              </a:cxn>
              <a:cxn ang="0">
                <a:pos x="117" y="337"/>
              </a:cxn>
              <a:cxn ang="0">
                <a:pos x="158" y="337"/>
              </a:cxn>
              <a:cxn ang="0">
                <a:pos x="235" y="337"/>
              </a:cxn>
              <a:cxn ang="0">
                <a:pos x="235" y="260"/>
              </a:cxn>
              <a:cxn ang="0">
                <a:pos x="235" y="219"/>
              </a:cxn>
              <a:cxn ang="0">
                <a:pos x="276" y="219"/>
              </a:cxn>
              <a:cxn ang="0">
                <a:pos x="353" y="219"/>
              </a:cxn>
              <a:cxn ang="0">
                <a:pos x="353" y="142"/>
              </a:cxn>
              <a:cxn ang="0">
                <a:pos x="353" y="101"/>
              </a:cxn>
              <a:cxn ang="0">
                <a:pos x="394" y="101"/>
              </a:cxn>
              <a:cxn ang="0">
                <a:pos x="495" y="101"/>
              </a:cxn>
              <a:cxn ang="0">
                <a:pos x="568" y="29"/>
              </a:cxn>
              <a:cxn ang="0">
                <a:pos x="560" y="21"/>
              </a:cxn>
              <a:cxn ang="0">
                <a:pos x="593" y="10"/>
              </a:cxn>
              <a:cxn ang="0">
                <a:pos x="625" y="0"/>
              </a:cxn>
              <a:cxn ang="0">
                <a:pos x="615" y="32"/>
              </a:cxn>
              <a:cxn ang="0">
                <a:pos x="604" y="65"/>
              </a:cxn>
              <a:cxn ang="0">
                <a:pos x="596" y="57"/>
              </a:cxn>
              <a:cxn ang="0">
                <a:pos x="512" y="142"/>
              </a:cxn>
              <a:cxn ang="0">
                <a:pos x="512" y="142"/>
              </a:cxn>
              <a:cxn ang="0">
                <a:pos x="394" y="142"/>
              </a:cxn>
              <a:cxn ang="0">
                <a:pos x="394" y="219"/>
              </a:cxn>
              <a:cxn ang="0">
                <a:pos x="394" y="260"/>
              </a:cxn>
              <a:cxn ang="0">
                <a:pos x="353" y="260"/>
              </a:cxn>
              <a:cxn ang="0">
                <a:pos x="276" y="260"/>
              </a:cxn>
              <a:cxn ang="0">
                <a:pos x="276" y="337"/>
              </a:cxn>
              <a:cxn ang="0">
                <a:pos x="276" y="378"/>
              </a:cxn>
              <a:cxn ang="0">
                <a:pos x="235" y="378"/>
              </a:cxn>
              <a:cxn ang="0">
                <a:pos x="158" y="378"/>
              </a:cxn>
              <a:cxn ang="0">
                <a:pos x="158" y="455"/>
              </a:cxn>
              <a:cxn ang="0">
                <a:pos x="158" y="495"/>
              </a:cxn>
              <a:cxn ang="0">
                <a:pos x="117" y="495"/>
              </a:cxn>
              <a:cxn ang="0">
                <a:pos x="0" y="495"/>
              </a:cxn>
              <a:cxn ang="0">
                <a:pos x="0" y="455"/>
              </a:cxn>
            </a:cxnLst>
            <a:rect l="0" t="0" r="r" b="b"/>
            <a:pathLst>
              <a:path w="625" h="495">
                <a:moveTo>
                  <a:pt x="0" y="455"/>
                </a:moveTo>
                <a:lnTo>
                  <a:pt x="117" y="455"/>
                </a:lnTo>
                <a:lnTo>
                  <a:pt x="117" y="378"/>
                </a:lnTo>
                <a:lnTo>
                  <a:pt x="117" y="337"/>
                </a:lnTo>
                <a:lnTo>
                  <a:pt x="158" y="337"/>
                </a:lnTo>
                <a:lnTo>
                  <a:pt x="235" y="337"/>
                </a:lnTo>
                <a:lnTo>
                  <a:pt x="235" y="260"/>
                </a:lnTo>
                <a:lnTo>
                  <a:pt x="235" y="219"/>
                </a:lnTo>
                <a:lnTo>
                  <a:pt x="276" y="219"/>
                </a:lnTo>
                <a:lnTo>
                  <a:pt x="353" y="219"/>
                </a:lnTo>
                <a:lnTo>
                  <a:pt x="353" y="142"/>
                </a:lnTo>
                <a:lnTo>
                  <a:pt x="353" y="101"/>
                </a:lnTo>
                <a:lnTo>
                  <a:pt x="394" y="101"/>
                </a:lnTo>
                <a:lnTo>
                  <a:pt x="495" y="101"/>
                </a:lnTo>
                <a:lnTo>
                  <a:pt x="568" y="29"/>
                </a:lnTo>
                <a:lnTo>
                  <a:pt x="560" y="21"/>
                </a:lnTo>
                <a:lnTo>
                  <a:pt x="593" y="10"/>
                </a:lnTo>
                <a:lnTo>
                  <a:pt x="625" y="0"/>
                </a:lnTo>
                <a:lnTo>
                  <a:pt x="615" y="32"/>
                </a:lnTo>
                <a:lnTo>
                  <a:pt x="604" y="65"/>
                </a:lnTo>
                <a:lnTo>
                  <a:pt x="596" y="57"/>
                </a:lnTo>
                <a:lnTo>
                  <a:pt x="512" y="142"/>
                </a:lnTo>
                <a:lnTo>
                  <a:pt x="512" y="142"/>
                </a:lnTo>
                <a:lnTo>
                  <a:pt x="394" y="142"/>
                </a:lnTo>
                <a:lnTo>
                  <a:pt x="394" y="219"/>
                </a:lnTo>
                <a:lnTo>
                  <a:pt x="394" y="260"/>
                </a:lnTo>
                <a:lnTo>
                  <a:pt x="353" y="260"/>
                </a:lnTo>
                <a:lnTo>
                  <a:pt x="276" y="260"/>
                </a:lnTo>
                <a:lnTo>
                  <a:pt x="276" y="337"/>
                </a:lnTo>
                <a:lnTo>
                  <a:pt x="276" y="378"/>
                </a:lnTo>
                <a:lnTo>
                  <a:pt x="235" y="378"/>
                </a:lnTo>
                <a:lnTo>
                  <a:pt x="158" y="378"/>
                </a:lnTo>
                <a:lnTo>
                  <a:pt x="158" y="455"/>
                </a:lnTo>
                <a:lnTo>
                  <a:pt x="158" y="495"/>
                </a:lnTo>
                <a:lnTo>
                  <a:pt x="117" y="495"/>
                </a:lnTo>
                <a:lnTo>
                  <a:pt x="0" y="495"/>
                </a:lnTo>
                <a:lnTo>
                  <a:pt x="0" y="455"/>
                </a:lnTo>
              </a:path>
            </a:pathLst>
          </a:custGeom>
          <a:gradFill flip="none" rotWithShape="1">
            <a:gsLst>
              <a:gs pos="0">
                <a:srgbClr val="002774"/>
              </a:gs>
              <a:gs pos="100000">
                <a:srgbClr val="00DFF6"/>
              </a:gs>
            </a:gsLst>
            <a:lin ang="16200000" scaled="1"/>
            <a:tileRect/>
          </a:gradFill>
          <a:ln w="12700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0" rev="0"/>
            </a:camera>
            <a:lightRig rig="threePt" dir="t">
              <a:rot lat="0" lon="0" rev="0"/>
            </a:lightRig>
          </a:scene3d>
          <a:sp3d extrusionH="107950" prstMaterial="plastic">
            <a:bevelT w="127000" h="635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27652" name="组合 19"/>
          <p:cNvGrpSpPr>
            <a:grpSpLocks/>
          </p:cNvGrpSpPr>
          <p:nvPr/>
        </p:nvGrpSpPr>
        <p:grpSpPr bwMode="auto">
          <a:xfrm>
            <a:off x="795338" y="4710113"/>
            <a:ext cx="1057275" cy="427037"/>
            <a:chOff x="130389" y="4886278"/>
            <a:chExt cx="1056455" cy="427062"/>
          </a:xfrm>
        </p:grpSpPr>
        <p:sp>
          <p:nvSpPr>
            <p:cNvPr id="27666" name="矩形 8"/>
            <p:cNvSpPr>
              <a:spLocks noChangeArrowheads="1"/>
            </p:cNvSpPr>
            <p:nvPr/>
          </p:nvSpPr>
          <p:spPr bwMode="auto">
            <a:xfrm>
              <a:off x="130389" y="4886278"/>
              <a:ext cx="985403" cy="369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>
                  <a:latin typeface="微软雅黑" pitchFamily="34" charset="-122"/>
                  <a:ea typeface="微软雅黑" pitchFamily="34" charset="-122"/>
                </a:rPr>
                <a:t>1996</a:t>
              </a:r>
              <a:r>
                <a:rPr kumimoji="1" lang="zh-CN" altLang="en-US"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42844" y="5311788"/>
              <a:ext cx="1044000" cy="1552"/>
            </a:xfrm>
            <a:prstGeom prst="line">
              <a:avLst/>
            </a:prstGeom>
            <a:noFill/>
            <a:ln w="63500" algn="ctr">
              <a:gradFill>
                <a:gsLst>
                  <a:gs pos="0">
                    <a:srgbClr val="FFC000"/>
                  </a:gs>
                  <a:gs pos="100000">
                    <a:srgbClr val="E66C08"/>
                  </a:gs>
                </a:gsLst>
                <a:lin ang="27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7653" name="组合 18"/>
          <p:cNvGrpSpPr>
            <a:grpSpLocks/>
          </p:cNvGrpSpPr>
          <p:nvPr/>
        </p:nvGrpSpPr>
        <p:grpSpPr bwMode="auto">
          <a:xfrm>
            <a:off x="2082800" y="3609975"/>
            <a:ext cx="1044575" cy="417513"/>
            <a:chOff x="1418198" y="3786190"/>
            <a:chExt cx="1044000" cy="417480"/>
          </a:xfrm>
        </p:grpSpPr>
        <p:sp>
          <p:nvSpPr>
            <p:cNvPr id="27664" name="矩形 9"/>
            <p:cNvSpPr>
              <a:spLocks noChangeArrowheads="1"/>
            </p:cNvSpPr>
            <p:nvPr/>
          </p:nvSpPr>
          <p:spPr bwMode="auto">
            <a:xfrm>
              <a:off x="1420304" y="3786190"/>
              <a:ext cx="985457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latinLnBrk="1" hangingPunct="1">
                <a:buClr>
                  <a:srgbClr val="FF0000"/>
                </a:buClr>
                <a:buSzPct val="70000"/>
              </a:pPr>
              <a:r>
                <a:rPr kumimoji="1" lang="en-US" altLang="zh-CN">
                  <a:latin typeface="微软雅黑" pitchFamily="34" charset="-122"/>
                  <a:ea typeface="微软雅黑" pitchFamily="34" charset="-122"/>
                </a:rPr>
                <a:t>2000</a:t>
              </a:r>
              <a:r>
                <a:rPr kumimoji="1" lang="zh-CN" altLang="en-US">
                  <a:latin typeface="微软雅黑" pitchFamily="34" charset="-122"/>
                  <a:ea typeface="微软雅黑" pitchFamily="34" charset="-122"/>
                </a:rPr>
                <a:t>年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418198" y="4202118"/>
              <a:ext cx="1044000" cy="1552"/>
            </a:xfrm>
            <a:prstGeom prst="line">
              <a:avLst/>
            </a:prstGeom>
            <a:noFill/>
            <a:ln w="63500" algn="ctr">
              <a:gradFill>
                <a:gsLst>
                  <a:gs pos="0">
                    <a:srgbClr val="7CFF05"/>
                  </a:gs>
                  <a:gs pos="100000">
                    <a:srgbClr val="46720C"/>
                  </a:gs>
                </a:gsLst>
                <a:lin ang="27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7654" name="组合 17"/>
          <p:cNvGrpSpPr>
            <a:grpSpLocks/>
          </p:cNvGrpSpPr>
          <p:nvPr/>
        </p:nvGrpSpPr>
        <p:grpSpPr bwMode="auto">
          <a:xfrm>
            <a:off x="3321050" y="2495550"/>
            <a:ext cx="1044575" cy="414338"/>
            <a:chOff x="2655030" y="2671700"/>
            <a:chExt cx="1044000" cy="414362"/>
          </a:xfrm>
        </p:grpSpPr>
        <p:sp>
          <p:nvSpPr>
            <p:cNvPr id="27662" name="矩形 10"/>
            <p:cNvSpPr>
              <a:spLocks noChangeArrowheads="1"/>
            </p:cNvSpPr>
            <p:nvPr/>
          </p:nvSpPr>
          <p:spPr bwMode="auto">
            <a:xfrm>
              <a:off x="2671695" y="2671700"/>
              <a:ext cx="985713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latinLnBrk="1" hangingPunct="1">
                <a:buClr>
                  <a:srgbClr val="FF0000"/>
                </a:buClr>
                <a:buSzPct val="70000"/>
              </a:pPr>
              <a:r>
                <a:rPr kumimoji="1" lang="en-US" altLang="zh-CN">
                  <a:latin typeface="微软雅黑" pitchFamily="34" charset="-122"/>
                  <a:ea typeface="微软雅黑" pitchFamily="34" charset="-122"/>
                </a:rPr>
                <a:t>2005</a:t>
              </a:r>
              <a:r>
                <a:rPr kumimoji="1" lang="zh-CN" altLang="en-US">
                  <a:latin typeface="微软雅黑" pitchFamily="34" charset="-122"/>
                  <a:ea typeface="微软雅黑" pitchFamily="34" charset="-122"/>
                </a:rPr>
                <a:t>年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655030" y="3084510"/>
              <a:ext cx="1044000" cy="1552"/>
            </a:xfrm>
            <a:prstGeom prst="line">
              <a:avLst/>
            </a:prstGeom>
            <a:noFill/>
            <a:ln w="63500" algn="ctr">
              <a:gradFill>
                <a:gsLst>
                  <a:gs pos="0">
                    <a:srgbClr val="9729DB"/>
                  </a:gs>
                  <a:gs pos="100000">
                    <a:schemeClr val="accent4">
                      <a:lumMod val="50000"/>
                    </a:schemeClr>
                  </a:gs>
                </a:gsLst>
                <a:lin ang="27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7655" name="组合 16"/>
          <p:cNvGrpSpPr>
            <a:grpSpLocks/>
          </p:cNvGrpSpPr>
          <p:nvPr/>
        </p:nvGrpSpPr>
        <p:grpSpPr bwMode="auto">
          <a:xfrm>
            <a:off x="4591050" y="1395413"/>
            <a:ext cx="1044575" cy="417512"/>
            <a:chOff x="3926278" y="1571612"/>
            <a:chExt cx="1044000" cy="417480"/>
          </a:xfrm>
        </p:grpSpPr>
        <p:sp>
          <p:nvSpPr>
            <p:cNvPr id="27660" name="矩形 11"/>
            <p:cNvSpPr>
              <a:spLocks noChangeArrowheads="1"/>
            </p:cNvSpPr>
            <p:nvPr/>
          </p:nvSpPr>
          <p:spPr bwMode="auto">
            <a:xfrm>
              <a:off x="3957689" y="1571612"/>
              <a:ext cx="985360" cy="369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latinLnBrk="1" hangingPunct="1">
                <a:buClr>
                  <a:srgbClr val="FF0000"/>
                </a:buClr>
                <a:buSzPct val="70000"/>
                <a:buFont typeface="Wingdings" pitchFamily="2" charset="2"/>
                <a:buNone/>
              </a:pPr>
              <a:r>
                <a:rPr kumimoji="1" lang="en-US" altLang="zh-CN">
                  <a:latin typeface="微软雅黑" pitchFamily="34" charset="-122"/>
                  <a:ea typeface="微软雅黑" pitchFamily="34" charset="-122"/>
                </a:rPr>
                <a:t>2009</a:t>
              </a:r>
              <a:r>
                <a:rPr kumimoji="1" lang="zh-CN" altLang="en-US">
                  <a:latin typeface="微软雅黑" pitchFamily="34" charset="-122"/>
                  <a:ea typeface="微软雅黑" pitchFamily="34" charset="-122"/>
                </a:rPr>
                <a:t>年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926278" y="1987540"/>
              <a:ext cx="1044000" cy="1552"/>
            </a:xfrm>
            <a:prstGeom prst="line">
              <a:avLst/>
            </a:prstGeom>
            <a:noFill/>
            <a:ln w="63500" algn="ctr">
              <a:gradFill>
                <a:gsLst>
                  <a:gs pos="0">
                    <a:srgbClr val="FF0000"/>
                  </a:gs>
                  <a:gs pos="100000">
                    <a:srgbClr val="A20000"/>
                  </a:gs>
                </a:gsLst>
                <a:lin ang="27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5080217" y="2624405"/>
            <a:ext cx="33868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kumimoji="1" lang="en-US" altLang="zh-CN" sz="2400" b="1" dirty="0">
                <a:gradFill>
                  <a:gsLst>
                    <a:gs pos="0">
                      <a:srgbClr val="F46B68"/>
                    </a:gs>
                    <a:gs pos="90000">
                      <a:srgbClr val="C01B00"/>
                    </a:gs>
                  </a:gsLst>
                  <a:lin ang="2700000" scaled="1"/>
                </a:gradFill>
                <a:latin typeface="微软雅黑" pitchFamily="34" charset="-122"/>
                <a:ea typeface="微软雅黑" pitchFamily="34" charset="-122"/>
              </a:rPr>
              <a:t>10 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条成绩，点击添加文本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2605309" y="4693785"/>
            <a:ext cx="40862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kumimoji="1" lang="en-US" altLang="zh-CN" sz="2400" b="1" dirty="0">
                <a:gradFill>
                  <a:gsLst>
                    <a:gs pos="0">
                      <a:srgbClr val="03FD50"/>
                    </a:gs>
                    <a:gs pos="90000">
                      <a:srgbClr val="02661C"/>
                    </a:gs>
                  </a:gsLst>
                  <a:lin ang="2700000" scaled="1"/>
                </a:gradFill>
                <a:latin typeface="微软雅黑" pitchFamily="34" charset="-122"/>
                <a:ea typeface="微软雅黑" pitchFamily="34" charset="-122"/>
              </a:rPr>
              <a:t>10 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条成绩，点击添加文本</a:t>
            </a: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791024" y="5700713"/>
            <a:ext cx="40862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kumimoji="1" lang="en-US" altLang="zh-CN" sz="2400" b="1" dirty="0">
                <a:gradFill>
                  <a:gsLst>
                    <a:gs pos="0">
                      <a:srgbClr val="FFCF01"/>
                    </a:gs>
                    <a:gs pos="90000">
                      <a:srgbClr val="E22000"/>
                    </a:gs>
                  </a:gsLst>
                  <a:lin ang="2700000" scaled="1"/>
                </a:gradFill>
                <a:latin typeface="微软雅黑" pitchFamily="34" charset="-122"/>
                <a:ea typeface="微软雅黑" pitchFamily="34" charset="-122"/>
              </a:rPr>
              <a:t>10 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条成绩，点击添加文本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43538" y="150813"/>
            <a:ext cx="3500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锐普</a:t>
            </a:r>
            <a:r>
              <a:rPr lang="en-US" altLang="zh-CN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PPT</a:t>
            </a: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图表</a:t>
            </a:r>
            <a:r>
              <a:rPr lang="en-US" altLang="zh-CN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——</a:t>
            </a: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递进关系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0"/>
          <p:cNvSpPr>
            <a:spLocks noChangeArrowheads="1"/>
          </p:cNvSpPr>
          <p:nvPr/>
        </p:nvSpPr>
        <p:spPr bwMode="auto">
          <a:xfrm>
            <a:off x="1335305" y="2552068"/>
            <a:ext cx="4500000" cy="2160000"/>
          </a:xfrm>
          <a:prstGeom prst="rightArrow">
            <a:avLst>
              <a:gd name="adj1" fmla="val 68556"/>
              <a:gd name="adj2" fmla="val 38969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675" name="组合 23"/>
          <p:cNvGrpSpPr>
            <a:grpSpLocks/>
          </p:cNvGrpSpPr>
          <p:nvPr/>
        </p:nvGrpSpPr>
        <p:grpSpPr bwMode="auto">
          <a:xfrm>
            <a:off x="1646238" y="4037013"/>
            <a:ext cx="3168650" cy="1368425"/>
            <a:chOff x="4938688" y="3803655"/>
            <a:chExt cx="3160156" cy="1363190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4938688" y="3803655"/>
              <a:ext cx="3160156" cy="1363190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94" name="矩形 87"/>
            <p:cNvSpPr>
              <a:spLocks noChangeArrowheads="1"/>
            </p:cNvSpPr>
            <p:nvPr/>
          </p:nvSpPr>
          <p:spPr bwMode="auto">
            <a:xfrm>
              <a:off x="5052458" y="4390038"/>
              <a:ext cx="2932616" cy="522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ctr">
                <a:buClr>
                  <a:srgbClr val="FF0000"/>
                </a:buClr>
                <a:buSzPct val="70000"/>
              </a:pP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点击添加文本 点击添加文本</a:t>
              </a:r>
            </a:p>
            <a:p>
              <a:pPr algn="ctr" fontAlgn="ctr">
                <a:buClr>
                  <a:srgbClr val="FF0000"/>
                </a:buClr>
                <a:buSzPct val="70000"/>
              </a:pP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点击添加文本 点击添加文本</a:t>
              </a:r>
            </a:p>
          </p:txBody>
        </p:sp>
      </p:grpSp>
      <p:grpSp>
        <p:nvGrpSpPr>
          <p:cNvPr id="28676" name="组合 23"/>
          <p:cNvGrpSpPr>
            <a:grpSpLocks/>
          </p:cNvGrpSpPr>
          <p:nvPr/>
        </p:nvGrpSpPr>
        <p:grpSpPr bwMode="auto">
          <a:xfrm>
            <a:off x="1646238" y="1881188"/>
            <a:ext cx="3168650" cy="1366837"/>
            <a:chOff x="4938689" y="3803653"/>
            <a:chExt cx="3160156" cy="120824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4938689" y="3803653"/>
              <a:ext cx="3160156" cy="1208243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16200000" scaled="1"/>
                <a:tileRect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92" name="矩形 87"/>
            <p:cNvSpPr>
              <a:spLocks noChangeArrowheads="1"/>
            </p:cNvSpPr>
            <p:nvPr/>
          </p:nvSpPr>
          <p:spPr bwMode="auto">
            <a:xfrm>
              <a:off x="4968209" y="4022248"/>
              <a:ext cx="3101117" cy="45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ctr">
                <a:buClr>
                  <a:srgbClr val="FF0000"/>
                </a:buClr>
                <a:buSzPct val="70000"/>
              </a:pP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点击添加文本 点击添加文本</a:t>
              </a:r>
            </a:p>
            <a:p>
              <a:pPr algn="ctr" fontAlgn="ctr">
                <a:buClr>
                  <a:srgbClr val="FF0000"/>
                </a:buClr>
                <a:buSzPct val="70000"/>
              </a:pP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点击添加文本 点击添加文本</a:t>
              </a:r>
            </a:p>
          </p:txBody>
        </p:sp>
      </p:grpSp>
      <p:grpSp>
        <p:nvGrpSpPr>
          <p:cNvPr id="28677" name="组合 26"/>
          <p:cNvGrpSpPr>
            <a:grpSpLocks noChangeAspect="1"/>
          </p:cNvGrpSpPr>
          <p:nvPr/>
        </p:nvGrpSpPr>
        <p:grpSpPr bwMode="auto">
          <a:xfrm>
            <a:off x="2009775" y="2990850"/>
            <a:ext cx="2443163" cy="554038"/>
            <a:chOff x="855540" y="3513439"/>
            <a:chExt cx="1399872" cy="987727"/>
          </a:xfrm>
        </p:grpSpPr>
        <p:sp>
          <p:nvSpPr>
            <p:cNvPr id="10" name="圆角矩形 9"/>
            <p:cNvSpPr/>
            <p:nvPr/>
          </p:nvSpPr>
          <p:spPr>
            <a:xfrm>
              <a:off x="855540" y="3513439"/>
              <a:ext cx="1399872" cy="987727"/>
            </a:xfrm>
            <a:prstGeom prst="roundRect">
              <a:avLst>
                <a:gd name="adj" fmla="val 10568"/>
              </a:avLst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4"/>
            <p:cNvSpPr>
              <a:spLocks noChangeArrowheads="1"/>
            </p:cNvSpPr>
            <p:nvPr/>
          </p:nvSpPr>
          <p:spPr bwMode="auto">
            <a:xfrm>
              <a:off x="1004859" y="3705518"/>
              <a:ext cx="1101235" cy="603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kumimoji="1"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28678" name="组合 26"/>
          <p:cNvGrpSpPr>
            <a:grpSpLocks noChangeAspect="1"/>
          </p:cNvGrpSpPr>
          <p:nvPr/>
        </p:nvGrpSpPr>
        <p:grpSpPr bwMode="auto">
          <a:xfrm>
            <a:off x="2009775" y="3748088"/>
            <a:ext cx="2443163" cy="555625"/>
            <a:chOff x="855540" y="3513439"/>
            <a:chExt cx="1399872" cy="987727"/>
          </a:xfrm>
        </p:grpSpPr>
        <p:sp>
          <p:nvSpPr>
            <p:cNvPr id="14" name="圆角矩形 13"/>
            <p:cNvSpPr/>
            <p:nvPr/>
          </p:nvSpPr>
          <p:spPr>
            <a:xfrm>
              <a:off x="855540" y="3513439"/>
              <a:ext cx="1399872" cy="987727"/>
            </a:xfrm>
            <a:prstGeom prst="roundRect">
              <a:avLst>
                <a:gd name="adj" fmla="val 10568"/>
              </a:avLst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930021" y="3706380"/>
              <a:ext cx="1250910" cy="601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kumimoji="1"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28679" name="组合 43"/>
          <p:cNvGrpSpPr>
            <a:grpSpLocks/>
          </p:cNvGrpSpPr>
          <p:nvPr/>
        </p:nvGrpSpPr>
        <p:grpSpPr bwMode="auto">
          <a:xfrm>
            <a:off x="5948363" y="2641600"/>
            <a:ext cx="1979612" cy="1981200"/>
            <a:chOff x="5217600" y="3058600"/>
            <a:chExt cx="1116000" cy="1116000"/>
          </a:xfrm>
        </p:grpSpPr>
        <p:sp>
          <p:nvSpPr>
            <p:cNvPr id="19" name="Oval 2"/>
            <p:cNvSpPr>
              <a:spLocks noChangeAspect="1" noChangeArrowheads="1"/>
            </p:cNvSpPr>
            <p:nvPr/>
          </p:nvSpPr>
          <p:spPr bwMode="auto">
            <a:xfrm>
              <a:off x="5217600" y="3058600"/>
              <a:ext cx="1116000" cy="111600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椭圆 19"/>
            <p:cNvSpPr>
              <a:spLocks/>
            </p:cNvSpPr>
            <p:nvPr/>
          </p:nvSpPr>
          <p:spPr>
            <a:xfrm rot="19388639">
              <a:off x="5222074" y="3126562"/>
              <a:ext cx="756231" cy="54011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327131" y="3179241"/>
              <a:ext cx="846138" cy="849318"/>
            </a:xfrm>
            <a:prstGeom prst="ellipse">
              <a:avLst/>
            </a:prstGeom>
            <a:gradFill flip="none" rotWithShape="1">
              <a:gsLst>
                <a:gs pos="10000">
                  <a:srgbClr val="FFC00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8" name="Text Box 29"/>
          <p:cNvSpPr txBox="1">
            <a:spLocks noChangeArrowheads="1"/>
          </p:cNvSpPr>
          <p:nvPr/>
        </p:nvSpPr>
        <p:spPr bwMode="gray">
          <a:xfrm>
            <a:off x="6172339" y="3216570"/>
            <a:ext cx="1531794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3538" y="150813"/>
            <a:ext cx="3500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锐普</a:t>
            </a:r>
            <a:r>
              <a:rPr lang="en-US" altLang="zh-CN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PPT</a:t>
            </a: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图表</a:t>
            </a:r>
            <a:r>
              <a:rPr lang="en-US" altLang="zh-CN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——</a:t>
            </a: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综合关系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箭头 1"/>
          <p:cNvSpPr>
            <a:spLocks/>
          </p:cNvSpPr>
          <p:nvPr/>
        </p:nvSpPr>
        <p:spPr>
          <a:xfrm>
            <a:off x="859462" y="3322014"/>
            <a:ext cx="2160000" cy="1440000"/>
          </a:xfrm>
          <a:prstGeom prst="upArrow">
            <a:avLst>
              <a:gd name="adj1" fmla="val 73545"/>
              <a:gd name="adj2" fmla="val 49683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/>
            <a:lightRig rig="flood" dir="t"/>
          </a:scene3d>
          <a:sp3d extrusionH="304800" contourW="19050">
            <a:bevelT prst="convex"/>
            <a:bevelB w="0" h="381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indent="-363538" algn="ctr" fontAlgn="ctr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上箭头 2"/>
          <p:cNvSpPr>
            <a:spLocks/>
          </p:cNvSpPr>
          <p:nvPr/>
        </p:nvSpPr>
        <p:spPr>
          <a:xfrm>
            <a:off x="3470712" y="2720764"/>
            <a:ext cx="2160000" cy="2160000"/>
          </a:xfrm>
          <a:prstGeom prst="upArrow">
            <a:avLst>
              <a:gd name="adj1" fmla="val 71345"/>
              <a:gd name="adj2" fmla="val 49683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2700000"/>
            <a:lightRig rig="flood" dir="t"/>
          </a:scene3d>
          <a:sp3d extrusionH="304800" contourW="19050">
            <a:bevelT w="101600" prst="convex"/>
            <a:bevelB w="0" h="3810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上箭头 3"/>
          <p:cNvSpPr>
            <a:spLocks/>
          </p:cNvSpPr>
          <p:nvPr/>
        </p:nvSpPr>
        <p:spPr>
          <a:xfrm>
            <a:off x="6081963" y="2083889"/>
            <a:ext cx="2160000" cy="2880000"/>
          </a:xfrm>
          <a:prstGeom prst="upArrow">
            <a:avLst>
              <a:gd name="adj1" fmla="val 70246"/>
              <a:gd name="adj2" fmla="val 49683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2700000"/>
            <a:lightRig rig="flood" dir="t"/>
          </a:scene3d>
          <a:sp3d extrusionH="304800" contourW="19050">
            <a:bevelT w="101600" prst="convex"/>
            <a:bevelB w="0" h="381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indent="-363538" algn="ctr" defTabSz="912813" font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3787" y="5233764"/>
            <a:ext cx="6056426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9702" name="TextBox 10"/>
          <p:cNvSpPr txBox="1">
            <a:spLocks noChangeArrowheads="1"/>
          </p:cNvSpPr>
          <p:nvPr/>
        </p:nvSpPr>
        <p:spPr bwMode="auto">
          <a:xfrm>
            <a:off x="6592888" y="4025900"/>
            <a:ext cx="11382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ctr">
              <a:buClr>
                <a:srgbClr val="FF0000"/>
              </a:buClr>
              <a:buSzPct val="70000"/>
            </a:pP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10000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</a:p>
        </p:txBody>
      </p:sp>
      <p:sp>
        <p:nvSpPr>
          <p:cNvPr id="29703" name="TextBox 11"/>
          <p:cNvSpPr txBox="1">
            <a:spLocks noChangeArrowheads="1"/>
          </p:cNvSpPr>
          <p:nvPr/>
        </p:nvSpPr>
        <p:spPr bwMode="auto">
          <a:xfrm>
            <a:off x="3975100" y="4025900"/>
            <a:ext cx="1262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ctr">
              <a:buClr>
                <a:srgbClr val="FF0000"/>
              </a:buClr>
              <a:buSzPct val="70000"/>
            </a:pP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7000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</a:p>
        </p:txBody>
      </p:sp>
      <p:sp>
        <p:nvSpPr>
          <p:cNvPr id="29704" name="TextBox 12"/>
          <p:cNvSpPr txBox="1">
            <a:spLocks noChangeArrowheads="1"/>
          </p:cNvSpPr>
          <p:nvPr/>
        </p:nvSpPr>
        <p:spPr bwMode="auto">
          <a:xfrm>
            <a:off x="1266825" y="4025900"/>
            <a:ext cx="1346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ctr">
              <a:buClr>
                <a:srgbClr val="FF0000"/>
              </a:buClr>
              <a:buSzPct val="70000"/>
            </a:pP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4000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129462" y="2699992"/>
            <a:ext cx="1620000" cy="900000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740712" y="2248731"/>
            <a:ext cx="1620000" cy="900000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51963" y="1785593"/>
            <a:ext cx="1620000" cy="900000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7763" y="2887663"/>
            <a:ext cx="15843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5" name="矩形 14"/>
          <p:cNvSpPr/>
          <p:nvPr/>
        </p:nvSpPr>
        <p:spPr>
          <a:xfrm>
            <a:off x="3813175" y="2436813"/>
            <a:ext cx="147478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" name="矩形 15"/>
          <p:cNvSpPr/>
          <p:nvPr/>
        </p:nvSpPr>
        <p:spPr>
          <a:xfrm>
            <a:off x="6391275" y="1973263"/>
            <a:ext cx="1541463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43538" y="150813"/>
            <a:ext cx="3500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锐普</a:t>
            </a:r>
            <a:r>
              <a:rPr lang="en-US" altLang="zh-CN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PPT</a:t>
            </a: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图表</a:t>
            </a:r>
            <a:r>
              <a:rPr lang="en-US" altLang="zh-CN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——</a:t>
            </a: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递进关系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443538" y="150813"/>
            <a:ext cx="3500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锐普</a:t>
            </a:r>
            <a:r>
              <a:rPr lang="en-US" altLang="zh-CN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PPT</a:t>
            </a: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图表</a:t>
            </a:r>
            <a:r>
              <a:rPr lang="en-US" altLang="zh-CN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——</a:t>
            </a:r>
            <a:r>
              <a:rPr lang="zh-CN" altLang="en-US" dirty="0">
                <a:ln w="0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粗倩简体" pitchFamily="65" charset="-122"/>
                <a:ea typeface="方正粗倩简体" pitchFamily="65" charset="-122"/>
              </a:rPr>
              <a:t>柱状图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827625" y="1976433"/>
            <a:ext cx="7560000" cy="3600000"/>
          </a:xfrm>
          <a:prstGeom prst="roundRect">
            <a:avLst>
              <a:gd name="adj" fmla="val 451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0" contourW="19050">
            <a:bevelT w="101600" prst="convex"/>
            <a:bevelB w="0" h="508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73092" y="1448375"/>
            <a:ext cx="217464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684440" y="2471061"/>
            <a:ext cx="3572082" cy="288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52400" contourW="19050">
            <a:bevelT w="101600" prst="convex"/>
            <a:bevelB w="0" h="381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6" name="矩形 19"/>
          <p:cNvSpPr>
            <a:spLocks noChangeArrowheads="1"/>
          </p:cNvSpPr>
          <p:nvPr/>
        </p:nvSpPr>
        <p:spPr bwMode="auto">
          <a:xfrm>
            <a:off x="1009650" y="2451100"/>
            <a:ext cx="63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>
                <a:latin typeface="Calibri" pitchFamily="34" charset="0"/>
                <a:ea typeface="微软雅黑" pitchFamily="34" charset="-122"/>
              </a:rPr>
              <a:t>北京</a:t>
            </a: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1684440" y="3062237"/>
            <a:ext cx="2988000" cy="288000"/>
          </a:xfrm>
          <a:prstGeom prst="roundRect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52400" contourW="19050">
            <a:bevelT w="101600" prst="convex"/>
            <a:bevelB w="0" h="3810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1684440" y="3653412"/>
            <a:ext cx="1908000" cy="288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52400" contourW="19050">
            <a:bevelT w="101600" prst="convex"/>
            <a:bevelB w="0" h="381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1684440" y="4244588"/>
            <a:ext cx="2340000" cy="288000"/>
          </a:xfrm>
          <a:prstGeom prst="roundRect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52400" contourW="19050">
            <a:bevelT w="101600" prst="convex"/>
            <a:bevelB w="0" h="3810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8287" y="3783013"/>
            <a:ext cx="352742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007477" y="1448375"/>
            <a:ext cx="217464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35" name="AutoShape 3"/>
          <p:cNvSpPr>
            <a:spLocks noChangeArrowheads="1"/>
          </p:cNvSpPr>
          <p:nvPr/>
        </p:nvSpPr>
        <p:spPr bwMode="auto">
          <a:xfrm>
            <a:off x="1684440" y="4835763"/>
            <a:ext cx="828000" cy="288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52400" contourW="19050">
            <a:bevelT w="101600" prst="convex"/>
            <a:bevelB w="0" h="381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33" name="矩形 19"/>
          <p:cNvSpPr>
            <a:spLocks noChangeArrowheads="1"/>
          </p:cNvSpPr>
          <p:nvPr/>
        </p:nvSpPr>
        <p:spPr bwMode="auto">
          <a:xfrm>
            <a:off x="1009650" y="3041650"/>
            <a:ext cx="635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>
                <a:latin typeface="Calibri" pitchFamily="34" charset="0"/>
                <a:ea typeface="微软雅黑" pitchFamily="34" charset="-122"/>
              </a:rPr>
              <a:t>上海</a:t>
            </a:r>
          </a:p>
        </p:txBody>
      </p:sp>
      <p:sp>
        <p:nvSpPr>
          <p:cNvPr id="30734" name="矩形 19"/>
          <p:cNvSpPr>
            <a:spLocks noChangeArrowheads="1"/>
          </p:cNvSpPr>
          <p:nvPr/>
        </p:nvSpPr>
        <p:spPr bwMode="auto">
          <a:xfrm>
            <a:off x="1009650" y="3630613"/>
            <a:ext cx="63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>
                <a:latin typeface="Calibri" pitchFamily="34" charset="0"/>
                <a:ea typeface="微软雅黑" pitchFamily="34" charset="-122"/>
              </a:rPr>
              <a:t>广州</a:t>
            </a:r>
          </a:p>
        </p:txBody>
      </p:sp>
      <p:sp>
        <p:nvSpPr>
          <p:cNvPr id="30735" name="矩形 19"/>
          <p:cNvSpPr>
            <a:spLocks noChangeArrowheads="1"/>
          </p:cNvSpPr>
          <p:nvPr/>
        </p:nvSpPr>
        <p:spPr bwMode="auto">
          <a:xfrm>
            <a:off x="1009650" y="4219575"/>
            <a:ext cx="63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>
                <a:latin typeface="Calibri" pitchFamily="34" charset="0"/>
                <a:ea typeface="微软雅黑" pitchFamily="34" charset="-122"/>
              </a:rPr>
              <a:t>天津</a:t>
            </a:r>
          </a:p>
        </p:txBody>
      </p:sp>
      <p:sp>
        <p:nvSpPr>
          <p:cNvPr id="30736" name="矩形 19"/>
          <p:cNvSpPr>
            <a:spLocks noChangeArrowheads="1"/>
          </p:cNvSpPr>
          <p:nvPr/>
        </p:nvSpPr>
        <p:spPr bwMode="auto">
          <a:xfrm>
            <a:off x="1009650" y="4808538"/>
            <a:ext cx="63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>
                <a:latin typeface="Calibri" pitchFamily="34" charset="0"/>
                <a:ea typeface="微软雅黑" pitchFamily="34" charset="-122"/>
              </a:rPr>
              <a:t>重庆</a:t>
            </a:r>
          </a:p>
        </p:txBody>
      </p:sp>
      <p:sp>
        <p:nvSpPr>
          <p:cNvPr id="44" name="矩形 19"/>
          <p:cNvSpPr>
            <a:spLocks noChangeArrowheads="1"/>
          </p:cNvSpPr>
          <p:nvPr/>
        </p:nvSpPr>
        <p:spPr bwMode="auto">
          <a:xfrm>
            <a:off x="6337300" y="2476500"/>
            <a:ext cx="1516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 sz="1400" dirty="0">
              <a:latin typeface="+mn-lt"/>
              <a:ea typeface="微软雅黑" pitchFamily="34" charset="-122"/>
            </a:endParaRPr>
          </a:p>
        </p:txBody>
      </p:sp>
      <p:sp>
        <p:nvSpPr>
          <p:cNvPr id="45" name="矩形 19"/>
          <p:cNvSpPr>
            <a:spLocks noChangeArrowheads="1"/>
          </p:cNvSpPr>
          <p:nvPr/>
        </p:nvSpPr>
        <p:spPr bwMode="auto">
          <a:xfrm>
            <a:off x="6337300" y="3076575"/>
            <a:ext cx="1516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 sz="1400" dirty="0">
              <a:latin typeface="+mn-lt"/>
              <a:ea typeface="微软雅黑" pitchFamily="34" charset="-122"/>
            </a:endParaRPr>
          </a:p>
        </p:txBody>
      </p:sp>
      <p:sp>
        <p:nvSpPr>
          <p:cNvPr id="46" name="矩形 19"/>
          <p:cNvSpPr>
            <a:spLocks noChangeArrowheads="1"/>
          </p:cNvSpPr>
          <p:nvPr/>
        </p:nvSpPr>
        <p:spPr bwMode="auto">
          <a:xfrm>
            <a:off x="6337300" y="3678238"/>
            <a:ext cx="1516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 sz="1400" dirty="0">
              <a:latin typeface="+mn-lt"/>
              <a:ea typeface="微软雅黑" pitchFamily="34" charset="-122"/>
            </a:endParaRPr>
          </a:p>
        </p:txBody>
      </p:sp>
      <p:sp>
        <p:nvSpPr>
          <p:cNvPr id="47" name="矩形 19"/>
          <p:cNvSpPr>
            <a:spLocks noChangeArrowheads="1"/>
          </p:cNvSpPr>
          <p:nvPr/>
        </p:nvSpPr>
        <p:spPr bwMode="auto">
          <a:xfrm>
            <a:off x="6337300" y="4279900"/>
            <a:ext cx="151606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 sz="1400" dirty="0">
              <a:latin typeface="+mn-lt"/>
              <a:ea typeface="微软雅黑" pitchFamily="34" charset="-122"/>
            </a:endParaRPr>
          </a:p>
        </p:txBody>
      </p:sp>
      <p:sp>
        <p:nvSpPr>
          <p:cNvPr id="48" name="矩形 19"/>
          <p:cNvSpPr>
            <a:spLocks noChangeArrowheads="1"/>
          </p:cNvSpPr>
          <p:nvPr/>
        </p:nvSpPr>
        <p:spPr bwMode="auto">
          <a:xfrm>
            <a:off x="6337300" y="4879975"/>
            <a:ext cx="1516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 sz="1400" dirty="0">
              <a:latin typeface="+mn-lt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rrowheads="1"/>
          </p:cNvSpPr>
          <p:nvPr/>
        </p:nvSpPr>
        <p:spPr bwMode="auto">
          <a:xfrm>
            <a:off x="2987675" y="5013325"/>
            <a:ext cx="2879725" cy="792163"/>
          </a:xfrm>
          <a:prstGeom prst="ellipse">
            <a:avLst/>
          </a:prstGeom>
          <a:gradFill rotWithShape="1">
            <a:gsLst>
              <a:gs pos="0">
                <a:srgbClr val="6C6C6C">
                  <a:alpha val="56000"/>
                </a:srgbClr>
              </a:gs>
              <a:gs pos="100000">
                <a:srgbClr val="EAEAEA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31747" name="Oval 32"/>
          <p:cNvSpPr>
            <a:spLocks noChangeArrowheads="1"/>
          </p:cNvSpPr>
          <p:nvPr/>
        </p:nvSpPr>
        <p:spPr bwMode="auto">
          <a:xfrm>
            <a:off x="1619250" y="5805488"/>
            <a:ext cx="1511300" cy="330200"/>
          </a:xfrm>
          <a:prstGeom prst="ellipse">
            <a:avLst/>
          </a:prstGeom>
          <a:gradFill rotWithShape="1">
            <a:gsLst>
              <a:gs pos="0">
                <a:srgbClr val="666666">
                  <a:alpha val="50000"/>
                </a:srgbClr>
              </a:gs>
              <a:gs pos="100000">
                <a:srgbClr val="DDDDDD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31748" name="Oval 33"/>
          <p:cNvSpPr>
            <a:spLocks noChangeArrowheads="1"/>
          </p:cNvSpPr>
          <p:nvPr/>
        </p:nvSpPr>
        <p:spPr bwMode="auto">
          <a:xfrm>
            <a:off x="5435600" y="5734050"/>
            <a:ext cx="1511300" cy="330200"/>
          </a:xfrm>
          <a:prstGeom prst="ellipse">
            <a:avLst/>
          </a:prstGeom>
          <a:gradFill rotWithShape="1">
            <a:gsLst>
              <a:gs pos="0">
                <a:srgbClr val="666666">
                  <a:alpha val="50000"/>
                </a:srgbClr>
              </a:gs>
              <a:gs pos="100000">
                <a:srgbClr val="DDDDDD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31749" name="Oval 3"/>
          <p:cNvSpPr>
            <a:spLocks noChangeArrowheads="1"/>
          </p:cNvSpPr>
          <p:nvPr/>
        </p:nvSpPr>
        <p:spPr bwMode="auto">
          <a:xfrm>
            <a:off x="3851275" y="1552575"/>
            <a:ext cx="1150938" cy="1150938"/>
          </a:xfrm>
          <a:prstGeom prst="ellipse">
            <a:avLst/>
          </a:prstGeom>
          <a:gradFill rotWithShape="1">
            <a:gsLst>
              <a:gs pos="0">
                <a:srgbClr val="8298B8"/>
              </a:gs>
              <a:gs pos="100000">
                <a:srgbClr val="18407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31750" name="Oval 4"/>
          <p:cNvSpPr>
            <a:spLocks noChangeArrowheads="1"/>
          </p:cNvSpPr>
          <p:nvPr/>
        </p:nvSpPr>
        <p:spPr bwMode="auto">
          <a:xfrm>
            <a:off x="3922713" y="1552575"/>
            <a:ext cx="1008062" cy="936625"/>
          </a:xfrm>
          <a:prstGeom prst="ellipse">
            <a:avLst/>
          </a:prstGeom>
          <a:gradFill rotWithShape="1">
            <a:gsLst>
              <a:gs pos="0">
                <a:srgbClr val="B1BFD2"/>
              </a:gs>
              <a:gs pos="100000">
                <a:srgbClr val="18407B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31751" name="Oval 5"/>
          <p:cNvSpPr>
            <a:spLocks noChangeArrowheads="1"/>
          </p:cNvSpPr>
          <p:nvPr/>
        </p:nvSpPr>
        <p:spPr bwMode="auto">
          <a:xfrm>
            <a:off x="2557463" y="4797425"/>
            <a:ext cx="1150937" cy="1150938"/>
          </a:xfrm>
          <a:prstGeom prst="ellipse">
            <a:avLst/>
          </a:prstGeom>
          <a:gradFill rotWithShape="1">
            <a:gsLst>
              <a:gs pos="0">
                <a:srgbClr val="DA93BC"/>
              </a:gs>
              <a:gs pos="100000">
                <a:srgbClr val="BB378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31752" name="Oval 6"/>
          <p:cNvSpPr>
            <a:spLocks noChangeArrowheads="1"/>
          </p:cNvSpPr>
          <p:nvPr/>
        </p:nvSpPr>
        <p:spPr bwMode="auto">
          <a:xfrm>
            <a:off x="2628900" y="4797425"/>
            <a:ext cx="1008063" cy="936625"/>
          </a:xfrm>
          <a:prstGeom prst="ellipse">
            <a:avLst/>
          </a:prstGeom>
          <a:gradFill rotWithShape="1">
            <a:gsLst>
              <a:gs pos="0">
                <a:srgbClr val="E8BCD5"/>
              </a:gs>
              <a:gs pos="100000">
                <a:srgbClr val="BB3783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31753" name="Oval 7"/>
          <p:cNvSpPr>
            <a:spLocks noChangeArrowheads="1"/>
          </p:cNvSpPr>
          <p:nvPr/>
        </p:nvSpPr>
        <p:spPr bwMode="auto">
          <a:xfrm>
            <a:off x="5148263" y="4797425"/>
            <a:ext cx="1150937" cy="1150938"/>
          </a:xfrm>
          <a:prstGeom prst="ellipse">
            <a:avLst/>
          </a:prstGeom>
          <a:gradFill rotWithShape="1">
            <a:gsLst>
              <a:gs pos="0">
                <a:srgbClr val="8298B8"/>
              </a:gs>
              <a:gs pos="100000">
                <a:srgbClr val="18407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31754" name="Oval 8"/>
          <p:cNvSpPr>
            <a:spLocks noChangeArrowheads="1"/>
          </p:cNvSpPr>
          <p:nvPr/>
        </p:nvSpPr>
        <p:spPr bwMode="auto">
          <a:xfrm>
            <a:off x="5219700" y="4797425"/>
            <a:ext cx="1008063" cy="936625"/>
          </a:xfrm>
          <a:prstGeom prst="ellipse">
            <a:avLst/>
          </a:prstGeom>
          <a:gradFill rotWithShape="1">
            <a:gsLst>
              <a:gs pos="0">
                <a:srgbClr val="B1BFD2"/>
              </a:gs>
              <a:gs pos="100000">
                <a:srgbClr val="18407B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31755" name="Oval 9"/>
          <p:cNvSpPr>
            <a:spLocks noChangeArrowheads="1"/>
          </p:cNvSpPr>
          <p:nvPr/>
        </p:nvSpPr>
        <p:spPr bwMode="auto">
          <a:xfrm>
            <a:off x="3563938" y="3140075"/>
            <a:ext cx="1728787" cy="1728788"/>
          </a:xfrm>
          <a:prstGeom prst="ellipse">
            <a:avLst/>
          </a:prstGeom>
          <a:gradFill rotWithShape="1">
            <a:gsLst>
              <a:gs pos="0">
                <a:srgbClr val="8298B8"/>
              </a:gs>
              <a:gs pos="100000">
                <a:srgbClr val="18407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31756" name="Oval 10"/>
          <p:cNvSpPr>
            <a:spLocks noChangeArrowheads="1"/>
          </p:cNvSpPr>
          <p:nvPr/>
        </p:nvSpPr>
        <p:spPr bwMode="auto">
          <a:xfrm>
            <a:off x="3660775" y="3140075"/>
            <a:ext cx="1514475" cy="1406525"/>
          </a:xfrm>
          <a:prstGeom prst="ellipse">
            <a:avLst/>
          </a:prstGeom>
          <a:gradFill rotWithShape="1">
            <a:gsLst>
              <a:gs pos="0">
                <a:srgbClr val="B1BFD2"/>
              </a:gs>
              <a:gs pos="100000">
                <a:srgbClr val="18407B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31757" name="Arc 11"/>
          <p:cNvSpPr>
            <a:spLocks/>
          </p:cNvSpPr>
          <p:nvPr/>
        </p:nvSpPr>
        <p:spPr bwMode="auto">
          <a:xfrm>
            <a:off x="2890838" y="2100263"/>
            <a:ext cx="1490662" cy="1795462"/>
          </a:xfrm>
          <a:custGeom>
            <a:avLst/>
            <a:gdLst>
              <a:gd name="T0" fmla="*/ 0 w 17661"/>
              <a:gd name="T1" fmla="*/ 2147483647 h 20325"/>
              <a:gd name="T2" fmla="*/ 2147483647 w 17661"/>
              <a:gd name="T3" fmla="*/ 0 h 20325"/>
              <a:gd name="T4" fmla="*/ 2147483647 w 17661"/>
              <a:gd name="T5" fmla="*/ 2147483647 h 20325"/>
              <a:gd name="T6" fmla="*/ 0 60000 65536"/>
              <a:gd name="T7" fmla="*/ 0 60000 65536"/>
              <a:gd name="T8" fmla="*/ 0 60000 65536"/>
              <a:gd name="T9" fmla="*/ 0 w 17661"/>
              <a:gd name="T10" fmla="*/ 0 h 20325"/>
              <a:gd name="T11" fmla="*/ 17661 w 17661"/>
              <a:gd name="T12" fmla="*/ 20325 h 203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61" h="20325" fill="none" extrusionOk="0">
                <a:moveTo>
                  <a:pt x="-1" y="7889"/>
                </a:moveTo>
                <a:cubicBezTo>
                  <a:pt x="2556" y="4258"/>
                  <a:pt x="6170" y="1503"/>
                  <a:pt x="10349" y="-1"/>
                </a:cubicBezTo>
              </a:path>
              <a:path w="17661" h="20325" stroke="0" extrusionOk="0">
                <a:moveTo>
                  <a:pt x="-1" y="7889"/>
                </a:moveTo>
                <a:cubicBezTo>
                  <a:pt x="2556" y="4258"/>
                  <a:pt x="6170" y="1503"/>
                  <a:pt x="10349" y="-1"/>
                </a:cubicBezTo>
                <a:lnTo>
                  <a:pt x="17661" y="20325"/>
                </a:lnTo>
                <a:lnTo>
                  <a:pt x="-1" y="7889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2559050" y="5978525"/>
            <a:ext cx="1222375" cy="266700"/>
          </a:xfrm>
          <a:prstGeom prst="ellipse">
            <a:avLst/>
          </a:prstGeom>
          <a:gradFill rotWithShape="1">
            <a:gsLst>
              <a:gs pos="0">
                <a:srgbClr val="666666">
                  <a:alpha val="50000"/>
                </a:srgbClr>
              </a:gs>
              <a:gs pos="100000">
                <a:srgbClr val="DDDDDD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5076825" y="5978525"/>
            <a:ext cx="1222375" cy="266700"/>
          </a:xfrm>
          <a:prstGeom prst="ellipse">
            <a:avLst/>
          </a:prstGeom>
          <a:gradFill rotWithShape="1">
            <a:gsLst>
              <a:gs pos="0">
                <a:srgbClr val="666666">
                  <a:alpha val="50000"/>
                </a:srgbClr>
              </a:gs>
              <a:gs pos="100000">
                <a:srgbClr val="DDDDDD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31760" name="WordArt 16"/>
          <p:cNvSpPr>
            <a:spLocks noChangeArrowheads="1" noChangeShapeType="1" noTextEdit="1"/>
          </p:cNvSpPr>
          <p:nvPr/>
        </p:nvSpPr>
        <p:spPr bwMode="auto">
          <a:xfrm>
            <a:off x="250825" y="260350"/>
            <a:ext cx="2333625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atin typeface="HY헤드라인M"/>
              </a:rPr>
              <a:t>Radial Diagrams</a:t>
            </a:r>
            <a:endParaRPr lang="zh-CN" altLang="en-US" sz="2400" kern="10">
              <a:latin typeface="HY헤드라인M"/>
            </a:endParaRPr>
          </a:p>
        </p:txBody>
      </p:sp>
      <p:sp>
        <p:nvSpPr>
          <p:cNvPr id="31761" name="WordArt 17"/>
          <p:cNvSpPr>
            <a:spLocks noChangeArrowheads="1" noChangeShapeType="1" noTextEdit="1"/>
          </p:cNvSpPr>
          <p:nvPr/>
        </p:nvSpPr>
        <p:spPr bwMode="auto">
          <a:xfrm>
            <a:off x="3652838" y="3792538"/>
            <a:ext cx="1495425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Gangnam</a:t>
            </a:r>
          </a:p>
          <a:p>
            <a:pPr algn="ctr"/>
            <a:r>
              <a:rPr lang="en-US" altLang="zh-CN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Sales Office</a:t>
            </a:r>
            <a:endParaRPr lang="zh-CN" altLang="en-US" kern="10">
              <a:solidFill>
                <a:schemeClr val="bg1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>
            <a:off x="6877050" y="692150"/>
            <a:ext cx="2016125" cy="0"/>
          </a:xfrm>
          <a:prstGeom prst="line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WordArt 20"/>
          <p:cNvSpPr>
            <a:spLocks noChangeArrowheads="1" noChangeShapeType="1" noTextEdit="1"/>
          </p:cNvSpPr>
          <p:nvPr/>
        </p:nvSpPr>
        <p:spPr bwMode="auto">
          <a:xfrm>
            <a:off x="179388" y="4076700"/>
            <a:ext cx="17907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200" kern="10">
                <a:latin typeface="HY견고딕"/>
              </a:rPr>
              <a:t>Put something here</a:t>
            </a:r>
          </a:p>
          <a:p>
            <a:r>
              <a:rPr lang="en-US" altLang="zh-CN" sz="1200" kern="10">
                <a:latin typeface="HY견고딕"/>
              </a:rPr>
              <a:t>Contents or concepts</a:t>
            </a:r>
            <a:endParaRPr lang="zh-CN" altLang="en-US" sz="1200" kern="10">
              <a:latin typeface="HY견고딕"/>
            </a:endParaRPr>
          </a:p>
        </p:txBody>
      </p:sp>
      <p:sp>
        <p:nvSpPr>
          <p:cNvPr id="31764" name="Line 21"/>
          <p:cNvSpPr>
            <a:spLocks noChangeShapeType="1"/>
          </p:cNvSpPr>
          <p:nvPr/>
        </p:nvSpPr>
        <p:spPr bwMode="auto">
          <a:xfrm>
            <a:off x="179388" y="3933825"/>
            <a:ext cx="2016125" cy="0"/>
          </a:xfrm>
          <a:prstGeom prst="line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2"/>
          <p:cNvSpPr>
            <a:spLocks noChangeShapeType="1"/>
          </p:cNvSpPr>
          <p:nvPr/>
        </p:nvSpPr>
        <p:spPr bwMode="auto">
          <a:xfrm>
            <a:off x="179388" y="1844675"/>
            <a:ext cx="3455987" cy="0"/>
          </a:xfrm>
          <a:prstGeom prst="line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WordArt 23"/>
          <p:cNvSpPr>
            <a:spLocks noChangeArrowheads="1" noChangeShapeType="1" noTextEdit="1"/>
          </p:cNvSpPr>
          <p:nvPr/>
        </p:nvSpPr>
        <p:spPr bwMode="auto">
          <a:xfrm>
            <a:off x="179388" y="1989138"/>
            <a:ext cx="2943225" cy="123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000" kern="10">
                <a:latin typeface="HY견고딕"/>
              </a:rPr>
              <a:t>This is for presentaions and my co-workers</a:t>
            </a:r>
            <a:endParaRPr lang="zh-CN" altLang="en-US" sz="1000" kern="10">
              <a:latin typeface="HY견고딕"/>
            </a:endParaRPr>
          </a:p>
        </p:txBody>
      </p:sp>
      <p:sp>
        <p:nvSpPr>
          <p:cNvPr id="31767" name="WordArt 24"/>
          <p:cNvSpPr>
            <a:spLocks noChangeArrowheads="1" noChangeShapeType="1" noTextEdit="1"/>
          </p:cNvSpPr>
          <p:nvPr/>
        </p:nvSpPr>
        <p:spPr bwMode="auto">
          <a:xfrm>
            <a:off x="2844800" y="5229225"/>
            <a:ext cx="523875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Team</a:t>
            </a:r>
          </a:p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No. 3</a:t>
            </a:r>
            <a:endParaRPr lang="zh-CN" altLang="en-US" sz="1400" kern="10">
              <a:solidFill>
                <a:schemeClr val="bg1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31768" name="WordArt 25"/>
          <p:cNvSpPr>
            <a:spLocks noChangeArrowheads="1" noChangeShapeType="1" noTextEdit="1"/>
          </p:cNvSpPr>
          <p:nvPr/>
        </p:nvSpPr>
        <p:spPr bwMode="auto">
          <a:xfrm>
            <a:off x="4140200" y="1917700"/>
            <a:ext cx="523875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Team</a:t>
            </a:r>
          </a:p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No. 1</a:t>
            </a:r>
            <a:endParaRPr lang="zh-CN" altLang="en-US" sz="1400" kern="10">
              <a:solidFill>
                <a:schemeClr val="bg1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31769" name="WordArt 26"/>
          <p:cNvSpPr>
            <a:spLocks noChangeArrowheads="1" noChangeShapeType="1" noTextEdit="1"/>
          </p:cNvSpPr>
          <p:nvPr/>
        </p:nvSpPr>
        <p:spPr bwMode="auto">
          <a:xfrm>
            <a:off x="5507038" y="5232400"/>
            <a:ext cx="523875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Team</a:t>
            </a:r>
          </a:p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No. 4</a:t>
            </a:r>
            <a:endParaRPr lang="zh-CN" altLang="en-US" sz="1400" kern="10">
              <a:solidFill>
                <a:schemeClr val="bg1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31770" name="Oval 27"/>
          <p:cNvSpPr>
            <a:spLocks noChangeArrowheads="1"/>
          </p:cNvSpPr>
          <p:nvPr/>
        </p:nvSpPr>
        <p:spPr bwMode="auto">
          <a:xfrm>
            <a:off x="1979613" y="2755900"/>
            <a:ext cx="1150937" cy="1150938"/>
          </a:xfrm>
          <a:prstGeom prst="ellipse">
            <a:avLst/>
          </a:prstGeom>
          <a:gradFill rotWithShape="1">
            <a:gsLst>
              <a:gs pos="0">
                <a:srgbClr val="DA93BC"/>
              </a:gs>
              <a:gs pos="100000">
                <a:srgbClr val="BB378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31771" name="Oval 28"/>
          <p:cNvSpPr>
            <a:spLocks noChangeArrowheads="1"/>
          </p:cNvSpPr>
          <p:nvPr/>
        </p:nvSpPr>
        <p:spPr bwMode="auto">
          <a:xfrm>
            <a:off x="2051050" y="2755900"/>
            <a:ext cx="1008063" cy="936625"/>
          </a:xfrm>
          <a:prstGeom prst="ellipse">
            <a:avLst/>
          </a:prstGeom>
          <a:gradFill rotWithShape="1">
            <a:gsLst>
              <a:gs pos="0">
                <a:srgbClr val="E8BCD5"/>
              </a:gs>
              <a:gs pos="100000">
                <a:srgbClr val="BB3783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31772" name="Oval 29"/>
          <p:cNvSpPr>
            <a:spLocks noChangeArrowheads="1"/>
          </p:cNvSpPr>
          <p:nvPr/>
        </p:nvSpPr>
        <p:spPr bwMode="auto">
          <a:xfrm>
            <a:off x="5648325" y="2755900"/>
            <a:ext cx="1150938" cy="1150938"/>
          </a:xfrm>
          <a:prstGeom prst="ellipse">
            <a:avLst/>
          </a:prstGeom>
          <a:gradFill rotWithShape="1">
            <a:gsLst>
              <a:gs pos="0">
                <a:srgbClr val="8298B8"/>
              </a:gs>
              <a:gs pos="100000">
                <a:srgbClr val="18407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31773" name="Oval 30"/>
          <p:cNvSpPr>
            <a:spLocks noChangeArrowheads="1"/>
          </p:cNvSpPr>
          <p:nvPr/>
        </p:nvSpPr>
        <p:spPr bwMode="auto">
          <a:xfrm>
            <a:off x="5719763" y="2755900"/>
            <a:ext cx="1008062" cy="936625"/>
          </a:xfrm>
          <a:prstGeom prst="ellipse">
            <a:avLst/>
          </a:prstGeom>
          <a:gradFill rotWithShape="1">
            <a:gsLst>
              <a:gs pos="0">
                <a:srgbClr val="B1BFD2"/>
              </a:gs>
              <a:gs pos="100000">
                <a:srgbClr val="18407B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31774" name="WordArt 34"/>
          <p:cNvSpPr>
            <a:spLocks noChangeArrowheads="1" noChangeShapeType="1" noTextEdit="1"/>
          </p:cNvSpPr>
          <p:nvPr/>
        </p:nvSpPr>
        <p:spPr bwMode="auto">
          <a:xfrm>
            <a:off x="2266950" y="3187700"/>
            <a:ext cx="523875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Team</a:t>
            </a:r>
          </a:p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No. 2</a:t>
            </a:r>
            <a:endParaRPr lang="zh-CN" altLang="en-US" sz="1400" kern="10">
              <a:solidFill>
                <a:schemeClr val="bg1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31775" name="WordArt 35"/>
          <p:cNvSpPr>
            <a:spLocks noChangeArrowheads="1" noChangeShapeType="1" noTextEdit="1"/>
          </p:cNvSpPr>
          <p:nvPr/>
        </p:nvSpPr>
        <p:spPr bwMode="auto">
          <a:xfrm>
            <a:off x="5795963" y="3248025"/>
            <a:ext cx="857250" cy="180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OP Team</a:t>
            </a:r>
            <a:endParaRPr lang="zh-CN" altLang="en-US" sz="1400" kern="10">
              <a:solidFill>
                <a:schemeClr val="bg1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31776" name="Arc 36"/>
          <p:cNvSpPr>
            <a:spLocks/>
          </p:cNvSpPr>
          <p:nvPr/>
        </p:nvSpPr>
        <p:spPr bwMode="auto">
          <a:xfrm>
            <a:off x="2586038" y="3857625"/>
            <a:ext cx="1820862" cy="976313"/>
          </a:xfrm>
          <a:custGeom>
            <a:avLst/>
            <a:gdLst>
              <a:gd name="T0" fmla="*/ 1818526061 w 21589"/>
              <a:gd name="T1" fmla="*/ 2147483647 h 11052"/>
              <a:gd name="T2" fmla="*/ 0 w 21589"/>
              <a:gd name="T3" fmla="*/ 480484775 h 11052"/>
              <a:gd name="T4" fmla="*/ 2147483647 w 21589"/>
              <a:gd name="T5" fmla="*/ 0 h 11052"/>
              <a:gd name="T6" fmla="*/ 0 60000 65536"/>
              <a:gd name="T7" fmla="*/ 0 60000 65536"/>
              <a:gd name="T8" fmla="*/ 0 60000 65536"/>
              <a:gd name="T9" fmla="*/ 0 w 21589"/>
              <a:gd name="T10" fmla="*/ 0 h 11052"/>
              <a:gd name="T11" fmla="*/ 21589 w 21589"/>
              <a:gd name="T12" fmla="*/ 11052 h 110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89" h="11052" fill="none" extrusionOk="0">
                <a:moveTo>
                  <a:pt x="3030" y="11052"/>
                </a:moveTo>
                <a:cubicBezTo>
                  <a:pt x="1160" y="7912"/>
                  <a:pt x="118" y="4349"/>
                  <a:pt x="0" y="696"/>
                </a:cubicBezTo>
              </a:path>
              <a:path w="21589" h="11052" stroke="0" extrusionOk="0">
                <a:moveTo>
                  <a:pt x="3030" y="11052"/>
                </a:moveTo>
                <a:cubicBezTo>
                  <a:pt x="1160" y="7912"/>
                  <a:pt x="118" y="4349"/>
                  <a:pt x="0" y="696"/>
                </a:cubicBezTo>
                <a:lnTo>
                  <a:pt x="21589" y="0"/>
                </a:lnTo>
                <a:lnTo>
                  <a:pt x="3030" y="11052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7" name="Arc 37"/>
          <p:cNvSpPr>
            <a:spLocks/>
          </p:cNvSpPr>
          <p:nvPr/>
        </p:nvSpPr>
        <p:spPr bwMode="auto">
          <a:xfrm>
            <a:off x="3719513" y="3860800"/>
            <a:ext cx="1463675" cy="1908175"/>
          </a:xfrm>
          <a:custGeom>
            <a:avLst/>
            <a:gdLst>
              <a:gd name="T0" fmla="*/ 2147483647 w 17352"/>
              <a:gd name="T1" fmla="*/ 2147483647 h 21600"/>
              <a:gd name="T2" fmla="*/ 0 w 17352"/>
              <a:gd name="T3" fmla="*/ 2147483647 h 21600"/>
              <a:gd name="T4" fmla="*/ 2147483647 w 17352"/>
              <a:gd name="T5" fmla="*/ 0 h 21600"/>
              <a:gd name="T6" fmla="*/ 0 60000 65536"/>
              <a:gd name="T7" fmla="*/ 0 60000 65536"/>
              <a:gd name="T8" fmla="*/ 0 60000 65536"/>
              <a:gd name="T9" fmla="*/ 0 w 17352"/>
              <a:gd name="T10" fmla="*/ 0 h 21600"/>
              <a:gd name="T11" fmla="*/ 17352 w 1735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52" h="21600" fill="none" extrusionOk="0">
                <a:moveTo>
                  <a:pt x="17352" y="19663"/>
                </a:moveTo>
                <a:cubicBezTo>
                  <a:pt x="14544" y="20939"/>
                  <a:pt x="11496" y="21599"/>
                  <a:pt x="8412" y="21600"/>
                </a:cubicBezTo>
                <a:cubicBezTo>
                  <a:pt x="5522" y="21600"/>
                  <a:pt x="2661" y="21020"/>
                  <a:pt x="0" y="19894"/>
                </a:cubicBezTo>
              </a:path>
              <a:path w="17352" h="21600" stroke="0" extrusionOk="0">
                <a:moveTo>
                  <a:pt x="17352" y="19663"/>
                </a:moveTo>
                <a:cubicBezTo>
                  <a:pt x="14544" y="20939"/>
                  <a:pt x="11496" y="21599"/>
                  <a:pt x="8412" y="21600"/>
                </a:cubicBezTo>
                <a:cubicBezTo>
                  <a:pt x="5522" y="21600"/>
                  <a:pt x="2661" y="21020"/>
                  <a:pt x="0" y="19894"/>
                </a:cubicBezTo>
                <a:lnTo>
                  <a:pt x="8412" y="0"/>
                </a:lnTo>
                <a:lnTo>
                  <a:pt x="17352" y="19663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8" name="Arc 38"/>
          <p:cNvSpPr>
            <a:spLocks/>
          </p:cNvSpPr>
          <p:nvPr/>
        </p:nvSpPr>
        <p:spPr bwMode="auto">
          <a:xfrm>
            <a:off x="4418013" y="3860800"/>
            <a:ext cx="1820862" cy="962025"/>
          </a:xfrm>
          <a:custGeom>
            <a:avLst/>
            <a:gdLst>
              <a:gd name="T0" fmla="*/ 2147483647 w 21582"/>
              <a:gd name="T1" fmla="*/ 612729749 h 10895"/>
              <a:gd name="T2" fmla="*/ 2147483647 w 21582"/>
              <a:gd name="T3" fmla="*/ 2147483647 h 10895"/>
              <a:gd name="T4" fmla="*/ 0 w 21582"/>
              <a:gd name="T5" fmla="*/ 0 h 10895"/>
              <a:gd name="T6" fmla="*/ 0 60000 65536"/>
              <a:gd name="T7" fmla="*/ 0 60000 65536"/>
              <a:gd name="T8" fmla="*/ 0 60000 65536"/>
              <a:gd name="T9" fmla="*/ 0 w 21582"/>
              <a:gd name="T10" fmla="*/ 0 h 10895"/>
              <a:gd name="T11" fmla="*/ 21582 w 21582"/>
              <a:gd name="T12" fmla="*/ 10895 h 108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82" h="10895" fill="none" extrusionOk="0">
                <a:moveTo>
                  <a:pt x="21581" y="889"/>
                </a:moveTo>
                <a:cubicBezTo>
                  <a:pt x="21436" y="4414"/>
                  <a:pt x="20430" y="7849"/>
                  <a:pt x="18650" y="10894"/>
                </a:cubicBezTo>
              </a:path>
              <a:path w="21582" h="10895" stroke="0" extrusionOk="0">
                <a:moveTo>
                  <a:pt x="21581" y="889"/>
                </a:moveTo>
                <a:cubicBezTo>
                  <a:pt x="21436" y="4414"/>
                  <a:pt x="20430" y="7849"/>
                  <a:pt x="18650" y="10894"/>
                </a:cubicBezTo>
                <a:lnTo>
                  <a:pt x="0" y="0"/>
                </a:lnTo>
                <a:lnTo>
                  <a:pt x="21581" y="889"/>
                </a:lnTo>
                <a:close/>
              </a:path>
            </a:pathLst>
          </a:custGeom>
          <a:noFill/>
          <a:ln w="38100">
            <a:solidFill>
              <a:srgbClr val="18407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9" name="Arc 39"/>
          <p:cNvSpPr>
            <a:spLocks/>
          </p:cNvSpPr>
          <p:nvPr/>
        </p:nvSpPr>
        <p:spPr bwMode="auto">
          <a:xfrm>
            <a:off x="4427538" y="2073275"/>
            <a:ext cx="1516062" cy="1789113"/>
          </a:xfrm>
          <a:custGeom>
            <a:avLst/>
            <a:gdLst>
              <a:gd name="T0" fmla="*/ 2147483647 w 17976"/>
              <a:gd name="T1" fmla="*/ 0 h 20258"/>
              <a:gd name="T2" fmla="*/ 2147483647 w 17976"/>
              <a:gd name="T3" fmla="*/ 2147483647 h 20258"/>
              <a:gd name="T4" fmla="*/ 0 w 17976"/>
              <a:gd name="T5" fmla="*/ 2147483647 h 20258"/>
              <a:gd name="T6" fmla="*/ 0 60000 65536"/>
              <a:gd name="T7" fmla="*/ 0 60000 65536"/>
              <a:gd name="T8" fmla="*/ 0 60000 65536"/>
              <a:gd name="T9" fmla="*/ 0 w 17976"/>
              <a:gd name="T10" fmla="*/ 0 h 20258"/>
              <a:gd name="T11" fmla="*/ 17976 w 17976"/>
              <a:gd name="T12" fmla="*/ 20258 h 20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976" h="20258" fill="none" extrusionOk="0">
                <a:moveTo>
                  <a:pt x="7494" y="-1"/>
                </a:moveTo>
                <a:cubicBezTo>
                  <a:pt x="11775" y="1583"/>
                  <a:pt x="15444" y="4482"/>
                  <a:pt x="17975" y="8282"/>
                </a:cubicBezTo>
              </a:path>
              <a:path w="17976" h="20258" stroke="0" extrusionOk="0">
                <a:moveTo>
                  <a:pt x="7494" y="-1"/>
                </a:moveTo>
                <a:cubicBezTo>
                  <a:pt x="11775" y="1583"/>
                  <a:pt x="15444" y="4482"/>
                  <a:pt x="17975" y="8282"/>
                </a:cubicBezTo>
                <a:lnTo>
                  <a:pt x="0" y="20258"/>
                </a:lnTo>
                <a:lnTo>
                  <a:pt x="7494" y="-1"/>
                </a:lnTo>
                <a:close/>
              </a:path>
            </a:pathLst>
          </a:custGeom>
          <a:noFill/>
          <a:ln w="38100">
            <a:solidFill>
              <a:srgbClr val="18407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0" name="Line 41"/>
          <p:cNvSpPr>
            <a:spLocks noChangeShapeType="1"/>
          </p:cNvSpPr>
          <p:nvPr/>
        </p:nvSpPr>
        <p:spPr bwMode="auto">
          <a:xfrm>
            <a:off x="5508625" y="1844675"/>
            <a:ext cx="3455988" cy="0"/>
          </a:xfrm>
          <a:prstGeom prst="line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1" name="WordArt 42"/>
          <p:cNvSpPr>
            <a:spLocks noChangeArrowheads="1" noChangeShapeType="1" noTextEdit="1"/>
          </p:cNvSpPr>
          <p:nvPr/>
        </p:nvSpPr>
        <p:spPr bwMode="auto">
          <a:xfrm>
            <a:off x="5508625" y="1989138"/>
            <a:ext cx="2943225" cy="123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000" kern="10">
                <a:latin typeface="HY견고딕"/>
              </a:rPr>
              <a:t>This is for presentaions and my co-workers</a:t>
            </a:r>
            <a:endParaRPr lang="zh-CN" altLang="en-US" sz="1000" kern="10">
              <a:latin typeface="HY견고딕"/>
            </a:endParaRPr>
          </a:p>
        </p:txBody>
      </p:sp>
      <p:sp>
        <p:nvSpPr>
          <p:cNvPr id="31782" name="WordArt 43"/>
          <p:cNvSpPr>
            <a:spLocks noChangeArrowheads="1" noChangeShapeType="1" noTextEdit="1"/>
          </p:cNvSpPr>
          <p:nvPr/>
        </p:nvSpPr>
        <p:spPr bwMode="auto">
          <a:xfrm>
            <a:off x="6588125" y="4060825"/>
            <a:ext cx="17907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200" kern="10">
                <a:latin typeface="HY견고딕"/>
              </a:rPr>
              <a:t>Put something here</a:t>
            </a:r>
          </a:p>
          <a:p>
            <a:r>
              <a:rPr lang="en-US" altLang="zh-CN" sz="1200" kern="10">
                <a:latin typeface="HY견고딕"/>
              </a:rPr>
              <a:t>Contents or concepts</a:t>
            </a:r>
            <a:endParaRPr lang="zh-CN" altLang="en-US" sz="1200" kern="10">
              <a:latin typeface="HY견고딕"/>
            </a:endParaRPr>
          </a:p>
        </p:txBody>
      </p:sp>
      <p:sp>
        <p:nvSpPr>
          <p:cNvPr id="31783" name="Line 44"/>
          <p:cNvSpPr>
            <a:spLocks noChangeShapeType="1"/>
          </p:cNvSpPr>
          <p:nvPr/>
        </p:nvSpPr>
        <p:spPr bwMode="auto">
          <a:xfrm>
            <a:off x="6588125" y="3917950"/>
            <a:ext cx="2016125" cy="0"/>
          </a:xfrm>
          <a:prstGeom prst="line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7"/>
          <p:cNvSpPr>
            <a:spLocks noChangeArrowheads="1"/>
          </p:cNvSpPr>
          <p:nvPr/>
        </p:nvSpPr>
        <p:spPr bwMode="gray">
          <a:xfrm>
            <a:off x="803875" y="2839451"/>
            <a:ext cx="7560000" cy="2628000"/>
          </a:xfrm>
          <a:prstGeom prst="roundRect">
            <a:avLst>
              <a:gd name="adj" fmla="val 3080"/>
            </a:avLst>
          </a:prstGeom>
          <a:gradFill flip="none" rotWithShape="1">
            <a:gsLst>
              <a:gs pos="0">
                <a:schemeClr val="bg1">
                  <a:lumMod val="65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54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2700000">
              <a:rot lat="18000000" lon="0" rev="0"/>
            </a:camera>
            <a:lightRig rig="flat" dir="t"/>
          </a:scene3d>
          <a:sp3d extrusionH="127000" contourW="19050">
            <a:bevelT w="101600" prst="convex"/>
            <a:bevelB w="0" h="254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683823" y="1727492"/>
            <a:ext cx="377635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3" name="左箭头 12"/>
          <p:cNvSpPr/>
          <p:nvPr/>
        </p:nvSpPr>
        <p:spPr>
          <a:xfrm flipH="1">
            <a:off x="3837557" y="3292622"/>
            <a:ext cx="1620000" cy="1620000"/>
          </a:xfrm>
          <a:prstGeom prst="leftArrow">
            <a:avLst>
              <a:gd name="adj1" fmla="val 63711"/>
              <a:gd name="adj2" fmla="val 34802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973603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环形箭头 16"/>
          <p:cNvSpPr>
            <a:spLocks noChangeAspect="1"/>
          </p:cNvSpPr>
          <p:nvPr/>
        </p:nvSpPr>
        <p:spPr bwMode="auto">
          <a:xfrm>
            <a:off x="5505073" y="2695134"/>
            <a:ext cx="2592000" cy="2592000"/>
          </a:xfrm>
          <a:prstGeom prst="circularArrow">
            <a:avLst>
              <a:gd name="adj1" fmla="val 8252"/>
              <a:gd name="adj2" fmla="val 956003"/>
              <a:gd name="adj3" fmla="val 1309246"/>
              <a:gd name="adj4" fmla="val 3031870"/>
              <a:gd name="adj5" fmla="val 7445"/>
            </a:avLst>
          </a:prstGeom>
          <a:gradFill>
            <a:gsLst>
              <a:gs pos="0">
                <a:srgbClr val="FFC000"/>
              </a:gs>
              <a:gs pos="90000">
                <a:srgbClr val="F03530"/>
              </a:gs>
            </a:gsLst>
            <a:lin ang="2700000" scaled="1"/>
          </a:gradFill>
          <a:ln>
            <a:noFill/>
          </a:ln>
          <a:effectLst>
            <a:outerShdw blurRad="50800" dist="38100" rotWithShape="0">
              <a:srgbClr val="000000">
                <a:alpha val="40000"/>
              </a:srgbClr>
            </a:outerShdw>
          </a:effectLst>
          <a:scene3d>
            <a:camera prst="perspectiveRelaxed">
              <a:rot lat="17673596" lon="0" rev="0"/>
            </a:camera>
            <a:lightRig rig="balanced" dir="t">
              <a:rot lat="0" lon="0" rev="11400000"/>
            </a:lightRig>
          </a:scene3d>
          <a:sp3d extrusionH="158750" contourW="12700" prstMaterial="plastic">
            <a:bevelT w="101600" prst="artDeco"/>
            <a:bevelB w="0" h="25400"/>
            <a:contourClr>
              <a:srgbClr val="FFFF8B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9" name="TextBox 24"/>
          <p:cNvSpPr txBox="1">
            <a:spLocks noChangeArrowheads="1"/>
          </p:cNvSpPr>
          <p:nvPr/>
        </p:nvSpPr>
        <p:spPr bwMode="auto">
          <a:xfrm>
            <a:off x="3844925" y="3987800"/>
            <a:ext cx="1352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递进说明</a:t>
            </a:r>
          </a:p>
        </p:txBody>
      </p:sp>
      <p:sp>
        <p:nvSpPr>
          <p:cNvPr id="19" name="环形箭头 18"/>
          <p:cNvSpPr>
            <a:spLocks noChangeAspect="1"/>
          </p:cNvSpPr>
          <p:nvPr/>
        </p:nvSpPr>
        <p:spPr bwMode="auto">
          <a:xfrm>
            <a:off x="1146766" y="2695134"/>
            <a:ext cx="2592000" cy="2592000"/>
          </a:xfrm>
          <a:prstGeom prst="circularArrow">
            <a:avLst>
              <a:gd name="adj1" fmla="val 7751"/>
              <a:gd name="adj2" fmla="val 910083"/>
              <a:gd name="adj3" fmla="val 1170549"/>
              <a:gd name="adj4" fmla="val 3031870"/>
              <a:gd name="adj5" fmla="val 7753"/>
            </a:avLst>
          </a:prstGeom>
          <a:gradFill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</a:gradFill>
          <a:ln>
            <a:noFill/>
          </a:ln>
          <a:effectLst>
            <a:outerShdw blurRad="50800" dist="38100" rotWithShape="0">
              <a:srgbClr val="000000">
                <a:alpha val="40000"/>
              </a:srgbClr>
            </a:outerShdw>
          </a:effectLst>
          <a:scene3d>
            <a:camera prst="perspectiveRelaxed">
              <a:rot lat="17673596" lon="0" rev="0"/>
            </a:camera>
            <a:lightRig rig="balanced" dir="t">
              <a:rot lat="0" lon="0" rev="11400000"/>
            </a:lightRig>
          </a:scene3d>
          <a:sp3d extrusionH="158750" contourW="12700" prstMaterial="plastic">
            <a:bevelT w="101600" prst="artDeco"/>
            <a:bevelB w="0" h="25400"/>
            <a:contourClr>
              <a:srgbClr val="89FF8C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1" name="Oval 93"/>
          <p:cNvSpPr>
            <a:spLocks noChangeArrowheads="1"/>
          </p:cNvSpPr>
          <p:nvPr/>
        </p:nvSpPr>
        <p:spPr bwMode="auto">
          <a:xfrm>
            <a:off x="1755756" y="2455118"/>
            <a:ext cx="1440000" cy="1151456"/>
          </a:xfrm>
          <a:prstGeom prst="ellipse">
            <a:avLst/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1800000"/>
            <a:lightRig rig="flat" dir="t"/>
          </a:scene3d>
          <a:sp3d extrusionH="1270000" contourW="19050">
            <a:bevelT w="101600" prst="convex"/>
            <a:bevelB w="0" h="38100"/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618765" y="2869264"/>
            <a:ext cx="1713982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8" name="Oval 93"/>
          <p:cNvSpPr>
            <a:spLocks noChangeArrowheads="1"/>
          </p:cNvSpPr>
          <p:nvPr/>
        </p:nvSpPr>
        <p:spPr bwMode="auto">
          <a:xfrm>
            <a:off x="6087659" y="2455118"/>
            <a:ext cx="1440000" cy="1151456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90000">
                <a:srgbClr val="F0353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1800000"/>
            <a:lightRig rig="flat" dir="t"/>
          </a:scene3d>
          <a:sp3d extrusionH="1270000" contourW="19050">
            <a:bevelT w="101600" prst="convex"/>
            <a:bevelB w="0" h="38100"/>
            <a:contourClr>
              <a:srgbClr val="FFFF8B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5987297" y="2869264"/>
            <a:ext cx="1640724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2"/>
          <p:cNvSpPr txBox="1">
            <a:spLocks noChangeArrowheads="1"/>
          </p:cNvSpPr>
          <p:nvPr/>
        </p:nvSpPr>
        <p:spPr bwMode="auto">
          <a:xfrm>
            <a:off x="287338" y="898525"/>
            <a:ext cx="8677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ea typeface="黑体" pitchFamily="49" charset="-122"/>
              </a:rPr>
              <a:t>New Features</a:t>
            </a:r>
          </a:p>
        </p:txBody>
      </p:sp>
      <p:pic>
        <p:nvPicPr>
          <p:cNvPr id="32771" name="Picture 24" descr="球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865313"/>
            <a:ext cx="1544638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25"/>
          <p:cNvSpPr txBox="1">
            <a:spLocks noChangeArrowheads="1"/>
          </p:cNvSpPr>
          <p:nvPr/>
        </p:nvSpPr>
        <p:spPr bwMode="gray">
          <a:xfrm>
            <a:off x="611188" y="2266950"/>
            <a:ext cx="1774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>
                <a:ea typeface="黑体" pitchFamily="49" charset="-122"/>
              </a:rPr>
              <a:t>Multi-</a:t>
            </a:r>
            <a:r>
              <a:rPr lang="en-US" altLang="zh-CN">
                <a:ea typeface="黑体" pitchFamily="49" charset="-122"/>
              </a:rPr>
              <a:t>Languages</a:t>
            </a:r>
          </a:p>
        </p:txBody>
      </p:sp>
      <p:sp>
        <p:nvSpPr>
          <p:cNvPr id="160794" name="AutoShape 26"/>
          <p:cNvSpPr>
            <a:spLocks noChangeArrowheads="1"/>
          </p:cNvSpPr>
          <p:nvPr/>
        </p:nvSpPr>
        <p:spPr bwMode="gray">
          <a:xfrm rot="5400000">
            <a:off x="1218407" y="3579018"/>
            <a:ext cx="463550" cy="531813"/>
          </a:xfrm>
          <a:prstGeom prst="chevron">
            <a:avLst>
              <a:gd name="adj" fmla="val 52514"/>
            </a:avLst>
          </a:prstGeom>
          <a:solidFill>
            <a:schemeClr val="bg1"/>
          </a:solidFill>
          <a:ln w="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pic>
        <p:nvPicPr>
          <p:cNvPr id="32774" name="Picture 28" descr="球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1865313"/>
            <a:ext cx="1544638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2627313" y="2266950"/>
            <a:ext cx="1800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000">
                <a:ea typeface="黑体" pitchFamily="49" charset="-122"/>
              </a:rPr>
              <a:t>Easy </a:t>
            </a:r>
            <a:r>
              <a:rPr lang="en-US" altLang="zh-CN" sz="1600">
                <a:ea typeface="黑体" pitchFamily="49" charset="-122"/>
              </a:rPr>
              <a:t>Management</a:t>
            </a:r>
          </a:p>
        </p:txBody>
      </p:sp>
      <p:pic>
        <p:nvPicPr>
          <p:cNvPr id="32776" name="Picture 31" descr="球-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84467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Rectangle 32"/>
          <p:cNvSpPr>
            <a:spLocks noChangeArrowheads="1"/>
          </p:cNvSpPr>
          <p:nvPr/>
        </p:nvSpPr>
        <p:spPr bwMode="auto">
          <a:xfrm>
            <a:off x="5148263" y="2266950"/>
            <a:ext cx="10795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000">
                <a:ea typeface="黑体" pitchFamily="49" charset="-122"/>
              </a:rPr>
              <a:t>Flexible </a:t>
            </a:r>
            <a:r>
              <a:rPr lang="en-US" altLang="zh-CN">
                <a:ea typeface="黑体" pitchFamily="49" charset="-122"/>
              </a:rPr>
              <a:t>Policy</a:t>
            </a:r>
          </a:p>
        </p:txBody>
      </p:sp>
      <p:pic>
        <p:nvPicPr>
          <p:cNvPr id="32778" name="Picture 34" descr="球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865313"/>
            <a:ext cx="1544638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9" name="Rectangle 35"/>
          <p:cNvSpPr>
            <a:spLocks noChangeArrowheads="1"/>
          </p:cNvSpPr>
          <p:nvPr/>
        </p:nvSpPr>
        <p:spPr bwMode="auto">
          <a:xfrm>
            <a:off x="7092950" y="2266950"/>
            <a:ext cx="1295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000">
                <a:ea typeface="黑体" pitchFamily="49" charset="-122"/>
              </a:rPr>
              <a:t>Classes </a:t>
            </a:r>
            <a:r>
              <a:rPr lang="en-US" altLang="zh-CN">
                <a:ea typeface="黑体" pitchFamily="49" charset="-122"/>
              </a:rPr>
              <a:t>System</a:t>
            </a:r>
          </a:p>
        </p:txBody>
      </p:sp>
      <p:pic>
        <p:nvPicPr>
          <p:cNvPr id="32780" name="Picture 37" descr="块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292600"/>
            <a:ext cx="201930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1" name="Rectangle 38"/>
          <p:cNvSpPr>
            <a:spLocks noChangeArrowheads="1"/>
          </p:cNvSpPr>
          <p:nvPr/>
        </p:nvSpPr>
        <p:spPr bwMode="auto">
          <a:xfrm>
            <a:off x="687388" y="4519613"/>
            <a:ext cx="15557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/>
              <a:t>Support Multi-Languages for multi-national corporations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549525" y="4284663"/>
            <a:ext cx="2019300" cy="1520825"/>
            <a:chOff x="1800" y="2835"/>
            <a:chExt cx="1272" cy="414"/>
          </a:xfrm>
        </p:grpSpPr>
        <p:pic>
          <p:nvPicPr>
            <p:cNvPr id="32793" name="Picture 40" descr="块-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" y="2835"/>
              <a:ext cx="127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94" name="Rectangle 41"/>
            <p:cNvSpPr>
              <a:spLocks noChangeArrowheads="1"/>
            </p:cNvSpPr>
            <p:nvPr/>
          </p:nvSpPr>
          <p:spPr bwMode="auto">
            <a:xfrm>
              <a:off x="1858" y="2845"/>
              <a:ext cx="116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endParaRPr lang="zh-CN" altLang="zh-CN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641850" y="4284663"/>
            <a:ext cx="2019300" cy="1520825"/>
            <a:chOff x="3118" y="2835"/>
            <a:chExt cx="1272" cy="414"/>
          </a:xfrm>
        </p:grpSpPr>
        <p:pic>
          <p:nvPicPr>
            <p:cNvPr id="32791" name="Picture 43" descr="块-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" y="2835"/>
              <a:ext cx="127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92" name="Rectangle 44"/>
            <p:cNvSpPr>
              <a:spLocks noChangeArrowheads="1"/>
            </p:cNvSpPr>
            <p:nvPr/>
          </p:nvSpPr>
          <p:spPr bwMode="auto">
            <a:xfrm>
              <a:off x="3272" y="2845"/>
              <a:ext cx="116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endParaRPr lang="zh-CN" altLang="zh-CN"/>
            </a:p>
          </p:txBody>
        </p:sp>
      </p:grpSp>
      <p:pic>
        <p:nvPicPr>
          <p:cNvPr id="160814" name="Picture 46" descr="块-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3" y="4284663"/>
            <a:ext cx="20193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815" name="Rectangle 47"/>
          <p:cNvSpPr>
            <a:spLocks noChangeArrowheads="1"/>
          </p:cNvSpPr>
          <p:nvPr/>
        </p:nvSpPr>
        <p:spPr bwMode="auto">
          <a:xfrm>
            <a:off x="2555875" y="4365625"/>
            <a:ext cx="20891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/>
              <a:t>Can be managed by computer or by user. Each with multi-level grouping and audit trail</a:t>
            </a:r>
          </a:p>
        </p:txBody>
      </p:sp>
      <p:sp>
        <p:nvSpPr>
          <p:cNvPr id="160816" name="AutoShape 48"/>
          <p:cNvSpPr>
            <a:spLocks noChangeArrowheads="1"/>
          </p:cNvSpPr>
          <p:nvPr/>
        </p:nvSpPr>
        <p:spPr bwMode="gray">
          <a:xfrm rot="5400000">
            <a:off x="3278982" y="3579018"/>
            <a:ext cx="463550" cy="531813"/>
          </a:xfrm>
          <a:prstGeom prst="chevron">
            <a:avLst>
              <a:gd name="adj" fmla="val 52514"/>
            </a:avLst>
          </a:prstGeom>
          <a:solidFill>
            <a:schemeClr val="bg1"/>
          </a:solidFill>
          <a:ln w="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60817" name="AutoShape 49"/>
          <p:cNvSpPr>
            <a:spLocks noChangeArrowheads="1"/>
          </p:cNvSpPr>
          <p:nvPr/>
        </p:nvSpPr>
        <p:spPr bwMode="gray">
          <a:xfrm rot="5400000">
            <a:off x="5396707" y="3610768"/>
            <a:ext cx="463550" cy="531813"/>
          </a:xfrm>
          <a:prstGeom prst="chevron">
            <a:avLst>
              <a:gd name="adj" fmla="val 52514"/>
            </a:avLst>
          </a:prstGeom>
          <a:solidFill>
            <a:schemeClr val="bg1"/>
          </a:solidFill>
          <a:ln w="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60818" name="AutoShape 50"/>
          <p:cNvSpPr>
            <a:spLocks noChangeArrowheads="1"/>
          </p:cNvSpPr>
          <p:nvPr/>
        </p:nvSpPr>
        <p:spPr bwMode="gray">
          <a:xfrm rot="5400000">
            <a:off x="7555707" y="3579018"/>
            <a:ext cx="463550" cy="531813"/>
          </a:xfrm>
          <a:prstGeom prst="chevron">
            <a:avLst>
              <a:gd name="adj" fmla="val 52514"/>
            </a:avLst>
          </a:prstGeom>
          <a:solidFill>
            <a:schemeClr val="bg1"/>
          </a:solidFill>
          <a:ln w="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60819" name="Rectangle 51"/>
          <p:cNvSpPr>
            <a:spLocks noChangeArrowheads="1"/>
          </p:cNvSpPr>
          <p:nvPr/>
        </p:nvSpPr>
        <p:spPr bwMode="auto">
          <a:xfrm>
            <a:off x="4643438" y="4365625"/>
            <a:ext cx="20161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/>
              <a:t>Policies are set with combination of group inherited policy, normal policy, and offline policy</a:t>
            </a:r>
          </a:p>
        </p:txBody>
      </p:sp>
      <p:sp>
        <p:nvSpPr>
          <p:cNvPr id="160820" name="Rectangle 52"/>
          <p:cNvSpPr>
            <a:spLocks noChangeArrowheads="1"/>
          </p:cNvSpPr>
          <p:nvPr/>
        </p:nvSpPr>
        <p:spPr bwMode="auto">
          <a:xfrm>
            <a:off x="6948488" y="4379913"/>
            <a:ext cx="15843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/>
              <a:t>Custom defined classes to be used throughout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0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94" grpId="0" animBg="1"/>
      <p:bldP spid="160815" grpId="0"/>
      <p:bldP spid="160816" grpId="0" animBg="1"/>
      <p:bldP spid="160817" grpId="0" animBg="1"/>
      <p:bldP spid="160818" grpId="0" animBg="1"/>
      <p:bldP spid="160819" grpId="0"/>
      <p:bldP spid="1608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3"/>
          <p:cNvGrpSpPr>
            <a:grpSpLocks/>
          </p:cNvGrpSpPr>
          <p:nvPr/>
        </p:nvGrpSpPr>
        <p:grpSpPr bwMode="auto">
          <a:xfrm>
            <a:off x="0" y="2540000"/>
            <a:ext cx="9144000" cy="1676400"/>
            <a:chOff x="0" y="2086"/>
            <a:chExt cx="5760" cy="1056"/>
          </a:xfrm>
        </p:grpSpPr>
        <p:sp>
          <p:nvSpPr>
            <p:cNvPr id="33803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/>
              <a:endParaRPr lang="zh-CN" altLang="zh-CN" noProof="1"/>
            </a:p>
          </p:txBody>
        </p:sp>
        <p:sp>
          <p:nvSpPr>
            <p:cNvPr id="33804" name="Rectangle 25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/>
              <a:endParaRPr lang="zh-CN" altLang="zh-CN" noProof="1"/>
            </a:p>
          </p:txBody>
        </p:sp>
      </p:grpSp>
      <p:sp>
        <p:nvSpPr>
          <p:cNvPr id="55" name="Textfeld 7"/>
          <p:cNvSpPr txBox="1">
            <a:spLocks noChangeArrowheads="1"/>
          </p:cNvSpPr>
          <p:nvPr/>
        </p:nvSpPr>
        <p:spPr bwMode="auto">
          <a:xfrm>
            <a:off x="155575" y="174625"/>
            <a:ext cx="625475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0" b="1" dirty="0">
                <a:solidFill>
                  <a:srgbClr val="C40505"/>
                </a:solidFill>
                <a:latin typeface="Arial" charset="0"/>
              </a:rPr>
              <a:t>FREE</a:t>
            </a:r>
            <a:r>
              <a:rPr lang="de-DE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/>
              </a:rPr>
              <a:t>GRAPHICS</a:t>
            </a:r>
            <a:endParaRPr lang="de-DE" sz="6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</a:endParaRPr>
          </a:p>
        </p:txBody>
      </p:sp>
      <p:grpSp>
        <p:nvGrpSpPr>
          <p:cNvPr id="3" name="Gruppieren 44"/>
          <p:cNvGrpSpPr/>
          <p:nvPr/>
        </p:nvGrpSpPr>
        <p:grpSpPr>
          <a:xfrm>
            <a:off x="2198655" y="806830"/>
            <a:ext cx="4787980" cy="5162170"/>
            <a:chOff x="4937130" y="2033588"/>
            <a:chExt cx="2782887" cy="3000375"/>
          </a:xfrm>
          <a:solidFill>
            <a:schemeClr val="bg1">
              <a:lumMod val="65000"/>
            </a:schemeClr>
          </a:solidFill>
          <a:effectLst>
            <a:outerShdw blurRad="635000" dist="50800" dir="6720000" algn="ctr" rotWithShape="0">
              <a:srgbClr val="000000">
                <a:alpha val="80000"/>
              </a:srgbClr>
            </a:outerShdw>
          </a:effectLst>
          <a:scene3d>
            <a:camera prst="perspectiveFront" fov="5400000">
              <a:rot lat="18609801" lon="17965058" rev="3904819"/>
            </a:camera>
            <a:lightRig rig="threePt" dir="t"/>
          </a:scene3d>
        </p:grpSpPr>
        <p:sp>
          <p:nvSpPr>
            <p:cNvPr id="10" name="Freeform 50"/>
            <p:cNvSpPr>
              <a:spLocks/>
            </p:cNvSpPr>
            <p:nvPr/>
          </p:nvSpPr>
          <p:spPr bwMode="gray">
            <a:xfrm>
              <a:off x="4937130" y="2033588"/>
              <a:ext cx="1730375" cy="2087562"/>
            </a:xfrm>
            <a:custGeom>
              <a:avLst/>
              <a:gdLst>
                <a:gd name="T0" fmla="*/ 2147483647 w 365"/>
                <a:gd name="T1" fmla="*/ 1004079605 h 437"/>
                <a:gd name="T2" fmla="*/ 2147483647 w 365"/>
                <a:gd name="T3" fmla="*/ 502042191 h 437"/>
                <a:gd name="T4" fmla="*/ 2147483647 w 365"/>
                <a:gd name="T5" fmla="*/ 0 h 437"/>
                <a:gd name="T6" fmla="*/ 2147483647 w 365"/>
                <a:gd name="T7" fmla="*/ 981259729 h 437"/>
                <a:gd name="T8" fmla="*/ 0 w 365"/>
                <a:gd name="T9" fmla="*/ 2147483647 h 437"/>
                <a:gd name="T10" fmla="*/ 404547466 w 365"/>
                <a:gd name="T11" fmla="*/ 2147483647 h 437"/>
                <a:gd name="T12" fmla="*/ 898989068 w 365"/>
                <a:gd name="T13" fmla="*/ 2147483647 h 437"/>
                <a:gd name="T14" fmla="*/ 2147483647 w 365"/>
                <a:gd name="T15" fmla="*/ 2147483647 h 437"/>
                <a:gd name="T16" fmla="*/ 2147483647 w 365"/>
                <a:gd name="T17" fmla="*/ 2147483647 h 437"/>
                <a:gd name="T18" fmla="*/ 2147483647 w 365"/>
                <a:gd name="T19" fmla="*/ 2147483647 h 437"/>
                <a:gd name="T20" fmla="*/ 2147483647 w 365"/>
                <a:gd name="T21" fmla="*/ 2147483647 h 437"/>
                <a:gd name="T22" fmla="*/ 2147483647 w 365"/>
                <a:gd name="T23" fmla="*/ 2147483647 h 437"/>
                <a:gd name="T24" fmla="*/ 2147483647 w 365"/>
                <a:gd name="T25" fmla="*/ 2147483647 h 437"/>
                <a:gd name="T26" fmla="*/ 2147483647 w 365"/>
                <a:gd name="T27" fmla="*/ 2147483647 h 437"/>
                <a:gd name="T28" fmla="*/ 2147483647 w 365"/>
                <a:gd name="T29" fmla="*/ 1004079605 h 4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5"/>
                <a:gd name="T46" fmla="*/ 0 h 437"/>
                <a:gd name="T47" fmla="*/ 365 w 365"/>
                <a:gd name="T48" fmla="*/ 437 h 4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5" h="437">
                  <a:moveTo>
                    <a:pt x="322" y="44"/>
                  </a:moveTo>
                  <a:cubicBezTo>
                    <a:pt x="304" y="22"/>
                    <a:pt x="304" y="22"/>
                    <a:pt x="304" y="22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127" y="46"/>
                    <a:pt x="0" y="176"/>
                    <a:pt x="0" y="335"/>
                  </a:cubicBezTo>
                  <a:cubicBezTo>
                    <a:pt x="0" y="371"/>
                    <a:pt x="6" y="405"/>
                    <a:pt x="18" y="437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115" y="389"/>
                    <a:pt x="115" y="389"/>
                    <a:pt x="115" y="389"/>
                  </a:cubicBezTo>
                  <a:cubicBezTo>
                    <a:pt x="100" y="342"/>
                    <a:pt x="105" y="289"/>
                    <a:pt x="132" y="242"/>
                  </a:cubicBezTo>
                  <a:cubicBezTo>
                    <a:pt x="165" y="185"/>
                    <a:pt x="224" y="152"/>
                    <a:pt x="286" y="149"/>
                  </a:cubicBezTo>
                  <a:cubicBezTo>
                    <a:pt x="286" y="191"/>
                    <a:pt x="286" y="191"/>
                    <a:pt x="286" y="191"/>
                  </a:cubicBezTo>
                  <a:cubicBezTo>
                    <a:pt x="304" y="169"/>
                    <a:pt x="304" y="169"/>
                    <a:pt x="304" y="169"/>
                  </a:cubicBezTo>
                  <a:cubicBezTo>
                    <a:pt x="319" y="151"/>
                    <a:pt x="319" y="151"/>
                    <a:pt x="319" y="151"/>
                  </a:cubicBezTo>
                  <a:cubicBezTo>
                    <a:pt x="365" y="96"/>
                    <a:pt x="365" y="96"/>
                    <a:pt x="365" y="96"/>
                  </a:cubicBezTo>
                  <a:lnTo>
                    <a:pt x="322" y="44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round/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127000" prstMaterial="matte">
              <a:bevelT w="0" h="0" prst="softRound"/>
              <a:bevelB w="0" h="0" prst="softRound"/>
              <a:contourClr>
                <a:schemeClr val="bg1"/>
              </a:contourClr>
            </a:sp3d>
          </p:spPr>
          <p:txBody>
            <a:bodyPr/>
            <a:lstStyle/>
            <a:p>
              <a:pPr eaLnBrk="1" hangingPunct="1">
                <a:defRPr/>
              </a:pPr>
              <a:endParaRPr lang="de-DE" noProof="1">
                <a:latin typeface="Arial" charset="0"/>
              </a:endParaRPr>
            </a:p>
          </p:txBody>
        </p:sp>
        <p:sp>
          <p:nvSpPr>
            <p:cNvPr id="11" name="Freeform 51"/>
            <p:cNvSpPr>
              <a:spLocks/>
            </p:cNvSpPr>
            <p:nvPr/>
          </p:nvSpPr>
          <p:spPr bwMode="gray">
            <a:xfrm>
              <a:off x="4965705" y="3906838"/>
              <a:ext cx="2428875" cy="1127125"/>
            </a:xfrm>
            <a:custGeom>
              <a:avLst/>
              <a:gdLst>
                <a:gd name="T0" fmla="*/ 2147483647 w 512"/>
                <a:gd name="T1" fmla="*/ 2147483647 h 236"/>
                <a:gd name="T2" fmla="*/ 2147483647 w 512"/>
                <a:gd name="T3" fmla="*/ 1596682593 h 236"/>
                <a:gd name="T4" fmla="*/ 2147483647 w 512"/>
                <a:gd name="T5" fmla="*/ 2147483647 h 236"/>
                <a:gd name="T6" fmla="*/ 2147483647 w 512"/>
                <a:gd name="T7" fmla="*/ 958008541 h 236"/>
                <a:gd name="T8" fmla="*/ 2147483647 w 512"/>
                <a:gd name="T9" fmla="*/ 479004271 h 236"/>
                <a:gd name="T10" fmla="*/ 2147483647 w 512"/>
                <a:gd name="T11" fmla="*/ 364954533 h 236"/>
                <a:gd name="T12" fmla="*/ 2147483647 w 512"/>
                <a:gd name="T13" fmla="*/ 273714669 h 236"/>
                <a:gd name="T14" fmla="*/ 967697791 w 512"/>
                <a:gd name="T15" fmla="*/ 0 h 236"/>
                <a:gd name="T16" fmla="*/ 450091344 w 512"/>
                <a:gd name="T17" fmla="*/ 1459822909 h 236"/>
                <a:gd name="T18" fmla="*/ 225045672 w 512"/>
                <a:gd name="T19" fmla="*/ 2052876767 h 236"/>
                <a:gd name="T20" fmla="*/ 0 w 512"/>
                <a:gd name="T21" fmla="*/ 2147483647 h 236"/>
                <a:gd name="T22" fmla="*/ 810162552 w 512"/>
                <a:gd name="T23" fmla="*/ 2147483647 h 236"/>
                <a:gd name="T24" fmla="*/ 2147483647 w 512"/>
                <a:gd name="T25" fmla="*/ 2147483647 h 236"/>
                <a:gd name="T26" fmla="*/ 2147483647 w 512"/>
                <a:gd name="T27" fmla="*/ 2147483647 h 236"/>
                <a:gd name="T28" fmla="*/ 2147483647 w 512"/>
                <a:gd name="T29" fmla="*/ 2147483647 h 2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12"/>
                <a:gd name="T46" fmla="*/ 0 h 236"/>
                <a:gd name="T47" fmla="*/ 512 w 512"/>
                <a:gd name="T48" fmla="*/ 236 h 2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12" h="236">
                  <a:moveTo>
                    <a:pt x="449" y="141"/>
                  </a:moveTo>
                  <a:cubicBezTo>
                    <a:pt x="422" y="70"/>
                    <a:pt x="422" y="70"/>
                    <a:pt x="422" y="70"/>
                  </a:cubicBezTo>
                  <a:cubicBezTo>
                    <a:pt x="365" y="132"/>
                    <a:pt x="270" y="148"/>
                    <a:pt x="194" y="104"/>
                  </a:cubicBezTo>
                  <a:cubicBezTo>
                    <a:pt x="166" y="89"/>
                    <a:pt x="145" y="67"/>
                    <a:pt x="129" y="42"/>
                  </a:cubicBezTo>
                  <a:cubicBezTo>
                    <a:pt x="165" y="21"/>
                    <a:pt x="165" y="21"/>
                    <a:pt x="165" y="21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88" y="180"/>
                    <a:pt x="181" y="236"/>
                    <a:pt x="287" y="236"/>
                  </a:cubicBezTo>
                  <a:cubicBezTo>
                    <a:pt x="377" y="236"/>
                    <a:pt x="458" y="195"/>
                    <a:pt x="512" y="130"/>
                  </a:cubicBezTo>
                  <a:lnTo>
                    <a:pt x="449" y="141"/>
                  </a:lnTo>
                  <a:close/>
                </a:path>
              </a:pathLst>
            </a:custGeom>
            <a:solidFill>
              <a:srgbClr val="0061B2"/>
            </a:solidFill>
            <a:ln w="0">
              <a:solidFill>
                <a:srgbClr val="FFFFFF"/>
              </a:solidFill>
              <a:round/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127000" prstMaterial="matte">
              <a:bevelT w="0" h="0" prst="softRound"/>
              <a:bevelB w="0" h="0" prst="softRound"/>
              <a:contourClr>
                <a:schemeClr val="bg1"/>
              </a:contourClr>
            </a:sp3d>
          </p:spPr>
          <p:txBody>
            <a:bodyPr/>
            <a:lstStyle/>
            <a:p>
              <a:pPr eaLnBrk="1" hangingPunct="1">
                <a:defRPr/>
              </a:pPr>
              <a:endParaRPr lang="de-DE" noProof="1">
                <a:latin typeface="Arial" charset="0"/>
              </a:endParaRPr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gray">
            <a:xfrm>
              <a:off x="6521455" y="2259013"/>
              <a:ext cx="1198562" cy="2244725"/>
            </a:xfrm>
            <a:custGeom>
              <a:avLst/>
              <a:gdLst>
                <a:gd name="T0" fmla="*/ 2147483647 w 252"/>
                <a:gd name="T1" fmla="*/ 2147483647 h 470"/>
                <a:gd name="T2" fmla="*/ 2147483647 w 252"/>
                <a:gd name="T3" fmla="*/ 2147483647 h 470"/>
                <a:gd name="T4" fmla="*/ 180973380 w 252"/>
                <a:gd name="T5" fmla="*/ 0 h 470"/>
                <a:gd name="T6" fmla="*/ 1108451094 w 252"/>
                <a:gd name="T7" fmla="*/ 1117705898 h 470"/>
                <a:gd name="T8" fmla="*/ 0 w 252"/>
                <a:gd name="T9" fmla="*/ 2147483647 h 470"/>
                <a:gd name="T10" fmla="*/ 1176312516 w 252"/>
                <a:gd name="T11" fmla="*/ 2147483647 h 470"/>
                <a:gd name="T12" fmla="*/ 2147483647 w 252"/>
                <a:gd name="T13" fmla="*/ 2147483647 h 470"/>
                <a:gd name="T14" fmla="*/ 1968062703 w 252"/>
                <a:gd name="T15" fmla="*/ 2147483647 h 470"/>
                <a:gd name="T16" fmla="*/ 2147483647 w 252"/>
                <a:gd name="T17" fmla="*/ 2147483647 h 470"/>
                <a:gd name="T18" fmla="*/ 2147483647 w 252"/>
                <a:gd name="T19" fmla="*/ 2147483647 h 470"/>
                <a:gd name="T20" fmla="*/ 2147483647 w 252"/>
                <a:gd name="T21" fmla="*/ 2147483647 h 470"/>
                <a:gd name="T22" fmla="*/ 2147483647 w 252"/>
                <a:gd name="T23" fmla="*/ 2147483647 h 470"/>
                <a:gd name="T24" fmla="*/ 2147483647 w 252"/>
                <a:gd name="T25" fmla="*/ 2147483647 h 470"/>
                <a:gd name="T26" fmla="*/ 2147483647 w 252"/>
                <a:gd name="T27" fmla="*/ 2147483647 h 470"/>
                <a:gd name="T28" fmla="*/ 2147483647 w 252"/>
                <a:gd name="T29" fmla="*/ 2147483647 h 47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470"/>
                <a:gd name="T47" fmla="*/ 252 w 252"/>
                <a:gd name="T48" fmla="*/ 470 h 47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470">
                  <a:moveTo>
                    <a:pt x="216" y="429"/>
                  </a:moveTo>
                  <a:cubicBezTo>
                    <a:pt x="238" y="387"/>
                    <a:pt x="251" y="339"/>
                    <a:pt x="251" y="288"/>
                  </a:cubicBezTo>
                  <a:cubicBezTo>
                    <a:pt x="251" y="144"/>
                    <a:pt x="146" y="23"/>
                    <a:pt x="8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8" y="111"/>
                    <a:pt x="35" y="118"/>
                    <a:pt x="52" y="127"/>
                  </a:cubicBezTo>
                  <a:cubicBezTo>
                    <a:pt x="139" y="177"/>
                    <a:pt x="170" y="287"/>
                    <a:pt x="123" y="375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97" y="381"/>
                    <a:pt x="97" y="381"/>
                    <a:pt x="97" y="381"/>
                  </a:cubicBezTo>
                  <a:cubicBezTo>
                    <a:pt x="105" y="403"/>
                    <a:pt x="105" y="403"/>
                    <a:pt x="105" y="403"/>
                  </a:cubicBezTo>
                  <a:cubicBezTo>
                    <a:pt x="130" y="470"/>
                    <a:pt x="130" y="470"/>
                    <a:pt x="130" y="470"/>
                  </a:cubicBezTo>
                  <a:cubicBezTo>
                    <a:pt x="197" y="459"/>
                    <a:pt x="197" y="459"/>
                    <a:pt x="197" y="459"/>
                  </a:cubicBezTo>
                  <a:cubicBezTo>
                    <a:pt x="224" y="454"/>
                    <a:pt x="224" y="454"/>
                    <a:pt x="224" y="454"/>
                  </a:cubicBezTo>
                  <a:cubicBezTo>
                    <a:pt x="252" y="450"/>
                    <a:pt x="252" y="450"/>
                    <a:pt x="252" y="450"/>
                  </a:cubicBezTo>
                  <a:lnTo>
                    <a:pt x="216" y="429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round/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127000" prstMaterial="matte">
              <a:bevelT w="0" h="0" prst="softRound"/>
              <a:bevelB w="0" h="0" prst="softRound"/>
              <a:contourClr>
                <a:schemeClr val="bg1"/>
              </a:contourClr>
            </a:sp3d>
          </p:spPr>
          <p:txBody>
            <a:bodyPr/>
            <a:lstStyle/>
            <a:p>
              <a:pPr eaLnBrk="1" hangingPunct="1">
                <a:defRPr/>
              </a:pPr>
              <a:endParaRPr lang="de-DE" noProof="1">
                <a:latin typeface="Arial" charset="0"/>
              </a:endParaRPr>
            </a:p>
          </p:txBody>
        </p:sp>
      </p:grpSp>
      <p:sp>
        <p:nvSpPr>
          <p:cNvPr id="33797" name="Rectangle 5"/>
          <p:cNvSpPr>
            <a:spLocks noChangeArrowheads="1"/>
          </p:cNvSpPr>
          <p:nvPr/>
        </p:nvSpPr>
        <p:spPr bwMode="gray">
          <a:xfrm>
            <a:off x="4578350" y="1876425"/>
            <a:ext cx="3052763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108000" rIns="144000" bIns="72000"/>
          <a:lstStyle/>
          <a:p>
            <a:pPr eaLnBrk="1" hangingPunct="1"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600" noProof="1"/>
              <a:t>This text can be replaced </a:t>
            </a:r>
            <a:br>
              <a:rPr lang="en-US" altLang="zh-CN" sz="1600" noProof="1"/>
            </a:br>
            <a:r>
              <a:rPr lang="en-US" altLang="zh-CN" sz="1600" noProof="1"/>
              <a:t>with your own text.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gray">
          <a:xfrm>
            <a:off x="6927850" y="4445000"/>
            <a:ext cx="2062163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108000" rIns="144000" bIns="72000"/>
          <a:lstStyle/>
          <a:p>
            <a:pPr algn="r" eaLnBrk="1" hangingPunct="1"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600" b="1" noProof="1">
                <a:solidFill>
                  <a:srgbClr val="0061B2"/>
                </a:solidFill>
              </a:rPr>
              <a:t>This text can be replaced with </a:t>
            </a:r>
            <a:br>
              <a:rPr lang="en-US" altLang="zh-CN" sz="1600" b="1" noProof="1">
                <a:solidFill>
                  <a:srgbClr val="0061B2"/>
                </a:solidFill>
              </a:rPr>
            </a:br>
            <a:r>
              <a:rPr lang="en-US" altLang="zh-CN" sz="1600" b="1" noProof="1">
                <a:solidFill>
                  <a:srgbClr val="0061B2"/>
                </a:solidFill>
              </a:rPr>
              <a:t>your own text.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gray">
          <a:xfrm>
            <a:off x="177800" y="3225800"/>
            <a:ext cx="18478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108000" rIns="144000" bIns="72000"/>
          <a:lstStyle/>
          <a:p>
            <a:pPr eaLnBrk="1" hangingPunct="1"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600" noProof="1"/>
              <a:t>This text can be replaced with </a:t>
            </a:r>
            <a:br>
              <a:rPr lang="en-US" altLang="zh-CN" sz="1600" noProof="1"/>
            </a:br>
            <a:r>
              <a:rPr lang="en-US" altLang="zh-CN" sz="1600" noProof="1"/>
              <a:t>your own text.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244475" y="3251200"/>
            <a:ext cx="19542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292975" y="4445000"/>
            <a:ext cx="15446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5400000" flipH="1" flipV="1">
            <a:off x="4137025" y="2368550"/>
            <a:ext cx="7556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3"/>
          <p:cNvSpPr>
            <a:spLocks noChangeArrowheads="1"/>
          </p:cNvSpPr>
          <p:nvPr/>
        </p:nvSpPr>
        <p:spPr bwMode="auto">
          <a:xfrm>
            <a:off x="287338" y="898525"/>
            <a:ext cx="88058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altLang="zh-CN" sz="3200" b="1">
                <a:solidFill>
                  <a:schemeClr val="accent2"/>
                </a:solidFill>
                <a:ea typeface="黑体" pitchFamily="49" charset="-122"/>
              </a:rPr>
              <a:t>Drawbacks of Information Technology</a:t>
            </a:r>
          </a:p>
        </p:txBody>
      </p:sp>
      <p:pic>
        <p:nvPicPr>
          <p:cNvPr id="120863" name="Picture 31" descr="困扰-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012950"/>
            <a:ext cx="37211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64" name="Picture 32" descr="{F01FD0EA-78D2-4291-9C15-14EB20FA27AC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2733675"/>
            <a:ext cx="2351087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557588" y="2228850"/>
            <a:ext cx="4076700" cy="444500"/>
            <a:chOff x="2548" y="1404"/>
            <a:chExt cx="2568" cy="280"/>
          </a:xfrm>
        </p:grpSpPr>
        <p:pic>
          <p:nvPicPr>
            <p:cNvPr id="34837" name="Picture 35" descr="困扰-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1404"/>
              <a:ext cx="256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8" name="Rectangle 36"/>
            <p:cNvSpPr>
              <a:spLocks noChangeArrowheads="1"/>
            </p:cNvSpPr>
            <p:nvPr/>
          </p:nvSpPr>
          <p:spPr bwMode="auto">
            <a:xfrm>
              <a:off x="2639" y="1464"/>
              <a:ext cx="242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altLang="zh-CN" sz="1600"/>
                <a:t>Play games · Trade Stocks · Chat Online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005263" y="2792413"/>
            <a:ext cx="4119562" cy="444500"/>
            <a:chOff x="2830" y="1759"/>
            <a:chExt cx="2595" cy="280"/>
          </a:xfrm>
        </p:grpSpPr>
        <p:pic>
          <p:nvPicPr>
            <p:cNvPr id="34835" name="Picture 38" descr="困扰-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" y="1759"/>
              <a:ext cx="256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6" name="Rectangle 39"/>
            <p:cNvSpPr>
              <a:spLocks noChangeArrowheads="1"/>
            </p:cNvSpPr>
            <p:nvPr/>
          </p:nvSpPr>
          <p:spPr bwMode="auto">
            <a:xfrm>
              <a:off x="2911" y="1805"/>
              <a:ext cx="25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/>
                <a:t>Browse Web Pages · Print Personal Stuffs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4205288" y="3348038"/>
            <a:ext cx="4076700" cy="444500"/>
            <a:chOff x="2956" y="2109"/>
            <a:chExt cx="2568" cy="280"/>
          </a:xfrm>
        </p:grpSpPr>
        <p:pic>
          <p:nvPicPr>
            <p:cNvPr id="34833" name="Picture 41" descr="困扰-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" y="2109"/>
              <a:ext cx="256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4" name="Rectangle 42"/>
            <p:cNvSpPr>
              <a:spLocks noChangeArrowheads="1"/>
            </p:cNvSpPr>
            <p:nvPr/>
          </p:nvSpPr>
          <p:spPr bwMode="auto">
            <a:xfrm>
              <a:off x="3047" y="2159"/>
              <a:ext cx="24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/>
                <a:t>Online Movies · Radio · Download Music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017963" y="4418013"/>
            <a:ext cx="4076700" cy="444500"/>
            <a:chOff x="2838" y="2783"/>
            <a:chExt cx="2568" cy="280"/>
          </a:xfrm>
        </p:grpSpPr>
        <p:pic>
          <p:nvPicPr>
            <p:cNvPr id="34831" name="Picture 47" descr="困扰-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8" y="2783"/>
              <a:ext cx="256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2" name="Rectangle 48"/>
            <p:cNvSpPr>
              <a:spLocks noChangeArrowheads="1"/>
            </p:cNvSpPr>
            <p:nvPr/>
          </p:nvSpPr>
          <p:spPr bwMode="auto">
            <a:xfrm>
              <a:off x="2926" y="2825"/>
              <a:ext cx="24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/>
                <a:t>Cannot Track Computer Assets Changes</a:t>
              </a:r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3657600" y="4953000"/>
            <a:ext cx="4076700" cy="444500"/>
            <a:chOff x="2611" y="3120"/>
            <a:chExt cx="2568" cy="280"/>
          </a:xfrm>
        </p:grpSpPr>
        <p:pic>
          <p:nvPicPr>
            <p:cNvPr id="34829" name="Picture 50" descr="困扰-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" y="3120"/>
              <a:ext cx="256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0" name="Rectangle 51"/>
            <p:cNvSpPr>
              <a:spLocks noChangeArrowheads="1"/>
            </p:cNvSpPr>
            <p:nvPr/>
          </p:nvSpPr>
          <p:spPr bwMode="auto">
            <a:xfrm>
              <a:off x="2684" y="3164"/>
              <a:ext cx="222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altLang="zh-CN" sz="1600"/>
                <a:t>Administrator Faces Heavy Workload</a:t>
              </a:r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4178300" y="3862388"/>
            <a:ext cx="4065588" cy="482600"/>
            <a:chOff x="2632" y="2433"/>
            <a:chExt cx="2561" cy="304"/>
          </a:xfrm>
        </p:grpSpPr>
        <p:pic>
          <p:nvPicPr>
            <p:cNvPr id="34827" name="Picture 44" descr="困扰-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" y="2433"/>
              <a:ext cx="2561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8" name="Rectangle 53"/>
            <p:cNvSpPr>
              <a:spLocks noChangeArrowheads="1"/>
            </p:cNvSpPr>
            <p:nvPr/>
          </p:nvSpPr>
          <p:spPr bwMode="auto">
            <a:xfrm>
              <a:off x="2699" y="2483"/>
              <a:ext cx="23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/>
                <a:t>Cannot Troubleshoot Remote Computer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blackWhite">
          <a:xfrm>
            <a:off x="655638" y="1247775"/>
            <a:ext cx="7813675" cy="5319713"/>
          </a:xfrm>
          <a:prstGeom prst="roundRect">
            <a:avLst>
              <a:gd name="adj" fmla="val 5269"/>
            </a:avLst>
          </a:prstGeom>
          <a:solidFill>
            <a:schemeClr val="bg2">
              <a:alpha val="2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cxnSp>
        <p:nvCxnSpPr>
          <p:cNvPr id="35843" name="AutoShape 12"/>
          <p:cNvCxnSpPr>
            <a:cxnSpLocks noChangeShapeType="1"/>
          </p:cNvCxnSpPr>
          <p:nvPr/>
        </p:nvCxnSpPr>
        <p:spPr bwMode="auto">
          <a:xfrm>
            <a:off x="5549900" y="5519738"/>
            <a:ext cx="2163763" cy="0"/>
          </a:xfrm>
          <a:prstGeom prst="straightConnector1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4" name="AutoShape 12"/>
          <p:cNvCxnSpPr>
            <a:cxnSpLocks noChangeShapeType="1"/>
          </p:cNvCxnSpPr>
          <p:nvPr/>
        </p:nvCxnSpPr>
        <p:spPr bwMode="auto">
          <a:xfrm>
            <a:off x="5765800" y="5986463"/>
            <a:ext cx="1947863" cy="0"/>
          </a:xfrm>
          <a:prstGeom prst="straightConnector1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5" name="AutoShape 12"/>
          <p:cNvCxnSpPr>
            <a:cxnSpLocks noChangeShapeType="1"/>
          </p:cNvCxnSpPr>
          <p:nvPr/>
        </p:nvCxnSpPr>
        <p:spPr bwMode="auto">
          <a:xfrm flipH="1">
            <a:off x="1362075" y="5519738"/>
            <a:ext cx="2163763" cy="0"/>
          </a:xfrm>
          <a:prstGeom prst="straightConnector1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6" name="AutoShape 12"/>
          <p:cNvCxnSpPr>
            <a:cxnSpLocks noChangeShapeType="1"/>
          </p:cNvCxnSpPr>
          <p:nvPr/>
        </p:nvCxnSpPr>
        <p:spPr bwMode="auto">
          <a:xfrm flipH="1">
            <a:off x="1362075" y="5986463"/>
            <a:ext cx="1947863" cy="0"/>
          </a:xfrm>
          <a:prstGeom prst="straightConnector1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7" name="AutoShape 12"/>
          <p:cNvCxnSpPr>
            <a:cxnSpLocks noChangeShapeType="1"/>
          </p:cNvCxnSpPr>
          <p:nvPr/>
        </p:nvCxnSpPr>
        <p:spPr bwMode="auto">
          <a:xfrm flipH="1">
            <a:off x="1362075" y="5118100"/>
            <a:ext cx="2379663" cy="0"/>
          </a:xfrm>
          <a:prstGeom prst="straightConnector1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8" name="AutoShape 12"/>
          <p:cNvCxnSpPr>
            <a:cxnSpLocks noChangeShapeType="1"/>
          </p:cNvCxnSpPr>
          <p:nvPr/>
        </p:nvCxnSpPr>
        <p:spPr bwMode="auto">
          <a:xfrm>
            <a:off x="5334000" y="5118100"/>
            <a:ext cx="2379663" cy="0"/>
          </a:xfrm>
          <a:prstGeom prst="straightConnector1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AutoShape 6"/>
          <p:cNvSpPr>
            <a:spLocks noChangeAspect="1" noChangeArrowheads="1"/>
          </p:cNvSpPr>
          <p:nvPr/>
        </p:nvSpPr>
        <p:spPr bwMode="gray">
          <a:xfrm rot="16200000" flipH="1">
            <a:off x="7415213" y="4818063"/>
            <a:ext cx="263525" cy="295275"/>
          </a:xfrm>
          <a:prstGeom prst="chevron">
            <a:avLst>
              <a:gd name="adj" fmla="val 52514"/>
            </a:avLst>
          </a:prstGeom>
          <a:solidFill>
            <a:schemeClr val="bg2"/>
          </a:solidFill>
          <a:ln w="0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3" name="AutoShape 6"/>
          <p:cNvSpPr>
            <a:spLocks noChangeAspect="1" noChangeArrowheads="1"/>
          </p:cNvSpPr>
          <p:nvPr/>
        </p:nvSpPr>
        <p:spPr bwMode="gray">
          <a:xfrm rot="16200000" flipH="1">
            <a:off x="7414420" y="5241131"/>
            <a:ext cx="265112" cy="295275"/>
          </a:xfrm>
          <a:prstGeom prst="chevron">
            <a:avLst>
              <a:gd name="adj" fmla="val 52514"/>
            </a:avLst>
          </a:prstGeom>
          <a:solidFill>
            <a:schemeClr val="bg2"/>
          </a:solidFill>
          <a:ln w="0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4" name="AutoShape 6"/>
          <p:cNvSpPr>
            <a:spLocks noChangeAspect="1" noChangeArrowheads="1"/>
          </p:cNvSpPr>
          <p:nvPr/>
        </p:nvSpPr>
        <p:spPr bwMode="gray">
          <a:xfrm rot="16200000" flipH="1">
            <a:off x="7414420" y="5698331"/>
            <a:ext cx="265112" cy="295275"/>
          </a:xfrm>
          <a:prstGeom prst="chevron">
            <a:avLst>
              <a:gd name="adj" fmla="val 52514"/>
            </a:avLst>
          </a:prstGeom>
          <a:solidFill>
            <a:schemeClr val="bg2"/>
          </a:solidFill>
          <a:ln w="0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2" name="圆角矩形 41"/>
          <p:cNvSpPr>
            <a:spLocks noChangeArrowheads="1"/>
          </p:cNvSpPr>
          <p:nvPr/>
        </p:nvSpPr>
        <p:spPr bwMode="auto">
          <a:xfrm rot="1538538" flipH="1">
            <a:off x="2714625" y="5635625"/>
            <a:ext cx="762000" cy="306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54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" name="圆角矩形 40"/>
          <p:cNvSpPr>
            <a:spLocks noChangeArrowheads="1"/>
          </p:cNvSpPr>
          <p:nvPr/>
        </p:nvSpPr>
        <p:spPr bwMode="auto">
          <a:xfrm rot="1538538" flipH="1">
            <a:off x="2924175" y="5197475"/>
            <a:ext cx="762000" cy="304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54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0" name="圆角矩形 39"/>
          <p:cNvSpPr>
            <a:spLocks noChangeArrowheads="1"/>
          </p:cNvSpPr>
          <p:nvPr/>
        </p:nvSpPr>
        <p:spPr bwMode="auto">
          <a:xfrm rot="1538538" flipH="1">
            <a:off x="3146425" y="4743450"/>
            <a:ext cx="762000" cy="304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5" name="圆角矩形 54"/>
          <p:cNvSpPr>
            <a:spLocks noChangeArrowheads="1"/>
          </p:cNvSpPr>
          <p:nvPr/>
        </p:nvSpPr>
        <p:spPr bwMode="auto">
          <a:xfrm rot="-1584899">
            <a:off x="5694363" y="5622925"/>
            <a:ext cx="762000" cy="304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54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6" name="圆角矩形 55"/>
          <p:cNvSpPr>
            <a:spLocks noChangeArrowheads="1"/>
          </p:cNvSpPr>
          <p:nvPr/>
        </p:nvSpPr>
        <p:spPr bwMode="auto">
          <a:xfrm rot="-1584899">
            <a:off x="5459413" y="5154613"/>
            <a:ext cx="762000" cy="304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54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7" name="圆角矩形 56"/>
          <p:cNvSpPr>
            <a:spLocks noChangeArrowheads="1"/>
          </p:cNvSpPr>
          <p:nvPr/>
        </p:nvSpPr>
        <p:spPr bwMode="auto">
          <a:xfrm rot="-1584899">
            <a:off x="5251450" y="4737100"/>
            <a:ext cx="762000" cy="304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5858" name="TextBox 74"/>
          <p:cNvSpPr txBox="1">
            <a:spLocks noChangeArrowheads="1"/>
          </p:cNvSpPr>
          <p:nvPr/>
        </p:nvSpPr>
        <p:spPr bwMode="auto">
          <a:xfrm>
            <a:off x="4997450" y="5697538"/>
            <a:ext cx="177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5859" name="TextBox 75"/>
          <p:cNvSpPr txBox="1">
            <a:spLocks noChangeArrowheads="1"/>
          </p:cNvSpPr>
          <p:nvPr/>
        </p:nvSpPr>
        <p:spPr bwMode="auto">
          <a:xfrm>
            <a:off x="4778375" y="5224463"/>
            <a:ext cx="177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860" name="TextBox 76"/>
          <p:cNvSpPr txBox="1">
            <a:spLocks noChangeArrowheads="1"/>
          </p:cNvSpPr>
          <p:nvPr/>
        </p:nvSpPr>
        <p:spPr bwMode="auto">
          <a:xfrm>
            <a:off x="4572000" y="4805363"/>
            <a:ext cx="177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861" name="TextBox 77"/>
          <p:cNvSpPr txBox="1">
            <a:spLocks noChangeArrowheads="1"/>
          </p:cNvSpPr>
          <p:nvPr/>
        </p:nvSpPr>
        <p:spPr bwMode="auto">
          <a:xfrm>
            <a:off x="2393950" y="5688013"/>
            <a:ext cx="177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5862" name="TextBox 78"/>
          <p:cNvSpPr txBox="1">
            <a:spLocks noChangeArrowheads="1"/>
          </p:cNvSpPr>
          <p:nvPr/>
        </p:nvSpPr>
        <p:spPr bwMode="auto">
          <a:xfrm>
            <a:off x="2606675" y="5254625"/>
            <a:ext cx="177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863" name="TextBox 79"/>
          <p:cNvSpPr txBox="1">
            <a:spLocks noChangeArrowheads="1"/>
          </p:cNvSpPr>
          <p:nvPr/>
        </p:nvSpPr>
        <p:spPr bwMode="auto">
          <a:xfrm>
            <a:off x="2836863" y="4810125"/>
            <a:ext cx="177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4" name="AutoShape 6"/>
          <p:cNvSpPr>
            <a:spLocks noChangeAspect="1" noChangeArrowheads="1"/>
          </p:cNvSpPr>
          <p:nvPr/>
        </p:nvSpPr>
        <p:spPr bwMode="gray">
          <a:xfrm rot="5400000">
            <a:off x="1397000" y="4818063"/>
            <a:ext cx="263525" cy="295275"/>
          </a:xfrm>
          <a:prstGeom prst="chevron">
            <a:avLst>
              <a:gd name="adj" fmla="val 52514"/>
            </a:avLst>
          </a:prstGeom>
          <a:solidFill>
            <a:schemeClr val="bg2"/>
          </a:solidFill>
          <a:ln w="0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5" name="AutoShape 6"/>
          <p:cNvSpPr>
            <a:spLocks noChangeAspect="1" noChangeArrowheads="1"/>
          </p:cNvSpPr>
          <p:nvPr/>
        </p:nvSpPr>
        <p:spPr bwMode="gray">
          <a:xfrm rot="5400000">
            <a:off x="1396207" y="5241131"/>
            <a:ext cx="265112" cy="295275"/>
          </a:xfrm>
          <a:prstGeom prst="chevron">
            <a:avLst>
              <a:gd name="adj" fmla="val 52514"/>
            </a:avLst>
          </a:prstGeom>
          <a:solidFill>
            <a:schemeClr val="bg2"/>
          </a:solidFill>
          <a:ln w="0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6" name="AutoShape 6"/>
          <p:cNvSpPr>
            <a:spLocks noChangeAspect="1" noChangeArrowheads="1"/>
          </p:cNvSpPr>
          <p:nvPr/>
        </p:nvSpPr>
        <p:spPr bwMode="gray">
          <a:xfrm rot="5400000">
            <a:off x="1396207" y="5698331"/>
            <a:ext cx="265112" cy="295275"/>
          </a:xfrm>
          <a:prstGeom prst="chevron">
            <a:avLst>
              <a:gd name="adj" fmla="val 52514"/>
            </a:avLst>
          </a:prstGeom>
          <a:solidFill>
            <a:schemeClr val="bg2"/>
          </a:solidFill>
          <a:ln w="0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7287" name="Freeform 4"/>
          <p:cNvSpPr>
            <a:spLocks/>
          </p:cNvSpPr>
          <p:nvPr/>
        </p:nvSpPr>
        <p:spPr bwMode="invGray">
          <a:xfrm rot="-6850832" flipH="1" flipV="1">
            <a:off x="5135562" y="2309813"/>
            <a:ext cx="1217613" cy="446088"/>
          </a:xfrm>
          <a:custGeom>
            <a:avLst/>
            <a:gdLst>
              <a:gd name="T0" fmla="*/ 0 w 1286"/>
              <a:gd name="T1" fmla="*/ 2147483647 h 470"/>
              <a:gd name="T2" fmla="*/ 2147483647 w 1286"/>
              <a:gd name="T3" fmla="*/ 2147483647 h 470"/>
              <a:gd name="T4" fmla="*/ 2147483647 w 1286"/>
              <a:gd name="T5" fmla="*/ 2147483647 h 470"/>
              <a:gd name="T6" fmla="*/ 2147483647 w 1286"/>
              <a:gd name="T7" fmla="*/ 2147483647 h 470"/>
              <a:gd name="T8" fmla="*/ 2147483647 w 1286"/>
              <a:gd name="T9" fmla="*/ 0 h 470"/>
              <a:gd name="T10" fmla="*/ 2147483647 w 1286"/>
              <a:gd name="T11" fmla="*/ 2147483647 h 470"/>
              <a:gd name="T12" fmla="*/ 2147483647 w 1286"/>
              <a:gd name="T13" fmla="*/ 2147483647 h 470"/>
              <a:gd name="T14" fmla="*/ 0 w 1286"/>
              <a:gd name="T15" fmla="*/ 2147483647 h 4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86"/>
              <a:gd name="T25" fmla="*/ 0 h 470"/>
              <a:gd name="T26" fmla="*/ 1286 w 1286"/>
              <a:gd name="T27" fmla="*/ 470 h 47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86" h="470">
                <a:moveTo>
                  <a:pt x="0" y="291"/>
                </a:moveTo>
                <a:lnTo>
                  <a:pt x="6" y="470"/>
                </a:lnTo>
                <a:cubicBezTo>
                  <a:pt x="252" y="201"/>
                  <a:pt x="573" y="202"/>
                  <a:pt x="660" y="201"/>
                </a:cubicBezTo>
                <a:cubicBezTo>
                  <a:pt x="748" y="199"/>
                  <a:pt x="1051" y="212"/>
                  <a:pt x="1286" y="431"/>
                </a:cubicBezTo>
                <a:lnTo>
                  <a:pt x="1286" y="0"/>
                </a:lnTo>
                <a:lnTo>
                  <a:pt x="1163" y="168"/>
                </a:lnTo>
                <a:cubicBezTo>
                  <a:pt x="1125" y="136"/>
                  <a:pt x="895" y="45"/>
                  <a:pt x="666" y="39"/>
                </a:cubicBezTo>
                <a:cubicBezTo>
                  <a:pt x="437" y="33"/>
                  <a:pt x="144" y="119"/>
                  <a:pt x="0" y="291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288" name="Freeform 4"/>
          <p:cNvSpPr>
            <a:spLocks/>
          </p:cNvSpPr>
          <p:nvPr/>
        </p:nvSpPr>
        <p:spPr bwMode="invGray">
          <a:xfrm rot="6850832" flipV="1">
            <a:off x="2824163" y="2286000"/>
            <a:ext cx="1217612" cy="446088"/>
          </a:xfrm>
          <a:custGeom>
            <a:avLst/>
            <a:gdLst>
              <a:gd name="T0" fmla="*/ 0 w 1286"/>
              <a:gd name="T1" fmla="*/ 2147483647 h 470"/>
              <a:gd name="T2" fmla="*/ 2147483647 w 1286"/>
              <a:gd name="T3" fmla="*/ 2147483647 h 470"/>
              <a:gd name="T4" fmla="*/ 2147483647 w 1286"/>
              <a:gd name="T5" fmla="*/ 2147483647 h 470"/>
              <a:gd name="T6" fmla="*/ 2147483647 w 1286"/>
              <a:gd name="T7" fmla="*/ 2147483647 h 470"/>
              <a:gd name="T8" fmla="*/ 2147483647 w 1286"/>
              <a:gd name="T9" fmla="*/ 0 h 470"/>
              <a:gd name="T10" fmla="*/ 2147483647 w 1286"/>
              <a:gd name="T11" fmla="*/ 2147483647 h 470"/>
              <a:gd name="T12" fmla="*/ 2147483647 w 1286"/>
              <a:gd name="T13" fmla="*/ 2147483647 h 470"/>
              <a:gd name="T14" fmla="*/ 0 w 1286"/>
              <a:gd name="T15" fmla="*/ 2147483647 h 4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86"/>
              <a:gd name="T25" fmla="*/ 0 h 470"/>
              <a:gd name="T26" fmla="*/ 1286 w 1286"/>
              <a:gd name="T27" fmla="*/ 470 h 47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86" h="470">
                <a:moveTo>
                  <a:pt x="0" y="291"/>
                </a:moveTo>
                <a:lnTo>
                  <a:pt x="6" y="470"/>
                </a:lnTo>
                <a:cubicBezTo>
                  <a:pt x="252" y="201"/>
                  <a:pt x="573" y="202"/>
                  <a:pt x="660" y="201"/>
                </a:cubicBezTo>
                <a:cubicBezTo>
                  <a:pt x="748" y="199"/>
                  <a:pt x="1051" y="212"/>
                  <a:pt x="1286" y="431"/>
                </a:cubicBezTo>
                <a:lnTo>
                  <a:pt x="1286" y="0"/>
                </a:lnTo>
                <a:lnTo>
                  <a:pt x="1163" y="168"/>
                </a:lnTo>
                <a:cubicBezTo>
                  <a:pt x="1125" y="136"/>
                  <a:pt x="895" y="45"/>
                  <a:pt x="666" y="39"/>
                </a:cubicBezTo>
                <a:cubicBezTo>
                  <a:pt x="437" y="33"/>
                  <a:pt x="144" y="119"/>
                  <a:pt x="0" y="291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0" name="空心弧 69"/>
          <p:cNvSpPr>
            <a:spLocks noChangeAspect="1"/>
          </p:cNvSpPr>
          <p:nvPr/>
        </p:nvSpPr>
        <p:spPr bwMode="auto">
          <a:xfrm>
            <a:off x="3427413" y="1862138"/>
            <a:ext cx="2286000" cy="2286000"/>
          </a:xfrm>
          <a:custGeom>
            <a:avLst/>
            <a:gdLst>
              <a:gd name="T0" fmla="*/ 212999 w 2286000"/>
              <a:gd name="T1" fmla="*/ 1708032 h 2286000"/>
              <a:gd name="T2" fmla="*/ 2077185 w 2286000"/>
              <a:gd name="T3" fmla="*/ 1701086 h 2286000"/>
              <a:gd name="T4" fmla="*/ 1143000 w 2286000"/>
              <a:gd name="T5" fmla="*/ 1143000 h 2286000"/>
              <a:gd name="T6" fmla="*/ 5898240 60000 65536"/>
              <a:gd name="T7" fmla="*/ 5898240 60000 65536"/>
              <a:gd name="T8" fmla="*/ 5898240 60000 65536"/>
              <a:gd name="T9" fmla="*/ 0 w 2286000"/>
              <a:gd name="T10" fmla="*/ 0 h 2286000"/>
              <a:gd name="T11" fmla="*/ 2286000 w 2286000"/>
              <a:gd name="T12" fmla="*/ 1736491 h 2286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86000" h="2286000">
                <a:moveTo>
                  <a:pt x="166159" y="1736491"/>
                </a:moveTo>
                <a:lnTo>
                  <a:pt x="166159" y="1736490"/>
                </a:lnTo>
                <a:cubicBezTo>
                  <a:pt x="57476" y="1557606"/>
                  <a:pt x="0" y="1352312"/>
                  <a:pt x="0" y="1143000"/>
                </a:cubicBezTo>
                <a:cubicBezTo>
                  <a:pt x="0" y="511738"/>
                  <a:pt x="511738" y="0"/>
                  <a:pt x="1143000" y="0"/>
                </a:cubicBezTo>
                <a:cubicBezTo>
                  <a:pt x="1774261" y="0"/>
                  <a:pt x="2286000" y="511738"/>
                  <a:pt x="2286000" y="1143000"/>
                </a:cubicBezTo>
                <a:cubicBezTo>
                  <a:pt x="2286000" y="1349421"/>
                  <a:pt x="2230099" y="1551989"/>
                  <a:pt x="2124234" y="1729196"/>
                </a:cubicBezTo>
                <a:lnTo>
                  <a:pt x="2030136" y="1672979"/>
                </a:lnTo>
                <a:lnTo>
                  <a:pt x="2030135" y="1672978"/>
                </a:lnTo>
                <a:cubicBezTo>
                  <a:pt x="2125847" y="1512766"/>
                  <a:pt x="2176386" y="1329625"/>
                  <a:pt x="2176386" y="1143001"/>
                </a:cubicBezTo>
                <a:cubicBezTo>
                  <a:pt x="2176386" y="572277"/>
                  <a:pt x="1713723" y="109615"/>
                  <a:pt x="1143000" y="109615"/>
                </a:cubicBezTo>
                <a:cubicBezTo>
                  <a:pt x="572276" y="109615"/>
                  <a:pt x="109614" y="572277"/>
                  <a:pt x="109614" y="1143001"/>
                </a:cubicBezTo>
                <a:cubicBezTo>
                  <a:pt x="109613" y="1332241"/>
                  <a:pt x="161578" y="1517848"/>
                  <a:pt x="259839" y="1679578"/>
                </a:cubicBezTo>
                <a:close/>
              </a:path>
            </a:pathLst>
          </a:cu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9" name="空心弧 68"/>
          <p:cNvSpPr>
            <a:spLocks noChangeAspect="1"/>
          </p:cNvSpPr>
          <p:nvPr/>
        </p:nvSpPr>
        <p:spPr bwMode="auto">
          <a:xfrm>
            <a:off x="3492500" y="1938338"/>
            <a:ext cx="2160588" cy="2160587"/>
          </a:xfrm>
          <a:custGeom>
            <a:avLst/>
            <a:gdLst>
              <a:gd name="T0" fmla="*/ 180853 w 2160000"/>
              <a:gd name="T1" fmla="*/ 1610863 h 2160000"/>
              <a:gd name="T2" fmla="*/ 1973265 w 2160000"/>
              <a:gd name="T3" fmla="*/ 1620701 h 2160000"/>
              <a:gd name="T4" fmla="*/ 1080000 w 2160000"/>
              <a:gd name="T5" fmla="*/ 1080000 h 2160000"/>
              <a:gd name="T6" fmla="*/ 5898240 60000 65536"/>
              <a:gd name="T7" fmla="*/ 5898240 60000 65536"/>
              <a:gd name="T8" fmla="*/ 5898240 60000 65536"/>
              <a:gd name="T9" fmla="*/ 0 w 2160000"/>
              <a:gd name="T10" fmla="*/ 0 h 2160000"/>
              <a:gd name="T11" fmla="*/ 2160000 w 2160000"/>
              <a:gd name="T12" fmla="*/ 1639258 h 2160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00" h="2160000">
                <a:moveTo>
                  <a:pt x="149995" y="1629082"/>
                </a:moveTo>
                <a:lnTo>
                  <a:pt x="149995" y="1629081"/>
                </a:lnTo>
                <a:cubicBezTo>
                  <a:pt x="51797" y="1462759"/>
                  <a:pt x="0" y="1273147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ubicBezTo>
                  <a:pt x="1676467" y="0"/>
                  <a:pt x="2160000" y="483532"/>
                  <a:pt x="2160000" y="1080000"/>
                </a:cubicBezTo>
                <a:cubicBezTo>
                  <a:pt x="2160000" y="1277172"/>
                  <a:pt x="2106022" y="1470582"/>
                  <a:pt x="2003920" y="1639260"/>
                </a:cubicBezTo>
                <a:lnTo>
                  <a:pt x="1942610" y="1602146"/>
                </a:lnTo>
                <a:lnTo>
                  <a:pt x="1942609" y="1602145"/>
                </a:lnTo>
                <a:cubicBezTo>
                  <a:pt x="2037935" y="1444662"/>
                  <a:pt x="2088331" y="1264088"/>
                  <a:pt x="2088331" y="1080001"/>
                </a:cubicBezTo>
                <a:cubicBezTo>
                  <a:pt x="2088331" y="523115"/>
                  <a:pt x="1636885" y="71670"/>
                  <a:pt x="1080000" y="71670"/>
                </a:cubicBezTo>
                <a:cubicBezTo>
                  <a:pt x="523114" y="71670"/>
                  <a:pt x="71669" y="523115"/>
                  <a:pt x="71669" y="1080001"/>
                </a:cubicBezTo>
                <a:cubicBezTo>
                  <a:pt x="71668" y="1260331"/>
                  <a:pt x="120029" y="1437362"/>
                  <a:pt x="211711" y="1592647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7" name="圆角矩形 36"/>
          <p:cNvSpPr>
            <a:spLocks noChangeArrowheads="1"/>
          </p:cNvSpPr>
          <p:nvPr/>
        </p:nvSpPr>
        <p:spPr bwMode="auto">
          <a:xfrm rot="1538538" flipH="1">
            <a:off x="2997200" y="4057650"/>
            <a:ext cx="381000" cy="21351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8" name="圆角矩形 37"/>
          <p:cNvSpPr>
            <a:spLocks noChangeArrowheads="1"/>
          </p:cNvSpPr>
          <p:nvPr/>
        </p:nvSpPr>
        <p:spPr bwMode="auto">
          <a:xfrm rot="1538538" flipH="1">
            <a:off x="3092450" y="4067175"/>
            <a:ext cx="152400" cy="21336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" name="同心圆 35"/>
          <p:cNvSpPr>
            <a:spLocks noChangeAspect="1"/>
          </p:cNvSpPr>
          <p:nvPr/>
        </p:nvSpPr>
        <p:spPr bwMode="auto">
          <a:xfrm rot="1538538" flipH="1">
            <a:off x="3201988" y="3087688"/>
            <a:ext cx="1371600" cy="1373187"/>
          </a:xfrm>
          <a:custGeom>
            <a:avLst/>
            <a:gdLst>
              <a:gd name="T0" fmla="*/ 609600 w 1219200"/>
              <a:gd name="T1" fmla="*/ 0 h 1219765"/>
              <a:gd name="T2" fmla="*/ 178548 w 1219200"/>
              <a:gd name="T3" fmla="*/ 178630 h 1219765"/>
              <a:gd name="T4" fmla="*/ 0 w 1219200"/>
              <a:gd name="T5" fmla="*/ 609883 h 1219765"/>
              <a:gd name="T6" fmla="*/ 178548 w 1219200"/>
              <a:gd name="T7" fmla="*/ 1041135 h 1219765"/>
              <a:gd name="T8" fmla="*/ 609600 w 1219200"/>
              <a:gd name="T9" fmla="*/ 1219765 h 1219765"/>
              <a:gd name="T10" fmla="*/ 1040652 w 1219200"/>
              <a:gd name="T11" fmla="*/ 1041135 h 1219765"/>
              <a:gd name="T12" fmla="*/ 1219200 w 1219200"/>
              <a:gd name="T13" fmla="*/ 609883 h 1219765"/>
              <a:gd name="T14" fmla="*/ 1040652 w 1219200"/>
              <a:gd name="T15" fmla="*/ 178630 h 1219765"/>
              <a:gd name="T16" fmla="*/ 17694720 60000 65536"/>
              <a:gd name="T17" fmla="*/ 17694720 60000 65536"/>
              <a:gd name="T18" fmla="*/ 11796480 60000 65536"/>
              <a:gd name="T19" fmla="*/ 5898240 60000 65536"/>
              <a:gd name="T20" fmla="*/ 5898240 60000 65536"/>
              <a:gd name="T21" fmla="*/ 5898240 60000 65536"/>
              <a:gd name="T22" fmla="*/ 0 60000 65536"/>
              <a:gd name="T23" fmla="*/ 17694720 60000 65536"/>
              <a:gd name="T24" fmla="*/ 178548 w 1219200"/>
              <a:gd name="T25" fmla="*/ 178630 h 1219765"/>
              <a:gd name="T26" fmla="*/ 1040652 w 1219200"/>
              <a:gd name="T27" fmla="*/ 1041135 h 121976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19200" h="1219765">
                <a:moveTo>
                  <a:pt x="0" y="609883"/>
                </a:moveTo>
                <a:lnTo>
                  <a:pt x="0" y="609883"/>
                </a:lnTo>
                <a:cubicBezTo>
                  <a:pt x="0" y="273054"/>
                  <a:pt x="272927" y="0"/>
                  <a:pt x="609600" y="1"/>
                </a:cubicBezTo>
                <a:cubicBezTo>
                  <a:pt x="609600" y="1"/>
                  <a:pt x="609600" y="1"/>
                  <a:pt x="609600" y="1"/>
                </a:cubicBezTo>
                <a:cubicBezTo>
                  <a:pt x="946273" y="1"/>
                  <a:pt x="1219200" y="273055"/>
                  <a:pt x="1219200" y="609884"/>
                </a:cubicBezTo>
                <a:cubicBezTo>
                  <a:pt x="1219200" y="609884"/>
                  <a:pt x="1219199" y="609884"/>
                  <a:pt x="1219199" y="609884"/>
                </a:cubicBezTo>
                <a:lnTo>
                  <a:pt x="1219200" y="609885"/>
                </a:lnTo>
                <a:cubicBezTo>
                  <a:pt x="1219200" y="946714"/>
                  <a:pt x="946272" y="1219767"/>
                  <a:pt x="609600" y="1219768"/>
                </a:cubicBezTo>
                <a:cubicBezTo>
                  <a:pt x="272927" y="1219768"/>
                  <a:pt x="0" y="946714"/>
                  <a:pt x="0" y="609885"/>
                </a:cubicBezTo>
                <a:cubicBezTo>
                  <a:pt x="-1" y="609884"/>
                  <a:pt x="0" y="609884"/>
                  <a:pt x="0" y="609884"/>
                </a:cubicBezTo>
                <a:close/>
                <a:moveTo>
                  <a:pt x="242316" y="609883"/>
                </a:moveTo>
                <a:lnTo>
                  <a:pt x="242316" y="609883"/>
                </a:lnTo>
                <a:cubicBezTo>
                  <a:pt x="242316" y="812884"/>
                  <a:pt x="406754" y="977448"/>
                  <a:pt x="609599" y="977449"/>
                </a:cubicBezTo>
                <a:lnTo>
                  <a:pt x="609600" y="977449"/>
                </a:lnTo>
                <a:cubicBezTo>
                  <a:pt x="812445" y="977448"/>
                  <a:pt x="976884" y="812884"/>
                  <a:pt x="976884" y="609883"/>
                </a:cubicBezTo>
                <a:cubicBezTo>
                  <a:pt x="976884" y="406881"/>
                  <a:pt x="812445" y="242317"/>
                  <a:pt x="609600" y="242317"/>
                </a:cubicBezTo>
                <a:lnTo>
                  <a:pt x="609599" y="242317"/>
                </a:lnTo>
                <a:cubicBezTo>
                  <a:pt x="406754" y="242317"/>
                  <a:pt x="242316" y="406881"/>
                  <a:pt x="242316" y="609882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2157"/>
                  <a:invGamma/>
                </a:schemeClr>
              </a:gs>
            </a:gsLst>
            <a:lin ang="27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9" name="同心圆 38"/>
          <p:cNvSpPr>
            <a:spLocks noChangeAspect="1"/>
          </p:cNvSpPr>
          <p:nvPr/>
        </p:nvSpPr>
        <p:spPr bwMode="auto">
          <a:xfrm rot="1538538" flipH="1">
            <a:off x="3238500" y="3122613"/>
            <a:ext cx="1292225" cy="1292225"/>
          </a:xfrm>
          <a:custGeom>
            <a:avLst/>
            <a:gdLst>
              <a:gd name="T0" fmla="*/ 573934 w 1147868"/>
              <a:gd name="T1" fmla="*/ 0 h 1148400"/>
              <a:gd name="T2" fmla="*/ 168101 w 1147868"/>
              <a:gd name="T3" fmla="*/ 168179 h 1148400"/>
              <a:gd name="T4" fmla="*/ 0 w 1147868"/>
              <a:gd name="T5" fmla="*/ 574200 h 1148400"/>
              <a:gd name="T6" fmla="*/ 168101 w 1147868"/>
              <a:gd name="T7" fmla="*/ 980221 h 1148400"/>
              <a:gd name="T8" fmla="*/ 573934 w 1147868"/>
              <a:gd name="T9" fmla="*/ 1148400 h 1148400"/>
              <a:gd name="T10" fmla="*/ 979767 w 1147868"/>
              <a:gd name="T11" fmla="*/ 980221 h 1148400"/>
              <a:gd name="T12" fmla="*/ 1147868 w 1147868"/>
              <a:gd name="T13" fmla="*/ 574200 h 1148400"/>
              <a:gd name="T14" fmla="*/ 979767 w 1147868"/>
              <a:gd name="T15" fmla="*/ 168179 h 1148400"/>
              <a:gd name="T16" fmla="*/ 17694720 60000 65536"/>
              <a:gd name="T17" fmla="*/ 17694720 60000 65536"/>
              <a:gd name="T18" fmla="*/ 11796480 60000 65536"/>
              <a:gd name="T19" fmla="*/ 5898240 60000 65536"/>
              <a:gd name="T20" fmla="*/ 5898240 60000 65536"/>
              <a:gd name="T21" fmla="*/ 5898240 60000 65536"/>
              <a:gd name="T22" fmla="*/ 0 60000 65536"/>
              <a:gd name="T23" fmla="*/ 17694720 60000 65536"/>
              <a:gd name="T24" fmla="*/ 168101 w 1147868"/>
              <a:gd name="T25" fmla="*/ 168179 h 1148400"/>
              <a:gd name="T26" fmla="*/ 979767 w 1147868"/>
              <a:gd name="T27" fmla="*/ 980221 h 11484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47868" h="1148400">
                <a:moveTo>
                  <a:pt x="0" y="574200"/>
                </a:moveTo>
                <a:lnTo>
                  <a:pt x="0" y="574200"/>
                </a:lnTo>
                <a:cubicBezTo>
                  <a:pt x="0" y="257078"/>
                  <a:pt x="256959" y="0"/>
                  <a:pt x="573934" y="1"/>
                </a:cubicBezTo>
                <a:cubicBezTo>
                  <a:pt x="573934" y="1"/>
                  <a:pt x="573934" y="1"/>
                  <a:pt x="573934" y="1"/>
                </a:cubicBezTo>
                <a:cubicBezTo>
                  <a:pt x="890909" y="1"/>
                  <a:pt x="1147868" y="257079"/>
                  <a:pt x="1147868" y="574201"/>
                </a:cubicBezTo>
                <a:cubicBezTo>
                  <a:pt x="1147868" y="574201"/>
                  <a:pt x="1147867" y="574201"/>
                  <a:pt x="1147867" y="574201"/>
                </a:cubicBezTo>
                <a:lnTo>
                  <a:pt x="1147868" y="574202"/>
                </a:lnTo>
                <a:cubicBezTo>
                  <a:pt x="1147868" y="891323"/>
                  <a:pt x="890908" y="1148401"/>
                  <a:pt x="573934" y="1148402"/>
                </a:cubicBezTo>
                <a:cubicBezTo>
                  <a:pt x="256959" y="1148402"/>
                  <a:pt x="0" y="891323"/>
                  <a:pt x="0" y="574202"/>
                </a:cubicBezTo>
                <a:cubicBezTo>
                  <a:pt x="-1" y="574201"/>
                  <a:pt x="0" y="574201"/>
                  <a:pt x="0" y="574201"/>
                </a:cubicBezTo>
                <a:close/>
                <a:moveTo>
                  <a:pt x="228139" y="574200"/>
                </a:moveTo>
                <a:lnTo>
                  <a:pt x="228139" y="574200"/>
                </a:lnTo>
                <a:cubicBezTo>
                  <a:pt x="228139" y="765324"/>
                  <a:pt x="382956" y="920260"/>
                  <a:pt x="573933" y="920261"/>
                </a:cubicBezTo>
                <a:lnTo>
                  <a:pt x="573934" y="920261"/>
                </a:lnTo>
                <a:cubicBezTo>
                  <a:pt x="764911" y="920260"/>
                  <a:pt x="919729" y="765324"/>
                  <a:pt x="919729" y="574200"/>
                </a:cubicBezTo>
                <a:cubicBezTo>
                  <a:pt x="919729" y="383075"/>
                  <a:pt x="764911" y="228139"/>
                  <a:pt x="573934" y="228139"/>
                </a:cubicBezTo>
                <a:lnTo>
                  <a:pt x="573933" y="228139"/>
                </a:lnTo>
                <a:cubicBezTo>
                  <a:pt x="382956" y="228139"/>
                  <a:pt x="228139" y="383075"/>
                  <a:pt x="228139" y="574199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21176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8" name="圆角矩形 57"/>
          <p:cNvSpPr>
            <a:spLocks noChangeArrowheads="1"/>
          </p:cNvSpPr>
          <p:nvPr/>
        </p:nvSpPr>
        <p:spPr bwMode="auto">
          <a:xfrm rot="-1584899">
            <a:off x="5783263" y="4046538"/>
            <a:ext cx="381000" cy="21336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18900000" scaled="1"/>
          </a:gradFill>
          <a:ln w="254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9" name="圆角矩形 58"/>
          <p:cNvSpPr>
            <a:spLocks noChangeArrowheads="1"/>
          </p:cNvSpPr>
          <p:nvPr/>
        </p:nvSpPr>
        <p:spPr bwMode="auto">
          <a:xfrm rot="-1584899">
            <a:off x="5916613" y="4054475"/>
            <a:ext cx="152400" cy="21336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54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1" name="同心圆 60"/>
          <p:cNvSpPr>
            <a:spLocks noChangeAspect="1"/>
          </p:cNvSpPr>
          <p:nvPr/>
        </p:nvSpPr>
        <p:spPr bwMode="auto">
          <a:xfrm rot="-1584899">
            <a:off x="4570413" y="3086100"/>
            <a:ext cx="1371600" cy="1371600"/>
          </a:xfrm>
          <a:custGeom>
            <a:avLst/>
            <a:gdLst>
              <a:gd name="T0" fmla="*/ 609600 w 1219200"/>
              <a:gd name="T1" fmla="*/ 0 h 1219765"/>
              <a:gd name="T2" fmla="*/ 178548 w 1219200"/>
              <a:gd name="T3" fmla="*/ 178630 h 1219765"/>
              <a:gd name="T4" fmla="*/ 0 w 1219200"/>
              <a:gd name="T5" fmla="*/ 609883 h 1219765"/>
              <a:gd name="T6" fmla="*/ 178548 w 1219200"/>
              <a:gd name="T7" fmla="*/ 1041135 h 1219765"/>
              <a:gd name="T8" fmla="*/ 609600 w 1219200"/>
              <a:gd name="T9" fmla="*/ 1219765 h 1219765"/>
              <a:gd name="T10" fmla="*/ 1040652 w 1219200"/>
              <a:gd name="T11" fmla="*/ 1041135 h 1219765"/>
              <a:gd name="T12" fmla="*/ 1219200 w 1219200"/>
              <a:gd name="T13" fmla="*/ 609883 h 1219765"/>
              <a:gd name="T14" fmla="*/ 1040652 w 1219200"/>
              <a:gd name="T15" fmla="*/ 178630 h 1219765"/>
              <a:gd name="T16" fmla="*/ 17694720 60000 65536"/>
              <a:gd name="T17" fmla="*/ 17694720 60000 65536"/>
              <a:gd name="T18" fmla="*/ 11796480 60000 65536"/>
              <a:gd name="T19" fmla="*/ 5898240 60000 65536"/>
              <a:gd name="T20" fmla="*/ 5898240 60000 65536"/>
              <a:gd name="T21" fmla="*/ 5898240 60000 65536"/>
              <a:gd name="T22" fmla="*/ 0 60000 65536"/>
              <a:gd name="T23" fmla="*/ 17694720 60000 65536"/>
              <a:gd name="T24" fmla="*/ 178548 w 1219200"/>
              <a:gd name="T25" fmla="*/ 178630 h 1219765"/>
              <a:gd name="T26" fmla="*/ 1040652 w 1219200"/>
              <a:gd name="T27" fmla="*/ 1041135 h 121976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19200" h="1219765">
                <a:moveTo>
                  <a:pt x="0" y="609883"/>
                </a:moveTo>
                <a:lnTo>
                  <a:pt x="0" y="609883"/>
                </a:lnTo>
                <a:cubicBezTo>
                  <a:pt x="0" y="273054"/>
                  <a:pt x="272927" y="0"/>
                  <a:pt x="609600" y="1"/>
                </a:cubicBezTo>
                <a:cubicBezTo>
                  <a:pt x="609600" y="1"/>
                  <a:pt x="609600" y="1"/>
                  <a:pt x="609600" y="1"/>
                </a:cubicBezTo>
                <a:cubicBezTo>
                  <a:pt x="946273" y="1"/>
                  <a:pt x="1219200" y="273055"/>
                  <a:pt x="1219200" y="609884"/>
                </a:cubicBezTo>
                <a:cubicBezTo>
                  <a:pt x="1219200" y="609884"/>
                  <a:pt x="1219199" y="609884"/>
                  <a:pt x="1219199" y="609884"/>
                </a:cubicBezTo>
                <a:lnTo>
                  <a:pt x="1219200" y="609885"/>
                </a:lnTo>
                <a:cubicBezTo>
                  <a:pt x="1219200" y="946714"/>
                  <a:pt x="946272" y="1219767"/>
                  <a:pt x="609600" y="1219768"/>
                </a:cubicBezTo>
                <a:cubicBezTo>
                  <a:pt x="272927" y="1219768"/>
                  <a:pt x="0" y="946714"/>
                  <a:pt x="0" y="609885"/>
                </a:cubicBezTo>
                <a:cubicBezTo>
                  <a:pt x="-1" y="609884"/>
                  <a:pt x="0" y="609884"/>
                  <a:pt x="0" y="609884"/>
                </a:cubicBezTo>
                <a:close/>
                <a:moveTo>
                  <a:pt x="242316" y="609883"/>
                </a:moveTo>
                <a:lnTo>
                  <a:pt x="242316" y="609883"/>
                </a:lnTo>
                <a:cubicBezTo>
                  <a:pt x="242316" y="812884"/>
                  <a:pt x="406754" y="977448"/>
                  <a:pt x="609599" y="977449"/>
                </a:cubicBezTo>
                <a:lnTo>
                  <a:pt x="609600" y="977449"/>
                </a:lnTo>
                <a:cubicBezTo>
                  <a:pt x="812445" y="977448"/>
                  <a:pt x="976884" y="812884"/>
                  <a:pt x="976884" y="609883"/>
                </a:cubicBezTo>
                <a:cubicBezTo>
                  <a:pt x="976884" y="406881"/>
                  <a:pt x="812445" y="242317"/>
                  <a:pt x="609600" y="242317"/>
                </a:cubicBezTo>
                <a:lnTo>
                  <a:pt x="609599" y="242317"/>
                </a:lnTo>
                <a:cubicBezTo>
                  <a:pt x="406754" y="242317"/>
                  <a:pt x="242316" y="406881"/>
                  <a:pt x="242316" y="609882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0"/>
                  <a:invGamma/>
                </a:schemeClr>
              </a:gs>
            </a:gsLst>
            <a:lin ang="27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2" name="同心圆 61"/>
          <p:cNvSpPr>
            <a:spLocks noChangeAspect="1"/>
          </p:cNvSpPr>
          <p:nvPr/>
        </p:nvSpPr>
        <p:spPr bwMode="auto">
          <a:xfrm rot="-1584899">
            <a:off x="4613275" y="3121025"/>
            <a:ext cx="1292225" cy="1290638"/>
          </a:xfrm>
          <a:custGeom>
            <a:avLst/>
            <a:gdLst>
              <a:gd name="T0" fmla="*/ 573934 w 1147868"/>
              <a:gd name="T1" fmla="*/ 0 h 1148400"/>
              <a:gd name="T2" fmla="*/ 168101 w 1147868"/>
              <a:gd name="T3" fmla="*/ 168179 h 1148400"/>
              <a:gd name="T4" fmla="*/ 0 w 1147868"/>
              <a:gd name="T5" fmla="*/ 574200 h 1148400"/>
              <a:gd name="T6" fmla="*/ 168101 w 1147868"/>
              <a:gd name="T7" fmla="*/ 980221 h 1148400"/>
              <a:gd name="T8" fmla="*/ 573934 w 1147868"/>
              <a:gd name="T9" fmla="*/ 1148400 h 1148400"/>
              <a:gd name="T10" fmla="*/ 979767 w 1147868"/>
              <a:gd name="T11" fmla="*/ 980221 h 1148400"/>
              <a:gd name="T12" fmla="*/ 1147868 w 1147868"/>
              <a:gd name="T13" fmla="*/ 574200 h 1148400"/>
              <a:gd name="T14" fmla="*/ 979767 w 1147868"/>
              <a:gd name="T15" fmla="*/ 168179 h 1148400"/>
              <a:gd name="T16" fmla="*/ 17694720 60000 65536"/>
              <a:gd name="T17" fmla="*/ 17694720 60000 65536"/>
              <a:gd name="T18" fmla="*/ 11796480 60000 65536"/>
              <a:gd name="T19" fmla="*/ 5898240 60000 65536"/>
              <a:gd name="T20" fmla="*/ 5898240 60000 65536"/>
              <a:gd name="T21" fmla="*/ 5898240 60000 65536"/>
              <a:gd name="T22" fmla="*/ 0 60000 65536"/>
              <a:gd name="T23" fmla="*/ 17694720 60000 65536"/>
              <a:gd name="T24" fmla="*/ 168101 w 1147868"/>
              <a:gd name="T25" fmla="*/ 168179 h 1148400"/>
              <a:gd name="T26" fmla="*/ 979767 w 1147868"/>
              <a:gd name="T27" fmla="*/ 980221 h 11484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47868" h="1148400">
                <a:moveTo>
                  <a:pt x="0" y="574200"/>
                </a:moveTo>
                <a:lnTo>
                  <a:pt x="0" y="574200"/>
                </a:lnTo>
                <a:cubicBezTo>
                  <a:pt x="0" y="257078"/>
                  <a:pt x="256959" y="0"/>
                  <a:pt x="573934" y="1"/>
                </a:cubicBezTo>
                <a:cubicBezTo>
                  <a:pt x="573934" y="1"/>
                  <a:pt x="573934" y="1"/>
                  <a:pt x="573934" y="1"/>
                </a:cubicBezTo>
                <a:cubicBezTo>
                  <a:pt x="890909" y="1"/>
                  <a:pt x="1147868" y="257079"/>
                  <a:pt x="1147868" y="574201"/>
                </a:cubicBezTo>
                <a:cubicBezTo>
                  <a:pt x="1147868" y="574201"/>
                  <a:pt x="1147867" y="574201"/>
                  <a:pt x="1147867" y="574201"/>
                </a:cubicBezTo>
                <a:lnTo>
                  <a:pt x="1147868" y="574202"/>
                </a:lnTo>
                <a:cubicBezTo>
                  <a:pt x="1147868" y="891323"/>
                  <a:pt x="890908" y="1148401"/>
                  <a:pt x="573934" y="1148402"/>
                </a:cubicBezTo>
                <a:cubicBezTo>
                  <a:pt x="256959" y="1148402"/>
                  <a:pt x="0" y="891323"/>
                  <a:pt x="0" y="574202"/>
                </a:cubicBezTo>
                <a:cubicBezTo>
                  <a:pt x="-1" y="574201"/>
                  <a:pt x="0" y="574201"/>
                  <a:pt x="0" y="574201"/>
                </a:cubicBezTo>
                <a:close/>
                <a:moveTo>
                  <a:pt x="228139" y="574200"/>
                </a:moveTo>
                <a:lnTo>
                  <a:pt x="228139" y="574200"/>
                </a:lnTo>
                <a:cubicBezTo>
                  <a:pt x="228139" y="765324"/>
                  <a:pt x="382956" y="920260"/>
                  <a:pt x="573933" y="920261"/>
                </a:cubicBezTo>
                <a:lnTo>
                  <a:pt x="573934" y="920261"/>
                </a:lnTo>
                <a:cubicBezTo>
                  <a:pt x="764911" y="920260"/>
                  <a:pt x="919729" y="765324"/>
                  <a:pt x="919729" y="574200"/>
                </a:cubicBezTo>
                <a:cubicBezTo>
                  <a:pt x="919729" y="383075"/>
                  <a:pt x="764911" y="228139"/>
                  <a:pt x="573934" y="228139"/>
                </a:cubicBezTo>
                <a:lnTo>
                  <a:pt x="573933" y="228139"/>
                </a:lnTo>
                <a:cubicBezTo>
                  <a:pt x="382956" y="228139"/>
                  <a:pt x="228139" y="383075"/>
                  <a:pt x="228139" y="574199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3" name="空心弧 72"/>
          <p:cNvSpPr>
            <a:spLocks noChangeAspect="1"/>
          </p:cNvSpPr>
          <p:nvPr/>
        </p:nvSpPr>
        <p:spPr bwMode="auto">
          <a:xfrm flipV="1">
            <a:off x="3427413" y="1858963"/>
            <a:ext cx="2286000" cy="2286000"/>
          </a:xfrm>
          <a:custGeom>
            <a:avLst/>
            <a:gdLst>
              <a:gd name="T0" fmla="*/ 210360 w 2286000"/>
              <a:gd name="T1" fmla="*/ 581468 h 2286000"/>
              <a:gd name="T2" fmla="*/ 2081876 w 2286000"/>
              <a:gd name="T3" fmla="*/ 591961 h 2286000"/>
              <a:gd name="T4" fmla="*/ 1143000 w 2286000"/>
              <a:gd name="T5" fmla="*/ 1143000 h 2286000"/>
              <a:gd name="T6" fmla="*/ 5898240 60000 65536"/>
              <a:gd name="T7" fmla="*/ 5898240 60000 65536"/>
              <a:gd name="T8" fmla="*/ 17694720 60000 65536"/>
              <a:gd name="T9" fmla="*/ 163789 w 2286000"/>
              <a:gd name="T10" fmla="*/ 0 h 2286000"/>
              <a:gd name="T11" fmla="*/ 2128760 w 2286000"/>
              <a:gd name="T12" fmla="*/ 619477 h 2286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86000" h="2286000">
                <a:moveTo>
                  <a:pt x="163789" y="553428"/>
                </a:moveTo>
                <a:lnTo>
                  <a:pt x="163789" y="553428"/>
                </a:lnTo>
                <a:cubicBezTo>
                  <a:pt x="370561" y="210003"/>
                  <a:pt x="742131" y="-1"/>
                  <a:pt x="1143000" y="0"/>
                </a:cubicBezTo>
                <a:cubicBezTo>
                  <a:pt x="1548439" y="0"/>
                  <a:pt x="1923537" y="214780"/>
                  <a:pt x="2128760" y="564444"/>
                </a:cubicBezTo>
                <a:lnTo>
                  <a:pt x="2034995" y="619477"/>
                </a:lnTo>
                <a:lnTo>
                  <a:pt x="2034994" y="619477"/>
                </a:lnTo>
                <a:cubicBezTo>
                  <a:pt x="1849293" y="303072"/>
                  <a:pt x="1509874" y="108722"/>
                  <a:pt x="1143000" y="108722"/>
                </a:cubicBezTo>
                <a:cubicBezTo>
                  <a:pt x="780262" y="108721"/>
                  <a:pt x="444035" y="298749"/>
                  <a:pt x="256931" y="609507"/>
                </a:cubicBezTo>
                <a:close/>
              </a:path>
            </a:pathLst>
          </a:cu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4" name="空心弧 73"/>
          <p:cNvSpPr>
            <a:spLocks noChangeAspect="1"/>
          </p:cNvSpPr>
          <p:nvPr/>
        </p:nvSpPr>
        <p:spPr bwMode="auto">
          <a:xfrm flipV="1">
            <a:off x="3490913" y="1936750"/>
            <a:ext cx="2159000" cy="2160588"/>
          </a:xfrm>
          <a:custGeom>
            <a:avLst/>
            <a:gdLst>
              <a:gd name="T0" fmla="*/ 169270 w 2160000"/>
              <a:gd name="T1" fmla="*/ 570544 h 2160000"/>
              <a:gd name="T2" fmla="*/ 1988886 w 2160000"/>
              <a:gd name="T3" fmla="*/ 567263 h 2160000"/>
              <a:gd name="T4" fmla="*/ 1080000 w 2160000"/>
              <a:gd name="T5" fmla="*/ 1080000 h 2160000"/>
              <a:gd name="T6" fmla="*/ 5898240 60000 65536"/>
              <a:gd name="T7" fmla="*/ 5898240 60000 65536"/>
              <a:gd name="T8" fmla="*/ 17694720 60000 65536"/>
              <a:gd name="T9" fmla="*/ 137450 w 2160000"/>
              <a:gd name="T10" fmla="*/ 0 h 2160000"/>
              <a:gd name="T11" fmla="*/ 2020643 w 2160000"/>
              <a:gd name="T12" fmla="*/ 588344 h 2160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00" h="2160000">
                <a:moveTo>
                  <a:pt x="137450" y="552744"/>
                </a:moveTo>
                <a:lnTo>
                  <a:pt x="137449" y="552743"/>
                </a:lnTo>
                <a:cubicBezTo>
                  <a:pt x="328379" y="211428"/>
                  <a:pt x="688911" y="-1"/>
                  <a:pt x="1080000" y="0"/>
                </a:cubicBezTo>
                <a:cubicBezTo>
                  <a:pt x="1469695" y="0"/>
                  <a:pt x="1829168" y="209937"/>
                  <a:pt x="2020643" y="549348"/>
                </a:cubicBezTo>
                <a:lnTo>
                  <a:pt x="1957131" y="585178"/>
                </a:lnTo>
                <a:lnTo>
                  <a:pt x="1957131" y="585177"/>
                </a:lnTo>
                <a:cubicBezTo>
                  <a:pt x="1778585" y="268683"/>
                  <a:pt x="1443383" y="72921"/>
                  <a:pt x="1080001" y="72921"/>
                </a:cubicBezTo>
                <a:cubicBezTo>
                  <a:pt x="715318" y="72920"/>
                  <a:pt x="379129" y="270074"/>
                  <a:pt x="201091" y="588344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19" name="AutoShape 7"/>
          <p:cNvSpPr>
            <a:spLocks noChangeArrowheads="1"/>
          </p:cNvSpPr>
          <p:nvPr/>
        </p:nvSpPr>
        <p:spPr bwMode="gray">
          <a:xfrm>
            <a:off x="6096000" y="3124200"/>
            <a:ext cx="1916113" cy="12287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>
                  <a:gamma/>
                  <a:shade val="27451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27451"/>
                  <a:invGamma/>
                </a:schemeClr>
              </a:gs>
            </a:gsLst>
            <a:lin ang="5400000" scaled="1"/>
          </a:gradFill>
          <a:ln w="2540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0" name="AutoShape 7"/>
          <p:cNvSpPr>
            <a:spLocks noChangeArrowheads="1"/>
          </p:cNvSpPr>
          <p:nvPr/>
        </p:nvSpPr>
        <p:spPr bwMode="gray">
          <a:xfrm>
            <a:off x="1143000" y="3124200"/>
            <a:ext cx="1916113" cy="12287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>
                  <a:gamma/>
                  <a:shade val="27451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27451"/>
                  <a:invGamma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5883" name="TextBox 122"/>
          <p:cNvSpPr txBox="1">
            <a:spLocks noChangeArrowheads="1"/>
          </p:cNvSpPr>
          <p:nvPr/>
        </p:nvSpPr>
        <p:spPr bwMode="auto">
          <a:xfrm>
            <a:off x="1193800" y="3538538"/>
            <a:ext cx="177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微软雅黑" pitchFamily="34" charset="-122"/>
              </a:rPr>
              <a:t>添加标题</a:t>
            </a:r>
          </a:p>
        </p:txBody>
      </p:sp>
      <p:sp>
        <p:nvSpPr>
          <p:cNvPr id="35884" name="TextBox 122"/>
          <p:cNvSpPr txBox="1">
            <a:spLocks noChangeArrowheads="1"/>
          </p:cNvSpPr>
          <p:nvPr/>
        </p:nvSpPr>
        <p:spPr bwMode="auto">
          <a:xfrm>
            <a:off x="6146800" y="3538538"/>
            <a:ext cx="177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微软雅黑" pitchFamily="34" charset="-122"/>
              </a:rPr>
              <a:t>添加标题</a:t>
            </a:r>
          </a:p>
        </p:txBody>
      </p:sp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3757613" y="1690688"/>
            <a:ext cx="1655762" cy="573087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27451"/>
                  <a:invGamma/>
                </a:schemeClr>
              </a:gs>
            </a:gsLst>
            <a:lin ang="5400000" scaled="1"/>
          </a:gradFill>
          <a:ln w="25400" algn="ctr">
            <a:solidFill>
              <a:schemeClr val="bg1"/>
            </a:solidFill>
            <a:round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3883025" y="1728788"/>
            <a:ext cx="1397000" cy="18256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254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5887" name="TextBox 35"/>
          <p:cNvSpPr txBox="1">
            <a:spLocks noChangeArrowheads="1"/>
          </p:cNvSpPr>
          <p:nvPr/>
        </p:nvSpPr>
        <p:spPr bwMode="auto">
          <a:xfrm>
            <a:off x="3800475" y="1804988"/>
            <a:ext cx="1570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ea typeface="微软雅黑" pitchFamily="34" charset="-122"/>
              </a:rPr>
              <a:t>添加标题</a:t>
            </a:r>
          </a:p>
        </p:txBody>
      </p:sp>
      <p:grpSp>
        <p:nvGrpSpPr>
          <p:cNvPr id="35888" name="Group 7631"/>
          <p:cNvGrpSpPr>
            <a:grpSpLocks/>
          </p:cNvGrpSpPr>
          <p:nvPr/>
        </p:nvGrpSpPr>
        <p:grpSpPr bwMode="auto">
          <a:xfrm>
            <a:off x="5116513" y="3646488"/>
            <a:ext cx="325437" cy="323850"/>
            <a:chOff x="3147" y="397"/>
            <a:chExt cx="205" cy="204"/>
          </a:xfrm>
        </p:grpSpPr>
        <p:sp>
          <p:nvSpPr>
            <p:cNvPr id="2" name="Oval 8"/>
            <p:cNvSpPr>
              <a:spLocks noChangeArrowheads="1"/>
            </p:cNvSpPr>
            <p:nvPr/>
          </p:nvSpPr>
          <p:spPr bwMode="gray">
            <a:xfrm>
              <a:off x="3148" y="397"/>
              <a:ext cx="204" cy="20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" name="Oval 8"/>
            <p:cNvSpPr>
              <a:spLocks noChangeArrowheads="1"/>
            </p:cNvSpPr>
            <p:nvPr/>
          </p:nvSpPr>
          <p:spPr bwMode="gray">
            <a:xfrm>
              <a:off x="3147" y="397"/>
              <a:ext cx="204" cy="20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8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5001"/>
                  </a:scheme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椭圆 105"/>
            <p:cNvSpPr>
              <a:spLocks noChangeArrowheads="1"/>
            </p:cNvSpPr>
            <p:nvPr/>
          </p:nvSpPr>
          <p:spPr bwMode="auto">
            <a:xfrm rot="-3729989">
              <a:off x="3205" y="394"/>
              <a:ext cx="125" cy="150"/>
            </a:xfrm>
            <a:prstGeom prst="ellipse">
              <a:avLst/>
            </a:prstGeom>
            <a:gradFill rotWithShape="0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gamma/>
                    <a:shade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25400" algn="ctr">
              <a:noFill/>
              <a:round/>
              <a:headEnd/>
              <a:tailEnd/>
            </a:ln>
            <a:effectLst/>
          </p:spPr>
          <p:txBody>
            <a:bodyPr vert="eaVert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5899" name="Oval 95"/>
            <p:cNvSpPr>
              <a:spLocks noChangeArrowheads="1"/>
            </p:cNvSpPr>
            <p:nvPr/>
          </p:nvSpPr>
          <p:spPr bwMode="auto">
            <a:xfrm rot="10266300">
              <a:off x="3238" y="440"/>
              <a:ext cx="67" cy="6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67676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eaLnBrk="1" hangingPunct="1"/>
              <a:endParaRPr lang="zh-CN" altLang="zh-CN"/>
            </a:p>
          </p:txBody>
        </p:sp>
      </p:grpSp>
      <p:grpSp>
        <p:nvGrpSpPr>
          <p:cNvPr id="35889" name="Group 7636"/>
          <p:cNvGrpSpPr>
            <a:grpSpLocks/>
          </p:cNvGrpSpPr>
          <p:nvPr/>
        </p:nvGrpSpPr>
        <p:grpSpPr bwMode="auto">
          <a:xfrm>
            <a:off x="3733800" y="3644900"/>
            <a:ext cx="325438" cy="323850"/>
            <a:chOff x="3709" y="417"/>
            <a:chExt cx="205" cy="204"/>
          </a:xfrm>
        </p:grpSpPr>
        <p:sp>
          <p:nvSpPr>
            <p:cNvPr id="104" name="Oval 8"/>
            <p:cNvSpPr>
              <a:spLocks noChangeArrowheads="1"/>
            </p:cNvSpPr>
            <p:nvPr/>
          </p:nvSpPr>
          <p:spPr bwMode="gray">
            <a:xfrm>
              <a:off x="3710" y="417"/>
              <a:ext cx="204" cy="20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gray">
            <a:xfrm>
              <a:off x="3709" y="417"/>
              <a:ext cx="204" cy="20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5001"/>
                  </a:scheme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6" name="椭圆 105"/>
            <p:cNvSpPr>
              <a:spLocks noChangeArrowheads="1"/>
            </p:cNvSpPr>
            <p:nvPr/>
          </p:nvSpPr>
          <p:spPr bwMode="auto">
            <a:xfrm rot="-3729989">
              <a:off x="3765" y="416"/>
              <a:ext cx="125" cy="150"/>
            </a:xfrm>
            <a:prstGeom prst="ellipse">
              <a:avLst/>
            </a:prstGeom>
            <a:gradFill rotWithShape="0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gamma/>
                    <a:shade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25400" algn="ctr">
              <a:noFill/>
              <a:round/>
              <a:headEnd/>
              <a:tailEnd/>
            </a:ln>
            <a:effectLst/>
          </p:spPr>
          <p:txBody>
            <a:bodyPr vert="eaVert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5895" name="Oval 95"/>
            <p:cNvSpPr>
              <a:spLocks noChangeArrowheads="1"/>
            </p:cNvSpPr>
            <p:nvPr/>
          </p:nvSpPr>
          <p:spPr bwMode="auto">
            <a:xfrm rot="10266300">
              <a:off x="3800" y="460"/>
              <a:ext cx="67" cy="6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67676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eaLnBrk="1" hangingPunct="1"/>
              <a:endParaRPr lang="zh-CN" altLang="zh-CN"/>
            </a:p>
          </p:txBody>
        </p:sp>
      </p:grpSp>
      <p:sp>
        <p:nvSpPr>
          <p:cNvPr id="5" name="圆角矩形 14"/>
          <p:cNvSpPr>
            <a:spLocks noChangeArrowheads="1"/>
          </p:cNvSpPr>
          <p:nvPr/>
        </p:nvSpPr>
        <p:spPr bwMode="auto">
          <a:xfrm>
            <a:off x="1173163" y="3155950"/>
            <a:ext cx="1858962" cy="457200"/>
          </a:xfrm>
          <a:prstGeom prst="roundRect">
            <a:avLst>
              <a:gd name="adj" fmla="val 21181"/>
            </a:avLst>
          </a:prstGeom>
          <a:gradFill rotWithShape="0">
            <a:gsLst>
              <a:gs pos="0">
                <a:schemeClr val="bg1">
                  <a:alpha val="77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254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圆角矩形 14"/>
          <p:cNvSpPr>
            <a:spLocks noChangeArrowheads="1"/>
          </p:cNvSpPr>
          <p:nvPr/>
        </p:nvSpPr>
        <p:spPr bwMode="auto">
          <a:xfrm>
            <a:off x="6118225" y="3155950"/>
            <a:ext cx="1858963" cy="457200"/>
          </a:xfrm>
          <a:prstGeom prst="roundRect">
            <a:avLst>
              <a:gd name="adj" fmla="val 21181"/>
            </a:avLst>
          </a:prstGeom>
          <a:gradFill rotWithShape="0">
            <a:gsLst>
              <a:gs pos="0">
                <a:schemeClr val="bg1">
                  <a:alpha val="77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25400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3"/>
          <p:cNvGrpSpPr>
            <a:grpSpLocks/>
          </p:cNvGrpSpPr>
          <p:nvPr/>
        </p:nvGrpSpPr>
        <p:grpSpPr bwMode="auto">
          <a:xfrm>
            <a:off x="0" y="3311525"/>
            <a:ext cx="9144000" cy="1676400"/>
            <a:chOff x="0" y="2086"/>
            <a:chExt cx="5760" cy="1056"/>
          </a:xfrm>
        </p:grpSpPr>
        <p:sp>
          <p:nvSpPr>
            <p:cNvPr id="36875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/>
              <a:endParaRPr lang="zh-CN" altLang="zh-CN" noProof="1"/>
            </a:p>
          </p:txBody>
        </p:sp>
        <p:sp>
          <p:nvSpPr>
            <p:cNvPr id="36876" name="Rectangle 25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/>
              <a:endParaRPr lang="zh-CN" altLang="zh-CN" noProof="1"/>
            </a:p>
          </p:txBody>
        </p:sp>
      </p:grpSp>
      <p:pic>
        <p:nvPicPr>
          <p:cNvPr id="4098" name="Picture 2" descr="http://www.storypreso.com/blog/wp-content/uploads/2009/10/powerpoint-2007-ic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8475" y="323850"/>
            <a:ext cx="717550" cy="7191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feld 7"/>
          <p:cNvSpPr txBox="1">
            <a:spLocks noChangeArrowheads="1"/>
          </p:cNvSpPr>
          <p:nvPr/>
        </p:nvSpPr>
        <p:spPr bwMode="auto">
          <a:xfrm>
            <a:off x="155575" y="174625"/>
            <a:ext cx="62547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0" b="1" dirty="0">
                <a:solidFill>
                  <a:srgbClr val="C40505"/>
                </a:solidFill>
                <a:latin typeface="+mn-lt"/>
              </a:rPr>
              <a:t>FREE</a:t>
            </a:r>
            <a:r>
              <a:rPr lang="de-DE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/>
              </a:rPr>
              <a:t>GRAPHICS</a:t>
            </a:r>
            <a:endParaRPr lang="de-DE" sz="6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eaLnBrk="1" hangingPunct="1">
              <a:defRPr/>
            </a:pPr>
            <a:endParaRPr lang="de-DE" sz="6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gray">
          <a:xfrm>
            <a:off x="184150" y="1497013"/>
            <a:ext cx="4175125" cy="2300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08000" tIns="108000" rIns="144000" bIns="72000"/>
          <a:lstStyle/>
          <a:p>
            <a:pPr marL="190500" indent="-190500" eaLnBrk="1" hangingPunct="1">
              <a:spcAft>
                <a:spcPts val="1400"/>
              </a:spcAft>
              <a:buClr>
                <a:srgbClr val="292929"/>
              </a:buClr>
              <a:buFont typeface="Wingdings" pitchFamily="2" charset="2"/>
              <a:buChar char="§"/>
              <a:defRPr/>
            </a:pP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Please check the demo-video in the current newsletter to learn changing the picture</a:t>
            </a:r>
          </a:p>
        </p:txBody>
      </p:sp>
      <p:sp>
        <p:nvSpPr>
          <p:cNvPr id="24" name="Freihandform 23"/>
          <p:cNvSpPr/>
          <p:nvPr/>
        </p:nvSpPr>
        <p:spPr>
          <a:xfrm>
            <a:off x="4135438" y="2184400"/>
            <a:ext cx="1325562" cy="2833688"/>
          </a:xfrm>
          <a:custGeom>
            <a:avLst/>
            <a:gdLst>
              <a:gd name="connsiteX0" fmla="*/ 0 w 1270000"/>
              <a:gd name="connsiteY0" fmla="*/ 3086100 h 3086100"/>
              <a:gd name="connsiteX1" fmla="*/ 914400 w 1270000"/>
              <a:gd name="connsiteY1" fmla="*/ 0 h 3086100"/>
              <a:gd name="connsiteX2" fmla="*/ 1270000 w 1270000"/>
              <a:gd name="connsiteY2" fmla="*/ 2794000 h 3086100"/>
              <a:gd name="connsiteX3" fmla="*/ 0 w 1270000"/>
              <a:gd name="connsiteY3" fmla="*/ 3086100 h 3086100"/>
              <a:gd name="connsiteX0" fmla="*/ 0 w 5283200"/>
              <a:gd name="connsiteY0" fmla="*/ 3086100 h 3086100"/>
              <a:gd name="connsiteX1" fmla="*/ 914400 w 5283200"/>
              <a:gd name="connsiteY1" fmla="*/ 0 h 3086100"/>
              <a:gd name="connsiteX2" fmla="*/ 5283200 w 5283200"/>
              <a:gd name="connsiteY2" fmla="*/ 2844800 h 3086100"/>
              <a:gd name="connsiteX3" fmla="*/ 0 w 5283200"/>
              <a:gd name="connsiteY3" fmla="*/ 3086100 h 3086100"/>
              <a:gd name="connsiteX0" fmla="*/ 0 w 1257300"/>
              <a:gd name="connsiteY0" fmla="*/ 3086100 h 3086100"/>
              <a:gd name="connsiteX1" fmla="*/ 914400 w 1257300"/>
              <a:gd name="connsiteY1" fmla="*/ 0 h 3086100"/>
              <a:gd name="connsiteX2" fmla="*/ 1257300 w 1257300"/>
              <a:gd name="connsiteY2" fmla="*/ 2806700 h 3086100"/>
              <a:gd name="connsiteX3" fmla="*/ 0 w 1257300"/>
              <a:gd name="connsiteY3" fmla="*/ 3086100 h 3086100"/>
              <a:gd name="connsiteX0" fmla="*/ 0 w 1257300"/>
              <a:gd name="connsiteY0" fmla="*/ 3117104 h 3117104"/>
              <a:gd name="connsiteX1" fmla="*/ 914400 w 1257300"/>
              <a:gd name="connsiteY1" fmla="*/ 0 h 3117104"/>
              <a:gd name="connsiteX2" fmla="*/ 1257300 w 1257300"/>
              <a:gd name="connsiteY2" fmla="*/ 2806700 h 3117104"/>
              <a:gd name="connsiteX3" fmla="*/ 0 w 1257300"/>
              <a:gd name="connsiteY3" fmla="*/ 3117104 h 3117104"/>
              <a:gd name="connsiteX0" fmla="*/ 0 w 1331764"/>
              <a:gd name="connsiteY0" fmla="*/ 3290545 h 3290545"/>
              <a:gd name="connsiteX1" fmla="*/ 988864 w 1331764"/>
              <a:gd name="connsiteY1" fmla="*/ 0 h 3290545"/>
              <a:gd name="connsiteX2" fmla="*/ 1331764 w 1331764"/>
              <a:gd name="connsiteY2" fmla="*/ 2806700 h 3290545"/>
              <a:gd name="connsiteX3" fmla="*/ 0 w 1331764"/>
              <a:gd name="connsiteY3" fmla="*/ 3290545 h 3290545"/>
              <a:gd name="connsiteX0" fmla="*/ 0 w 1331764"/>
              <a:gd name="connsiteY0" fmla="*/ 3290545 h 3290545"/>
              <a:gd name="connsiteX1" fmla="*/ 988864 w 1331764"/>
              <a:gd name="connsiteY1" fmla="*/ 0 h 3290545"/>
              <a:gd name="connsiteX2" fmla="*/ 1331764 w 1331764"/>
              <a:gd name="connsiteY2" fmla="*/ 2904978 h 3290545"/>
              <a:gd name="connsiteX3" fmla="*/ 0 w 1331764"/>
              <a:gd name="connsiteY3" fmla="*/ 3290545 h 3290545"/>
              <a:gd name="connsiteX0" fmla="*/ 0 w 1331764"/>
              <a:gd name="connsiteY0" fmla="*/ 3290545 h 3290545"/>
              <a:gd name="connsiteX1" fmla="*/ 988864 w 1331764"/>
              <a:gd name="connsiteY1" fmla="*/ 0 h 3290545"/>
              <a:gd name="connsiteX2" fmla="*/ 1331764 w 1331764"/>
              <a:gd name="connsiteY2" fmla="*/ 2926038 h 3290545"/>
              <a:gd name="connsiteX3" fmla="*/ 0 w 1331764"/>
              <a:gd name="connsiteY3" fmla="*/ 3290545 h 3290545"/>
              <a:gd name="connsiteX0" fmla="*/ 0 w 1310911"/>
              <a:gd name="connsiteY0" fmla="*/ 3290545 h 3290545"/>
              <a:gd name="connsiteX1" fmla="*/ 988864 w 1310911"/>
              <a:gd name="connsiteY1" fmla="*/ 0 h 3290545"/>
              <a:gd name="connsiteX2" fmla="*/ 1310911 w 1310911"/>
              <a:gd name="connsiteY2" fmla="*/ 2915543 h 3290545"/>
              <a:gd name="connsiteX3" fmla="*/ 0 w 1310911"/>
              <a:gd name="connsiteY3" fmla="*/ 3290545 h 3290545"/>
              <a:gd name="connsiteX0" fmla="*/ 0 w 1310911"/>
              <a:gd name="connsiteY0" fmla="*/ 3157942 h 3157942"/>
              <a:gd name="connsiteX1" fmla="*/ 928534 w 1310911"/>
              <a:gd name="connsiteY1" fmla="*/ 0 h 3157942"/>
              <a:gd name="connsiteX2" fmla="*/ 1310911 w 1310911"/>
              <a:gd name="connsiteY2" fmla="*/ 2782940 h 3157942"/>
              <a:gd name="connsiteX3" fmla="*/ 0 w 1310911"/>
              <a:gd name="connsiteY3" fmla="*/ 3157942 h 3157942"/>
              <a:gd name="connsiteX0" fmla="*/ 0 w 1241475"/>
              <a:gd name="connsiteY0" fmla="*/ 3323352 h 3323352"/>
              <a:gd name="connsiteX1" fmla="*/ 859098 w 1241475"/>
              <a:gd name="connsiteY1" fmla="*/ 0 h 3323352"/>
              <a:gd name="connsiteX2" fmla="*/ 1241475 w 1241475"/>
              <a:gd name="connsiteY2" fmla="*/ 2782940 h 3323352"/>
              <a:gd name="connsiteX3" fmla="*/ 0 w 1241475"/>
              <a:gd name="connsiteY3" fmla="*/ 3323352 h 3323352"/>
              <a:gd name="connsiteX0" fmla="*/ 0 w 1241475"/>
              <a:gd name="connsiteY0" fmla="*/ 3323352 h 3323352"/>
              <a:gd name="connsiteX1" fmla="*/ 859098 w 1241475"/>
              <a:gd name="connsiteY1" fmla="*/ 0 h 3323352"/>
              <a:gd name="connsiteX2" fmla="*/ 1241475 w 1241475"/>
              <a:gd name="connsiteY2" fmla="*/ 2837055 h 3323352"/>
              <a:gd name="connsiteX3" fmla="*/ 0 w 1241475"/>
              <a:gd name="connsiteY3" fmla="*/ 3323352 h 3323352"/>
              <a:gd name="connsiteX0" fmla="*/ 0 w 1312174"/>
              <a:gd name="connsiteY0" fmla="*/ 3323352 h 3323352"/>
              <a:gd name="connsiteX1" fmla="*/ 859098 w 1312174"/>
              <a:gd name="connsiteY1" fmla="*/ 0 h 3323352"/>
              <a:gd name="connsiteX2" fmla="*/ 1312174 w 1312174"/>
              <a:gd name="connsiteY2" fmla="*/ 2782940 h 3323352"/>
              <a:gd name="connsiteX3" fmla="*/ 0 w 1312174"/>
              <a:gd name="connsiteY3" fmla="*/ 3323352 h 3323352"/>
              <a:gd name="connsiteX0" fmla="*/ 0 w 1312174"/>
              <a:gd name="connsiteY0" fmla="*/ 3323352 h 3323352"/>
              <a:gd name="connsiteX1" fmla="*/ 859098 w 1312174"/>
              <a:gd name="connsiteY1" fmla="*/ 0 h 3323352"/>
              <a:gd name="connsiteX2" fmla="*/ 1312174 w 1312174"/>
              <a:gd name="connsiteY2" fmla="*/ 2999725 h 3323352"/>
              <a:gd name="connsiteX3" fmla="*/ 0 w 1312174"/>
              <a:gd name="connsiteY3" fmla="*/ 3323352 h 3323352"/>
              <a:gd name="connsiteX0" fmla="*/ 0 w 1312174"/>
              <a:gd name="connsiteY0" fmla="*/ 3323352 h 3323352"/>
              <a:gd name="connsiteX1" fmla="*/ 859098 w 1312174"/>
              <a:gd name="connsiteY1" fmla="*/ 0 h 3323352"/>
              <a:gd name="connsiteX2" fmla="*/ 1312174 w 1312174"/>
              <a:gd name="connsiteY2" fmla="*/ 2821571 h 3323352"/>
              <a:gd name="connsiteX3" fmla="*/ 0 w 1312174"/>
              <a:gd name="connsiteY3" fmla="*/ 3323352 h 3323352"/>
              <a:gd name="connsiteX0" fmla="*/ 0 w 1312174"/>
              <a:gd name="connsiteY0" fmla="*/ 2821571 h 2821571"/>
              <a:gd name="connsiteX1" fmla="*/ 859098 w 1312174"/>
              <a:gd name="connsiteY1" fmla="*/ 0 h 2821571"/>
              <a:gd name="connsiteX2" fmla="*/ 1312174 w 1312174"/>
              <a:gd name="connsiteY2" fmla="*/ 2821571 h 2821571"/>
              <a:gd name="connsiteX3" fmla="*/ 0 w 1312174"/>
              <a:gd name="connsiteY3" fmla="*/ 2821571 h 2821571"/>
              <a:gd name="connsiteX0" fmla="*/ 0 w 1312174"/>
              <a:gd name="connsiteY0" fmla="*/ 3187049 h 3187049"/>
              <a:gd name="connsiteX1" fmla="*/ 859098 w 1312174"/>
              <a:gd name="connsiteY1" fmla="*/ 0 h 3187049"/>
              <a:gd name="connsiteX2" fmla="*/ 1312174 w 1312174"/>
              <a:gd name="connsiteY2" fmla="*/ 2821571 h 3187049"/>
              <a:gd name="connsiteX3" fmla="*/ 0 w 1312174"/>
              <a:gd name="connsiteY3" fmla="*/ 3187049 h 318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174" h="3187049">
                <a:moveTo>
                  <a:pt x="0" y="3187049"/>
                </a:moveTo>
                <a:lnTo>
                  <a:pt x="859098" y="0"/>
                </a:lnTo>
                <a:lnTo>
                  <a:pt x="1312174" y="2821571"/>
                </a:lnTo>
                <a:lnTo>
                  <a:pt x="0" y="3187049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4298950" y="2384425"/>
            <a:ext cx="1173163" cy="2479675"/>
          </a:xfrm>
          <a:custGeom>
            <a:avLst/>
            <a:gdLst>
              <a:gd name="connsiteX0" fmla="*/ 0 w 1270000"/>
              <a:gd name="connsiteY0" fmla="*/ 3086100 h 3086100"/>
              <a:gd name="connsiteX1" fmla="*/ 914400 w 1270000"/>
              <a:gd name="connsiteY1" fmla="*/ 0 h 3086100"/>
              <a:gd name="connsiteX2" fmla="*/ 1270000 w 1270000"/>
              <a:gd name="connsiteY2" fmla="*/ 2794000 h 3086100"/>
              <a:gd name="connsiteX3" fmla="*/ 0 w 1270000"/>
              <a:gd name="connsiteY3" fmla="*/ 3086100 h 3086100"/>
              <a:gd name="connsiteX0" fmla="*/ 0 w 5283200"/>
              <a:gd name="connsiteY0" fmla="*/ 3086100 h 3086100"/>
              <a:gd name="connsiteX1" fmla="*/ 914400 w 5283200"/>
              <a:gd name="connsiteY1" fmla="*/ 0 h 3086100"/>
              <a:gd name="connsiteX2" fmla="*/ 5283200 w 5283200"/>
              <a:gd name="connsiteY2" fmla="*/ 2844800 h 3086100"/>
              <a:gd name="connsiteX3" fmla="*/ 0 w 5283200"/>
              <a:gd name="connsiteY3" fmla="*/ 3086100 h 3086100"/>
              <a:gd name="connsiteX0" fmla="*/ 0 w 1257300"/>
              <a:gd name="connsiteY0" fmla="*/ 3086100 h 3086100"/>
              <a:gd name="connsiteX1" fmla="*/ 914400 w 1257300"/>
              <a:gd name="connsiteY1" fmla="*/ 0 h 3086100"/>
              <a:gd name="connsiteX2" fmla="*/ 1257300 w 1257300"/>
              <a:gd name="connsiteY2" fmla="*/ 2806700 h 3086100"/>
              <a:gd name="connsiteX3" fmla="*/ 0 w 1257300"/>
              <a:gd name="connsiteY3" fmla="*/ 3086100 h 3086100"/>
              <a:gd name="connsiteX0" fmla="*/ 0 w 1257300"/>
              <a:gd name="connsiteY0" fmla="*/ 3117104 h 3117104"/>
              <a:gd name="connsiteX1" fmla="*/ 914400 w 1257300"/>
              <a:gd name="connsiteY1" fmla="*/ 0 h 3117104"/>
              <a:gd name="connsiteX2" fmla="*/ 1257300 w 1257300"/>
              <a:gd name="connsiteY2" fmla="*/ 2806700 h 3117104"/>
              <a:gd name="connsiteX3" fmla="*/ 0 w 1257300"/>
              <a:gd name="connsiteY3" fmla="*/ 3117104 h 3117104"/>
              <a:gd name="connsiteX0" fmla="*/ 0 w 1331764"/>
              <a:gd name="connsiteY0" fmla="*/ 3290545 h 3290545"/>
              <a:gd name="connsiteX1" fmla="*/ 988864 w 1331764"/>
              <a:gd name="connsiteY1" fmla="*/ 0 h 3290545"/>
              <a:gd name="connsiteX2" fmla="*/ 1331764 w 1331764"/>
              <a:gd name="connsiteY2" fmla="*/ 2806700 h 3290545"/>
              <a:gd name="connsiteX3" fmla="*/ 0 w 1331764"/>
              <a:gd name="connsiteY3" fmla="*/ 3290545 h 3290545"/>
              <a:gd name="connsiteX0" fmla="*/ 0 w 1331764"/>
              <a:gd name="connsiteY0" fmla="*/ 3290545 h 3290545"/>
              <a:gd name="connsiteX1" fmla="*/ 988864 w 1331764"/>
              <a:gd name="connsiteY1" fmla="*/ 0 h 3290545"/>
              <a:gd name="connsiteX2" fmla="*/ 1331764 w 1331764"/>
              <a:gd name="connsiteY2" fmla="*/ 2904978 h 3290545"/>
              <a:gd name="connsiteX3" fmla="*/ 0 w 1331764"/>
              <a:gd name="connsiteY3" fmla="*/ 3290545 h 3290545"/>
              <a:gd name="connsiteX0" fmla="*/ 0 w 1331764"/>
              <a:gd name="connsiteY0" fmla="*/ 3290545 h 3290545"/>
              <a:gd name="connsiteX1" fmla="*/ 988864 w 1331764"/>
              <a:gd name="connsiteY1" fmla="*/ 0 h 3290545"/>
              <a:gd name="connsiteX2" fmla="*/ 1331764 w 1331764"/>
              <a:gd name="connsiteY2" fmla="*/ 2926038 h 3290545"/>
              <a:gd name="connsiteX3" fmla="*/ 0 w 1331764"/>
              <a:gd name="connsiteY3" fmla="*/ 3290545 h 3290545"/>
              <a:gd name="connsiteX0" fmla="*/ 0 w 1310911"/>
              <a:gd name="connsiteY0" fmla="*/ 3290545 h 3290545"/>
              <a:gd name="connsiteX1" fmla="*/ 988864 w 1310911"/>
              <a:gd name="connsiteY1" fmla="*/ 0 h 3290545"/>
              <a:gd name="connsiteX2" fmla="*/ 1310911 w 1310911"/>
              <a:gd name="connsiteY2" fmla="*/ 2915543 h 3290545"/>
              <a:gd name="connsiteX3" fmla="*/ 0 w 1310911"/>
              <a:gd name="connsiteY3" fmla="*/ 3290545 h 3290545"/>
              <a:gd name="connsiteX0" fmla="*/ 0 w 1310911"/>
              <a:gd name="connsiteY0" fmla="*/ 3157942 h 3157942"/>
              <a:gd name="connsiteX1" fmla="*/ 928534 w 1310911"/>
              <a:gd name="connsiteY1" fmla="*/ 0 h 3157942"/>
              <a:gd name="connsiteX2" fmla="*/ 1310911 w 1310911"/>
              <a:gd name="connsiteY2" fmla="*/ 2782940 h 3157942"/>
              <a:gd name="connsiteX3" fmla="*/ 0 w 1310911"/>
              <a:gd name="connsiteY3" fmla="*/ 3157942 h 3157942"/>
              <a:gd name="connsiteX0" fmla="*/ 0 w 1241475"/>
              <a:gd name="connsiteY0" fmla="*/ 3323352 h 3323352"/>
              <a:gd name="connsiteX1" fmla="*/ 859098 w 1241475"/>
              <a:gd name="connsiteY1" fmla="*/ 0 h 3323352"/>
              <a:gd name="connsiteX2" fmla="*/ 1241475 w 1241475"/>
              <a:gd name="connsiteY2" fmla="*/ 2782940 h 3323352"/>
              <a:gd name="connsiteX3" fmla="*/ 0 w 1241475"/>
              <a:gd name="connsiteY3" fmla="*/ 3323352 h 3323352"/>
              <a:gd name="connsiteX0" fmla="*/ 0 w 1241475"/>
              <a:gd name="connsiteY0" fmla="*/ 3323352 h 3323352"/>
              <a:gd name="connsiteX1" fmla="*/ 859098 w 1241475"/>
              <a:gd name="connsiteY1" fmla="*/ 0 h 3323352"/>
              <a:gd name="connsiteX2" fmla="*/ 1241475 w 1241475"/>
              <a:gd name="connsiteY2" fmla="*/ 2837055 h 3323352"/>
              <a:gd name="connsiteX3" fmla="*/ 0 w 1241475"/>
              <a:gd name="connsiteY3" fmla="*/ 3323352 h 3323352"/>
              <a:gd name="connsiteX0" fmla="*/ 0 w 1312174"/>
              <a:gd name="connsiteY0" fmla="*/ 3323352 h 3323352"/>
              <a:gd name="connsiteX1" fmla="*/ 859098 w 1312174"/>
              <a:gd name="connsiteY1" fmla="*/ 0 h 3323352"/>
              <a:gd name="connsiteX2" fmla="*/ 1312174 w 1312174"/>
              <a:gd name="connsiteY2" fmla="*/ 2782940 h 3323352"/>
              <a:gd name="connsiteX3" fmla="*/ 0 w 1312174"/>
              <a:gd name="connsiteY3" fmla="*/ 3323352 h 3323352"/>
              <a:gd name="connsiteX0" fmla="*/ 0 w 1312174"/>
              <a:gd name="connsiteY0" fmla="*/ 3323352 h 3323352"/>
              <a:gd name="connsiteX1" fmla="*/ 859098 w 1312174"/>
              <a:gd name="connsiteY1" fmla="*/ 0 h 3323352"/>
              <a:gd name="connsiteX2" fmla="*/ 1312174 w 1312174"/>
              <a:gd name="connsiteY2" fmla="*/ 2999725 h 3323352"/>
              <a:gd name="connsiteX3" fmla="*/ 0 w 1312174"/>
              <a:gd name="connsiteY3" fmla="*/ 3323352 h 3323352"/>
              <a:gd name="connsiteX0" fmla="*/ 0 w 1312174"/>
              <a:gd name="connsiteY0" fmla="*/ 3323352 h 3323352"/>
              <a:gd name="connsiteX1" fmla="*/ 859098 w 1312174"/>
              <a:gd name="connsiteY1" fmla="*/ 0 h 3323352"/>
              <a:gd name="connsiteX2" fmla="*/ 1312174 w 1312174"/>
              <a:gd name="connsiteY2" fmla="*/ 2821571 h 3323352"/>
              <a:gd name="connsiteX3" fmla="*/ 0 w 1312174"/>
              <a:gd name="connsiteY3" fmla="*/ 3323352 h 3323352"/>
              <a:gd name="connsiteX0" fmla="*/ 0 w 1312174"/>
              <a:gd name="connsiteY0" fmla="*/ 2821571 h 2821571"/>
              <a:gd name="connsiteX1" fmla="*/ 859098 w 1312174"/>
              <a:gd name="connsiteY1" fmla="*/ 0 h 2821571"/>
              <a:gd name="connsiteX2" fmla="*/ 1312174 w 1312174"/>
              <a:gd name="connsiteY2" fmla="*/ 2821571 h 2821571"/>
              <a:gd name="connsiteX3" fmla="*/ 0 w 1312174"/>
              <a:gd name="connsiteY3" fmla="*/ 2821571 h 2821571"/>
              <a:gd name="connsiteX0" fmla="*/ 0 w 1312174"/>
              <a:gd name="connsiteY0" fmla="*/ 3187049 h 3187049"/>
              <a:gd name="connsiteX1" fmla="*/ 859098 w 1312174"/>
              <a:gd name="connsiteY1" fmla="*/ 0 h 3187049"/>
              <a:gd name="connsiteX2" fmla="*/ 1312174 w 1312174"/>
              <a:gd name="connsiteY2" fmla="*/ 2821571 h 3187049"/>
              <a:gd name="connsiteX3" fmla="*/ 0 w 1312174"/>
              <a:gd name="connsiteY3" fmla="*/ 3187049 h 3187049"/>
              <a:gd name="connsiteX0" fmla="*/ 0 w 1312174"/>
              <a:gd name="connsiteY0" fmla="*/ 2788011 h 2788011"/>
              <a:gd name="connsiteX1" fmla="*/ 771876 w 1312174"/>
              <a:gd name="connsiteY1" fmla="*/ 0 h 2788011"/>
              <a:gd name="connsiteX2" fmla="*/ 1312174 w 1312174"/>
              <a:gd name="connsiteY2" fmla="*/ 2422533 h 2788011"/>
              <a:gd name="connsiteX3" fmla="*/ 0 w 1312174"/>
              <a:gd name="connsiteY3" fmla="*/ 2788011 h 2788011"/>
              <a:gd name="connsiteX0" fmla="*/ 0 w 1161026"/>
              <a:gd name="connsiteY0" fmla="*/ 2788011 h 2788011"/>
              <a:gd name="connsiteX1" fmla="*/ 771876 w 1161026"/>
              <a:gd name="connsiteY1" fmla="*/ 0 h 2788011"/>
              <a:gd name="connsiteX2" fmla="*/ 1161026 w 1161026"/>
              <a:gd name="connsiteY2" fmla="*/ 2447314 h 2788011"/>
              <a:gd name="connsiteX3" fmla="*/ 0 w 1161026"/>
              <a:gd name="connsiteY3" fmla="*/ 2788011 h 278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1026" h="2788011">
                <a:moveTo>
                  <a:pt x="0" y="2788011"/>
                </a:moveTo>
                <a:lnTo>
                  <a:pt x="771876" y="0"/>
                </a:lnTo>
                <a:lnTo>
                  <a:pt x="1161026" y="2447314"/>
                </a:lnTo>
                <a:lnTo>
                  <a:pt x="0" y="2788011"/>
                </a:lnTo>
                <a:close/>
              </a:path>
            </a:pathLst>
          </a:custGeom>
          <a:solidFill>
            <a:schemeClr val="bg1">
              <a:lumMod val="50000"/>
              <a:alpha val="3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5307198" y="2236770"/>
            <a:ext cx="3683065" cy="2445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85725" cap="rnd" cmpd="thickThin">
            <a:solidFill>
              <a:schemeClr val="bg1">
                <a:lumMod val="75000"/>
              </a:schemeClr>
            </a:solidFill>
            <a:bevel/>
          </a:ln>
          <a:effectLst>
            <a:outerShdw blurRad="165100" dist="127000" dir="9000000" sy="23000" kx="1200000" algn="br" rotWithShape="0">
              <a:prstClr val="black">
                <a:alpha val="27000"/>
              </a:prstClr>
            </a:outerShdw>
          </a:effectLst>
          <a:scene3d>
            <a:camera prst="perspectiveFront" fov="7200000">
              <a:rot lat="36514" lon="19803347" rev="600000"/>
            </a:camera>
            <a:lightRig rig="flood" dir="t">
              <a:rot lat="0" lon="0" rev="13800000"/>
            </a:lightRig>
          </a:scene3d>
          <a:sp3d extrusionH="76200" prstMaterial="plastic">
            <a:bevelT w="0" h="0" prst="divot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endParaRPr lang="de-DE" sz="4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724150" y="6099175"/>
            <a:ext cx="62658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锐普</a:t>
            </a:r>
            <a:r>
              <a:rPr lang="en-US" altLang="zh-CN" sz="1600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PPT</a:t>
            </a:r>
            <a:r>
              <a:rPr lang="zh-CN" altLang="en-US" sz="1600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论坛</a:t>
            </a:r>
            <a:r>
              <a:rPr lang="en-US" altLang="zh-CN" sz="1600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chinakui</a:t>
            </a:r>
            <a:r>
              <a:rPr lang="zh-CN" altLang="en-US" sz="1600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独家搜集</a:t>
            </a:r>
          </a:p>
        </p:txBody>
      </p:sp>
      <p:sp>
        <p:nvSpPr>
          <p:cNvPr id="13" name="Rectangle 10">
            <a:hlinkClick r:id="rId5"/>
          </p:cNvPr>
          <p:cNvSpPr>
            <a:spLocks noChangeArrowheads="1"/>
          </p:cNvSpPr>
          <p:nvPr/>
        </p:nvSpPr>
        <p:spPr bwMode="auto">
          <a:xfrm>
            <a:off x="2417763" y="6256338"/>
            <a:ext cx="65722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hangingPunct="1">
              <a:lnSpc>
                <a:spcPct val="150000"/>
              </a:lnSpc>
            </a:pPr>
            <a:r>
              <a:rPr lang="en-US" altLang="zh-TW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www.rapidppt.com/bbs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3"/>
          <p:cNvGrpSpPr>
            <a:grpSpLocks/>
          </p:cNvGrpSpPr>
          <p:nvPr/>
        </p:nvGrpSpPr>
        <p:grpSpPr bwMode="auto">
          <a:xfrm>
            <a:off x="0" y="3311525"/>
            <a:ext cx="9144000" cy="1676400"/>
            <a:chOff x="0" y="2086"/>
            <a:chExt cx="5760" cy="1056"/>
          </a:xfrm>
        </p:grpSpPr>
        <p:sp>
          <p:nvSpPr>
            <p:cNvPr id="37898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/>
              <a:endParaRPr lang="zh-CN" altLang="zh-CN" noProof="1"/>
            </a:p>
          </p:txBody>
        </p:sp>
        <p:sp>
          <p:nvSpPr>
            <p:cNvPr id="37899" name="Rectangle 25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/>
              <a:endParaRPr lang="zh-CN" altLang="zh-CN" noProof="1"/>
            </a:p>
          </p:txBody>
        </p:sp>
      </p:grpSp>
      <p:pic>
        <p:nvPicPr>
          <p:cNvPr id="4098" name="Picture 2" descr="http://www.storypreso.com/blog/wp-content/uploads/2009/10/powerpoint-2007-ic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8475" y="323850"/>
            <a:ext cx="717550" cy="7191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feld 7"/>
          <p:cNvSpPr txBox="1">
            <a:spLocks noChangeArrowheads="1"/>
          </p:cNvSpPr>
          <p:nvPr/>
        </p:nvSpPr>
        <p:spPr bwMode="auto">
          <a:xfrm>
            <a:off x="155575" y="174625"/>
            <a:ext cx="62547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0" b="1" dirty="0">
                <a:solidFill>
                  <a:srgbClr val="C40505"/>
                </a:solidFill>
                <a:latin typeface="+mn-lt"/>
              </a:rPr>
              <a:t>FREE</a:t>
            </a:r>
            <a:r>
              <a:rPr lang="de-DE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/>
              </a:rPr>
              <a:t>GRAPHICS</a:t>
            </a:r>
            <a:endParaRPr lang="de-DE" sz="6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eaLnBrk="1" hangingPunct="1">
              <a:defRPr/>
            </a:pPr>
            <a:endParaRPr lang="de-DE" sz="60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3" name="Gruppieren 10"/>
          <p:cNvGrpSpPr/>
          <p:nvPr/>
        </p:nvGrpSpPr>
        <p:grpSpPr>
          <a:xfrm>
            <a:off x="2914532" y="1216009"/>
            <a:ext cx="4003796" cy="4016392"/>
            <a:chOff x="1979518" y="1061926"/>
            <a:chExt cx="4534093" cy="4548357"/>
          </a:xfrm>
          <a:solidFill>
            <a:schemeClr val="bg1">
              <a:lumMod val="65000"/>
            </a:schemeClr>
          </a:solidFill>
          <a:effectLst>
            <a:outerShdw blurRad="723900" dist="50800" dir="6120000" algn="ctr" rotWithShape="0">
              <a:srgbClr val="000000">
                <a:alpha val="57000"/>
              </a:srgbClr>
            </a:outerShdw>
          </a:effectLst>
          <a:scene3d>
            <a:camera prst="perspectiveFront" fov="5400000">
              <a:rot lat="19653974" lon="19492282" rev="1671675"/>
            </a:camera>
            <a:lightRig rig="threePt" dir="t"/>
          </a:scene3d>
        </p:grpSpPr>
        <p:sp>
          <p:nvSpPr>
            <p:cNvPr id="7" name="Träne 6"/>
            <p:cNvSpPr/>
            <p:nvPr/>
          </p:nvSpPr>
          <p:spPr>
            <a:xfrm>
              <a:off x="1979518" y="3425883"/>
              <a:ext cx="2184400" cy="2184400"/>
            </a:xfrm>
            <a:prstGeom prst="teardrop">
              <a:avLst/>
            </a:prstGeom>
            <a:solidFill>
              <a:srgbClr val="4D91DB"/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90500" prstMaterial="matte">
              <a:bevelT w="0" h="0" prst="divot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endParaRPr lang="de-DE" sz="1600"/>
            </a:p>
          </p:txBody>
        </p:sp>
        <p:sp>
          <p:nvSpPr>
            <p:cNvPr id="8" name="Träne 7"/>
            <p:cNvSpPr/>
            <p:nvPr/>
          </p:nvSpPr>
          <p:spPr>
            <a:xfrm flipH="1">
              <a:off x="4329209" y="3425883"/>
              <a:ext cx="2184400" cy="2184400"/>
            </a:xfrm>
            <a:prstGeom prst="teardrop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90500" prstMaterial="matte">
              <a:bevelT w="0" h="0" prst="divot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de-DE" sz="1600" dirty="0"/>
                <a:t>Enter your own text here and it will be displayed </a:t>
              </a:r>
              <a:br>
                <a:rPr lang="de-DE" sz="1600" dirty="0"/>
              </a:br>
              <a:r>
                <a:rPr lang="de-DE" sz="1600" dirty="0"/>
                <a:t>in 3D</a:t>
              </a:r>
            </a:p>
          </p:txBody>
        </p:sp>
        <p:sp>
          <p:nvSpPr>
            <p:cNvPr id="9" name="Träne 8"/>
            <p:cNvSpPr/>
            <p:nvPr/>
          </p:nvSpPr>
          <p:spPr>
            <a:xfrm flipV="1">
              <a:off x="1979518" y="1061926"/>
              <a:ext cx="2184400" cy="2184400"/>
            </a:xfrm>
            <a:prstGeom prst="teardrop">
              <a:avLst/>
            </a:prstGeom>
            <a:solidFill>
              <a:srgbClr val="8FBAE9"/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90500" prstMaterial="matte">
              <a:bevelT w="0" h="0" prst="divot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endParaRPr lang="de-DE" sz="1600"/>
            </a:p>
          </p:txBody>
        </p:sp>
        <p:sp>
          <p:nvSpPr>
            <p:cNvPr id="10" name="Träne 9"/>
            <p:cNvSpPr/>
            <p:nvPr/>
          </p:nvSpPr>
          <p:spPr>
            <a:xfrm flipH="1" flipV="1">
              <a:off x="4329210" y="1061926"/>
              <a:ext cx="2184401" cy="2184400"/>
            </a:xfrm>
            <a:prstGeom prst="teardrop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90500" prstMaterial="matte">
              <a:bevelT w="0" h="0" prst="divot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endParaRPr lang="de-DE" sz="1600"/>
            </a:p>
          </p:txBody>
        </p:sp>
      </p:grpSp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184150" y="1497013"/>
            <a:ext cx="2787650" cy="1081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08000" tIns="108000" rIns="144000" bIns="72000"/>
          <a:lstStyle/>
          <a:p>
            <a:pPr eaLnBrk="1" hangingPunct="1">
              <a:spcAft>
                <a:spcPts val="1400"/>
              </a:spcAft>
              <a:buClr>
                <a:srgbClr val="292929"/>
              </a:buClr>
              <a:defRPr/>
            </a:pP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Edit this text to edit </a:t>
            </a:r>
            <a:b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</a:b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a description using </a:t>
            </a:r>
            <a:b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</a:b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classic text layout.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gray">
          <a:xfrm>
            <a:off x="6203950" y="1497013"/>
            <a:ext cx="2787650" cy="1081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08000" tIns="108000" rIns="144000" bIns="72000"/>
          <a:lstStyle/>
          <a:p>
            <a:pPr algn="r" eaLnBrk="1" hangingPunct="1">
              <a:spcAft>
                <a:spcPts val="1400"/>
              </a:spcAft>
              <a:buClr>
                <a:srgbClr val="292929"/>
              </a:buClr>
              <a:defRPr/>
            </a:pP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Edit this text to edit </a:t>
            </a:r>
            <a:b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</a:b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a description using </a:t>
            </a:r>
            <a:b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</a:b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classic text layout.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724150" y="6099175"/>
            <a:ext cx="62658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锐普</a:t>
            </a:r>
            <a:r>
              <a:rPr lang="en-US" altLang="zh-CN" sz="1600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PPT</a:t>
            </a:r>
            <a:r>
              <a:rPr lang="zh-CN" altLang="en-US" sz="1600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论坛</a:t>
            </a:r>
            <a:r>
              <a:rPr lang="en-US" altLang="zh-CN" sz="1600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chinakui</a:t>
            </a:r>
            <a:r>
              <a:rPr lang="zh-CN" altLang="en-US" sz="1600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独家搜集</a:t>
            </a:r>
          </a:p>
        </p:txBody>
      </p:sp>
      <p:sp>
        <p:nvSpPr>
          <p:cNvPr id="19" name="Rectangle 10">
            <a:hlinkClick r:id="rId4"/>
          </p:cNvPr>
          <p:cNvSpPr>
            <a:spLocks noChangeArrowheads="1"/>
          </p:cNvSpPr>
          <p:nvPr/>
        </p:nvSpPr>
        <p:spPr bwMode="auto">
          <a:xfrm>
            <a:off x="2417763" y="6256338"/>
            <a:ext cx="65722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hangingPunct="1">
              <a:lnSpc>
                <a:spcPct val="150000"/>
              </a:lnSpc>
            </a:pPr>
            <a:r>
              <a:rPr lang="en-US" altLang="zh-TW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www.rapidppt.com/bbs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287338" y="898525"/>
            <a:ext cx="8172450" cy="433388"/>
          </a:xfrm>
        </p:spPr>
        <p:txBody>
          <a:bodyPr lIns="82284" tIns="41142" rIns="82284" bIns="41142"/>
          <a:lstStyle/>
          <a:p>
            <a:pPr eaLnBrk="1" hangingPunct="1"/>
            <a:r>
              <a:rPr lang="en-US" altLang="zh-TW" sz="3600" b="1" smtClean="0">
                <a:solidFill>
                  <a:schemeClr val="accent2"/>
                </a:solidFill>
                <a:ea typeface="黑体" pitchFamily="49" charset="-122"/>
              </a:rPr>
              <a:t>Minimum Requirement</a:t>
            </a:r>
            <a:endParaRPr lang="en-US" altLang="zh-CN" sz="3600" b="1" smtClean="0">
              <a:solidFill>
                <a:schemeClr val="accent2"/>
              </a:solidFill>
              <a:ea typeface="黑体" pitchFamily="49" charset="-122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755650" y="2060575"/>
            <a:ext cx="2265363" cy="3735388"/>
            <a:chOff x="476" y="1296"/>
            <a:chExt cx="1427" cy="2353"/>
          </a:xfrm>
        </p:grpSpPr>
        <p:pic>
          <p:nvPicPr>
            <p:cNvPr id="38928" name="Picture 37" descr="块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" y="1888"/>
              <a:ext cx="1408" cy="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9" name="Picture 38" descr="白箭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" y="1712"/>
              <a:ext cx="19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0" name="Picture 40" descr="块-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1296"/>
              <a:ext cx="140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1" name="Text Box 41"/>
            <p:cNvSpPr txBox="1">
              <a:spLocks noChangeArrowheads="1"/>
            </p:cNvSpPr>
            <p:nvPr/>
          </p:nvSpPr>
          <p:spPr bwMode="auto">
            <a:xfrm>
              <a:off x="664" y="1357"/>
              <a:ext cx="10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chemeClr val="bg1"/>
                  </a:solidFill>
                  <a:ea typeface="黑体" pitchFamily="49" charset="-122"/>
                </a:rPr>
                <a:t>Agent Module</a:t>
              </a:r>
              <a:endParaRPr lang="en-US" altLang="zh-CN">
                <a:solidFill>
                  <a:schemeClr val="bg1"/>
                </a:solidFill>
                <a:ea typeface="黑体" pitchFamily="49" charset="-122"/>
              </a:endParaRPr>
            </a:p>
          </p:txBody>
        </p:sp>
        <p:sp>
          <p:nvSpPr>
            <p:cNvPr id="38932" name="Text Box 42"/>
            <p:cNvSpPr txBox="1">
              <a:spLocks noChangeArrowheads="1"/>
            </p:cNvSpPr>
            <p:nvPr/>
          </p:nvSpPr>
          <p:spPr bwMode="auto">
            <a:xfrm>
              <a:off x="522" y="1979"/>
              <a:ext cx="1315" cy="1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altLang="zh-CN" sz="1600">
                  <a:solidFill>
                    <a:schemeClr val="bg1"/>
                  </a:solidFill>
                  <a:latin typeface="Verdana" pitchFamily="34" charset="0"/>
                </a:rPr>
                <a:t> Pentium III 500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altLang="zh-CN" sz="1600">
                  <a:solidFill>
                    <a:schemeClr val="bg1"/>
                  </a:solidFill>
                  <a:latin typeface="Verdana" pitchFamily="34" charset="0"/>
                </a:rPr>
                <a:t> 128MB Memory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altLang="zh-CN" sz="1600">
                  <a:solidFill>
                    <a:schemeClr val="bg1"/>
                  </a:solidFill>
                  <a:latin typeface="Verdana" pitchFamily="34" charset="0"/>
                </a:rPr>
                <a:t> 1G HDD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altLang="zh-CN" sz="1600">
                  <a:solidFill>
                    <a:schemeClr val="bg1"/>
                  </a:solidFill>
                  <a:latin typeface="Verdana" pitchFamily="34" charset="0"/>
                </a:rPr>
                <a:t> OS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Verdana" pitchFamily="34" charset="0"/>
                </a:rPr>
                <a:t>   Win 98/ Me / NT4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Verdana" pitchFamily="34" charset="0"/>
                </a:rPr>
                <a:t>   Win 2000 / XP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Verdana" pitchFamily="34" charset="0"/>
                </a:rPr>
                <a:t>   Win 2003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Verdana" pitchFamily="34" charset="0"/>
                </a:rPr>
                <a:t>   Win 2008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Verdana" pitchFamily="34" charset="0"/>
                </a:rPr>
                <a:t>   Vista (32 bit only)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5580063" y="2060575"/>
            <a:ext cx="3195637" cy="3748088"/>
            <a:chOff x="3543" y="1296"/>
            <a:chExt cx="2013" cy="2361"/>
          </a:xfrm>
        </p:grpSpPr>
        <p:pic>
          <p:nvPicPr>
            <p:cNvPr id="38923" name="Picture 44" descr="块-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" y="1296"/>
              <a:ext cx="1967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4" name="Picture 45" descr="块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1893"/>
              <a:ext cx="1967" cy="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5" name="Text Box 46"/>
            <p:cNvSpPr txBox="1">
              <a:spLocks noChangeArrowheads="1"/>
            </p:cNvSpPr>
            <p:nvPr/>
          </p:nvSpPr>
          <p:spPr bwMode="auto">
            <a:xfrm>
              <a:off x="4010" y="1371"/>
              <a:ext cx="12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chemeClr val="bg1"/>
                  </a:solidFill>
                  <a:ea typeface="黑体" pitchFamily="49" charset="-122"/>
                </a:rPr>
                <a:t>Server Module</a:t>
              </a:r>
              <a:endParaRPr lang="en-US" altLang="zh-CN">
                <a:solidFill>
                  <a:schemeClr val="bg1"/>
                </a:solidFill>
                <a:ea typeface="黑体" pitchFamily="49" charset="-122"/>
              </a:endParaRPr>
            </a:p>
          </p:txBody>
        </p:sp>
        <p:sp>
          <p:nvSpPr>
            <p:cNvPr id="38926" name="Text Box 47"/>
            <p:cNvSpPr txBox="1">
              <a:spLocks noChangeArrowheads="1"/>
            </p:cNvSpPr>
            <p:nvPr/>
          </p:nvSpPr>
          <p:spPr bwMode="auto">
            <a:xfrm>
              <a:off x="3705" y="1979"/>
              <a:ext cx="1851" cy="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zh-CN" sz="1600">
                  <a:solidFill>
                    <a:schemeClr val="bg1"/>
                  </a:solidFill>
                  <a:latin typeface="Verdana" pitchFamily="34" charset="0"/>
                </a:rPr>
                <a:t> Pentium 4 2G</a:t>
              </a:r>
            </a:p>
            <a:p>
              <a:pPr eaLnBrk="1" hangingPunct="1">
                <a:lnSpc>
                  <a:spcPct val="8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zh-CN" sz="1600">
                  <a:solidFill>
                    <a:schemeClr val="bg1"/>
                  </a:solidFill>
                  <a:latin typeface="Verdana" pitchFamily="34" charset="0"/>
                </a:rPr>
                <a:t> 512MB Memory</a:t>
              </a:r>
            </a:p>
            <a:p>
              <a:pPr eaLnBrk="1" hangingPunct="1">
                <a:lnSpc>
                  <a:spcPct val="8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zh-CN" sz="1600">
                  <a:solidFill>
                    <a:schemeClr val="bg1"/>
                  </a:solidFill>
                  <a:latin typeface="Verdana" pitchFamily="34" charset="0"/>
                </a:rPr>
                <a:t> 50GB HDD</a:t>
              </a:r>
            </a:p>
            <a:p>
              <a:pPr eaLnBrk="1" hangingPunct="1">
                <a:lnSpc>
                  <a:spcPct val="8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zh-CN" sz="1600">
                  <a:solidFill>
                    <a:schemeClr val="bg1"/>
                  </a:solidFill>
                  <a:latin typeface="Verdana" pitchFamily="34" charset="0"/>
                </a:rPr>
                <a:t> OS</a:t>
              </a:r>
            </a:p>
            <a:p>
              <a:pPr eaLnBrk="1" hangingPunct="1">
                <a:lnSpc>
                  <a:spcPct val="80000"/>
                </a:lnSpc>
                <a:spcBef>
                  <a:spcPct val="3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Verdana" pitchFamily="34" charset="0"/>
                </a:rPr>
                <a:t>     </a:t>
              </a:r>
              <a:r>
                <a:rPr lang="en-US" altLang="zh-CN" sz="1200">
                  <a:solidFill>
                    <a:schemeClr val="bg1"/>
                  </a:solidFill>
                  <a:latin typeface="Verdana" pitchFamily="34" charset="0"/>
                </a:rPr>
                <a:t>Win 2000 SP4 / XP SP2</a:t>
              </a:r>
            </a:p>
            <a:p>
              <a:pPr eaLnBrk="1" hangingPunct="1">
                <a:lnSpc>
                  <a:spcPct val="80000"/>
                </a:lnSpc>
                <a:spcBef>
                  <a:spcPct val="30000"/>
                </a:spcBef>
              </a:pPr>
              <a:r>
                <a:rPr lang="en-US" altLang="zh-CN" sz="1200">
                  <a:solidFill>
                    <a:schemeClr val="bg1"/>
                  </a:solidFill>
                  <a:latin typeface="Verdana" pitchFamily="34" charset="0"/>
                </a:rPr>
                <a:t>      Win 2003 SP1/ 2008</a:t>
              </a:r>
            </a:p>
            <a:p>
              <a:pPr eaLnBrk="1" hangingPunct="1">
                <a:lnSpc>
                  <a:spcPct val="80000"/>
                </a:lnSpc>
                <a:spcBef>
                  <a:spcPct val="30000"/>
                </a:spcBef>
              </a:pPr>
              <a:r>
                <a:rPr lang="en-US" altLang="zh-CN" sz="1200">
                  <a:solidFill>
                    <a:schemeClr val="bg1"/>
                  </a:solidFill>
                  <a:latin typeface="Verdana" pitchFamily="34" charset="0"/>
                </a:rPr>
                <a:t>      </a:t>
              </a:r>
              <a:r>
                <a:rPr lang="zh-CN" altLang="zh-CN" sz="1200">
                  <a:solidFill>
                    <a:schemeClr val="bg1"/>
                  </a:solidFill>
                </a:rPr>
                <a:t>Vista (32 bit only) </a:t>
              </a:r>
            </a:p>
            <a:p>
              <a:pPr eaLnBrk="1" hangingPunct="1">
                <a:lnSpc>
                  <a:spcPct val="80000"/>
                </a:lnSpc>
                <a:spcBef>
                  <a:spcPct val="3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Verdana" pitchFamily="34" charset="0"/>
                </a:rPr>
                <a:t>Database</a:t>
              </a:r>
            </a:p>
            <a:p>
              <a:pPr eaLnBrk="1" hangingPunct="1">
                <a:lnSpc>
                  <a:spcPct val="80000"/>
                </a:lnSpc>
                <a:spcBef>
                  <a:spcPct val="3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Verdana" pitchFamily="34" charset="0"/>
                </a:rPr>
                <a:t>     </a:t>
              </a:r>
              <a:r>
                <a:rPr lang="en-US" altLang="zh-CN" sz="1200">
                  <a:solidFill>
                    <a:schemeClr val="bg1"/>
                  </a:solidFill>
                  <a:latin typeface="Verdana" pitchFamily="34" charset="0"/>
                </a:rPr>
                <a:t>SQL Server 2000 SP4 /      </a:t>
              </a:r>
            </a:p>
            <a:p>
              <a:pPr eaLnBrk="1" hangingPunct="1">
                <a:lnSpc>
                  <a:spcPct val="80000"/>
                </a:lnSpc>
                <a:spcBef>
                  <a:spcPct val="30000"/>
                </a:spcBef>
              </a:pPr>
              <a:r>
                <a:rPr lang="en-US" altLang="zh-CN" sz="1200">
                  <a:solidFill>
                    <a:schemeClr val="bg1"/>
                  </a:solidFill>
                  <a:latin typeface="Verdana" pitchFamily="34" charset="0"/>
                </a:rPr>
                <a:t>     2005 SP1 / MSDE / </a:t>
              </a:r>
            </a:p>
            <a:p>
              <a:pPr eaLnBrk="1" hangingPunct="1">
                <a:lnSpc>
                  <a:spcPct val="80000"/>
                </a:lnSpc>
                <a:spcBef>
                  <a:spcPct val="30000"/>
                </a:spcBef>
              </a:pPr>
              <a:r>
                <a:rPr lang="en-US" altLang="zh-CN" sz="1200">
                  <a:solidFill>
                    <a:schemeClr val="bg1"/>
                  </a:solidFill>
                  <a:latin typeface="Verdana" pitchFamily="34" charset="0"/>
                </a:rPr>
                <a:t>     2005 Express</a:t>
              </a:r>
            </a:p>
          </p:txBody>
        </p:sp>
        <p:pic>
          <p:nvPicPr>
            <p:cNvPr id="38927" name="Picture 48" descr="白箭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8" y="1712"/>
              <a:ext cx="20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3203575" y="2060575"/>
            <a:ext cx="2382838" cy="3748088"/>
            <a:chOff x="2014" y="1296"/>
            <a:chExt cx="1456" cy="2361"/>
          </a:xfrm>
        </p:grpSpPr>
        <p:pic>
          <p:nvPicPr>
            <p:cNvPr id="38918" name="Picture 50" descr="块-1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" y="1296"/>
              <a:ext cx="140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9" name="Picture 51" descr="块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" y="1896"/>
              <a:ext cx="1408" cy="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0" name="Text Box 52"/>
            <p:cNvSpPr txBox="1">
              <a:spLocks noChangeArrowheads="1"/>
            </p:cNvSpPr>
            <p:nvPr/>
          </p:nvSpPr>
          <p:spPr bwMode="auto">
            <a:xfrm>
              <a:off x="2154" y="1371"/>
              <a:ext cx="1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chemeClr val="bg1"/>
                  </a:solidFill>
                  <a:ea typeface="黑体" pitchFamily="49" charset="-122"/>
                </a:rPr>
                <a:t>Console Module</a:t>
              </a:r>
              <a:endParaRPr lang="en-US" altLang="zh-CN">
                <a:solidFill>
                  <a:schemeClr val="bg1"/>
                </a:solidFill>
                <a:ea typeface="黑体" pitchFamily="49" charset="-122"/>
              </a:endParaRPr>
            </a:p>
          </p:txBody>
        </p:sp>
        <p:sp>
          <p:nvSpPr>
            <p:cNvPr id="38921" name="Text Box 53"/>
            <p:cNvSpPr txBox="1">
              <a:spLocks noChangeArrowheads="1"/>
            </p:cNvSpPr>
            <p:nvPr/>
          </p:nvSpPr>
          <p:spPr bwMode="auto">
            <a:xfrm>
              <a:off x="2064" y="1979"/>
              <a:ext cx="1270" cy="1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altLang="zh-CN" sz="1600">
                  <a:solidFill>
                    <a:schemeClr val="bg1"/>
                  </a:solidFill>
                  <a:latin typeface="Verdana" pitchFamily="34" charset="0"/>
                </a:rPr>
                <a:t> Pentium III 1G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altLang="zh-CN" sz="1600">
                  <a:solidFill>
                    <a:schemeClr val="bg1"/>
                  </a:solidFill>
                  <a:latin typeface="Verdana" pitchFamily="34" charset="0"/>
                </a:rPr>
                <a:t> 256MB Memory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altLang="zh-CN" sz="1600">
                  <a:solidFill>
                    <a:schemeClr val="bg1"/>
                  </a:solidFill>
                  <a:latin typeface="Verdana" pitchFamily="34" charset="0"/>
                </a:rPr>
                <a:t> 4G HDD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altLang="zh-CN" sz="1600">
                  <a:solidFill>
                    <a:schemeClr val="bg1"/>
                  </a:solidFill>
                  <a:latin typeface="Verdana" pitchFamily="34" charset="0"/>
                </a:rPr>
                <a:t> OS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1200">
                  <a:solidFill>
                    <a:schemeClr val="bg1"/>
                  </a:solidFill>
                  <a:latin typeface="Verdana" pitchFamily="34" charset="0"/>
                </a:rPr>
                <a:t>    </a:t>
              </a:r>
              <a:r>
                <a:rPr lang="en-US" altLang="zh-CN" sz="1400">
                  <a:solidFill>
                    <a:schemeClr val="bg1"/>
                  </a:solidFill>
                  <a:latin typeface="Verdana" pitchFamily="34" charset="0"/>
                </a:rPr>
                <a:t>Win 2000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Verdana" pitchFamily="34" charset="0"/>
                </a:rPr>
                <a:t>    Win 2003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Verdana" pitchFamily="34" charset="0"/>
                </a:rPr>
                <a:t>    Win XP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Verdana" pitchFamily="34" charset="0"/>
                </a:rPr>
                <a:t>    Win 2008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Verdana" pitchFamily="34" charset="0"/>
                </a:rPr>
                <a:t>    Vista (32 bit only)</a:t>
              </a:r>
            </a:p>
          </p:txBody>
        </p:sp>
        <p:pic>
          <p:nvPicPr>
            <p:cNvPr id="38922" name="Picture 54" descr="白箭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1712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5"/>
          <p:cNvSpPr txBox="1">
            <a:spLocks noChangeArrowheads="1"/>
          </p:cNvSpPr>
          <p:nvPr/>
        </p:nvSpPr>
        <p:spPr bwMode="auto">
          <a:xfrm>
            <a:off x="250825" y="401638"/>
            <a:ext cx="135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扩散关系</a:t>
            </a:r>
          </a:p>
        </p:txBody>
      </p:sp>
      <p:sp>
        <p:nvSpPr>
          <p:cNvPr id="28487" name="Oval 30"/>
          <p:cNvSpPr>
            <a:spLocks noChangeArrowheads="1"/>
          </p:cNvSpPr>
          <p:nvPr/>
        </p:nvSpPr>
        <p:spPr bwMode="gray">
          <a:xfrm>
            <a:off x="2771775" y="2205038"/>
            <a:ext cx="3743325" cy="3743325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27451"/>
                  <a:invGamma/>
                </a:schemeClr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8488" name="Oval 31"/>
          <p:cNvSpPr>
            <a:spLocks noChangeArrowheads="1"/>
          </p:cNvSpPr>
          <p:nvPr/>
        </p:nvSpPr>
        <p:spPr bwMode="gray">
          <a:xfrm>
            <a:off x="3265488" y="2684463"/>
            <a:ext cx="2749550" cy="2746375"/>
          </a:xfrm>
          <a:prstGeom prst="ellipse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28032" name="Text Box 32"/>
          <p:cNvSpPr txBox="1">
            <a:spLocks noChangeArrowheads="1"/>
          </p:cNvSpPr>
          <p:nvPr/>
        </p:nvSpPr>
        <p:spPr bwMode="gray">
          <a:xfrm>
            <a:off x="3719513" y="3851275"/>
            <a:ext cx="1854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添加标题</a:t>
            </a:r>
          </a:p>
        </p:txBody>
      </p:sp>
      <p:sp>
        <p:nvSpPr>
          <p:cNvPr id="39942" name="Text Box 35"/>
          <p:cNvSpPr txBox="1">
            <a:spLocks noChangeArrowheads="1"/>
          </p:cNvSpPr>
          <p:nvPr/>
        </p:nvSpPr>
        <p:spPr bwMode="gray">
          <a:xfrm>
            <a:off x="6670675" y="5291138"/>
            <a:ext cx="1338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FF0000"/>
                </a:solidFill>
                <a:ea typeface="微软雅黑" pitchFamily="34" charset="-122"/>
              </a:rPr>
              <a:t>添加文本内容</a:t>
            </a:r>
            <a:endParaRPr lang="zh-CN" altLang="en-US" sz="1400">
              <a:solidFill>
                <a:srgbClr val="FF0000"/>
              </a:solidFill>
              <a:ea typeface="微软雅黑" pitchFamily="34" charset="-122"/>
            </a:endParaRPr>
          </a:p>
        </p:txBody>
      </p:sp>
      <p:grpSp>
        <p:nvGrpSpPr>
          <p:cNvPr id="39943" name="Group 36"/>
          <p:cNvGrpSpPr>
            <a:grpSpLocks/>
          </p:cNvGrpSpPr>
          <p:nvPr/>
        </p:nvGrpSpPr>
        <p:grpSpPr bwMode="auto">
          <a:xfrm>
            <a:off x="3808413" y="1679575"/>
            <a:ext cx="1631950" cy="1612900"/>
            <a:chOff x="437" y="1700"/>
            <a:chExt cx="1110" cy="1096"/>
          </a:xfrm>
        </p:grpSpPr>
        <p:grpSp>
          <p:nvGrpSpPr>
            <p:cNvPr id="39972" name="Group 37"/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39976" name="Oval 38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rgbClr val="3333CC">
                  <a:alpha val="1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39977" name="Oval 39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1">
                  <a:alpha val="1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39973" name="Group 40"/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39974" name="Oval 41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1">
                  <a:alpha val="1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39975" name="Oval 42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3333CC">
                  <a:alpha val="1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</p:grpSp>
      </p:grpSp>
      <p:grpSp>
        <p:nvGrpSpPr>
          <p:cNvPr id="39944" name="Group 43"/>
          <p:cNvGrpSpPr>
            <a:grpSpLocks/>
          </p:cNvGrpSpPr>
          <p:nvPr/>
        </p:nvGrpSpPr>
        <p:grpSpPr bwMode="auto">
          <a:xfrm>
            <a:off x="2398713" y="4083050"/>
            <a:ext cx="1631950" cy="1612900"/>
            <a:chOff x="437" y="1700"/>
            <a:chExt cx="1110" cy="1096"/>
          </a:xfrm>
        </p:grpSpPr>
        <p:grpSp>
          <p:nvGrpSpPr>
            <p:cNvPr id="39966" name="Group 44"/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39970" name="Oval 45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2">
                  <a:alpha val="1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39971" name="Oval 46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2">
                  <a:alpha val="1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39967" name="Group 47"/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39968" name="Oval 48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2">
                  <a:alpha val="1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39969" name="Oval 49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2">
                  <a:alpha val="1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</p:grpSp>
      </p:grpSp>
      <p:grpSp>
        <p:nvGrpSpPr>
          <p:cNvPr id="39945" name="Group 50"/>
          <p:cNvGrpSpPr>
            <a:grpSpLocks/>
          </p:cNvGrpSpPr>
          <p:nvPr/>
        </p:nvGrpSpPr>
        <p:grpSpPr bwMode="auto">
          <a:xfrm>
            <a:off x="5129213" y="4083050"/>
            <a:ext cx="1631950" cy="1612900"/>
            <a:chOff x="437" y="1700"/>
            <a:chExt cx="1110" cy="1096"/>
          </a:xfrm>
        </p:grpSpPr>
        <p:grpSp>
          <p:nvGrpSpPr>
            <p:cNvPr id="39960" name="Group 51"/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39964" name="Oval 52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hlink">
                  <a:alpha val="1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39965" name="Oval 53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817E00">
                  <a:alpha val="1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39961" name="Group 54"/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39962" name="Oval 55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rgbClr val="817E00">
                  <a:alpha val="1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39963" name="Oval 56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817E00">
                  <a:alpha val="1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</p:grpSp>
      </p:grpSp>
      <p:sp>
        <p:nvSpPr>
          <p:cNvPr id="128058" name="Oval 58"/>
          <p:cNvSpPr>
            <a:spLocks noChangeArrowheads="1"/>
          </p:cNvSpPr>
          <p:nvPr/>
        </p:nvSpPr>
        <p:spPr bwMode="gray">
          <a:xfrm>
            <a:off x="3922713" y="1792288"/>
            <a:ext cx="1398587" cy="138588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275"/>
                  <a:invGamma/>
                </a:schemeClr>
              </a:gs>
            </a:gsLst>
            <a:lin ang="5400000" scaled="1"/>
          </a:gradFill>
          <a:ln w="38100" algn="ctr">
            <a:solidFill>
              <a:srgbClr val="F8F8F8">
                <a:alpha val="79999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39947" name="Picture 59" descr="cir_lighteffect0"/>
          <p:cNvPicPr>
            <a:picLocks noChangeAspect="1" noChangeArrowheads="1"/>
          </p:cNvPicPr>
          <p:nvPr/>
        </p:nvPicPr>
        <p:blipFill>
          <a:blip r:embed="rId2"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83025" y="1730375"/>
            <a:ext cx="146685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8" name="Rectangle 60"/>
          <p:cNvSpPr>
            <a:spLocks noChangeArrowheads="1"/>
          </p:cNvSpPr>
          <p:nvPr/>
        </p:nvSpPr>
        <p:spPr bwMode="gray">
          <a:xfrm>
            <a:off x="3862388" y="2339975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600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28062" name="Oval 62"/>
          <p:cNvSpPr>
            <a:spLocks noChangeArrowheads="1"/>
          </p:cNvSpPr>
          <p:nvPr/>
        </p:nvSpPr>
        <p:spPr bwMode="gray">
          <a:xfrm>
            <a:off x="2509838" y="4206875"/>
            <a:ext cx="1398587" cy="1385888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275"/>
                  <a:invGamma/>
                </a:schemeClr>
              </a:gs>
            </a:gsLst>
            <a:lin ang="5400000" scaled="1"/>
          </a:gradFill>
          <a:ln w="38100" algn="ctr">
            <a:solidFill>
              <a:srgbClr val="F8F8F8">
                <a:alpha val="79999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39950" name="Picture 63" descr="cir_lighteffect0"/>
          <p:cNvPicPr>
            <a:picLocks noChangeAspect="1" noChangeArrowheads="1"/>
          </p:cNvPicPr>
          <p:nvPr/>
        </p:nvPicPr>
        <p:blipFill>
          <a:blip r:embed="rId2"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70150" y="4144963"/>
            <a:ext cx="14668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51" name="Group 65"/>
          <p:cNvGrpSpPr>
            <a:grpSpLocks/>
          </p:cNvGrpSpPr>
          <p:nvPr/>
        </p:nvGrpSpPr>
        <p:grpSpPr bwMode="auto">
          <a:xfrm>
            <a:off x="5230813" y="4144963"/>
            <a:ext cx="1466850" cy="1447800"/>
            <a:chOff x="708" y="2203"/>
            <a:chExt cx="751" cy="741"/>
          </a:xfrm>
        </p:grpSpPr>
        <p:sp>
          <p:nvSpPr>
            <p:cNvPr id="39958" name="Oval 66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3141"/>
                </a:gs>
              </a:gsLst>
              <a:lin ang="5400000" scaled="1"/>
            </a:gradFill>
            <a:ln w="38100" algn="ctr">
              <a:solidFill>
                <a:srgbClr val="F8F8F8">
                  <a:alpha val="79999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pic>
          <p:nvPicPr>
            <p:cNvPr id="39959" name="Picture 67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8069" name="Oval 69"/>
          <p:cNvSpPr>
            <a:spLocks noChangeArrowheads="1"/>
          </p:cNvSpPr>
          <p:nvPr/>
        </p:nvSpPr>
        <p:spPr bwMode="gray">
          <a:xfrm>
            <a:off x="5253038" y="4206875"/>
            <a:ext cx="1398587" cy="1385888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18039"/>
                  <a:invGamma/>
                </a:schemeClr>
              </a:gs>
            </a:gsLst>
            <a:lin ang="5400000" scaled="1"/>
          </a:gradFill>
          <a:ln w="38100" algn="ctr">
            <a:solidFill>
              <a:srgbClr val="F8F8F8">
                <a:alpha val="79999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39953" name="Picture 70" descr="cir_lighteffect0"/>
          <p:cNvPicPr>
            <a:picLocks noChangeAspect="1" noChangeArrowheads="1"/>
          </p:cNvPicPr>
          <p:nvPr/>
        </p:nvPicPr>
        <p:blipFill>
          <a:blip r:embed="rId2"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213350" y="4144963"/>
            <a:ext cx="14668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4" name="Rectangle 60"/>
          <p:cNvSpPr>
            <a:spLocks noChangeArrowheads="1"/>
          </p:cNvSpPr>
          <p:nvPr/>
        </p:nvSpPr>
        <p:spPr bwMode="gray">
          <a:xfrm>
            <a:off x="2484438" y="4787900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600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39955" name="Rectangle 60"/>
          <p:cNvSpPr>
            <a:spLocks noChangeArrowheads="1"/>
          </p:cNvSpPr>
          <p:nvPr/>
        </p:nvSpPr>
        <p:spPr bwMode="gray">
          <a:xfrm>
            <a:off x="5230813" y="4787900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600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39956" name="Text Box 35"/>
          <p:cNvSpPr txBox="1">
            <a:spLocks noChangeArrowheads="1"/>
          </p:cNvSpPr>
          <p:nvPr/>
        </p:nvSpPr>
        <p:spPr bwMode="gray">
          <a:xfrm>
            <a:off x="2495550" y="1979613"/>
            <a:ext cx="1338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FF0000"/>
                </a:solidFill>
                <a:ea typeface="微软雅黑" pitchFamily="34" charset="-122"/>
              </a:rPr>
              <a:t>添加文本内容</a:t>
            </a:r>
            <a:endParaRPr lang="zh-CN" altLang="en-US" sz="140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39957" name="Text Box 35"/>
          <p:cNvSpPr txBox="1">
            <a:spLocks noChangeArrowheads="1"/>
          </p:cNvSpPr>
          <p:nvPr/>
        </p:nvSpPr>
        <p:spPr bwMode="gray">
          <a:xfrm>
            <a:off x="1157288" y="5291138"/>
            <a:ext cx="1338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FF0000"/>
                </a:solidFill>
                <a:ea typeface="微软雅黑" pitchFamily="34" charset="-122"/>
              </a:rPr>
              <a:t>添加文本内容</a:t>
            </a:r>
            <a:endParaRPr lang="zh-CN" altLang="en-US" sz="1400">
              <a:solidFill>
                <a:srgbClr val="FF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3"/>
          <p:cNvGrpSpPr>
            <a:grpSpLocks/>
          </p:cNvGrpSpPr>
          <p:nvPr/>
        </p:nvGrpSpPr>
        <p:grpSpPr bwMode="auto">
          <a:xfrm>
            <a:off x="0" y="3311525"/>
            <a:ext cx="9144000" cy="1676400"/>
            <a:chOff x="0" y="2086"/>
            <a:chExt cx="5760" cy="1056"/>
          </a:xfrm>
        </p:grpSpPr>
        <p:sp>
          <p:nvSpPr>
            <p:cNvPr id="40973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/>
              <a:endParaRPr lang="zh-CN" altLang="zh-CN" noProof="1"/>
            </a:p>
          </p:txBody>
        </p:sp>
        <p:sp>
          <p:nvSpPr>
            <p:cNvPr id="40974" name="Rectangle 25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/>
              <a:endParaRPr lang="zh-CN" altLang="zh-CN" noProof="1"/>
            </a:p>
          </p:txBody>
        </p:sp>
      </p:grp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155575" y="174625"/>
            <a:ext cx="62547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0" b="1" dirty="0">
                <a:solidFill>
                  <a:srgbClr val="C40505"/>
                </a:solidFill>
                <a:latin typeface="Arial" charset="0"/>
              </a:rPr>
              <a:t>FREE</a:t>
            </a:r>
            <a:r>
              <a:rPr lang="de-DE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/>
              </a:rPr>
              <a:t>GRAPHICS</a:t>
            </a:r>
            <a:endParaRPr lang="de-DE" sz="6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</a:endParaRPr>
          </a:p>
          <a:p>
            <a:pPr eaLnBrk="1" hangingPunct="1">
              <a:defRPr/>
            </a:pPr>
            <a:endParaRPr lang="de-DE" sz="6000" dirty="0">
              <a:solidFill>
                <a:srgbClr val="C00000"/>
              </a:solidFill>
              <a:latin typeface="Arial" charset="0"/>
            </a:endParaRPr>
          </a:p>
        </p:txBody>
      </p:sp>
      <p:grpSp>
        <p:nvGrpSpPr>
          <p:cNvPr id="3" name="Gruppieren 19"/>
          <p:cNvGrpSpPr/>
          <p:nvPr/>
        </p:nvGrpSpPr>
        <p:grpSpPr>
          <a:xfrm>
            <a:off x="1419950" y="2983142"/>
            <a:ext cx="6332217" cy="3079609"/>
            <a:chOff x="-6894285" y="1632020"/>
            <a:chExt cx="6332217" cy="3079609"/>
          </a:xfrm>
          <a:effectLst>
            <a:outerShdw blurRad="685800" dist="88900" dir="2700000" sx="107000" sy="107000" algn="ctr" rotWithShape="0">
              <a:srgbClr val="000000">
                <a:alpha val="62000"/>
              </a:srgbClr>
            </a:outerShdw>
          </a:effectLst>
          <a:scene3d>
            <a:camera prst="perspectiveLeft" fov="4800000">
              <a:rot lat="17880000" lon="0" rev="0"/>
            </a:camera>
            <a:lightRig rig="threePt" dir="t">
              <a:rot lat="0" lon="0" rev="2400000"/>
            </a:lightRig>
          </a:scene3d>
        </p:grpSpPr>
        <p:sp>
          <p:nvSpPr>
            <p:cNvPr id="16" name="Pfeil nach links 15"/>
            <p:cNvSpPr/>
            <p:nvPr/>
          </p:nvSpPr>
          <p:spPr>
            <a:xfrm>
              <a:off x="-4351893" y="1632020"/>
              <a:ext cx="3789825" cy="2053073"/>
            </a:xfrm>
            <a:prstGeom prst="leftArrow">
              <a:avLst>
                <a:gd name="adj1" fmla="val 48544"/>
                <a:gd name="adj2" fmla="val 83864"/>
              </a:avLst>
            </a:prstGeom>
            <a:solidFill>
              <a:schemeClr val="tx1">
                <a:lumMod val="65000"/>
                <a:lumOff val="35000"/>
              </a:schemeClr>
            </a:solidFill>
            <a:ln w="34925">
              <a:noFill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200" noProof="1"/>
                <a:t>Contra</a:t>
              </a:r>
            </a:p>
          </p:txBody>
        </p:sp>
        <p:sp>
          <p:nvSpPr>
            <p:cNvPr id="17" name="Pfeil nach links 16"/>
            <p:cNvSpPr/>
            <p:nvPr/>
          </p:nvSpPr>
          <p:spPr>
            <a:xfrm rot="10800000" flipV="1">
              <a:off x="-6894285" y="2658556"/>
              <a:ext cx="3789825" cy="2053073"/>
            </a:xfrm>
            <a:prstGeom prst="leftArrow">
              <a:avLst>
                <a:gd name="adj1" fmla="val 48544"/>
                <a:gd name="adj2" fmla="val 83864"/>
              </a:avLst>
            </a:prstGeom>
            <a:solidFill>
              <a:schemeClr val="bg1">
                <a:lumMod val="65000"/>
              </a:schemeClr>
            </a:solidFill>
            <a:ln w="34925">
              <a:noFill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200" noProof="1">
                  <a:solidFill>
                    <a:schemeClr val="tx1"/>
                  </a:solidFill>
                </a:rPr>
                <a:t>Pro</a:t>
              </a:r>
              <a:endParaRPr lang="en-US" sz="2400" noProof="1">
                <a:solidFill>
                  <a:schemeClr val="tx1"/>
                </a:solidFill>
              </a:endParaRPr>
            </a:p>
          </p:txBody>
        </p:sp>
      </p:grpSp>
      <p:sp>
        <p:nvSpPr>
          <p:cNvPr id="40965" name="Rectangle 19"/>
          <p:cNvSpPr>
            <a:spLocks noChangeArrowheads="1"/>
          </p:cNvSpPr>
          <p:nvPr/>
        </p:nvSpPr>
        <p:spPr bwMode="gray">
          <a:xfrm>
            <a:off x="323850" y="1555750"/>
            <a:ext cx="4175125" cy="3603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1C2C3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lIns="288000" tIns="0" rIns="0" bIns="0" anchor="ctr"/>
          <a:lstStyle/>
          <a:p>
            <a:pPr defTabSz="801688"/>
            <a:r>
              <a:rPr lang="en-US" altLang="zh-CN" sz="1600" b="1" noProof="1"/>
              <a:t>Pro Arguments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gray">
          <a:xfrm>
            <a:off x="323850" y="1916113"/>
            <a:ext cx="4175125" cy="15255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108000" tIns="108000" rIns="144000" bIns="72000"/>
          <a:lstStyle/>
          <a:p>
            <a:pPr marL="190500" indent="-190500" eaLnBrk="1" hangingPunct="1"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  <a:buFont typeface="Wingdings" pitchFamily="2" charset="2"/>
              <a:buChar char="§"/>
              <a:defRPr/>
            </a:pPr>
            <a:r>
              <a:rPr 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Argument 1</a:t>
            </a:r>
          </a:p>
          <a:p>
            <a:pPr marL="190500" indent="-190500" eaLnBrk="1" hangingPunct="1"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  <a:buFont typeface="Wingdings" pitchFamily="2" charset="2"/>
              <a:buChar char="§"/>
              <a:defRPr/>
            </a:pPr>
            <a:r>
              <a:rPr 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Argument 2</a:t>
            </a:r>
          </a:p>
          <a:p>
            <a:pPr marL="190500" indent="-190500" eaLnBrk="1" hangingPunct="1"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  <a:buFont typeface="Wingdings" pitchFamily="2" charset="2"/>
              <a:buChar char="§"/>
              <a:defRPr/>
            </a:pPr>
            <a:r>
              <a:rPr 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Argument 3</a:t>
            </a:r>
          </a:p>
          <a:p>
            <a:pPr marL="190500" indent="-190500" eaLnBrk="1" hangingPunct="1"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  <a:buFont typeface="Wingdings" pitchFamily="2" charset="2"/>
              <a:buChar char="§"/>
              <a:defRPr/>
            </a:pPr>
            <a:r>
              <a:rPr 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Argument 4</a:t>
            </a:r>
          </a:p>
          <a:p>
            <a:pPr marL="190500" indent="-190500" eaLnBrk="1" hangingPunct="1"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  <a:buFont typeface="Wingdings" pitchFamily="2" charset="2"/>
              <a:buChar char="§"/>
              <a:defRPr/>
            </a:pPr>
            <a:endParaRPr lang="en-US" sz="1600" noProof="1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</a:endParaRPr>
          </a:p>
          <a:p>
            <a:pPr marL="190500" indent="-190500" eaLnBrk="1" hangingPunct="1"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  <a:buFont typeface="Wingdings" pitchFamily="2" charset="2"/>
              <a:buChar char="§"/>
              <a:defRPr/>
            </a:pPr>
            <a:endParaRPr lang="en-US" sz="1600" noProof="1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</a:endParaRPr>
          </a:p>
        </p:txBody>
      </p:sp>
      <p:sp>
        <p:nvSpPr>
          <p:cNvPr id="40967" name="Rectangle 19"/>
          <p:cNvSpPr>
            <a:spLocks noChangeArrowheads="1"/>
          </p:cNvSpPr>
          <p:nvPr/>
        </p:nvSpPr>
        <p:spPr bwMode="gray">
          <a:xfrm>
            <a:off x="4643438" y="1555750"/>
            <a:ext cx="4175125" cy="360363"/>
          </a:xfrm>
          <a:prstGeom prst="rect">
            <a:avLst/>
          </a:prstGeom>
          <a:gradFill rotWithShape="1">
            <a:gsLst>
              <a:gs pos="0">
                <a:srgbClr val="C6C7C8"/>
              </a:gs>
              <a:gs pos="100000">
                <a:srgbClr val="5C5C5D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288000" tIns="0" rIns="0" bIns="0" anchor="ctr"/>
          <a:lstStyle/>
          <a:p>
            <a:pPr defTabSz="801688"/>
            <a:r>
              <a:rPr lang="en-US" altLang="zh-CN" sz="1600" b="1" noProof="1">
                <a:solidFill>
                  <a:schemeClr val="bg1"/>
                </a:solidFill>
              </a:rPr>
              <a:t>Contra Arguments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gray">
          <a:xfrm>
            <a:off x="4643438" y="1916113"/>
            <a:ext cx="4175125" cy="15255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108000" tIns="108000" rIns="144000" bIns="72000"/>
          <a:lstStyle/>
          <a:p>
            <a:pPr marL="190500" indent="-190500" eaLnBrk="1" hangingPunct="1"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  <a:buFont typeface="Wingdings" pitchFamily="2" charset="2"/>
              <a:buChar char="§"/>
              <a:defRPr/>
            </a:pPr>
            <a:r>
              <a:rPr 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Argument 1</a:t>
            </a:r>
          </a:p>
          <a:p>
            <a:pPr marL="190500" indent="-190500" eaLnBrk="1" hangingPunct="1"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  <a:buFont typeface="Wingdings" pitchFamily="2" charset="2"/>
              <a:buChar char="§"/>
              <a:defRPr/>
            </a:pPr>
            <a:r>
              <a:rPr 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Argument 2</a:t>
            </a:r>
          </a:p>
          <a:p>
            <a:pPr marL="190500" indent="-190500" eaLnBrk="1" hangingPunct="1"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  <a:buFont typeface="Wingdings" pitchFamily="2" charset="2"/>
              <a:buChar char="§"/>
              <a:defRPr/>
            </a:pPr>
            <a:r>
              <a:rPr 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Argument 3</a:t>
            </a:r>
          </a:p>
          <a:p>
            <a:pPr marL="190500" indent="-190500" eaLnBrk="1" hangingPunct="1"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  <a:buFont typeface="Wingdings" pitchFamily="2" charset="2"/>
              <a:buChar char="§"/>
              <a:defRPr/>
            </a:pPr>
            <a:r>
              <a:rPr 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Argument 4</a:t>
            </a:r>
          </a:p>
        </p:txBody>
      </p:sp>
      <p:pic>
        <p:nvPicPr>
          <p:cNvPr id="22" name="Picture 2" descr="http://www.storypreso.com/blog/wp-content/uploads/2009/10/powerpoint-2007-ic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8475" y="323850"/>
            <a:ext cx="717550" cy="7191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5"/>
          <p:cNvSpPr>
            <a:spLocks noChangeArrowheads="1"/>
          </p:cNvSpPr>
          <p:nvPr/>
        </p:nvSpPr>
        <p:spPr bwMode="gray">
          <a:xfrm>
            <a:off x="4752975" y="4965700"/>
            <a:ext cx="4175125" cy="88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08000" tIns="108000" rIns="144000" bIns="72000"/>
          <a:lstStyle/>
          <a:p>
            <a:pPr algn="r" eaLnBrk="1" hangingPunct="1">
              <a:spcAft>
                <a:spcPts val="1400"/>
              </a:spcAft>
              <a:buClr>
                <a:srgbClr val="292929"/>
              </a:buClr>
              <a:defRPr/>
            </a:pPr>
            <a:r>
              <a:rPr lang="en-US" sz="1400" noProof="1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This slide shows a pro &amp; con list </a:t>
            </a:r>
            <a:br>
              <a:rPr lang="en-US" sz="1400" noProof="1">
                <a:solidFill>
                  <a:schemeClr val="bg1">
                    <a:lumMod val="50000"/>
                  </a:schemeClr>
                </a:solidFill>
                <a:latin typeface="Arial" charset="0"/>
              </a:rPr>
            </a:br>
            <a:r>
              <a:rPr lang="en-US" sz="1400" noProof="1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- a list of arguments for and against </a:t>
            </a:r>
            <a:br>
              <a:rPr lang="en-US" sz="1400" noProof="1">
                <a:solidFill>
                  <a:schemeClr val="bg1">
                    <a:lumMod val="50000"/>
                  </a:schemeClr>
                </a:solidFill>
                <a:latin typeface="Arial" charset="0"/>
              </a:rPr>
            </a:br>
            <a:r>
              <a:rPr lang="en-US" sz="1400" noProof="1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some particular contention or position. </a:t>
            </a: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724150" y="6099175"/>
            <a:ext cx="62658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锐普</a:t>
            </a:r>
            <a:r>
              <a:rPr lang="en-US" altLang="zh-CN" sz="1600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PPT</a:t>
            </a:r>
            <a:r>
              <a:rPr lang="zh-CN" altLang="en-US" sz="1600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论坛</a:t>
            </a:r>
            <a:r>
              <a:rPr lang="en-US" altLang="zh-CN" sz="1600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chinakui</a:t>
            </a:r>
            <a:r>
              <a:rPr lang="zh-CN" altLang="en-US" sz="1600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独家搜集</a:t>
            </a:r>
          </a:p>
        </p:txBody>
      </p:sp>
      <p:sp>
        <p:nvSpPr>
          <p:cNvPr id="28" name="Rectangle 10">
            <a:hlinkClick r:id="rId4"/>
          </p:cNvPr>
          <p:cNvSpPr>
            <a:spLocks noChangeArrowheads="1"/>
          </p:cNvSpPr>
          <p:nvPr/>
        </p:nvSpPr>
        <p:spPr bwMode="auto">
          <a:xfrm>
            <a:off x="2417763" y="6256338"/>
            <a:ext cx="65722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hangingPunct="1">
              <a:lnSpc>
                <a:spcPct val="150000"/>
              </a:lnSpc>
            </a:pPr>
            <a:r>
              <a:rPr lang="en-US" altLang="zh-TW">
                <a:solidFill>
                  <a:srgbClr val="7030A0"/>
                </a:solidFill>
                <a:latin typeface="Arial Black" pitchFamily="34" charset="0"/>
                <a:ea typeface="黑体" pitchFamily="49" charset="-122"/>
              </a:rPr>
              <a:t>www.rapidppt.com/bbs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89" name="Picture 33" descr="价值-箭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2163"/>
            <a:ext cx="2965450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90" name="Rectangle 3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6588" y="3141663"/>
            <a:ext cx="2260600" cy="647700"/>
          </a:xfrm>
        </p:spPr>
        <p:txBody>
          <a:bodyPr lIns="82284" tIns="41142" rIns="82284" bIns="41142"/>
          <a:lstStyle/>
          <a:p>
            <a:pPr marL="307975" indent="-307975" eaLnBrk="1" hangingPunct="1">
              <a:buFontTx/>
              <a:buNone/>
            </a:pPr>
            <a:r>
              <a:rPr lang="en-US" altLang="zh-CN" sz="3100" smtClean="0"/>
              <a:t> </a:t>
            </a:r>
            <a:r>
              <a:rPr lang="en-US" altLang="zh-CN" sz="3100" b="1" smtClean="0"/>
              <a:t>IP-guard’s</a:t>
            </a:r>
          </a:p>
        </p:txBody>
      </p:sp>
      <p:sp>
        <p:nvSpPr>
          <p:cNvPr id="121891" name="Text Box 35"/>
          <p:cNvSpPr txBox="1">
            <a:spLocks noChangeArrowheads="1"/>
          </p:cNvSpPr>
          <p:nvPr/>
        </p:nvSpPr>
        <p:spPr bwMode="auto">
          <a:xfrm>
            <a:off x="758825" y="3713163"/>
            <a:ext cx="2420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黑体" pitchFamily="49" charset="-122"/>
              </a:rPr>
              <a:t>Core Value</a:t>
            </a:r>
          </a:p>
        </p:txBody>
      </p:sp>
      <p:sp>
        <p:nvSpPr>
          <p:cNvPr id="41989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287338" y="898525"/>
            <a:ext cx="8877300" cy="576263"/>
          </a:xfrm>
        </p:spPr>
        <p:txBody>
          <a:bodyPr lIns="82284" tIns="41142" rIns="82284" bIns="41142"/>
          <a:lstStyle/>
          <a:p>
            <a:pPr eaLnBrk="1" hangingPunct="1"/>
            <a:r>
              <a:rPr lang="en-US" altLang="zh-CN" sz="3600" b="1" smtClean="0">
                <a:solidFill>
                  <a:schemeClr val="accent2"/>
                </a:solidFill>
              </a:rPr>
              <a:t>IP-guard</a:t>
            </a:r>
            <a:r>
              <a:rPr lang="en-US" altLang="zh-CN" sz="3600" b="1" smtClean="0">
                <a:solidFill>
                  <a:schemeClr val="accent2"/>
                </a:solidFill>
                <a:ea typeface="黑体" pitchFamily="49" charset="-122"/>
              </a:rPr>
              <a:t> Desktop Management System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684588" y="2060575"/>
            <a:ext cx="4824412" cy="673100"/>
            <a:chOff x="2321" y="1298"/>
            <a:chExt cx="3039" cy="424"/>
          </a:xfrm>
        </p:grpSpPr>
        <p:pic>
          <p:nvPicPr>
            <p:cNvPr id="42003" name="Picture 38" descr="价值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" y="1298"/>
              <a:ext cx="287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04" name="Rectangle 39"/>
            <p:cNvSpPr>
              <a:spLocks noChangeArrowheads="1"/>
            </p:cNvSpPr>
            <p:nvPr/>
          </p:nvSpPr>
          <p:spPr bwMode="auto">
            <a:xfrm>
              <a:off x="2744" y="1326"/>
              <a:ext cx="23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000">
                  <a:latin typeface="Verdana" pitchFamily="34" charset="0"/>
                  <a:ea typeface="黑体" pitchFamily="49" charset="-122"/>
                </a:rPr>
                <a:t>Protect</a:t>
              </a:r>
              <a:r>
                <a:rPr lang="en-US" altLang="zh-CN" sz="2800">
                  <a:latin typeface="Verdana" pitchFamily="34" charset="0"/>
                  <a:ea typeface="黑体" pitchFamily="49" charset="-122"/>
                </a:rPr>
                <a:t> Information</a:t>
              </a:r>
            </a:p>
          </p:txBody>
        </p:sp>
        <p:pic>
          <p:nvPicPr>
            <p:cNvPr id="42005" name="Picture 40" descr="白箭头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" y="1422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690938" y="2924175"/>
            <a:ext cx="4818062" cy="673100"/>
            <a:chOff x="2325" y="1842"/>
            <a:chExt cx="3035" cy="424"/>
          </a:xfrm>
        </p:grpSpPr>
        <p:pic>
          <p:nvPicPr>
            <p:cNvPr id="42000" name="Picture 42" descr="价值-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" y="1842"/>
              <a:ext cx="287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01" name="Rectangle 43"/>
            <p:cNvSpPr>
              <a:spLocks noChangeArrowheads="1"/>
            </p:cNvSpPr>
            <p:nvPr/>
          </p:nvSpPr>
          <p:spPr bwMode="auto">
            <a:xfrm>
              <a:off x="2911" y="1880"/>
              <a:ext cx="188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000">
                  <a:latin typeface="Verdana" pitchFamily="34" charset="0"/>
                  <a:ea typeface="黑体" pitchFamily="49" charset="-122"/>
                </a:rPr>
                <a:t>Limit Activities</a:t>
              </a:r>
            </a:p>
          </p:txBody>
        </p:sp>
        <p:pic>
          <p:nvPicPr>
            <p:cNvPr id="42002" name="Picture 44" descr="白箭头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" y="1968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3687763" y="3835400"/>
            <a:ext cx="4821237" cy="673100"/>
            <a:chOff x="2323" y="2416"/>
            <a:chExt cx="3037" cy="424"/>
          </a:xfrm>
        </p:grpSpPr>
        <p:pic>
          <p:nvPicPr>
            <p:cNvPr id="41997" name="Picture 46" descr="价值-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" y="2416"/>
              <a:ext cx="287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8" name="Rectangle 47"/>
            <p:cNvSpPr>
              <a:spLocks noChangeArrowheads="1"/>
            </p:cNvSpPr>
            <p:nvPr/>
          </p:nvSpPr>
          <p:spPr bwMode="auto">
            <a:xfrm>
              <a:off x="2915" y="2449"/>
              <a:ext cx="19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000">
                  <a:latin typeface="Verdana" pitchFamily="34" charset="0"/>
                  <a:ea typeface="黑体" pitchFamily="49" charset="-122"/>
                </a:rPr>
                <a:t>Plan Resources</a:t>
              </a:r>
            </a:p>
          </p:txBody>
        </p:sp>
        <p:pic>
          <p:nvPicPr>
            <p:cNvPr id="41999" name="Picture 48" descr="白箭头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" y="2536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3714750" y="4772025"/>
            <a:ext cx="4816475" cy="673100"/>
            <a:chOff x="2340" y="3006"/>
            <a:chExt cx="3034" cy="424"/>
          </a:xfrm>
        </p:grpSpPr>
        <p:pic>
          <p:nvPicPr>
            <p:cNvPr id="41994" name="Picture 50" descr="价值-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" y="3006"/>
              <a:ext cx="287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5" name="Rectangle 51"/>
            <p:cNvSpPr>
              <a:spLocks noChangeArrowheads="1"/>
            </p:cNvSpPr>
            <p:nvPr/>
          </p:nvSpPr>
          <p:spPr bwMode="auto">
            <a:xfrm>
              <a:off x="2699" y="3022"/>
              <a:ext cx="24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000">
                  <a:latin typeface="Verdana" pitchFamily="34" charset="0"/>
                  <a:ea typeface="黑体" pitchFamily="49" charset="-122"/>
                </a:rPr>
                <a:t>Control Information</a:t>
              </a:r>
            </a:p>
          </p:txBody>
        </p:sp>
        <p:pic>
          <p:nvPicPr>
            <p:cNvPr id="41996" name="Picture 52" descr="白箭头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0" y="3131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90" grpId="0" build="p"/>
      <p:bldP spid="1218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 bwMode="auto">
          <a:xfrm>
            <a:off x="3470840" y="4294451"/>
            <a:ext cx="4752000" cy="900000"/>
          </a:xfrm>
          <a:prstGeom prst="roundRect">
            <a:avLst>
              <a:gd name="adj" fmla="val 9992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3470840" y="3165685"/>
            <a:ext cx="4752000" cy="900000"/>
          </a:xfrm>
          <a:prstGeom prst="roundRect">
            <a:avLst>
              <a:gd name="adj" fmla="val 9992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470840" y="2025438"/>
            <a:ext cx="4752000" cy="900000"/>
          </a:xfrm>
          <a:prstGeom prst="roundRect">
            <a:avLst>
              <a:gd name="adj" fmla="val 9992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5" name="TextBox 32"/>
          <p:cNvSpPr txBox="1">
            <a:spLocks noChangeArrowheads="1"/>
          </p:cNvSpPr>
          <p:nvPr/>
        </p:nvSpPr>
        <p:spPr bwMode="auto">
          <a:xfrm>
            <a:off x="4802188" y="2176463"/>
            <a:ext cx="214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点击添加文本一</a:t>
            </a:r>
          </a:p>
        </p:txBody>
      </p:sp>
      <p:sp>
        <p:nvSpPr>
          <p:cNvPr id="30" name="五边形 29"/>
          <p:cNvSpPr/>
          <p:nvPr/>
        </p:nvSpPr>
        <p:spPr bwMode="auto">
          <a:xfrm>
            <a:off x="2802748" y="2250345"/>
            <a:ext cx="1486270" cy="453571"/>
          </a:xfrm>
          <a:prstGeom prst="homePlat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7" name="TextBox 22"/>
          <p:cNvSpPr txBox="1">
            <a:spLocks noChangeArrowheads="1"/>
          </p:cNvSpPr>
          <p:nvPr/>
        </p:nvSpPr>
        <p:spPr bwMode="auto">
          <a:xfrm>
            <a:off x="2879725" y="2322513"/>
            <a:ext cx="1241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分标题 一</a:t>
            </a:r>
          </a:p>
        </p:txBody>
      </p:sp>
      <p:sp>
        <p:nvSpPr>
          <p:cNvPr id="33" name="五边形 32"/>
          <p:cNvSpPr/>
          <p:nvPr/>
        </p:nvSpPr>
        <p:spPr bwMode="auto">
          <a:xfrm>
            <a:off x="2802748" y="3392029"/>
            <a:ext cx="1486270" cy="453572"/>
          </a:xfrm>
          <a:prstGeom prst="homePlat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9" name="TextBox 22"/>
          <p:cNvSpPr txBox="1">
            <a:spLocks noChangeArrowheads="1"/>
          </p:cNvSpPr>
          <p:nvPr/>
        </p:nvSpPr>
        <p:spPr bwMode="auto">
          <a:xfrm>
            <a:off x="2879725" y="3482975"/>
            <a:ext cx="1241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分标题 二</a:t>
            </a:r>
          </a:p>
        </p:txBody>
      </p:sp>
      <p:sp>
        <p:nvSpPr>
          <p:cNvPr id="36" name="五边形 35"/>
          <p:cNvSpPr/>
          <p:nvPr/>
        </p:nvSpPr>
        <p:spPr bwMode="auto">
          <a:xfrm>
            <a:off x="2802748" y="4533688"/>
            <a:ext cx="1486270" cy="453572"/>
          </a:xfrm>
          <a:prstGeom prst="homePlat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71" name="TextBox 22"/>
          <p:cNvSpPr txBox="1">
            <a:spLocks noChangeArrowheads="1"/>
          </p:cNvSpPr>
          <p:nvPr/>
        </p:nvSpPr>
        <p:spPr bwMode="auto">
          <a:xfrm>
            <a:off x="2879725" y="4606925"/>
            <a:ext cx="1241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分标题 三</a:t>
            </a:r>
          </a:p>
        </p:txBody>
      </p:sp>
      <p:sp>
        <p:nvSpPr>
          <p:cNvPr id="29" name="椭圆 28"/>
          <p:cNvSpPr/>
          <p:nvPr/>
        </p:nvSpPr>
        <p:spPr bwMode="auto">
          <a:xfrm>
            <a:off x="4719256" y="2272747"/>
            <a:ext cx="111922" cy="116174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73" name="TextBox 32"/>
          <p:cNvSpPr txBox="1">
            <a:spLocks noChangeArrowheads="1"/>
          </p:cNvSpPr>
          <p:nvPr/>
        </p:nvSpPr>
        <p:spPr bwMode="auto">
          <a:xfrm>
            <a:off x="4802188" y="2495550"/>
            <a:ext cx="214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点击添加文本二</a:t>
            </a:r>
          </a:p>
        </p:txBody>
      </p:sp>
      <p:sp>
        <p:nvSpPr>
          <p:cNvPr id="40" name="椭圆 39"/>
          <p:cNvSpPr/>
          <p:nvPr/>
        </p:nvSpPr>
        <p:spPr bwMode="auto">
          <a:xfrm>
            <a:off x="4719256" y="2591049"/>
            <a:ext cx="111922" cy="116174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75" name="TextBox 32"/>
          <p:cNvSpPr txBox="1">
            <a:spLocks noChangeArrowheads="1"/>
          </p:cNvSpPr>
          <p:nvPr/>
        </p:nvSpPr>
        <p:spPr bwMode="auto">
          <a:xfrm>
            <a:off x="4802188" y="3311525"/>
            <a:ext cx="214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点击添加文本三</a:t>
            </a:r>
          </a:p>
        </p:txBody>
      </p:sp>
      <p:sp>
        <p:nvSpPr>
          <p:cNvPr id="42" name="椭圆 41"/>
          <p:cNvSpPr/>
          <p:nvPr/>
        </p:nvSpPr>
        <p:spPr bwMode="auto">
          <a:xfrm>
            <a:off x="4719256" y="3407775"/>
            <a:ext cx="111922" cy="116174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77" name="TextBox 32"/>
          <p:cNvSpPr txBox="1">
            <a:spLocks noChangeArrowheads="1"/>
          </p:cNvSpPr>
          <p:nvPr/>
        </p:nvSpPr>
        <p:spPr bwMode="auto">
          <a:xfrm>
            <a:off x="4802188" y="3643313"/>
            <a:ext cx="214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点击添加文本四</a:t>
            </a:r>
          </a:p>
        </p:txBody>
      </p:sp>
      <p:sp>
        <p:nvSpPr>
          <p:cNvPr id="44" name="椭圆 43"/>
          <p:cNvSpPr/>
          <p:nvPr/>
        </p:nvSpPr>
        <p:spPr bwMode="auto">
          <a:xfrm>
            <a:off x="4719256" y="3738895"/>
            <a:ext cx="111922" cy="116174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79" name="TextBox 32"/>
          <p:cNvSpPr txBox="1">
            <a:spLocks noChangeArrowheads="1"/>
          </p:cNvSpPr>
          <p:nvPr/>
        </p:nvSpPr>
        <p:spPr bwMode="auto">
          <a:xfrm>
            <a:off x="4802188" y="4446588"/>
            <a:ext cx="214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点击添加文本五</a:t>
            </a:r>
          </a:p>
        </p:txBody>
      </p:sp>
      <p:sp>
        <p:nvSpPr>
          <p:cNvPr id="52" name="椭圆 51"/>
          <p:cNvSpPr/>
          <p:nvPr/>
        </p:nvSpPr>
        <p:spPr bwMode="auto">
          <a:xfrm>
            <a:off x="4719256" y="4542388"/>
            <a:ext cx="111922" cy="116174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81" name="TextBox 32"/>
          <p:cNvSpPr txBox="1">
            <a:spLocks noChangeArrowheads="1"/>
          </p:cNvSpPr>
          <p:nvPr/>
        </p:nvSpPr>
        <p:spPr bwMode="auto">
          <a:xfrm>
            <a:off x="4802188" y="4789488"/>
            <a:ext cx="214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点击添加文本六</a:t>
            </a:r>
          </a:p>
        </p:txBody>
      </p:sp>
      <p:sp>
        <p:nvSpPr>
          <p:cNvPr id="54" name="椭圆 53"/>
          <p:cNvSpPr/>
          <p:nvPr/>
        </p:nvSpPr>
        <p:spPr bwMode="auto">
          <a:xfrm>
            <a:off x="4719256" y="4885540"/>
            <a:ext cx="111922" cy="116174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1972085" y="2484136"/>
            <a:ext cx="900000" cy="1009403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  <a:alpha val="50000"/>
              </a:schemeClr>
            </a:solidFill>
            <a:headEnd type="oval"/>
            <a:tailEnd type="oval"/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2123728" y="3425825"/>
            <a:ext cx="900000" cy="0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  <a:alpha val="50000"/>
              </a:schemeClr>
            </a:solidFill>
            <a:headEnd type="oval"/>
            <a:tailEnd type="oval"/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任意多边形 45"/>
          <p:cNvSpPr/>
          <p:nvPr/>
        </p:nvSpPr>
        <p:spPr>
          <a:xfrm flipV="1">
            <a:off x="1972085" y="3754640"/>
            <a:ext cx="900000" cy="1009403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  <a:alpha val="50000"/>
              </a:schemeClr>
            </a:solidFill>
            <a:headEnd type="oval"/>
            <a:tailEnd type="oval"/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Oval 93"/>
          <p:cNvSpPr>
            <a:spLocks noChangeAspect="1" noChangeArrowheads="1"/>
          </p:cNvSpPr>
          <p:nvPr/>
        </p:nvSpPr>
        <p:spPr bwMode="auto">
          <a:xfrm>
            <a:off x="915189" y="2776937"/>
            <a:ext cx="1323483" cy="1322796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isometricOffAxis1Top">
              <a:rot lat="17699988" lon="0" rev="0"/>
            </a:camera>
            <a:lightRig rig="flat" dir="t"/>
          </a:scene3d>
          <a:sp3d extrusionH="177800" contourW="19050">
            <a:bevelT w="101600" prst="convex"/>
            <a:bevelB w="0" h="2540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882030" y="3272852"/>
            <a:ext cx="1397176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296863" y="6075363"/>
            <a:ext cx="4170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kumimoji="1" lang="en-US" altLang="ko-KR" sz="1200" b="1">
                <a:latin typeface="Gulim" pitchFamily="34" charset="-127"/>
                <a:ea typeface="Gulim" pitchFamily="34" charset="-127"/>
              </a:rPr>
              <a:t>Datum of climate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296863" y="5767388"/>
            <a:ext cx="4170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kumimoji="1" lang="en-US" altLang="ko-KR" sz="1200" b="1">
                <a:latin typeface="Gulim" pitchFamily="34" charset="-127"/>
                <a:ea typeface="Gulim" pitchFamily="34" charset="-127"/>
              </a:rPr>
              <a:t>Parameters of re-aeration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296863" y="5499100"/>
            <a:ext cx="4170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kumimoji="1" lang="en-US" altLang="ko-KR" sz="1200" b="1">
                <a:latin typeface="Gulim" pitchFamily="34" charset="-127"/>
                <a:ea typeface="Gulim" pitchFamily="34" charset="-127"/>
              </a:rPr>
              <a:t>Information of pollution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296863" y="5197475"/>
            <a:ext cx="4170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kumimoji="1" lang="en-US" altLang="ko-KR" sz="1200" b="1">
                <a:latin typeface="Gulim" pitchFamily="34" charset="-127"/>
                <a:ea typeface="Gulim" pitchFamily="34" charset="-127"/>
              </a:rPr>
              <a:t>Headwater </a:t>
            </a: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296863" y="4851400"/>
            <a:ext cx="4170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kumimoji="1" lang="en-US" altLang="ko-KR" sz="1200" b="1">
                <a:latin typeface="Gulim" pitchFamily="34" charset="-127"/>
                <a:ea typeface="Gulim" pitchFamily="34" charset="-127"/>
              </a:rPr>
              <a:t>Information of junction</a:t>
            </a:r>
          </a:p>
        </p:txBody>
      </p: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296863" y="4616450"/>
            <a:ext cx="4170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kumimoji="1" lang="en-US" altLang="ko-KR" sz="1200" b="1">
                <a:latin typeface="Gulim" pitchFamily="34" charset="-127"/>
                <a:ea typeface="Gulim" pitchFamily="34" charset="-127"/>
              </a:rPr>
              <a:t> 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296863" y="4235450"/>
            <a:ext cx="4170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kumimoji="1" lang="en-US" altLang="ko-KR" sz="1200" b="1">
                <a:latin typeface="Gulim" pitchFamily="34" charset="-127"/>
                <a:ea typeface="Gulim" pitchFamily="34" charset="-127"/>
              </a:rPr>
              <a:t>Initial condition of Temp, BOD, DO, N, P, Algae</a:t>
            </a:r>
            <a:endParaRPr kumimoji="1" lang="ko-KR" altLang="en-US" sz="1200" b="1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296863" y="3930650"/>
            <a:ext cx="4170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kumimoji="1" lang="en-US" altLang="ko-KR" sz="1200" b="1">
                <a:latin typeface="Gulim" pitchFamily="34" charset="-127"/>
                <a:ea typeface="Gulim" pitchFamily="34" charset="-127"/>
              </a:rPr>
              <a:t>Re-action parameters of BOD, DO, N, P, Algae</a:t>
            </a:r>
            <a:endParaRPr kumimoji="1" lang="ko-KR" altLang="en-US" sz="1200" b="1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3018" name="Text Box 11"/>
          <p:cNvSpPr txBox="1">
            <a:spLocks noChangeArrowheads="1"/>
          </p:cNvSpPr>
          <p:nvPr/>
        </p:nvSpPr>
        <p:spPr bwMode="auto">
          <a:xfrm>
            <a:off x="296863" y="3625850"/>
            <a:ext cx="4170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kumimoji="1" lang="en-US" altLang="ko-KR" sz="1200" b="1">
                <a:latin typeface="Gulim" pitchFamily="34" charset="-127"/>
                <a:ea typeface="Gulim" pitchFamily="34" charset="-127"/>
              </a:rPr>
              <a:t>Hydraulic parameters</a:t>
            </a:r>
          </a:p>
        </p:txBody>
      </p:sp>
      <p:sp>
        <p:nvSpPr>
          <p:cNvPr id="43019" name="Text Box 12"/>
          <p:cNvSpPr txBox="1">
            <a:spLocks noChangeArrowheads="1"/>
          </p:cNvSpPr>
          <p:nvPr/>
        </p:nvSpPr>
        <p:spPr bwMode="auto">
          <a:xfrm>
            <a:off x="296863" y="3319463"/>
            <a:ext cx="4170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kumimoji="1" lang="en-US" altLang="ko-KR" sz="1200" b="1">
                <a:latin typeface="Gulim" pitchFamily="34" charset="-127"/>
                <a:ea typeface="Gulim" pitchFamily="34" charset="-127"/>
              </a:rPr>
              <a:t>Data of incremental</a:t>
            </a:r>
          </a:p>
        </p:txBody>
      </p:sp>
      <p:sp>
        <p:nvSpPr>
          <p:cNvPr id="43020" name="Text Box 13"/>
          <p:cNvSpPr txBox="1">
            <a:spLocks noChangeArrowheads="1"/>
          </p:cNvSpPr>
          <p:nvPr/>
        </p:nvSpPr>
        <p:spPr bwMode="auto">
          <a:xfrm>
            <a:off x="296863" y="3013075"/>
            <a:ext cx="4170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kumimoji="1" lang="en-US" altLang="ko-KR" sz="1200" b="1">
                <a:latin typeface="Gulim" pitchFamily="34" charset="-127"/>
                <a:ea typeface="Gulim" pitchFamily="34" charset="-127"/>
              </a:rPr>
              <a:t>Data of catchments of each reach</a:t>
            </a:r>
            <a:endParaRPr kumimoji="1" lang="ko-KR" altLang="en-US" sz="1200" b="1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296863" y="2711450"/>
            <a:ext cx="4170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kumimoji="1" lang="en-US" altLang="ko-KR" sz="1200" b="1">
                <a:latin typeface="Gulim" pitchFamily="34" charset="-127"/>
                <a:ea typeface="Gulim" pitchFamily="34" charset="-127"/>
              </a:rPr>
              <a:t>Length and condition of reaches</a:t>
            </a:r>
            <a:endParaRPr kumimoji="1" lang="ko-KR" altLang="en-US" sz="1200" b="1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3022" name="Text Box 15"/>
          <p:cNvSpPr txBox="1">
            <a:spLocks noChangeArrowheads="1"/>
          </p:cNvSpPr>
          <p:nvPr/>
        </p:nvSpPr>
        <p:spPr bwMode="auto">
          <a:xfrm>
            <a:off x="296863" y="2411413"/>
            <a:ext cx="4170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kumimoji="1" lang="en-US" altLang="ko-KR" sz="1200" b="1">
                <a:latin typeface="Gulim" pitchFamily="34" charset="-127"/>
                <a:ea typeface="Gulim" pitchFamily="34" charset="-127"/>
              </a:rPr>
              <a:t>Parameters of temperature</a:t>
            </a:r>
          </a:p>
        </p:txBody>
      </p:sp>
      <p:sp>
        <p:nvSpPr>
          <p:cNvPr id="43023" name="Text Box 16"/>
          <p:cNvSpPr txBox="1">
            <a:spLocks noChangeArrowheads="1"/>
          </p:cNvSpPr>
          <p:nvPr/>
        </p:nvSpPr>
        <p:spPr bwMode="auto">
          <a:xfrm>
            <a:off x="296863" y="2100263"/>
            <a:ext cx="4170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kumimoji="1" lang="en-US" altLang="ko-KR" sz="1200" b="1">
                <a:latin typeface="Gulim" pitchFamily="34" charset="-127"/>
                <a:ea typeface="Gulim" pitchFamily="34" charset="-127"/>
              </a:rPr>
              <a:t>BOD, DO, N, P, Algae</a:t>
            </a:r>
            <a:endParaRPr kumimoji="1" lang="ko-KR" altLang="en-US" sz="1200" b="1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3024" name="Text Box 17"/>
          <p:cNvSpPr txBox="1">
            <a:spLocks noChangeArrowheads="1"/>
          </p:cNvSpPr>
          <p:nvPr/>
        </p:nvSpPr>
        <p:spPr bwMode="auto">
          <a:xfrm>
            <a:off x="296863" y="1795463"/>
            <a:ext cx="4170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kumimoji="1" lang="en-US" altLang="ko-KR" sz="1200" b="1">
                <a:latin typeface="Gulim" pitchFamily="34" charset="-127"/>
                <a:ea typeface="Gulim" pitchFamily="34" charset="-127"/>
              </a:rPr>
              <a:t>Basic information for modeling </a:t>
            </a:r>
          </a:p>
        </p:txBody>
      </p:sp>
      <p:sp>
        <p:nvSpPr>
          <p:cNvPr id="43025" name="Text Box 19"/>
          <p:cNvSpPr txBox="1">
            <a:spLocks noChangeArrowheads="1"/>
          </p:cNvSpPr>
          <p:nvPr/>
        </p:nvSpPr>
        <p:spPr bwMode="auto">
          <a:xfrm>
            <a:off x="4467225" y="6080125"/>
            <a:ext cx="1609725" cy="2540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latin typeface="Gulim" pitchFamily="34" charset="-127"/>
                <a:ea typeface="Gulim" pitchFamily="34" charset="-127"/>
              </a:rPr>
              <a:t>climate</a:t>
            </a:r>
          </a:p>
        </p:txBody>
      </p:sp>
      <p:sp>
        <p:nvSpPr>
          <p:cNvPr id="43026" name="Text Box 20"/>
          <p:cNvSpPr txBox="1">
            <a:spLocks noChangeArrowheads="1"/>
          </p:cNvSpPr>
          <p:nvPr/>
        </p:nvSpPr>
        <p:spPr bwMode="auto">
          <a:xfrm>
            <a:off x="4467225" y="5776913"/>
            <a:ext cx="1609725" cy="2540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latin typeface="Gulim" pitchFamily="34" charset="-127"/>
                <a:ea typeface="Gulim" pitchFamily="34" charset="-127"/>
              </a:rPr>
              <a:t>Re-aeration</a:t>
            </a:r>
          </a:p>
        </p:txBody>
      </p:sp>
      <p:sp>
        <p:nvSpPr>
          <p:cNvPr id="43027" name="Text Box 21"/>
          <p:cNvSpPr txBox="1">
            <a:spLocks noChangeArrowheads="1"/>
          </p:cNvSpPr>
          <p:nvPr/>
        </p:nvSpPr>
        <p:spPr bwMode="auto">
          <a:xfrm>
            <a:off x="4467225" y="5480050"/>
            <a:ext cx="1609725" cy="2540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solidFill>
                  <a:srgbClr val="CC0000"/>
                </a:solidFill>
                <a:latin typeface="Gulim" pitchFamily="34" charset="-127"/>
                <a:ea typeface="Gulim" pitchFamily="34" charset="-127"/>
              </a:rPr>
              <a:t>Point pollution</a:t>
            </a:r>
          </a:p>
        </p:txBody>
      </p:sp>
      <p:sp>
        <p:nvSpPr>
          <p:cNvPr id="43028" name="Text Box 22"/>
          <p:cNvSpPr txBox="1">
            <a:spLocks noChangeArrowheads="1"/>
          </p:cNvSpPr>
          <p:nvPr/>
        </p:nvSpPr>
        <p:spPr bwMode="auto">
          <a:xfrm>
            <a:off x="4467225" y="5173663"/>
            <a:ext cx="1609725" cy="2540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latin typeface="Gulim" pitchFamily="34" charset="-127"/>
                <a:ea typeface="Gulim" pitchFamily="34" charset="-127"/>
              </a:rPr>
              <a:t>Headwater</a:t>
            </a:r>
          </a:p>
        </p:txBody>
      </p:sp>
      <p:sp>
        <p:nvSpPr>
          <p:cNvPr id="43029" name="Text Box 23"/>
          <p:cNvSpPr txBox="1">
            <a:spLocks noChangeArrowheads="1"/>
          </p:cNvSpPr>
          <p:nvPr/>
        </p:nvSpPr>
        <p:spPr bwMode="auto">
          <a:xfrm>
            <a:off x="4467225" y="4870450"/>
            <a:ext cx="1609725" cy="2540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latin typeface="Gulim" pitchFamily="34" charset="-127"/>
                <a:ea typeface="Gulim" pitchFamily="34" charset="-127"/>
              </a:rPr>
              <a:t>Junction</a:t>
            </a:r>
          </a:p>
        </p:txBody>
      </p:sp>
      <p:sp>
        <p:nvSpPr>
          <p:cNvPr id="43030" name="Text Box 24"/>
          <p:cNvSpPr txBox="1">
            <a:spLocks noChangeArrowheads="1"/>
          </p:cNvSpPr>
          <p:nvPr/>
        </p:nvSpPr>
        <p:spPr bwMode="auto">
          <a:xfrm>
            <a:off x="4467225" y="4567238"/>
            <a:ext cx="1609725" cy="2540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solidFill>
                  <a:srgbClr val="CC0000"/>
                </a:solidFill>
                <a:latin typeface="Gulim" pitchFamily="34" charset="-127"/>
                <a:ea typeface="Gulim" pitchFamily="34" charset="-127"/>
              </a:rPr>
              <a:t>Initial condition III</a:t>
            </a:r>
            <a:endParaRPr kumimoji="1" lang="ko-KR" altLang="en-US" sz="1000" b="1">
              <a:solidFill>
                <a:srgbClr val="CC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3031" name="Text Box 25"/>
          <p:cNvSpPr txBox="1">
            <a:spLocks noChangeArrowheads="1"/>
          </p:cNvSpPr>
          <p:nvPr/>
        </p:nvSpPr>
        <p:spPr bwMode="auto">
          <a:xfrm>
            <a:off x="4467225" y="4256088"/>
            <a:ext cx="1609725" cy="2540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solidFill>
                  <a:srgbClr val="CC0000"/>
                </a:solidFill>
                <a:latin typeface="Gulim" pitchFamily="34" charset="-127"/>
                <a:ea typeface="Gulim" pitchFamily="34" charset="-127"/>
              </a:rPr>
              <a:t>Initial condition II</a:t>
            </a:r>
            <a:endParaRPr kumimoji="1" lang="ko-KR" altLang="en-US" sz="1000" b="1">
              <a:solidFill>
                <a:srgbClr val="CC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3032" name="Text Box 26"/>
          <p:cNvSpPr txBox="1">
            <a:spLocks noChangeArrowheads="1"/>
          </p:cNvSpPr>
          <p:nvPr/>
        </p:nvSpPr>
        <p:spPr bwMode="auto">
          <a:xfrm>
            <a:off x="4467225" y="3951288"/>
            <a:ext cx="1609725" cy="2540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solidFill>
                  <a:srgbClr val="CC0000"/>
                </a:solidFill>
                <a:latin typeface="Gulim" pitchFamily="34" charset="-127"/>
                <a:ea typeface="Gulim" pitchFamily="34" charset="-127"/>
              </a:rPr>
              <a:t>Reaction parameters</a:t>
            </a:r>
            <a:endParaRPr kumimoji="1" lang="ko-KR" altLang="en-US" sz="1000" b="1">
              <a:solidFill>
                <a:srgbClr val="CC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3033" name="Text Box 27"/>
          <p:cNvSpPr txBox="1">
            <a:spLocks noChangeArrowheads="1"/>
          </p:cNvSpPr>
          <p:nvPr/>
        </p:nvSpPr>
        <p:spPr bwMode="auto">
          <a:xfrm>
            <a:off x="4467225" y="3644900"/>
            <a:ext cx="1609725" cy="2540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solidFill>
                  <a:srgbClr val="CC0000"/>
                </a:solidFill>
                <a:latin typeface="Gulim" pitchFamily="34" charset="-127"/>
                <a:ea typeface="Gulim" pitchFamily="34" charset="-127"/>
              </a:rPr>
              <a:t>Hydraulic parameters</a:t>
            </a:r>
          </a:p>
        </p:txBody>
      </p:sp>
      <p:sp>
        <p:nvSpPr>
          <p:cNvPr id="43034" name="Text Box 28"/>
          <p:cNvSpPr txBox="1">
            <a:spLocks noChangeArrowheads="1"/>
          </p:cNvSpPr>
          <p:nvPr/>
        </p:nvSpPr>
        <p:spPr bwMode="auto">
          <a:xfrm>
            <a:off x="4467225" y="3338513"/>
            <a:ext cx="1609725" cy="2540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solidFill>
                  <a:srgbClr val="CC0000"/>
                </a:solidFill>
                <a:latin typeface="Gulim" pitchFamily="34" charset="-127"/>
                <a:ea typeface="Gulim" pitchFamily="34" charset="-127"/>
              </a:rPr>
              <a:t>Incremental</a:t>
            </a:r>
          </a:p>
        </p:txBody>
      </p:sp>
      <p:sp>
        <p:nvSpPr>
          <p:cNvPr id="43035" name="Text Box 29"/>
          <p:cNvSpPr txBox="1">
            <a:spLocks noChangeArrowheads="1"/>
          </p:cNvSpPr>
          <p:nvPr/>
        </p:nvSpPr>
        <p:spPr bwMode="auto">
          <a:xfrm>
            <a:off x="4467225" y="3035300"/>
            <a:ext cx="1609725" cy="2540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solidFill>
                  <a:srgbClr val="CC0000"/>
                </a:solidFill>
                <a:latin typeface="Gulim" pitchFamily="34" charset="-127"/>
                <a:ea typeface="Gulim" pitchFamily="34" charset="-127"/>
              </a:rPr>
              <a:t>Catchments</a:t>
            </a:r>
            <a:endParaRPr kumimoji="1" lang="ko-KR" altLang="en-US" sz="1000" b="1">
              <a:solidFill>
                <a:srgbClr val="CC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3036" name="Text Box 30"/>
          <p:cNvSpPr txBox="1">
            <a:spLocks noChangeArrowheads="1"/>
          </p:cNvSpPr>
          <p:nvPr/>
        </p:nvSpPr>
        <p:spPr bwMode="auto">
          <a:xfrm>
            <a:off x="4467225" y="2730500"/>
            <a:ext cx="1609725" cy="2540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solidFill>
                  <a:srgbClr val="CC0000"/>
                </a:solidFill>
                <a:latin typeface="Gulim" pitchFamily="34" charset="-127"/>
                <a:ea typeface="Gulim" pitchFamily="34" charset="-127"/>
              </a:rPr>
              <a:t>Reach information</a:t>
            </a:r>
            <a:endParaRPr kumimoji="1" lang="ko-KR" altLang="en-US" sz="1000" b="1">
              <a:solidFill>
                <a:srgbClr val="CC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3037" name="Text Box 31"/>
          <p:cNvSpPr txBox="1">
            <a:spLocks noChangeArrowheads="1"/>
          </p:cNvSpPr>
          <p:nvPr/>
        </p:nvSpPr>
        <p:spPr bwMode="auto">
          <a:xfrm>
            <a:off x="4467225" y="2428875"/>
            <a:ext cx="1609725" cy="2540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latin typeface="Gulim" pitchFamily="34" charset="-127"/>
                <a:ea typeface="Gulim" pitchFamily="34" charset="-127"/>
              </a:rPr>
              <a:t>temperature</a:t>
            </a:r>
          </a:p>
        </p:txBody>
      </p:sp>
      <p:sp>
        <p:nvSpPr>
          <p:cNvPr id="43038" name="Text Box 32"/>
          <p:cNvSpPr txBox="1">
            <a:spLocks noChangeArrowheads="1"/>
          </p:cNvSpPr>
          <p:nvPr/>
        </p:nvSpPr>
        <p:spPr bwMode="auto">
          <a:xfrm>
            <a:off x="4467225" y="2119313"/>
            <a:ext cx="1609725" cy="2540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latin typeface="Gulim" pitchFamily="34" charset="-127"/>
                <a:ea typeface="Gulim" pitchFamily="34" charset="-127"/>
              </a:rPr>
              <a:t>Various parameters</a:t>
            </a:r>
          </a:p>
        </p:txBody>
      </p:sp>
      <p:sp>
        <p:nvSpPr>
          <p:cNvPr id="43039" name="Text Box 33"/>
          <p:cNvSpPr txBox="1">
            <a:spLocks noChangeArrowheads="1"/>
          </p:cNvSpPr>
          <p:nvPr/>
        </p:nvSpPr>
        <p:spPr bwMode="auto">
          <a:xfrm>
            <a:off x="4475163" y="1814513"/>
            <a:ext cx="1609725" cy="2540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latin typeface="Gulim" pitchFamily="34" charset="-127"/>
                <a:ea typeface="Gulim" pitchFamily="34" charset="-127"/>
              </a:rPr>
              <a:t>Control data</a:t>
            </a:r>
          </a:p>
        </p:txBody>
      </p:sp>
      <p:sp>
        <p:nvSpPr>
          <p:cNvPr id="43040" name="Text Box 34"/>
          <p:cNvSpPr txBox="1">
            <a:spLocks noChangeArrowheads="1"/>
          </p:cNvSpPr>
          <p:nvPr/>
        </p:nvSpPr>
        <p:spPr bwMode="auto">
          <a:xfrm>
            <a:off x="4467225" y="1495425"/>
            <a:ext cx="1609725" cy="284163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ko-KR" altLang="en-US" sz="1200" b="1">
                <a:latin typeface="Gulim" pitchFamily="34" charset="-127"/>
                <a:ea typeface="Gulim" pitchFamily="34" charset="-127"/>
              </a:rPr>
              <a:t>표제 자료</a:t>
            </a:r>
          </a:p>
        </p:txBody>
      </p:sp>
      <p:sp>
        <p:nvSpPr>
          <p:cNvPr id="43041" name="Text Box 35"/>
          <p:cNvSpPr txBox="1">
            <a:spLocks noChangeArrowheads="1"/>
          </p:cNvSpPr>
          <p:nvPr/>
        </p:nvSpPr>
        <p:spPr bwMode="auto">
          <a:xfrm>
            <a:off x="4467225" y="1166813"/>
            <a:ext cx="1611313" cy="581025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600" b="1">
                <a:latin typeface="Dotum" pitchFamily="34" charset="-127"/>
                <a:ea typeface="Dotum" pitchFamily="34" charset="-127"/>
              </a:rPr>
              <a:t>Qual2E Input Data</a:t>
            </a:r>
          </a:p>
        </p:txBody>
      </p:sp>
      <p:sp>
        <p:nvSpPr>
          <p:cNvPr id="43042" name="Text Box 36"/>
          <p:cNvSpPr txBox="1">
            <a:spLocks noChangeArrowheads="1"/>
          </p:cNvSpPr>
          <p:nvPr/>
        </p:nvSpPr>
        <p:spPr bwMode="auto">
          <a:xfrm>
            <a:off x="6959600" y="5365750"/>
            <a:ext cx="1041400" cy="2413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Right"/>
            <a:lightRig rig="legacyFlat1" dir="t"/>
          </a:scene3d>
          <a:sp3d extrusionH="100000" prstMaterial="legacyPlastic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solidFill>
                  <a:srgbClr val="7A7A7A"/>
                </a:solidFill>
                <a:latin typeface="Gulim" pitchFamily="34" charset="-127"/>
                <a:ea typeface="Gulim" pitchFamily="34" charset="-127"/>
              </a:rPr>
              <a:t>GIS Data</a:t>
            </a:r>
          </a:p>
        </p:txBody>
      </p:sp>
      <p:sp>
        <p:nvSpPr>
          <p:cNvPr id="43043" name="Text Box 37"/>
          <p:cNvSpPr txBox="1">
            <a:spLocks noChangeArrowheads="1"/>
          </p:cNvSpPr>
          <p:nvPr/>
        </p:nvSpPr>
        <p:spPr bwMode="auto">
          <a:xfrm>
            <a:off x="6959600" y="4454525"/>
            <a:ext cx="1041400" cy="2413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Right"/>
            <a:lightRig rig="legacyFlat1" dir="t"/>
          </a:scene3d>
          <a:sp3d extrusionH="100000" prstMaterial="legacyPlastic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solidFill>
                  <a:srgbClr val="7A7A7A"/>
                </a:solidFill>
                <a:latin typeface="Gulim" pitchFamily="34" charset="-127"/>
                <a:ea typeface="Gulim" pitchFamily="34" charset="-127"/>
              </a:rPr>
              <a:t>Delivery Coeff.</a:t>
            </a:r>
          </a:p>
        </p:txBody>
      </p:sp>
      <p:sp>
        <p:nvSpPr>
          <p:cNvPr id="43044" name="Text Box 38"/>
          <p:cNvSpPr txBox="1">
            <a:spLocks noChangeArrowheads="1"/>
          </p:cNvSpPr>
          <p:nvPr/>
        </p:nvSpPr>
        <p:spPr bwMode="auto">
          <a:xfrm>
            <a:off x="6959600" y="3549650"/>
            <a:ext cx="1041400" cy="239713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Right"/>
            <a:lightRig rig="legacyFlat1" dir="t"/>
          </a:scene3d>
          <a:sp3d extrusionH="100000" prstMaterial="legacyPlastic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solidFill>
                  <a:srgbClr val="7A7A7A"/>
                </a:solidFill>
                <a:latin typeface="Gulim" pitchFamily="34" charset="-127"/>
                <a:ea typeface="Gulim" pitchFamily="34" charset="-127"/>
              </a:rPr>
              <a:t>Hec-Ras</a:t>
            </a:r>
          </a:p>
        </p:txBody>
      </p:sp>
      <p:sp>
        <p:nvSpPr>
          <p:cNvPr id="43045" name="Text Box 39"/>
          <p:cNvSpPr txBox="1">
            <a:spLocks noChangeArrowheads="1"/>
          </p:cNvSpPr>
          <p:nvPr/>
        </p:nvSpPr>
        <p:spPr bwMode="auto">
          <a:xfrm>
            <a:off x="6959600" y="2936875"/>
            <a:ext cx="1041400" cy="2413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Right"/>
            <a:lightRig rig="legacyFlat1" dir="t"/>
          </a:scene3d>
          <a:sp3d extrusionH="100000" prstMaterial="legacyPlastic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solidFill>
                  <a:srgbClr val="7A7A7A"/>
                </a:solidFill>
                <a:latin typeface="Gulim" pitchFamily="34" charset="-127"/>
                <a:ea typeface="Gulim" pitchFamily="34" charset="-127"/>
              </a:rPr>
              <a:t>Hec-Ras</a:t>
            </a:r>
          </a:p>
        </p:txBody>
      </p:sp>
      <p:sp>
        <p:nvSpPr>
          <p:cNvPr id="43046" name="Text Box 40"/>
          <p:cNvSpPr txBox="1">
            <a:spLocks noChangeArrowheads="1"/>
          </p:cNvSpPr>
          <p:nvPr/>
        </p:nvSpPr>
        <p:spPr bwMode="auto">
          <a:xfrm>
            <a:off x="6959600" y="2635250"/>
            <a:ext cx="1041400" cy="239713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Right"/>
            <a:lightRig rig="legacyFlat1" dir="t"/>
          </a:scene3d>
          <a:sp3d extrusionH="100000" prstMaterial="legacyPlastic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solidFill>
                  <a:srgbClr val="7A7A7A"/>
                </a:solidFill>
                <a:latin typeface="Gulim" pitchFamily="34" charset="-127"/>
                <a:ea typeface="Gulim" pitchFamily="34" charset="-127"/>
              </a:rPr>
              <a:t>Hec-Ras</a:t>
            </a:r>
          </a:p>
        </p:txBody>
      </p:sp>
      <p:sp>
        <p:nvSpPr>
          <p:cNvPr id="43047" name="Text Box 41"/>
          <p:cNvSpPr txBox="1">
            <a:spLocks noChangeArrowheads="1"/>
          </p:cNvSpPr>
          <p:nvPr/>
        </p:nvSpPr>
        <p:spPr bwMode="auto">
          <a:xfrm>
            <a:off x="6959600" y="1716088"/>
            <a:ext cx="744538" cy="2413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Right"/>
            <a:lightRig rig="legacyFlat1" dir="t"/>
          </a:scene3d>
          <a:sp3d extrusionH="100000" prstMaterial="legacyPlastic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solidFill>
                  <a:srgbClr val="7A7A7A"/>
                </a:solidFill>
                <a:latin typeface="Gulim" pitchFamily="34" charset="-127"/>
                <a:ea typeface="Gulim" pitchFamily="34" charset="-127"/>
              </a:rPr>
              <a:t>Hec-Ras</a:t>
            </a:r>
          </a:p>
        </p:txBody>
      </p:sp>
      <p:sp>
        <p:nvSpPr>
          <p:cNvPr id="43048" name="Text Box 42"/>
          <p:cNvSpPr txBox="1">
            <a:spLocks noChangeArrowheads="1"/>
          </p:cNvSpPr>
          <p:nvPr/>
        </p:nvSpPr>
        <p:spPr bwMode="auto">
          <a:xfrm>
            <a:off x="6959600" y="4767263"/>
            <a:ext cx="1041400" cy="239712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Right"/>
            <a:lightRig rig="legacyFlat1" dir="t"/>
          </a:scene3d>
          <a:sp3d extrusionH="100000" prstMaterial="legacyPlastic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solidFill>
                  <a:srgbClr val="7A7A7A"/>
                </a:solidFill>
                <a:latin typeface="Gulim" pitchFamily="34" charset="-127"/>
                <a:ea typeface="Gulim" pitchFamily="34" charset="-127"/>
              </a:rPr>
              <a:t>Input data</a:t>
            </a:r>
          </a:p>
        </p:txBody>
      </p:sp>
      <p:sp>
        <p:nvSpPr>
          <p:cNvPr id="43049" name="Text Box 43"/>
          <p:cNvSpPr txBox="1">
            <a:spLocks noChangeArrowheads="1"/>
          </p:cNvSpPr>
          <p:nvPr/>
        </p:nvSpPr>
        <p:spPr bwMode="auto">
          <a:xfrm>
            <a:off x="6959600" y="5953125"/>
            <a:ext cx="1041400" cy="2413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Right"/>
            <a:lightRig rig="legacyFlat1" dir="t"/>
          </a:scene3d>
          <a:sp3d extrusionH="100000" prstMaterial="legacyPlastic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000" b="1">
                <a:solidFill>
                  <a:srgbClr val="7A7A7A"/>
                </a:solidFill>
                <a:latin typeface="Gulim" pitchFamily="34" charset="-127"/>
                <a:ea typeface="Gulim" pitchFamily="34" charset="-127"/>
              </a:rPr>
              <a:t>GIS Data</a:t>
            </a:r>
            <a:endParaRPr kumimoji="1" lang="ko-KR" altLang="en-US" sz="1000" b="1">
              <a:solidFill>
                <a:srgbClr val="7A7A7A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3050" name="Line 44"/>
          <p:cNvSpPr>
            <a:spLocks noChangeShapeType="1"/>
          </p:cNvSpPr>
          <p:nvPr/>
        </p:nvSpPr>
        <p:spPr bwMode="auto">
          <a:xfrm>
            <a:off x="6272213" y="18145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51" name="Line 45"/>
          <p:cNvSpPr>
            <a:spLocks noChangeShapeType="1"/>
          </p:cNvSpPr>
          <p:nvPr/>
        </p:nvSpPr>
        <p:spPr bwMode="auto">
          <a:xfrm>
            <a:off x="6272213" y="1814513"/>
            <a:ext cx="6492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52" name="Line 46"/>
          <p:cNvSpPr>
            <a:spLocks noChangeShapeType="1"/>
          </p:cNvSpPr>
          <p:nvPr/>
        </p:nvSpPr>
        <p:spPr bwMode="auto">
          <a:xfrm>
            <a:off x="6272213" y="2751138"/>
            <a:ext cx="6492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53" name="Line 47"/>
          <p:cNvSpPr>
            <a:spLocks noChangeShapeType="1"/>
          </p:cNvSpPr>
          <p:nvPr/>
        </p:nvSpPr>
        <p:spPr bwMode="auto">
          <a:xfrm>
            <a:off x="6272213" y="3068638"/>
            <a:ext cx="6492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54" name="Line 48"/>
          <p:cNvSpPr>
            <a:spLocks noChangeShapeType="1"/>
          </p:cNvSpPr>
          <p:nvPr/>
        </p:nvSpPr>
        <p:spPr bwMode="auto">
          <a:xfrm>
            <a:off x="6272213" y="3687763"/>
            <a:ext cx="6492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55" name="Line 49"/>
          <p:cNvSpPr>
            <a:spLocks noChangeShapeType="1"/>
          </p:cNvSpPr>
          <p:nvPr/>
        </p:nvSpPr>
        <p:spPr bwMode="auto">
          <a:xfrm>
            <a:off x="7135813" y="2678113"/>
            <a:ext cx="6492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56" name="Line 50"/>
          <p:cNvSpPr>
            <a:spLocks noChangeShapeType="1"/>
          </p:cNvSpPr>
          <p:nvPr/>
        </p:nvSpPr>
        <p:spPr bwMode="auto">
          <a:xfrm>
            <a:off x="6272213" y="4543425"/>
            <a:ext cx="6492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57" name="Line 51"/>
          <p:cNvSpPr>
            <a:spLocks noChangeShapeType="1"/>
          </p:cNvSpPr>
          <p:nvPr/>
        </p:nvSpPr>
        <p:spPr bwMode="auto">
          <a:xfrm>
            <a:off x="6272213" y="4884738"/>
            <a:ext cx="6492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58" name="Line 52"/>
          <p:cNvSpPr>
            <a:spLocks noChangeShapeType="1"/>
          </p:cNvSpPr>
          <p:nvPr/>
        </p:nvSpPr>
        <p:spPr bwMode="auto">
          <a:xfrm>
            <a:off x="6272213" y="5475288"/>
            <a:ext cx="6492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59" name="Line 53"/>
          <p:cNvSpPr>
            <a:spLocks noChangeShapeType="1"/>
          </p:cNvSpPr>
          <p:nvPr/>
        </p:nvSpPr>
        <p:spPr bwMode="auto">
          <a:xfrm>
            <a:off x="6272213" y="6032500"/>
            <a:ext cx="6492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60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547688" y="390525"/>
            <a:ext cx="5894387" cy="563563"/>
          </a:xfrm>
        </p:spPr>
        <p:txBody>
          <a:bodyPr lIns="82284" tIns="41142" rIns="82284" bIns="41142"/>
          <a:lstStyle/>
          <a:p>
            <a:pPr eaLnBrk="1" hangingPunct="1"/>
            <a:r>
              <a:rPr lang="en-US" altLang="ko-KR" sz="3200" smtClean="0">
                <a:ea typeface="Gulim" pitchFamily="34" charset="-127"/>
              </a:rPr>
              <a:t>Design concepts and algorithms</a:t>
            </a:r>
          </a:p>
        </p:txBody>
      </p:sp>
      <p:sp>
        <p:nvSpPr>
          <p:cNvPr id="43061" name="Rectangle 57"/>
          <p:cNvSpPr>
            <a:spLocks noChangeArrowheads="1"/>
          </p:cNvSpPr>
          <p:nvPr/>
        </p:nvSpPr>
        <p:spPr bwMode="auto">
          <a:xfrm>
            <a:off x="304800" y="836613"/>
            <a:ext cx="6477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ko-KR" sz="2800" b="1">
                <a:latin typeface="Britannic Bold" pitchFamily="34" charset="0"/>
                <a:ea typeface="Gulim" pitchFamily="34" charset="-127"/>
              </a:rPr>
              <a:t>Structural analysis</a:t>
            </a:r>
            <a:br>
              <a:rPr lang="en-US" altLang="ko-KR" sz="2800" b="1">
                <a:latin typeface="Britannic Bold" pitchFamily="34" charset="0"/>
                <a:ea typeface="Gulim" pitchFamily="34" charset="-127"/>
              </a:rPr>
            </a:br>
            <a:r>
              <a:rPr lang="en-US" altLang="ko-KR" sz="2800" b="1">
                <a:latin typeface="Britannic Bold" pitchFamily="34" charset="0"/>
                <a:ea typeface="Gulim" pitchFamily="34" charset="-127"/>
              </a:rPr>
              <a:t>- Input File</a:t>
            </a:r>
          </a:p>
        </p:txBody>
      </p:sp>
      <p:sp>
        <p:nvSpPr>
          <p:cNvPr id="43062" name="Text Box 58"/>
          <p:cNvSpPr txBox="1">
            <a:spLocks noChangeArrowheads="1"/>
          </p:cNvSpPr>
          <p:nvPr/>
        </p:nvSpPr>
        <p:spPr bwMode="auto">
          <a:xfrm>
            <a:off x="296863" y="4552950"/>
            <a:ext cx="4170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kumimoji="1" lang="en-US" altLang="ko-KR" sz="1200" b="1">
                <a:latin typeface="Gulim" pitchFamily="34" charset="-127"/>
                <a:ea typeface="Gulim" pitchFamily="34" charset="-127"/>
              </a:rPr>
              <a:t>Incremental information of BOD, DO, N, P, Algae</a:t>
            </a:r>
            <a:endParaRPr kumimoji="1" lang="ko-KR" altLang="en-US" sz="1200" b="1"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57" name="Picture 49" descr="转箭头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4667">
            <a:off x="2332038" y="4149725"/>
            <a:ext cx="134143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71" name="Picture 63" descr="转箭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07930">
            <a:off x="5473700" y="4352925"/>
            <a:ext cx="13049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56" name="Picture 48" descr="转箭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987">
            <a:off x="4127500" y="3860800"/>
            <a:ext cx="8763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95288" y="2276475"/>
            <a:ext cx="2625725" cy="1828800"/>
            <a:chOff x="444" y="1434"/>
            <a:chExt cx="1654" cy="1152"/>
          </a:xfrm>
        </p:grpSpPr>
        <p:pic>
          <p:nvPicPr>
            <p:cNvPr id="44048" name="Picture 51" descr="方块-3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" y="1434"/>
              <a:ext cx="16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9" name="Text Box 52"/>
            <p:cNvSpPr txBox="1">
              <a:spLocks noChangeArrowheads="1"/>
            </p:cNvSpPr>
            <p:nvPr/>
          </p:nvSpPr>
          <p:spPr bwMode="auto">
            <a:xfrm>
              <a:off x="535" y="1516"/>
              <a:ext cx="1497" cy="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1400">
                  <a:latin typeface="Verdana" pitchFamily="34" charset="0"/>
                  <a:ea typeface="黑体" pitchFamily="49" charset="-122"/>
                </a:rPr>
                <a:t>Confidential Information Disclosure</a:t>
              </a:r>
            </a:p>
            <a:p>
              <a:pPr eaLnBrk="1" hangingPunct="1">
                <a:lnSpc>
                  <a:spcPct val="110000"/>
                </a:lnSpc>
              </a:pPr>
              <a:endParaRPr lang="en-US" altLang="zh-CN" sz="1200">
                <a:solidFill>
                  <a:srgbClr val="002878"/>
                </a:solidFill>
                <a:latin typeface="Verdana" pitchFamily="34" charset="0"/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1200">
                  <a:solidFill>
                    <a:srgbClr val="002878"/>
                  </a:solidFill>
                  <a:latin typeface="Verdana" pitchFamily="34" charset="0"/>
                </a:rPr>
                <a:t>Movable Storage · Email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1200">
                  <a:solidFill>
                    <a:srgbClr val="002878"/>
                  </a:solidFill>
                  <a:latin typeface="Verdana" pitchFamily="34" charset="0"/>
                </a:rPr>
                <a:t>Instant Message · P2P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1200">
                  <a:solidFill>
                    <a:srgbClr val="002878"/>
                  </a:solidFill>
                  <a:latin typeface="Verdana" pitchFamily="34" charset="0"/>
                </a:rPr>
                <a:t>Dialup · Printout</a:t>
              </a:r>
            </a:p>
          </p:txBody>
        </p:sp>
      </p:grpSp>
      <p:sp>
        <p:nvSpPr>
          <p:cNvPr id="44038" name="Text Box 53"/>
          <p:cNvSpPr txBox="1">
            <a:spLocks noChangeArrowheads="1"/>
          </p:cNvSpPr>
          <p:nvPr/>
        </p:nvSpPr>
        <p:spPr bwMode="auto">
          <a:xfrm>
            <a:off x="144463" y="908050"/>
            <a:ext cx="8950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a typeface="黑体" pitchFamily="49" charset="-122"/>
              </a:rPr>
              <a:t>Security Challenge form Computerized Corporation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3267075" y="1844675"/>
            <a:ext cx="2625725" cy="1828800"/>
            <a:chOff x="2441" y="1162"/>
            <a:chExt cx="1654" cy="1152"/>
          </a:xfrm>
        </p:grpSpPr>
        <p:pic>
          <p:nvPicPr>
            <p:cNvPr id="44046" name="Picture 55" descr="方块-1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" y="1162"/>
              <a:ext cx="16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7" name="Text Box 56"/>
            <p:cNvSpPr txBox="1">
              <a:spLocks noChangeArrowheads="1"/>
            </p:cNvSpPr>
            <p:nvPr/>
          </p:nvSpPr>
          <p:spPr bwMode="auto">
            <a:xfrm>
              <a:off x="2760" y="1234"/>
              <a:ext cx="1133" cy="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1400">
                  <a:latin typeface="Verdana" pitchFamily="34" charset="0"/>
                  <a:ea typeface="黑体" pitchFamily="49" charset="-122"/>
                </a:rPr>
                <a:t>Stealing Information</a:t>
              </a:r>
            </a:p>
            <a:p>
              <a:pPr eaLnBrk="1" hangingPunct="1">
                <a:lnSpc>
                  <a:spcPct val="110000"/>
                </a:lnSpc>
              </a:pPr>
              <a:endParaRPr lang="en-US" altLang="zh-CN" sz="1200">
                <a:solidFill>
                  <a:srgbClr val="002878"/>
                </a:solidFill>
                <a:latin typeface="Verdana" pitchFamily="34" charset="0"/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1200">
                  <a:solidFill>
                    <a:srgbClr val="002878"/>
                  </a:solidFill>
                  <a:latin typeface="Verdana" pitchFamily="34" charset="0"/>
                </a:rPr>
                <a:t>Spy ware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1200">
                  <a:solidFill>
                    <a:srgbClr val="002878"/>
                  </a:solidFill>
                  <a:latin typeface="Verdana" pitchFamily="34" charset="0"/>
                </a:rPr>
                <a:t>Illegal Access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1200">
                  <a:solidFill>
                    <a:srgbClr val="002878"/>
                  </a:solidFill>
                  <a:latin typeface="Verdana" pitchFamily="34" charset="0"/>
                </a:rPr>
                <a:t>Hacker tools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6121400" y="2320925"/>
            <a:ext cx="2627313" cy="1828800"/>
            <a:chOff x="4413" y="1462"/>
            <a:chExt cx="1655" cy="1152"/>
          </a:xfrm>
        </p:grpSpPr>
        <p:pic>
          <p:nvPicPr>
            <p:cNvPr id="44044" name="Picture 58" descr="方块-2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3" y="1462"/>
              <a:ext cx="1655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5" name="Text Box 59"/>
            <p:cNvSpPr txBox="1">
              <a:spLocks noChangeArrowheads="1"/>
            </p:cNvSpPr>
            <p:nvPr/>
          </p:nvSpPr>
          <p:spPr bwMode="auto">
            <a:xfrm>
              <a:off x="4550" y="1534"/>
              <a:ext cx="1450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1400">
                  <a:latin typeface="Verdana" pitchFamily="34" charset="0"/>
                  <a:ea typeface="黑体" pitchFamily="49" charset="-122"/>
                </a:rPr>
                <a:t>Potential Security Risks</a:t>
              </a:r>
              <a:r>
                <a:rPr lang="en-US" altLang="zh-CN" sz="2000">
                  <a:latin typeface="Verdana" pitchFamily="34" charset="0"/>
                </a:rPr>
                <a:t>  </a:t>
              </a:r>
            </a:p>
            <a:p>
              <a:pPr eaLnBrk="1" hangingPunct="1">
                <a:lnSpc>
                  <a:spcPct val="110000"/>
                </a:lnSpc>
              </a:pPr>
              <a:endParaRPr lang="en-US" altLang="zh-CN" sz="1200">
                <a:solidFill>
                  <a:srgbClr val="002878"/>
                </a:solidFill>
                <a:latin typeface="Verdana" pitchFamily="34" charset="0"/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1200">
                  <a:solidFill>
                    <a:srgbClr val="002878"/>
                  </a:solidFill>
                  <a:latin typeface="Verdana" pitchFamily="34" charset="0"/>
                </a:rPr>
                <a:t>System patches and vulnerabilities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1200">
                  <a:solidFill>
                    <a:srgbClr val="002878"/>
                  </a:solidFill>
                  <a:latin typeface="Verdana" pitchFamily="34" charset="0"/>
                </a:rPr>
                <a:t>Virus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1200">
                  <a:solidFill>
                    <a:srgbClr val="002878"/>
                  </a:solidFill>
                  <a:latin typeface="Verdana" pitchFamily="34" charset="0"/>
                </a:rPr>
                <a:t>Malice delete and changes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386138" y="4437063"/>
            <a:ext cx="2393950" cy="1562100"/>
            <a:chOff x="2519" y="2795"/>
            <a:chExt cx="1508" cy="984"/>
          </a:xfrm>
        </p:grpSpPr>
        <p:pic>
          <p:nvPicPr>
            <p:cNvPr id="44042" name="Picture 61" descr="方块-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" y="2795"/>
              <a:ext cx="1508" cy="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3" name="Text Box 62"/>
            <p:cNvSpPr txBox="1">
              <a:spLocks noChangeArrowheads="1"/>
            </p:cNvSpPr>
            <p:nvPr/>
          </p:nvSpPr>
          <p:spPr bwMode="auto">
            <a:xfrm>
              <a:off x="2635" y="2862"/>
              <a:ext cx="1270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400">
                  <a:latin typeface="Verdana" pitchFamily="34" charset="0"/>
                  <a:ea typeface="黑体" pitchFamily="49" charset="-122"/>
                </a:rPr>
                <a:t>Core Product Design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400">
                  <a:latin typeface="Verdana" pitchFamily="34" charset="0"/>
                  <a:ea typeface="黑体" pitchFamily="49" charset="-122"/>
                </a:rPr>
                <a:t>Key Customer Information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400">
                  <a:latin typeface="Verdana" pitchFamily="34" charset="0"/>
                  <a:ea typeface="黑体" pitchFamily="49" charset="-122"/>
                </a:rPr>
                <a:t>Sensitive Financial Information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1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/>
          <p:nvPr/>
        </p:nvGrpSpPr>
        <p:grpSpPr>
          <a:xfrm>
            <a:off x="1928442" y="629056"/>
            <a:ext cx="6224958" cy="6104587"/>
            <a:chOff x="1776042" y="687107"/>
            <a:chExt cx="5591916" cy="5483786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" fov="3300000"/>
            <a:lightRig rig="threePt" dir="t">
              <a:rot lat="0" lon="0" rev="4200000"/>
            </a:lightRig>
          </a:scene3d>
        </p:grpSpPr>
        <p:grpSp>
          <p:nvGrpSpPr>
            <p:cNvPr id="3" name="Group 50"/>
            <p:cNvGrpSpPr/>
            <p:nvPr/>
          </p:nvGrpSpPr>
          <p:grpSpPr>
            <a:xfrm>
              <a:off x="3932412" y="687107"/>
              <a:ext cx="1279177" cy="1279177"/>
              <a:chOff x="3932411" y="1306"/>
              <a:chExt cx="1279177" cy="1279177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932411" y="1306"/>
                <a:ext cx="1279177" cy="1279177"/>
              </a:xfrm>
              <a:prstGeom prst="ellipse">
                <a:avLst/>
              </a:prstGeom>
              <a:sp3d extrusionH="127000" prstMaterial="metal">
                <a:bevelT w="127000" h="63500" prst="cross"/>
                <a:contourClr>
                  <a:schemeClr val="accent2"/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92" name="Oval 4"/>
              <p:cNvSpPr/>
              <p:nvPr/>
            </p:nvSpPr>
            <p:spPr>
              <a:xfrm>
                <a:off x="4119742" y="188637"/>
                <a:ext cx="904515" cy="904515"/>
              </a:xfrm>
              <a:prstGeom prst="rect">
                <a:avLst/>
              </a:prstGeom>
              <a:sp3d prstMaterial="metal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43180" tIns="43180" rIns="43180" bIns="43180" spcCol="1270" anchor="ctr"/>
              <a:lstStyle/>
              <a:p>
                <a:pPr algn="ctr" defTabSz="151130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3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Title</a:t>
                </a:r>
              </a:p>
            </p:txBody>
          </p:sp>
        </p:grpSp>
        <p:sp>
          <p:nvSpPr>
            <p:cNvPr id="89" name="Right Arrow 88"/>
            <p:cNvSpPr/>
            <p:nvPr/>
          </p:nvSpPr>
          <p:spPr>
            <a:xfrm rot="1542857">
              <a:off x="5400055" y="1363888"/>
              <a:ext cx="339290" cy="431722"/>
            </a:xfrm>
            <a:prstGeom prst="rightArrow">
              <a:avLst>
                <a:gd name="adj1" fmla="val 60000"/>
                <a:gd name="adj2" fmla="val 50000"/>
              </a:avLst>
            </a:prstGeom>
            <a:sp3d prstMaterial="metal">
              <a:bevelT w="38100" h="38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grpSp>
          <p:nvGrpSpPr>
            <p:cNvPr id="4" name="Group 52"/>
            <p:cNvGrpSpPr/>
            <p:nvPr/>
          </p:nvGrpSpPr>
          <p:grpSpPr>
            <a:xfrm>
              <a:off x="5661685" y="1519882"/>
              <a:ext cx="1279177" cy="1279177"/>
              <a:chOff x="5661684" y="834081"/>
              <a:chExt cx="1279177" cy="1279177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5661684" y="834081"/>
                <a:ext cx="1279177" cy="1279177"/>
              </a:xfrm>
              <a:prstGeom prst="ellipse">
                <a:avLst/>
              </a:prstGeom>
              <a:sp3d extrusionH="127000" prstMaterial="metal">
                <a:bevelT w="127000" h="63500" prst="cross"/>
                <a:contourClr>
                  <a:schemeClr val="accent3"/>
                </a:contourClr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88" name="Oval 8"/>
              <p:cNvSpPr/>
              <p:nvPr/>
            </p:nvSpPr>
            <p:spPr>
              <a:xfrm>
                <a:off x="5849015" y="1021412"/>
                <a:ext cx="904515" cy="904515"/>
              </a:xfrm>
              <a:prstGeom prst="rect">
                <a:avLst/>
              </a:prstGeom>
              <a:sp3d prstMaterial="metal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43180" tIns="43180" rIns="43180" bIns="43180" spcCol="1270" anchor="ctr"/>
              <a:lstStyle/>
              <a:p>
                <a:pPr algn="ctr" defTabSz="151130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3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Title</a:t>
                </a:r>
              </a:p>
            </p:txBody>
          </p:sp>
        </p:grpSp>
        <p:sp>
          <p:nvSpPr>
            <p:cNvPr id="85" name="Right Arrow 84"/>
            <p:cNvSpPr/>
            <p:nvPr/>
          </p:nvSpPr>
          <p:spPr>
            <a:xfrm rot="4628571">
              <a:off x="6398958" y="2896118"/>
              <a:ext cx="339290" cy="431722"/>
            </a:xfrm>
            <a:prstGeom prst="rightArrow">
              <a:avLst>
                <a:gd name="adj1" fmla="val 60000"/>
                <a:gd name="adj2" fmla="val 50000"/>
              </a:avLst>
            </a:prstGeom>
            <a:sp3d prstMaterial="metal">
              <a:bevelT w="38100" h="38100" prst="coolSlant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grpSp>
          <p:nvGrpSpPr>
            <p:cNvPr id="5" name="Group 54"/>
            <p:cNvGrpSpPr/>
            <p:nvPr/>
          </p:nvGrpSpPr>
          <p:grpSpPr>
            <a:xfrm>
              <a:off x="6088781" y="3391109"/>
              <a:ext cx="1279177" cy="1279177"/>
              <a:chOff x="6088780" y="2705308"/>
              <a:chExt cx="1279177" cy="1279177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6088780" y="2705308"/>
                <a:ext cx="1279177" cy="1279177"/>
              </a:xfrm>
              <a:prstGeom prst="ellipse">
                <a:avLst/>
              </a:prstGeom>
              <a:sp3d extrusionH="127000" prstMaterial="metal">
                <a:bevelT w="127000" h="63500" prst="cross"/>
                <a:contourClr>
                  <a:schemeClr val="accent4"/>
                </a:contourClr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</p:sp>
          <p:sp>
            <p:nvSpPr>
              <p:cNvPr id="84" name="Oval 12"/>
              <p:cNvSpPr/>
              <p:nvPr/>
            </p:nvSpPr>
            <p:spPr>
              <a:xfrm>
                <a:off x="6276111" y="2892639"/>
                <a:ext cx="904515" cy="904515"/>
              </a:xfrm>
              <a:prstGeom prst="rect">
                <a:avLst/>
              </a:prstGeom>
              <a:sp3d prstMaterial="metal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43180" tIns="43180" rIns="43180" bIns="43180" spcCol="1270" anchor="ctr"/>
              <a:lstStyle/>
              <a:p>
                <a:pPr algn="ctr" defTabSz="151130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3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Title</a:t>
                </a:r>
              </a:p>
            </p:txBody>
          </p:sp>
        </p:grpSp>
        <p:sp>
          <p:nvSpPr>
            <p:cNvPr id="81" name="Right Arrow 80"/>
            <p:cNvSpPr/>
            <p:nvPr/>
          </p:nvSpPr>
          <p:spPr>
            <a:xfrm rot="7714286">
              <a:off x="5898481" y="4583709"/>
              <a:ext cx="339290" cy="431722"/>
            </a:xfrm>
            <a:prstGeom prst="rightArrow">
              <a:avLst>
                <a:gd name="adj1" fmla="val 60000"/>
                <a:gd name="adj2" fmla="val 50000"/>
              </a:avLst>
            </a:prstGeom>
            <a:sp3d prstMaterial="metal">
              <a:bevelT w="38100" h="38100" prst="coolSlant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grpSp>
          <p:nvGrpSpPr>
            <p:cNvPr id="6" name="Group 56"/>
            <p:cNvGrpSpPr/>
            <p:nvPr/>
          </p:nvGrpSpPr>
          <p:grpSpPr>
            <a:xfrm>
              <a:off x="4892086" y="4891716"/>
              <a:ext cx="1279177" cy="1279177"/>
              <a:chOff x="4892085" y="4205915"/>
              <a:chExt cx="1279177" cy="127917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4892085" y="4205915"/>
                <a:ext cx="1279177" cy="1279177"/>
              </a:xfrm>
              <a:prstGeom prst="ellipse">
                <a:avLst/>
              </a:prstGeom>
              <a:sp3d extrusionH="127000" prstMaterial="metal">
                <a:bevelT w="127000" h="63500" prst="cross"/>
                <a:contourClr>
                  <a:schemeClr val="accent5"/>
                </a:contourClr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80" name="Oval 16"/>
              <p:cNvSpPr/>
              <p:nvPr/>
            </p:nvSpPr>
            <p:spPr>
              <a:xfrm>
                <a:off x="5079416" y="4393246"/>
                <a:ext cx="904515" cy="904515"/>
              </a:xfrm>
              <a:prstGeom prst="rect">
                <a:avLst/>
              </a:prstGeom>
              <a:sp3d prstMaterial="metal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43180" tIns="43180" rIns="43180" bIns="43180" spcCol="1270" anchor="ctr"/>
              <a:lstStyle/>
              <a:p>
                <a:pPr algn="ctr" defTabSz="151130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3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Title</a:t>
                </a:r>
              </a:p>
            </p:txBody>
          </p:sp>
        </p:grpSp>
        <p:sp>
          <p:nvSpPr>
            <p:cNvPr id="77" name="Right Arrow 76"/>
            <p:cNvSpPr/>
            <p:nvPr/>
          </p:nvSpPr>
          <p:spPr>
            <a:xfrm rot="10800000">
              <a:off x="4356119" y="5323331"/>
              <a:ext cx="339290" cy="431722"/>
            </a:xfrm>
            <a:prstGeom prst="rightArrow">
              <a:avLst>
                <a:gd name="adj1" fmla="val 60000"/>
                <a:gd name="adj2" fmla="val 50000"/>
              </a:avLst>
            </a:prstGeom>
            <a:sp3d prstMaterial="metal">
              <a:bevelT w="38100" h="38100" prst="coolSlant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grpSp>
          <p:nvGrpSpPr>
            <p:cNvPr id="7" name="Group 58"/>
            <p:cNvGrpSpPr/>
            <p:nvPr/>
          </p:nvGrpSpPr>
          <p:grpSpPr>
            <a:xfrm>
              <a:off x="2972737" y="4891716"/>
              <a:ext cx="1279177" cy="1279177"/>
              <a:chOff x="2972736" y="4205915"/>
              <a:chExt cx="1279177" cy="127917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972736" y="4205915"/>
                <a:ext cx="1279177" cy="1279177"/>
              </a:xfrm>
              <a:prstGeom prst="ellipse">
                <a:avLst/>
              </a:prstGeom>
              <a:sp3d extrusionH="127000" prstMaterial="metal">
                <a:bevelT w="127000" h="63500" prst="cross"/>
                <a:contourClr>
                  <a:schemeClr val="accent6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76" name="Oval 20"/>
              <p:cNvSpPr/>
              <p:nvPr/>
            </p:nvSpPr>
            <p:spPr>
              <a:xfrm>
                <a:off x="3160067" y="4393246"/>
                <a:ext cx="904515" cy="904515"/>
              </a:xfrm>
              <a:prstGeom prst="rect">
                <a:avLst/>
              </a:prstGeom>
              <a:sp3d prstMaterial="metal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43180" tIns="43180" rIns="43180" bIns="43180" spcCol="1270" anchor="ctr"/>
              <a:lstStyle/>
              <a:p>
                <a:pPr algn="ctr" defTabSz="151130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3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Title</a:t>
                </a:r>
              </a:p>
            </p:txBody>
          </p:sp>
        </p:grpSp>
        <p:sp>
          <p:nvSpPr>
            <p:cNvPr id="73" name="Right Arrow 72"/>
            <p:cNvSpPr/>
            <p:nvPr/>
          </p:nvSpPr>
          <p:spPr>
            <a:xfrm rot="13885714">
              <a:off x="2885170" y="4583709"/>
              <a:ext cx="339290" cy="431722"/>
            </a:xfrm>
            <a:prstGeom prst="rightArrow">
              <a:avLst>
                <a:gd name="adj1" fmla="val 60000"/>
                <a:gd name="adj2" fmla="val 50000"/>
              </a:avLst>
            </a:prstGeom>
            <a:sp3d prstMaterial="metal">
              <a:bevelT w="38100" h="38100" prst="coolSlant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grpSp>
          <p:nvGrpSpPr>
            <p:cNvPr id="8" name="Group 60"/>
            <p:cNvGrpSpPr/>
            <p:nvPr/>
          </p:nvGrpSpPr>
          <p:grpSpPr>
            <a:xfrm>
              <a:off x="1776042" y="3391109"/>
              <a:ext cx="1279177" cy="1279177"/>
              <a:chOff x="1776041" y="2705308"/>
              <a:chExt cx="1279177" cy="1279177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1776041" y="2705308"/>
                <a:ext cx="1279177" cy="1279177"/>
              </a:xfrm>
              <a:prstGeom prst="ellipse">
                <a:avLst/>
              </a:prstGeom>
              <a:sp3d extrusionH="127000" prstMaterial="metal">
                <a:bevelT w="127000" h="63500" prst="cross"/>
                <a:contourClr>
                  <a:schemeClr val="accent1"/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2" name="Oval 24"/>
              <p:cNvSpPr/>
              <p:nvPr/>
            </p:nvSpPr>
            <p:spPr>
              <a:xfrm>
                <a:off x="1963372" y="2892639"/>
                <a:ext cx="904515" cy="904515"/>
              </a:xfrm>
              <a:prstGeom prst="rect">
                <a:avLst/>
              </a:prstGeom>
              <a:sp3d prstMaterial="metal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43180" tIns="43180" rIns="43180" bIns="43180" spcCol="1270" anchor="ctr"/>
              <a:lstStyle/>
              <a:p>
                <a:pPr algn="ctr" defTabSz="151130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3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Title</a:t>
                </a:r>
              </a:p>
            </p:txBody>
          </p:sp>
        </p:grpSp>
        <p:sp>
          <p:nvSpPr>
            <p:cNvPr id="70" name="Right Arrow 26"/>
            <p:cNvSpPr/>
            <p:nvPr/>
          </p:nvSpPr>
          <p:spPr>
            <a:xfrm rot="16971429">
              <a:off x="2496966" y="3024545"/>
              <a:ext cx="237503" cy="259034"/>
            </a:xfrm>
            <a:prstGeom prst="rect">
              <a:avLst/>
            </a:prstGeom>
            <a:sp3d prstMaterial="metal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8001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/>
            </a:p>
          </p:txBody>
        </p:sp>
        <p:sp>
          <p:nvSpPr>
            <p:cNvPr id="68" name="Oval 28"/>
            <p:cNvSpPr/>
            <p:nvPr/>
          </p:nvSpPr>
          <p:spPr>
            <a:xfrm>
              <a:off x="2390469" y="1707213"/>
              <a:ext cx="904515" cy="904515"/>
            </a:xfrm>
            <a:prstGeom prst="rect">
              <a:avLst/>
            </a:prstGeom>
            <a:sp3d prstMaterial="metal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3180" tIns="43180" rIns="43180" bIns="43180" spcCol="1270" anchor="ctr"/>
            <a:lstStyle/>
            <a:p>
              <a:pPr algn="ctr" defTabSz="15113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3400" dirty="0"/>
            </a:p>
          </p:txBody>
        </p:sp>
      </p:grpSp>
      <p:sp>
        <p:nvSpPr>
          <p:cNvPr id="94" name="Rectangle 102"/>
          <p:cNvSpPr>
            <a:spLocks noChangeArrowheads="1"/>
          </p:cNvSpPr>
          <p:nvPr/>
        </p:nvSpPr>
        <p:spPr bwMode="black">
          <a:xfrm>
            <a:off x="481013" y="2162175"/>
            <a:ext cx="3657600" cy="1014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ea typeface="+mn-ea"/>
              </a:rPr>
              <a:t>ThemeGallery  is a Design Digital Content &amp; Contents mall developed by Guild Design Inc.</a:t>
            </a:r>
          </a:p>
        </p:txBody>
      </p:sp>
      <p:sp>
        <p:nvSpPr>
          <p:cNvPr id="45060" name="TextBox 94"/>
          <p:cNvSpPr txBox="1">
            <a:spLocks noChangeArrowheads="1"/>
          </p:cNvSpPr>
          <p:nvPr/>
        </p:nvSpPr>
        <p:spPr bwMode="auto">
          <a:xfrm>
            <a:off x="461963" y="923925"/>
            <a:ext cx="59959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200">
                <a:solidFill>
                  <a:srgbClr val="FFC000"/>
                </a:solidFill>
                <a:latin typeface="Corbel" pitchFamily="34" charset="0"/>
              </a:rPr>
              <a:t>Provided by : www.themegallery.com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255485" y="3684044"/>
            <a:ext cx="161191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5113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L.O.G.O</a:t>
            </a:r>
          </a:p>
        </p:txBody>
      </p:sp>
      <p:sp>
        <p:nvSpPr>
          <p:cNvPr id="45062" name="Title 98"/>
          <p:cNvSpPr>
            <a:spLocks noGrp="1"/>
          </p:cNvSpPr>
          <p:nvPr>
            <p:ph type="title" idx="4294967295"/>
          </p:nvPr>
        </p:nvSpPr>
        <p:spPr>
          <a:xfrm>
            <a:off x="534988" y="350838"/>
            <a:ext cx="7927975" cy="685800"/>
          </a:xfrm>
        </p:spPr>
        <p:txBody>
          <a:bodyPr lIns="82284" tIns="41142" rIns="82284" bIns="41142"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TG Basic Cycle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AutoShape 5"/>
          <p:cNvSpPr>
            <a:spLocks noChangeArrowheads="1"/>
          </p:cNvSpPr>
          <p:nvPr/>
        </p:nvSpPr>
        <p:spPr bwMode="auto">
          <a:xfrm flipH="1">
            <a:off x="1187450" y="4465638"/>
            <a:ext cx="7272338" cy="2060575"/>
          </a:xfrm>
          <a:prstGeom prst="parallelogram">
            <a:avLst>
              <a:gd name="adj" fmla="val 11470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Left">
              <a:rot lat="16199998" lon="0" rev="0"/>
            </a:camera>
            <a:lightRig rig="legacyFlat3" dir="t"/>
          </a:scene3d>
          <a:sp3d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pPr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46083" name="AutoShape 6"/>
          <p:cNvSpPr>
            <a:spLocks noChangeArrowheads="1"/>
          </p:cNvSpPr>
          <p:nvPr/>
        </p:nvSpPr>
        <p:spPr bwMode="auto">
          <a:xfrm flipH="1">
            <a:off x="1187450" y="4176713"/>
            <a:ext cx="1439863" cy="2060575"/>
          </a:xfrm>
          <a:prstGeom prst="parallelogram">
            <a:avLst>
              <a:gd name="adj" fmla="val 25000"/>
            </a:avLst>
          </a:prstGeom>
          <a:gradFill rotWithShape="1">
            <a:gsLst>
              <a:gs pos="0">
                <a:srgbClr val="DDDDDD">
                  <a:alpha val="89998"/>
                </a:srgbClr>
              </a:gs>
              <a:gs pos="100000">
                <a:srgbClr val="FAFAFA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Left">
              <a:rot lat="16199993" lon="0" rev="0"/>
            </a:camera>
            <a:lightRig rig="legacyFlat3" dir="t"/>
          </a:scene3d>
          <a:sp3d extrusionH="354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endParaRPr lang="ko-KR" altLang="en-US"/>
          </a:p>
        </p:txBody>
      </p:sp>
      <p:sp>
        <p:nvSpPr>
          <p:cNvPr id="46084" name="AutoShape 25"/>
          <p:cNvSpPr>
            <a:spLocks noChangeArrowheads="1"/>
          </p:cNvSpPr>
          <p:nvPr/>
        </p:nvSpPr>
        <p:spPr bwMode="auto">
          <a:xfrm flipH="1">
            <a:off x="2266950" y="3817938"/>
            <a:ext cx="1439863" cy="2060575"/>
          </a:xfrm>
          <a:prstGeom prst="parallelogram">
            <a:avLst>
              <a:gd name="adj" fmla="val 25000"/>
            </a:avLst>
          </a:prstGeom>
          <a:gradFill rotWithShape="1">
            <a:gsLst>
              <a:gs pos="0">
                <a:srgbClr val="C0C0C0">
                  <a:alpha val="89998"/>
                </a:srgbClr>
              </a:gs>
              <a:gs pos="100000">
                <a:srgbClr val="F5F5F5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Left">
              <a:rot lat="16199993" lon="0" rev="0"/>
            </a:camera>
            <a:lightRig rig="legacyFlat3" dir="t"/>
          </a:scene3d>
          <a:sp3d extrusionH="354000" prstMaterial="legacyPlastic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endParaRPr lang="ko-KR" altLang="en-US"/>
          </a:p>
        </p:txBody>
      </p:sp>
      <p:sp>
        <p:nvSpPr>
          <p:cNvPr id="46085" name="AutoShape 26"/>
          <p:cNvSpPr>
            <a:spLocks noChangeArrowheads="1"/>
          </p:cNvSpPr>
          <p:nvPr/>
        </p:nvSpPr>
        <p:spPr bwMode="auto">
          <a:xfrm flipH="1">
            <a:off x="3348038" y="3457575"/>
            <a:ext cx="1439862" cy="2060575"/>
          </a:xfrm>
          <a:prstGeom prst="parallelogram">
            <a:avLst>
              <a:gd name="adj" fmla="val 25000"/>
            </a:avLst>
          </a:prstGeom>
          <a:gradFill rotWithShape="1">
            <a:gsLst>
              <a:gs pos="0">
                <a:srgbClr val="C0C0C0">
                  <a:alpha val="89998"/>
                </a:srgbClr>
              </a:gs>
              <a:gs pos="100000">
                <a:srgbClr val="F5F5F5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Left">
              <a:rot lat="16199993" lon="0" rev="0"/>
            </a:camera>
            <a:lightRig rig="legacyFlat3" dir="t"/>
          </a:scene3d>
          <a:sp3d extrusionH="354000" prstMaterial="legacyPlastic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endParaRPr lang="ko-KR" altLang="en-US"/>
          </a:p>
        </p:txBody>
      </p:sp>
      <p:sp>
        <p:nvSpPr>
          <p:cNvPr id="46086" name="AutoShape 27"/>
          <p:cNvSpPr>
            <a:spLocks noChangeArrowheads="1"/>
          </p:cNvSpPr>
          <p:nvPr/>
        </p:nvSpPr>
        <p:spPr bwMode="auto">
          <a:xfrm flipH="1">
            <a:off x="4427538" y="3097213"/>
            <a:ext cx="1439862" cy="2060575"/>
          </a:xfrm>
          <a:prstGeom prst="parallelogram">
            <a:avLst>
              <a:gd name="adj" fmla="val 25000"/>
            </a:avLst>
          </a:prstGeom>
          <a:gradFill rotWithShape="1">
            <a:gsLst>
              <a:gs pos="0">
                <a:srgbClr val="BB3783">
                  <a:alpha val="89998"/>
                </a:srgbClr>
              </a:gs>
              <a:gs pos="100000">
                <a:srgbClr val="F4E0EC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Left">
              <a:rot lat="16199993" lon="0" rev="0"/>
            </a:camera>
            <a:lightRig rig="legacyFlat3" dir="t"/>
          </a:scene3d>
          <a:sp3d extrusionH="354000" prstMaterial="legacyPlastic">
            <a:bevelT w="13500" h="13500" prst="angle"/>
            <a:bevelB w="13500" h="13500" prst="angle"/>
            <a:extrusionClr>
              <a:srgbClr val="BB3783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endParaRPr lang="ko-KR" altLang="en-US"/>
          </a:p>
        </p:txBody>
      </p:sp>
      <p:sp>
        <p:nvSpPr>
          <p:cNvPr id="46087" name="AutoShape 28"/>
          <p:cNvSpPr>
            <a:spLocks noChangeArrowheads="1"/>
          </p:cNvSpPr>
          <p:nvPr/>
        </p:nvSpPr>
        <p:spPr bwMode="auto">
          <a:xfrm flipH="1">
            <a:off x="5508625" y="2709863"/>
            <a:ext cx="1439863" cy="2060575"/>
          </a:xfrm>
          <a:prstGeom prst="parallelogram">
            <a:avLst>
              <a:gd name="adj" fmla="val 25000"/>
            </a:avLst>
          </a:prstGeom>
          <a:gradFill rotWithShape="1">
            <a:gsLst>
              <a:gs pos="0">
                <a:srgbClr val="669900">
                  <a:alpha val="89998"/>
                </a:srgbClr>
              </a:gs>
              <a:gs pos="100000">
                <a:srgbClr val="E7EFD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Left">
              <a:rot lat="16199993" lon="0" rev="0"/>
            </a:camera>
            <a:lightRig rig="legacyFlat3" dir="t"/>
          </a:scene3d>
          <a:sp3d extrusionH="354000" prstMaterial="legacyPlastic">
            <a:bevelT w="13500" h="13500" prst="angle"/>
            <a:bevelB w="13500" h="13500" prst="angle"/>
            <a:extrusionClr>
              <a:srgbClr val="669900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endParaRPr lang="ko-KR" altLang="en-US"/>
          </a:p>
        </p:txBody>
      </p:sp>
      <p:sp>
        <p:nvSpPr>
          <p:cNvPr id="46088" name="AutoShape 29"/>
          <p:cNvSpPr>
            <a:spLocks noChangeArrowheads="1"/>
          </p:cNvSpPr>
          <p:nvPr/>
        </p:nvSpPr>
        <p:spPr bwMode="auto">
          <a:xfrm flipH="1">
            <a:off x="6588125" y="2349500"/>
            <a:ext cx="1439863" cy="2060575"/>
          </a:xfrm>
          <a:prstGeom prst="parallelogram">
            <a:avLst>
              <a:gd name="adj" fmla="val 25000"/>
            </a:avLst>
          </a:prstGeom>
          <a:gradFill rotWithShape="1">
            <a:gsLst>
              <a:gs pos="0">
                <a:srgbClr val="18407B">
                  <a:alpha val="89998"/>
                </a:srgbClr>
              </a:gs>
              <a:gs pos="100000">
                <a:srgbClr val="DBE1EA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Left">
              <a:rot lat="16199993" lon="0" rev="0"/>
            </a:camera>
            <a:lightRig rig="legacyFlat3" dir="t"/>
          </a:scene3d>
          <a:sp3d extrusionH="354000" prstMaterial="legacyPlastic">
            <a:bevelT w="13500" h="13500" prst="angle"/>
            <a:bevelB w="13500" h="13500" prst="angle"/>
            <a:extrusionClr>
              <a:srgbClr val="18407B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endParaRPr lang="ko-KR" altLang="en-US"/>
          </a:p>
        </p:txBody>
      </p:sp>
      <p:sp>
        <p:nvSpPr>
          <p:cNvPr id="46089" name="AutoShape 30"/>
          <p:cNvSpPr>
            <a:spLocks noChangeArrowheads="1"/>
          </p:cNvSpPr>
          <p:nvPr/>
        </p:nvSpPr>
        <p:spPr bwMode="auto">
          <a:xfrm rot="-1118741">
            <a:off x="1042988" y="2781300"/>
            <a:ext cx="5688012" cy="792163"/>
          </a:xfrm>
          <a:prstGeom prst="rightArrow">
            <a:avLst>
              <a:gd name="adj1" fmla="val 54713"/>
              <a:gd name="adj2" fmla="val 71006"/>
            </a:avLst>
          </a:prstGeom>
          <a:gradFill rotWithShape="1">
            <a:gsLst>
              <a:gs pos="0">
                <a:srgbClr val="B1BFD2">
                  <a:alpha val="0"/>
                </a:srgbClr>
              </a:gs>
              <a:gs pos="100000">
                <a:srgbClr val="18407B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ko-KR">
                <a:solidFill>
                  <a:schemeClr val="bg1"/>
                </a:solidFill>
                <a:latin typeface="HY헤드라인M"/>
                <a:ea typeface="HY헤드라인M"/>
                <a:cs typeface="HY헤드라인M"/>
              </a:rPr>
              <a:t>GETTING HIGHER</a:t>
            </a:r>
          </a:p>
        </p:txBody>
      </p:sp>
      <p:pic>
        <p:nvPicPr>
          <p:cNvPr id="46090" name="Picture 33" descr="others_sex_women4"/>
          <p:cNvPicPr>
            <a:picLocks noChangeAspect="1" noChangeArrowheads="1"/>
          </p:cNvPicPr>
          <p:nvPr/>
        </p:nvPicPr>
        <p:blipFill>
          <a:blip r:embed="rId2">
            <a:lum bright="-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80674">
            <a:off x="7028657" y="2882106"/>
            <a:ext cx="3810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Picture 34" descr="others_sex_man3"/>
          <p:cNvPicPr>
            <a:picLocks noChangeAspect="1" noChangeArrowheads="1"/>
          </p:cNvPicPr>
          <p:nvPr/>
        </p:nvPicPr>
        <p:blipFill>
          <a:blip r:embed="rId3">
            <a:lum bright="-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8485">
            <a:off x="7383463" y="3136900"/>
            <a:ext cx="31591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2" name="Picture 35" descr="others_sex_women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420938"/>
            <a:ext cx="525462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3" name="Picture 36" descr="others_sex_man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636838"/>
            <a:ext cx="43497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4" name="Rectangle 37"/>
          <p:cNvSpPr>
            <a:spLocks noChangeArrowheads="1"/>
          </p:cNvSpPr>
          <p:nvPr/>
        </p:nvSpPr>
        <p:spPr bwMode="auto">
          <a:xfrm>
            <a:off x="7308850" y="4149725"/>
            <a:ext cx="1079500" cy="1655763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6095" name="WordArt 38"/>
          <p:cNvSpPr>
            <a:spLocks noChangeArrowheads="1" noChangeShapeType="1" noTextEdit="1"/>
          </p:cNvSpPr>
          <p:nvPr/>
        </p:nvSpPr>
        <p:spPr bwMode="auto">
          <a:xfrm rot="-5400000">
            <a:off x="8034338" y="4910138"/>
            <a:ext cx="314325" cy="180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kern="10">
                <a:solidFill>
                  <a:srgbClr val="A50021"/>
                </a:solidFill>
                <a:latin typeface="HY헤드라인M"/>
              </a:rPr>
              <a:t>GAP</a:t>
            </a:r>
            <a:endParaRPr lang="zh-CN" altLang="en-US" sz="1400" kern="10">
              <a:solidFill>
                <a:srgbClr val="A50021"/>
              </a:solidFill>
              <a:latin typeface="HY헤드라인M"/>
            </a:endParaRPr>
          </a:p>
        </p:txBody>
      </p:sp>
      <p:sp>
        <p:nvSpPr>
          <p:cNvPr id="46096" name="Line 40"/>
          <p:cNvSpPr>
            <a:spLocks noChangeShapeType="1"/>
          </p:cNvSpPr>
          <p:nvPr/>
        </p:nvSpPr>
        <p:spPr bwMode="auto">
          <a:xfrm flipV="1">
            <a:off x="8172450" y="4221163"/>
            <a:ext cx="0" cy="576262"/>
          </a:xfrm>
          <a:prstGeom prst="line">
            <a:avLst/>
          </a:prstGeom>
          <a:noFill/>
          <a:ln w="12700">
            <a:solidFill>
              <a:srgbClr val="A5002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7" name="Line 41"/>
          <p:cNvSpPr>
            <a:spLocks noChangeShapeType="1"/>
          </p:cNvSpPr>
          <p:nvPr/>
        </p:nvSpPr>
        <p:spPr bwMode="auto">
          <a:xfrm>
            <a:off x="8172450" y="5229225"/>
            <a:ext cx="0" cy="576263"/>
          </a:xfrm>
          <a:prstGeom prst="line">
            <a:avLst/>
          </a:prstGeom>
          <a:noFill/>
          <a:ln w="12700">
            <a:solidFill>
              <a:srgbClr val="A5002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8" name="Rectangle 45"/>
          <p:cNvSpPr>
            <a:spLocks noChangeArrowheads="1"/>
          </p:cNvSpPr>
          <p:nvPr/>
        </p:nvSpPr>
        <p:spPr bwMode="auto">
          <a:xfrm>
            <a:off x="6227763" y="4113213"/>
            <a:ext cx="1068387" cy="395287"/>
          </a:xfrm>
          <a:prstGeom prst="rect">
            <a:avLst/>
          </a:prstGeom>
          <a:solidFill>
            <a:srgbClr val="96969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6099" name="Rectangle 47"/>
          <p:cNvSpPr>
            <a:spLocks noChangeArrowheads="1"/>
          </p:cNvSpPr>
          <p:nvPr/>
        </p:nvSpPr>
        <p:spPr bwMode="auto">
          <a:xfrm>
            <a:off x="5148263" y="4497388"/>
            <a:ext cx="1090612" cy="395287"/>
          </a:xfrm>
          <a:prstGeom prst="rect">
            <a:avLst/>
          </a:prstGeom>
          <a:solidFill>
            <a:srgbClr val="96969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6100" name="Rectangle 48"/>
          <p:cNvSpPr>
            <a:spLocks noChangeArrowheads="1"/>
          </p:cNvSpPr>
          <p:nvPr/>
        </p:nvSpPr>
        <p:spPr bwMode="auto">
          <a:xfrm>
            <a:off x="395288" y="765175"/>
            <a:ext cx="4464050" cy="172720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6C6C6C">
                  <a:alpha val="0"/>
                </a:srgb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6101" name="Rectangle 49"/>
          <p:cNvSpPr>
            <a:spLocks noChangeArrowheads="1"/>
          </p:cNvSpPr>
          <p:nvPr/>
        </p:nvSpPr>
        <p:spPr bwMode="auto">
          <a:xfrm>
            <a:off x="395288" y="333375"/>
            <a:ext cx="4464050" cy="358775"/>
          </a:xfrm>
          <a:prstGeom prst="rect">
            <a:avLst/>
          </a:prstGeom>
          <a:gradFill rotWithShape="1">
            <a:gsLst>
              <a:gs pos="0">
                <a:srgbClr val="B1BFD2"/>
              </a:gs>
              <a:gs pos="100000">
                <a:srgbClr val="18407B">
                  <a:alpha val="70000"/>
                </a:srgbClr>
              </a:gs>
            </a:gsLst>
            <a:lin ang="2700000" scaled="1"/>
          </a:gra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WordArt 15"/>
          <p:cNvSpPr>
            <a:spLocks noChangeArrowheads="1" noChangeShapeType="1" noTextEdit="1"/>
          </p:cNvSpPr>
          <p:nvPr/>
        </p:nvSpPr>
        <p:spPr bwMode="auto">
          <a:xfrm>
            <a:off x="250825" y="260350"/>
            <a:ext cx="32194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atin typeface="HY헤드라인M"/>
              </a:rPr>
              <a:t>Timelines - Worldmap</a:t>
            </a:r>
            <a:endParaRPr lang="zh-CN" altLang="en-US" sz="2400" kern="10">
              <a:latin typeface="HY헤드라인M"/>
            </a:endParaRPr>
          </a:p>
        </p:txBody>
      </p:sp>
      <p:pic>
        <p:nvPicPr>
          <p:cNvPr id="47107" name="Picture 16" descr="BlankMap-World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628775"/>
            <a:ext cx="9107487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17"/>
          <p:cNvSpPr>
            <a:spLocks noChangeArrowheads="1"/>
          </p:cNvSpPr>
          <p:nvPr/>
        </p:nvSpPr>
        <p:spPr bwMode="auto">
          <a:xfrm>
            <a:off x="179388" y="2892425"/>
            <a:ext cx="1511300" cy="13843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1E1E1"/>
              </a:gs>
            </a:gsLst>
            <a:lin ang="5400000" scaled="1"/>
          </a:gra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99190" dir="3011666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7109" name="Rectangle 18"/>
          <p:cNvSpPr>
            <a:spLocks noChangeArrowheads="1"/>
          </p:cNvSpPr>
          <p:nvPr/>
        </p:nvSpPr>
        <p:spPr bwMode="auto">
          <a:xfrm>
            <a:off x="1979613" y="2892425"/>
            <a:ext cx="1511300" cy="1384300"/>
          </a:xfrm>
          <a:prstGeom prst="rect">
            <a:avLst/>
          </a:prstGeom>
          <a:gradFill rotWithShape="1">
            <a:gsLst>
              <a:gs pos="0">
                <a:srgbClr val="18407B"/>
              </a:gs>
              <a:gs pos="100000">
                <a:srgbClr val="91A4C0"/>
              </a:gs>
            </a:gsLst>
            <a:lin ang="5400000" scaled="1"/>
          </a:gra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99190" dir="3011666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7110" name="Rectangle 19"/>
          <p:cNvSpPr>
            <a:spLocks noChangeArrowheads="1"/>
          </p:cNvSpPr>
          <p:nvPr/>
        </p:nvSpPr>
        <p:spPr bwMode="auto">
          <a:xfrm>
            <a:off x="3779838" y="2892425"/>
            <a:ext cx="1511300" cy="13843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1E1E1"/>
              </a:gs>
            </a:gsLst>
            <a:lin ang="5400000" scaled="1"/>
          </a:gra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99190" dir="3011666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7111" name="Rectangle 20"/>
          <p:cNvSpPr>
            <a:spLocks noChangeArrowheads="1"/>
          </p:cNvSpPr>
          <p:nvPr/>
        </p:nvSpPr>
        <p:spPr bwMode="auto">
          <a:xfrm>
            <a:off x="5580063" y="2892425"/>
            <a:ext cx="1511300" cy="13843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1E1E1"/>
              </a:gs>
            </a:gsLst>
            <a:lin ang="5400000" scaled="1"/>
          </a:gra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99190" dir="3011666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7112" name="Rectangle 21"/>
          <p:cNvSpPr>
            <a:spLocks noChangeArrowheads="1"/>
          </p:cNvSpPr>
          <p:nvPr/>
        </p:nvSpPr>
        <p:spPr bwMode="auto">
          <a:xfrm>
            <a:off x="7380288" y="2908300"/>
            <a:ext cx="1511300" cy="1384300"/>
          </a:xfrm>
          <a:prstGeom prst="rect">
            <a:avLst/>
          </a:prstGeom>
          <a:gradFill rotWithShape="1">
            <a:gsLst>
              <a:gs pos="0">
                <a:srgbClr val="18407B"/>
              </a:gs>
              <a:gs pos="100000">
                <a:srgbClr val="91A4C0"/>
              </a:gs>
            </a:gsLst>
            <a:lin ang="5400000" scaled="1"/>
          </a:gra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99190" dir="3011666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7113" name="Oval 22"/>
          <p:cNvSpPr>
            <a:spLocks noChangeArrowheads="1"/>
          </p:cNvSpPr>
          <p:nvPr/>
        </p:nvSpPr>
        <p:spPr bwMode="auto">
          <a:xfrm>
            <a:off x="827088" y="3500438"/>
            <a:ext cx="215900" cy="215900"/>
          </a:xfrm>
          <a:prstGeom prst="ellipse">
            <a:avLst/>
          </a:prstGeom>
          <a:gradFill rotWithShape="1">
            <a:gsLst>
              <a:gs pos="0">
                <a:srgbClr val="F1F1F1"/>
              </a:gs>
              <a:gs pos="100000">
                <a:srgbClr val="C0C0C0"/>
              </a:gs>
            </a:gsLst>
            <a:lin ang="2700000" scaled="1"/>
          </a:gradFill>
          <a:ln>
            <a:noFill/>
          </a:ln>
          <a:effectLst>
            <a:outerShdw dist="25400" dir="54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7114" name="Oval 23"/>
          <p:cNvSpPr>
            <a:spLocks noChangeArrowheads="1"/>
          </p:cNvSpPr>
          <p:nvPr/>
        </p:nvSpPr>
        <p:spPr bwMode="auto">
          <a:xfrm>
            <a:off x="2627313" y="3500438"/>
            <a:ext cx="215900" cy="215900"/>
          </a:xfrm>
          <a:prstGeom prst="ellipse">
            <a:avLst/>
          </a:prstGeom>
          <a:gradFill rotWithShape="1">
            <a:gsLst>
              <a:gs pos="0">
                <a:srgbClr val="F1F1F1"/>
              </a:gs>
              <a:gs pos="100000">
                <a:srgbClr val="C0C0C0"/>
              </a:gs>
            </a:gsLst>
            <a:lin ang="2700000" scaled="1"/>
          </a:gradFill>
          <a:ln>
            <a:noFill/>
          </a:ln>
          <a:effectLst>
            <a:outerShdw dist="25400" dir="54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7115" name="Oval 24"/>
          <p:cNvSpPr>
            <a:spLocks noChangeArrowheads="1"/>
          </p:cNvSpPr>
          <p:nvPr/>
        </p:nvSpPr>
        <p:spPr bwMode="auto">
          <a:xfrm>
            <a:off x="4427538" y="3500438"/>
            <a:ext cx="215900" cy="215900"/>
          </a:xfrm>
          <a:prstGeom prst="ellipse">
            <a:avLst/>
          </a:prstGeom>
          <a:gradFill rotWithShape="1">
            <a:gsLst>
              <a:gs pos="0">
                <a:srgbClr val="F1F1F1"/>
              </a:gs>
              <a:gs pos="100000">
                <a:srgbClr val="C0C0C0"/>
              </a:gs>
            </a:gsLst>
            <a:lin ang="2700000" scaled="1"/>
          </a:gradFill>
          <a:ln>
            <a:noFill/>
          </a:ln>
          <a:effectLst>
            <a:outerShdw dist="25400" dir="54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7116" name="Oval 25"/>
          <p:cNvSpPr>
            <a:spLocks noChangeArrowheads="1"/>
          </p:cNvSpPr>
          <p:nvPr/>
        </p:nvSpPr>
        <p:spPr bwMode="auto">
          <a:xfrm>
            <a:off x="6227763" y="3500438"/>
            <a:ext cx="215900" cy="215900"/>
          </a:xfrm>
          <a:prstGeom prst="ellipse">
            <a:avLst/>
          </a:prstGeom>
          <a:gradFill rotWithShape="1">
            <a:gsLst>
              <a:gs pos="0">
                <a:srgbClr val="F1F1F1"/>
              </a:gs>
              <a:gs pos="100000">
                <a:srgbClr val="C0C0C0"/>
              </a:gs>
            </a:gsLst>
            <a:lin ang="2700000" scaled="1"/>
          </a:gradFill>
          <a:ln>
            <a:noFill/>
          </a:ln>
          <a:effectLst>
            <a:outerShdw dist="25400" dir="54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7117" name="Oval 26"/>
          <p:cNvSpPr>
            <a:spLocks noChangeArrowheads="1"/>
          </p:cNvSpPr>
          <p:nvPr/>
        </p:nvSpPr>
        <p:spPr bwMode="auto">
          <a:xfrm>
            <a:off x="8027988" y="3500438"/>
            <a:ext cx="215900" cy="215900"/>
          </a:xfrm>
          <a:prstGeom prst="ellipse">
            <a:avLst/>
          </a:prstGeom>
          <a:gradFill rotWithShape="1">
            <a:gsLst>
              <a:gs pos="0">
                <a:srgbClr val="F1F1F1"/>
              </a:gs>
              <a:gs pos="100000">
                <a:srgbClr val="C0C0C0"/>
              </a:gs>
            </a:gsLst>
            <a:lin ang="2700000" scaled="1"/>
          </a:gradFill>
          <a:ln>
            <a:noFill/>
          </a:ln>
          <a:effectLst>
            <a:outerShdw dist="25400" dir="54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cxnSp>
        <p:nvCxnSpPr>
          <p:cNvPr id="47118" name="AutoShape 28"/>
          <p:cNvCxnSpPr>
            <a:cxnSpLocks noChangeShapeType="1"/>
            <a:stCxn id="47113" idx="6"/>
            <a:endCxn id="47114" idx="2"/>
          </p:cNvCxnSpPr>
          <p:nvPr/>
        </p:nvCxnSpPr>
        <p:spPr bwMode="auto">
          <a:xfrm>
            <a:off x="1042988" y="3608388"/>
            <a:ext cx="1584325" cy="0"/>
          </a:xfrm>
          <a:prstGeom prst="straightConnector1">
            <a:avLst/>
          </a:prstGeom>
          <a:noFill/>
          <a:ln w="25400">
            <a:solidFill>
              <a:srgbClr val="18407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AutoShape 29"/>
          <p:cNvCxnSpPr>
            <a:cxnSpLocks noChangeShapeType="1"/>
            <a:stCxn id="47114" idx="6"/>
            <a:endCxn id="47115" idx="2"/>
          </p:cNvCxnSpPr>
          <p:nvPr/>
        </p:nvCxnSpPr>
        <p:spPr bwMode="auto">
          <a:xfrm>
            <a:off x="2843213" y="3608388"/>
            <a:ext cx="1584325" cy="0"/>
          </a:xfrm>
          <a:prstGeom prst="straightConnector1">
            <a:avLst/>
          </a:prstGeom>
          <a:noFill/>
          <a:ln w="25400">
            <a:solidFill>
              <a:srgbClr val="18407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AutoShape 30"/>
          <p:cNvCxnSpPr>
            <a:cxnSpLocks noChangeShapeType="1"/>
            <a:stCxn id="47115" idx="6"/>
            <a:endCxn id="47116" idx="2"/>
          </p:cNvCxnSpPr>
          <p:nvPr/>
        </p:nvCxnSpPr>
        <p:spPr bwMode="auto">
          <a:xfrm>
            <a:off x="4643438" y="3608388"/>
            <a:ext cx="1584325" cy="0"/>
          </a:xfrm>
          <a:prstGeom prst="straightConnector1">
            <a:avLst/>
          </a:prstGeom>
          <a:noFill/>
          <a:ln w="25400">
            <a:solidFill>
              <a:srgbClr val="18407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AutoShape 31"/>
          <p:cNvCxnSpPr>
            <a:cxnSpLocks noChangeShapeType="1"/>
            <a:stCxn id="47116" idx="6"/>
            <a:endCxn id="47117" idx="2"/>
          </p:cNvCxnSpPr>
          <p:nvPr/>
        </p:nvCxnSpPr>
        <p:spPr bwMode="auto">
          <a:xfrm>
            <a:off x="6443663" y="3608388"/>
            <a:ext cx="1584325" cy="0"/>
          </a:xfrm>
          <a:prstGeom prst="straightConnector1">
            <a:avLst/>
          </a:prstGeom>
          <a:noFill/>
          <a:ln w="25400">
            <a:solidFill>
              <a:srgbClr val="18407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2" name="WordArt 37"/>
          <p:cNvSpPr>
            <a:spLocks noChangeArrowheads="1" noChangeShapeType="1" noTextEdit="1"/>
          </p:cNvSpPr>
          <p:nvPr/>
        </p:nvSpPr>
        <p:spPr bwMode="auto">
          <a:xfrm>
            <a:off x="304800" y="4005263"/>
            <a:ext cx="1314450" cy="123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0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Gangnam Sales Office</a:t>
            </a:r>
            <a:endParaRPr lang="zh-CN" altLang="en-US" sz="10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7123" name="WordArt 40"/>
          <p:cNvSpPr>
            <a:spLocks noChangeArrowheads="1" noChangeShapeType="1" noTextEdit="1"/>
          </p:cNvSpPr>
          <p:nvPr/>
        </p:nvSpPr>
        <p:spPr bwMode="auto">
          <a:xfrm>
            <a:off x="2105025" y="4005263"/>
            <a:ext cx="1314450" cy="123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0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Gangnam Sales Office</a:t>
            </a:r>
            <a:endParaRPr lang="zh-CN" altLang="en-US" sz="10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7124" name="WordArt 41"/>
          <p:cNvSpPr>
            <a:spLocks noChangeArrowheads="1" noChangeShapeType="1" noTextEdit="1"/>
          </p:cNvSpPr>
          <p:nvPr/>
        </p:nvSpPr>
        <p:spPr bwMode="auto">
          <a:xfrm>
            <a:off x="3924300" y="4005263"/>
            <a:ext cx="1314450" cy="123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0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Gangnam Sales Office</a:t>
            </a:r>
            <a:endParaRPr lang="zh-CN" altLang="en-US" sz="10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7125" name="WordArt 42"/>
          <p:cNvSpPr>
            <a:spLocks noChangeArrowheads="1" noChangeShapeType="1" noTextEdit="1"/>
          </p:cNvSpPr>
          <p:nvPr/>
        </p:nvSpPr>
        <p:spPr bwMode="auto">
          <a:xfrm>
            <a:off x="5724525" y="4005263"/>
            <a:ext cx="1314450" cy="123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0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Gangnam Sales Office</a:t>
            </a:r>
            <a:endParaRPr lang="zh-CN" altLang="en-US" sz="10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7126" name="WordArt 45"/>
          <p:cNvSpPr>
            <a:spLocks noChangeArrowheads="1" noChangeShapeType="1" noTextEdit="1"/>
          </p:cNvSpPr>
          <p:nvPr/>
        </p:nvSpPr>
        <p:spPr bwMode="auto">
          <a:xfrm>
            <a:off x="7524750" y="4005263"/>
            <a:ext cx="1314450" cy="123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0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Gangnam Sales Office</a:t>
            </a:r>
            <a:endParaRPr lang="zh-CN" altLang="en-US" sz="10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7127" name="WordArt 47"/>
          <p:cNvSpPr>
            <a:spLocks noChangeArrowheads="1" noChangeShapeType="1" noTextEdit="1"/>
          </p:cNvSpPr>
          <p:nvPr/>
        </p:nvSpPr>
        <p:spPr bwMode="auto">
          <a:xfrm>
            <a:off x="250825" y="4581525"/>
            <a:ext cx="828675" cy="1266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abcdefg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hijklmnop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qrstuv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wxyz</a:t>
            </a:r>
            <a:endParaRPr lang="zh-CN" altLang="en-US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7128" name="WordArt 50"/>
          <p:cNvSpPr>
            <a:spLocks noChangeArrowheads="1" noChangeShapeType="1" noTextEdit="1"/>
          </p:cNvSpPr>
          <p:nvPr/>
        </p:nvSpPr>
        <p:spPr bwMode="auto">
          <a:xfrm>
            <a:off x="2051050" y="1484313"/>
            <a:ext cx="828675" cy="1266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abcdefg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hijklmnop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qrstuv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wxyz</a:t>
            </a:r>
            <a:endParaRPr lang="zh-CN" altLang="en-US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7129" name="WordArt 51"/>
          <p:cNvSpPr>
            <a:spLocks noChangeArrowheads="1" noChangeShapeType="1" noTextEdit="1"/>
          </p:cNvSpPr>
          <p:nvPr/>
        </p:nvSpPr>
        <p:spPr bwMode="auto">
          <a:xfrm>
            <a:off x="3851275" y="4508500"/>
            <a:ext cx="828675" cy="1266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abcdefg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hijklmnop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qrstuv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wxyz</a:t>
            </a:r>
            <a:endParaRPr lang="zh-CN" altLang="en-US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7130" name="WordArt 52"/>
          <p:cNvSpPr>
            <a:spLocks noChangeArrowheads="1" noChangeShapeType="1" noTextEdit="1"/>
          </p:cNvSpPr>
          <p:nvPr/>
        </p:nvSpPr>
        <p:spPr bwMode="auto">
          <a:xfrm>
            <a:off x="5651500" y="4508500"/>
            <a:ext cx="828675" cy="1266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abcdefg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hijklmnop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qrstuv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wxyz</a:t>
            </a:r>
            <a:endParaRPr lang="zh-CN" altLang="en-US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7131" name="WordArt 57"/>
          <p:cNvSpPr>
            <a:spLocks noChangeArrowheads="1" noChangeShapeType="1" noTextEdit="1"/>
          </p:cNvSpPr>
          <p:nvPr/>
        </p:nvSpPr>
        <p:spPr bwMode="auto">
          <a:xfrm>
            <a:off x="7380288" y="1484313"/>
            <a:ext cx="828675" cy="1266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abcdefg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hijklmnop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qrstuv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wxyz</a:t>
            </a:r>
            <a:endParaRPr lang="zh-CN" altLang="en-US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4650" y="2987675"/>
            <a:ext cx="1125538" cy="3698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b="1" dirty="0" smtClean="0">
                <a:solidFill>
                  <a:srgbClr val="F7F7F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1993. 03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160588" y="2987675"/>
            <a:ext cx="1125537" cy="3698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b="1" smtClean="0">
                <a:solidFill>
                  <a:srgbClr val="F7F7F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1993. 03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946525" y="2987675"/>
            <a:ext cx="1125538" cy="3698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b="1" smtClean="0">
                <a:solidFill>
                  <a:srgbClr val="F7F7F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1993. 03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86438" y="2987675"/>
            <a:ext cx="1125537" cy="3698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b="1" smtClean="0">
                <a:solidFill>
                  <a:srgbClr val="F7F7F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1993. 03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589838" y="2987675"/>
            <a:ext cx="1125537" cy="3698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b="1" smtClean="0">
                <a:solidFill>
                  <a:srgbClr val="F7F7F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1993. 03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3"/>
          <p:cNvSpPr>
            <a:spLocks noChangeArrowheads="1"/>
          </p:cNvSpPr>
          <p:nvPr/>
        </p:nvSpPr>
        <p:spPr bwMode="auto">
          <a:xfrm>
            <a:off x="1403350" y="3500438"/>
            <a:ext cx="1152525" cy="2952750"/>
          </a:xfrm>
          <a:prstGeom prst="rect">
            <a:avLst/>
          </a:prstGeom>
          <a:noFill/>
          <a:ln w="19050">
            <a:solidFill>
              <a:srgbClr val="18407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8131" name="WordArt 2"/>
          <p:cNvSpPr>
            <a:spLocks noChangeArrowheads="1" noChangeShapeType="1" noTextEdit="1"/>
          </p:cNvSpPr>
          <p:nvPr/>
        </p:nvSpPr>
        <p:spPr bwMode="auto">
          <a:xfrm>
            <a:off x="250825" y="260350"/>
            <a:ext cx="2581275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atin typeface="HY헤드라인M"/>
              </a:rPr>
              <a:t>Timelines - Globe</a:t>
            </a:r>
            <a:endParaRPr lang="zh-CN" altLang="en-US" sz="2400" kern="10">
              <a:latin typeface="HY헤드라인M"/>
            </a:endParaRPr>
          </a:p>
        </p:txBody>
      </p:sp>
      <p:pic>
        <p:nvPicPr>
          <p:cNvPr id="48132" name="Picture 34" descr="Earth_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987550"/>
            <a:ext cx="3097212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AutoShape 35"/>
          <p:cNvSpPr>
            <a:spLocks noChangeArrowheads="1"/>
          </p:cNvSpPr>
          <p:nvPr/>
        </p:nvSpPr>
        <p:spPr bwMode="auto">
          <a:xfrm>
            <a:off x="106363" y="2995613"/>
            <a:ext cx="1152525" cy="1081087"/>
          </a:xfrm>
          <a:prstGeom prst="roundRect">
            <a:avLst>
              <a:gd name="adj" fmla="val 9750"/>
            </a:avLst>
          </a:prstGeom>
          <a:gradFill rotWithShape="1">
            <a:gsLst>
              <a:gs pos="0">
                <a:srgbClr val="C0C0C0"/>
              </a:gs>
              <a:gs pos="100000">
                <a:srgbClr val="E1E1E1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8134" name="AutoShape 36"/>
          <p:cNvSpPr>
            <a:spLocks noChangeArrowheads="1"/>
          </p:cNvSpPr>
          <p:nvPr/>
        </p:nvSpPr>
        <p:spPr bwMode="auto">
          <a:xfrm>
            <a:off x="1404938" y="2995613"/>
            <a:ext cx="1152525" cy="1081087"/>
          </a:xfrm>
          <a:prstGeom prst="roundRect">
            <a:avLst>
              <a:gd name="adj" fmla="val 9750"/>
            </a:avLst>
          </a:prstGeom>
          <a:gradFill rotWithShape="1">
            <a:gsLst>
              <a:gs pos="0">
                <a:srgbClr val="4582DB"/>
              </a:gs>
              <a:gs pos="100000">
                <a:srgbClr val="A7C4EE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8135" name="AutoShape 37"/>
          <p:cNvSpPr>
            <a:spLocks noChangeArrowheads="1"/>
          </p:cNvSpPr>
          <p:nvPr/>
        </p:nvSpPr>
        <p:spPr bwMode="auto">
          <a:xfrm>
            <a:off x="2698750" y="2995613"/>
            <a:ext cx="1152525" cy="1081087"/>
          </a:xfrm>
          <a:prstGeom prst="roundRect">
            <a:avLst>
              <a:gd name="adj" fmla="val 9750"/>
            </a:avLst>
          </a:prstGeom>
          <a:gradFill rotWithShape="1">
            <a:gsLst>
              <a:gs pos="0">
                <a:srgbClr val="C0C0C0"/>
              </a:gs>
              <a:gs pos="100000">
                <a:srgbClr val="E1E1E1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8136" name="AutoShape 38"/>
          <p:cNvSpPr>
            <a:spLocks noChangeArrowheads="1"/>
          </p:cNvSpPr>
          <p:nvPr/>
        </p:nvSpPr>
        <p:spPr bwMode="auto">
          <a:xfrm>
            <a:off x="3995738" y="2995613"/>
            <a:ext cx="1152525" cy="1081087"/>
          </a:xfrm>
          <a:prstGeom prst="roundRect">
            <a:avLst>
              <a:gd name="adj" fmla="val 9750"/>
            </a:avLst>
          </a:prstGeom>
          <a:gradFill rotWithShape="1">
            <a:gsLst>
              <a:gs pos="0">
                <a:srgbClr val="C0C0C0"/>
              </a:gs>
              <a:gs pos="100000">
                <a:srgbClr val="E1E1E1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8137" name="AutoShape 39"/>
          <p:cNvSpPr>
            <a:spLocks noChangeArrowheads="1"/>
          </p:cNvSpPr>
          <p:nvPr/>
        </p:nvSpPr>
        <p:spPr bwMode="auto">
          <a:xfrm>
            <a:off x="5292725" y="2995613"/>
            <a:ext cx="1152525" cy="1081087"/>
          </a:xfrm>
          <a:prstGeom prst="roundRect">
            <a:avLst>
              <a:gd name="adj" fmla="val 9750"/>
            </a:avLst>
          </a:prstGeom>
          <a:gradFill rotWithShape="1">
            <a:gsLst>
              <a:gs pos="0">
                <a:srgbClr val="C0C0C0"/>
              </a:gs>
              <a:gs pos="100000">
                <a:srgbClr val="E1E1E1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24617" name="AutoShape 41"/>
          <p:cNvSpPr>
            <a:spLocks noChangeArrowheads="1"/>
          </p:cNvSpPr>
          <p:nvPr/>
        </p:nvSpPr>
        <p:spPr bwMode="auto">
          <a:xfrm>
            <a:off x="7883525" y="2995613"/>
            <a:ext cx="1152525" cy="1081087"/>
          </a:xfrm>
          <a:prstGeom prst="roundRect">
            <a:avLst>
              <a:gd name="adj" fmla="val 975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7451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48139" name="Rectangle 44"/>
          <p:cNvSpPr>
            <a:spLocks noChangeArrowheads="1"/>
          </p:cNvSpPr>
          <p:nvPr/>
        </p:nvSpPr>
        <p:spPr bwMode="auto">
          <a:xfrm>
            <a:off x="6588125" y="620713"/>
            <a:ext cx="1152525" cy="2952750"/>
          </a:xfrm>
          <a:prstGeom prst="rect">
            <a:avLst/>
          </a:prstGeom>
          <a:noFill/>
          <a:ln w="19050">
            <a:solidFill>
              <a:srgbClr val="E65D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8140" name="AutoShape 45"/>
          <p:cNvSpPr>
            <a:spLocks noChangeArrowheads="1"/>
          </p:cNvSpPr>
          <p:nvPr/>
        </p:nvSpPr>
        <p:spPr bwMode="auto">
          <a:xfrm>
            <a:off x="6588125" y="2995613"/>
            <a:ext cx="1152525" cy="1081087"/>
          </a:xfrm>
          <a:prstGeom prst="roundRect">
            <a:avLst>
              <a:gd name="adj" fmla="val 9750"/>
            </a:avLst>
          </a:prstGeom>
          <a:gradFill rotWithShape="1">
            <a:gsLst>
              <a:gs pos="0">
                <a:srgbClr val="FF6600"/>
              </a:gs>
              <a:gs pos="100000">
                <a:srgbClr val="FFB686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8141" name="WordArt 46"/>
          <p:cNvSpPr>
            <a:spLocks noChangeArrowheads="1" noChangeShapeType="1" noTextEdit="1"/>
          </p:cNvSpPr>
          <p:nvPr/>
        </p:nvSpPr>
        <p:spPr bwMode="auto">
          <a:xfrm>
            <a:off x="1547813" y="4508500"/>
            <a:ext cx="828675" cy="1266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abcdefg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hijklmnop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qrstuv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wxyz</a:t>
            </a:r>
            <a:endParaRPr lang="zh-CN" altLang="en-US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8142" name="WordArt 47"/>
          <p:cNvSpPr>
            <a:spLocks noChangeArrowheads="1" noChangeShapeType="1" noTextEdit="1"/>
          </p:cNvSpPr>
          <p:nvPr/>
        </p:nvSpPr>
        <p:spPr bwMode="auto">
          <a:xfrm>
            <a:off x="6767513" y="1196975"/>
            <a:ext cx="828675" cy="1266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abcdefg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hijklmnop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qrstuv</a:t>
            </a:r>
          </a:p>
          <a:p>
            <a:endParaRPr lang="en-US" altLang="zh-CN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  <a:p>
            <a:r>
              <a:rPr lang="en-US" altLang="zh-CN" sz="1400" kern="10">
                <a:effectLst>
                  <a:outerShdw dist="12700" dir="5400000" algn="ctr" rotWithShape="0">
                    <a:srgbClr val="868686"/>
                  </a:outerShdw>
                </a:effectLst>
                <a:latin typeface="HY헤드라인M"/>
              </a:rPr>
              <a:t>wxyz</a:t>
            </a:r>
            <a:endParaRPr lang="zh-CN" altLang="en-US" sz="1400" kern="10">
              <a:effectLst>
                <a:outerShdw dist="12700" dir="54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8143" name="WordArt 48"/>
          <p:cNvSpPr>
            <a:spLocks noChangeArrowheads="1" noChangeShapeType="1" noTextEdit="1"/>
          </p:cNvSpPr>
          <p:nvPr/>
        </p:nvSpPr>
        <p:spPr bwMode="auto">
          <a:xfrm>
            <a:off x="484188" y="3084513"/>
            <a:ext cx="342900" cy="152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kern="10">
                <a:solidFill>
                  <a:schemeClr val="bg1"/>
                </a:solidFill>
                <a:effectLst>
                  <a:outerShdw dist="17961" dir="2700000" algn="ctr" rotWithShape="0">
                    <a:srgbClr val="868686"/>
                  </a:outerShdw>
                </a:effectLst>
                <a:latin typeface="HY헤드라인M"/>
              </a:rPr>
              <a:t>1997</a:t>
            </a:r>
            <a:endParaRPr lang="zh-CN" altLang="en-US" sz="1200" kern="10">
              <a:solidFill>
                <a:schemeClr val="bg1"/>
              </a:solidFill>
              <a:effectLst>
                <a:outerShdw dist="17961" dir="27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8144" name="WordArt 49"/>
          <p:cNvSpPr>
            <a:spLocks noChangeArrowheads="1" noChangeShapeType="1" noTextEdit="1"/>
          </p:cNvSpPr>
          <p:nvPr/>
        </p:nvSpPr>
        <p:spPr bwMode="auto">
          <a:xfrm>
            <a:off x="1781175" y="3068638"/>
            <a:ext cx="342900" cy="152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kern="10">
                <a:solidFill>
                  <a:schemeClr val="bg1"/>
                </a:solidFill>
                <a:effectLst>
                  <a:outerShdw dist="17961" dir="2700000" algn="ctr" rotWithShape="0">
                    <a:srgbClr val="868686"/>
                  </a:outerShdw>
                </a:effectLst>
                <a:latin typeface="HY헤드라인M"/>
              </a:rPr>
              <a:t>1997</a:t>
            </a:r>
            <a:endParaRPr lang="zh-CN" altLang="en-US" sz="1200" kern="10">
              <a:solidFill>
                <a:schemeClr val="bg1"/>
              </a:solidFill>
              <a:effectLst>
                <a:outerShdw dist="17961" dir="27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8145" name="WordArt 50"/>
          <p:cNvSpPr>
            <a:spLocks noChangeArrowheads="1" noChangeShapeType="1" noTextEdit="1"/>
          </p:cNvSpPr>
          <p:nvPr/>
        </p:nvSpPr>
        <p:spPr bwMode="auto">
          <a:xfrm>
            <a:off x="3078163" y="3068638"/>
            <a:ext cx="342900" cy="152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kern="10">
                <a:solidFill>
                  <a:schemeClr val="bg1"/>
                </a:solidFill>
                <a:effectLst>
                  <a:outerShdw dist="17961" dir="2700000" algn="ctr" rotWithShape="0">
                    <a:srgbClr val="868686"/>
                  </a:outerShdw>
                </a:effectLst>
                <a:latin typeface="HY헤드라인M"/>
              </a:rPr>
              <a:t>1997</a:t>
            </a:r>
            <a:endParaRPr lang="zh-CN" altLang="en-US" sz="1200" kern="10">
              <a:solidFill>
                <a:schemeClr val="bg1"/>
              </a:solidFill>
              <a:effectLst>
                <a:outerShdw dist="17961" dir="27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8146" name="WordArt 51"/>
          <p:cNvSpPr>
            <a:spLocks noChangeArrowheads="1" noChangeShapeType="1" noTextEdit="1"/>
          </p:cNvSpPr>
          <p:nvPr/>
        </p:nvSpPr>
        <p:spPr bwMode="auto">
          <a:xfrm>
            <a:off x="4373563" y="3068638"/>
            <a:ext cx="342900" cy="152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kern="10">
                <a:solidFill>
                  <a:schemeClr val="bg1"/>
                </a:solidFill>
                <a:effectLst>
                  <a:outerShdw dist="17961" dir="2700000" algn="ctr" rotWithShape="0">
                    <a:srgbClr val="868686"/>
                  </a:outerShdw>
                </a:effectLst>
                <a:latin typeface="HY헤드라인M"/>
              </a:rPr>
              <a:t>1997</a:t>
            </a:r>
            <a:endParaRPr lang="zh-CN" altLang="en-US" sz="1200" kern="10">
              <a:solidFill>
                <a:schemeClr val="bg1"/>
              </a:solidFill>
              <a:effectLst>
                <a:outerShdw dist="17961" dir="27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8147" name="WordArt 52"/>
          <p:cNvSpPr>
            <a:spLocks noChangeArrowheads="1" noChangeShapeType="1" noTextEdit="1"/>
          </p:cNvSpPr>
          <p:nvPr/>
        </p:nvSpPr>
        <p:spPr bwMode="auto">
          <a:xfrm>
            <a:off x="5668963" y="3068638"/>
            <a:ext cx="342900" cy="152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kern="10">
                <a:solidFill>
                  <a:schemeClr val="bg1"/>
                </a:solidFill>
                <a:effectLst>
                  <a:outerShdw dist="17961" dir="2700000" algn="ctr" rotWithShape="0">
                    <a:srgbClr val="868686"/>
                  </a:outerShdw>
                </a:effectLst>
                <a:latin typeface="HY헤드라인M"/>
              </a:rPr>
              <a:t>1997</a:t>
            </a:r>
            <a:endParaRPr lang="zh-CN" altLang="en-US" sz="1200" kern="10">
              <a:solidFill>
                <a:schemeClr val="bg1"/>
              </a:solidFill>
              <a:effectLst>
                <a:outerShdw dist="17961" dir="27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8148" name="WordArt 53"/>
          <p:cNvSpPr>
            <a:spLocks noChangeArrowheads="1" noChangeShapeType="1" noTextEdit="1"/>
          </p:cNvSpPr>
          <p:nvPr/>
        </p:nvSpPr>
        <p:spPr bwMode="auto">
          <a:xfrm>
            <a:off x="6965950" y="3068638"/>
            <a:ext cx="342900" cy="152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kern="10">
                <a:solidFill>
                  <a:schemeClr val="bg1"/>
                </a:solidFill>
                <a:effectLst>
                  <a:outerShdw dist="17961" dir="2700000" algn="ctr" rotWithShape="0">
                    <a:srgbClr val="868686"/>
                  </a:outerShdw>
                </a:effectLst>
                <a:latin typeface="HY헤드라인M"/>
              </a:rPr>
              <a:t>1997</a:t>
            </a:r>
            <a:endParaRPr lang="zh-CN" altLang="en-US" sz="1200" kern="10">
              <a:solidFill>
                <a:schemeClr val="bg1"/>
              </a:solidFill>
              <a:effectLst>
                <a:outerShdw dist="17961" dir="27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8149" name="WordArt 54"/>
          <p:cNvSpPr>
            <a:spLocks noChangeArrowheads="1" noChangeShapeType="1" noTextEdit="1"/>
          </p:cNvSpPr>
          <p:nvPr/>
        </p:nvSpPr>
        <p:spPr bwMode="auto">
          <a:xfrm>
            <a:off x="8261350" y="3068638"/>
            <a:ext cx="342900" cy="152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kern="10">
                <a:solidFill>
                  <a:schemeClr val="bg1"/>
                </a:solidFill>
                <a:effectLst>
                  <a:outerShdw dist="17961" dir="2700000" algn="ctr" rotWithShape="0">
                    <a:srgbClr val="868686"/>
                  </a:outerShdw>
                </a:effectLst>
                <a:latin typeface="HY헤드라인M"/>
              </a:rPr>
              <a:t>1997</a:t>
            </a:r>
            <a:endParaRPr lang="zh-CN" altLang="en-US" sz="1200" kern="10">
              <a:solidFill>
                <a:schemeClr val="bg1"/>
              </a:solidFill>
              <a:effectLst>
                <a:outerShdw dist="17961" dir="2700000" algn="ctr" rotWithShape="0">
                  <a:srgbClr val="868686"/>
                </a:outerShdw>
              </a:effectLst>
              <a:latin typeface="HY헤드라인M"/>
            </a:endParaRPr>
          </a:p>
        </p:txBody>
      </p:sp>
      <p:sp>
        <p:nvSpPr>
          <p:cNvPr id="48150" name="Line 57"/>
          <p:cNvSpPr>
            <a:spLocks noChangeShapeType="1"/>
          </p:cNvSpPr>
          <p:nvPr/>
        </p:nvSpPr>
        <p:spPr bwMode="auto">
          <a:xfrm>
            <a:off x="684213" y="3933825"/>
            <a:ext cx="7920037" cy="0"/>
          </a:xfrm>
          <a:prstGeom prst="line">
            <a:avLst/>
          </a:prstGeom>
          <a:noFill/>
          <a:ln w="25400">
            <a:solidFill>
              <a:srgbClr val="18407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1" name="Oval 58"/>
          <p:cNvSpPr>
            <a:spLocks noChangeArrowheads="1"/>
          </p:cNvSpPr>
          <p:nvPr/>
        </p:nvSpPr>
        <p:spPr bwMode="auto">
          <a:xfrm>
            <a:off x="611188" y="3860800"/>
            <a:ext cx="144462" cy="144463"/>
          </a:xfrm>
          <a:prstGeom prst="ellipse">
            <a:avLst/>
          </a:prstGeom>
          <a:gradFill rotWithShape="1">
            <a:gsLst>
              <a:gs pos="0">
                <a:srgbClr val="F1F1F1"/>
              </a:gs>
              <a:gs pos="100000">
                <a:srgbClr val="C0C0C0"/>
              </a:gs>
            </a:gsLst>
            <a:lin ang="2700000" scaled="1"/>
          </a:gradFill>
          <a:ln>
            <a:noFill/>
          </a:ln>
          <a:effectLst>
            <a:outerShdw dist="25400" dir="54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8152" name="Oval 59"/>
          <p:cNvSpPr>
            <a:spLocks noChangeArrowheads="1"/>
          </p:cNvSpPr>
          <p:nvPr/>
        </p:nvSpPr>
        <p:spPr bwMode="auto">
          <a:xfrm>
            <a:off x="8459788" y="3860800"/>
            <a:ext cx="144462" cy="144463"/>
          </a:xfrm>
          <a:prstGeom prst="ellipse">
            <a:avLst/>
          </a:prstGeom>
          <a:gradFill rotWithShape="1">
            <a:gsLst>
              <a:gs pos="0">
                <a:srgbClr val="F1F1F1"/>
              </a:gs>
              <a:gs pos="100000">
                <a:srgbClr val="C0C0C0"/>
              </a:gs>
            </a:gsLst>
            <a:lin ang="2700000" scaled="1"/>
          </a:gradFill>
          <a:ln>
            <a:noFill/>
          </a:ln>
          <a:effectLst>
            <a:outerShdw dist="25400" dir="54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8153" name="Oval 60"/>
          <p:cNvSpPr>
            <a:spLocks noChangeArrowheads="1"/>
          </p:cNvSpPr>
          <p:nvPr/>
        </p:nvSpPr>
        <p:spPr bwMode="auto">
          <a:xfrm>
            <a:off x="7092950" y="3860800"/>
            <a:ext cx="144463" cy="144463"/>
          </a:xfrm>
          <a:prstGeom prst="ellipse">
            <a:avLst/>
          </a:prstGeom>
          <a:gradFill rotWithShape="1">
            <a:gsLst>
              <a:gs pos="0">
                <a:srgbClr val="F1F1F1"/>
              </a:gs>
              <a:gs pos="100000">
                <a:srgbClr val="C0C0C0"/>
              </a:gs>
            </a:gsLst>
            <a:lin ang="2700000" scaled="1"/>
          </a:gradFill>
          <a:ln>
            <a:noFill/>
          </a:ln>
          <a:effectLst>
            <a:outerShdw dist="25400" dir="54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8154" name="Oval 61"/>
          <p:cNvSpPr>
            <a:spLocks noChangeArrowheads="1"/>
          </p:cNvSpPr>
          <p:nvPr/>
        </p:nvSpPr>
        <p:spPr bwMode="auto">
          <a:xfrm>
            <a:off x="5795963" y="3860800"/>
            <a:ext cx="144462" cy="144463"/>
          </a:xfrm>
          <a:prstGeom prst="ellipse">
            <a:avLst/>
          </a:prstGeom>
          <a:gradFill rotWithShape="1">
            <a:gsLst>
              <a:gs pos="0">
                <a:srgbClr val="F1F1F1"/>
              </a:gs>
              <a:gs pos="100000">
                <a:srgbClr val="C0C0C0"/>
              </a:gs>
            </a:gsLst>
            <a:lin ang="2700000" scaled="1"/>
          </a:gradFill>
          <a:ln>
            <a:noFill/>
          </a:ln>
          <a:effectLst>
            <a:outerShdw dist="25400" dir="54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8155" name="Oval 62"/>
          <p:cNvSpPr>
            <a:spLocks noChangeArrowheads="1"/>
          </p:cNvSpPr>
          <p:nvPr/>
        </p:nvSpPr>
        <p:spPr bwMode="auto">
          <a:xfrm>
            <a:off x="4500563" y="3860800"/>
            <a:ext cx="144462" cy="144463"/>
          </a:xfrm>
          <a:prstGeom prst="ellipse">
            <a:avLst/>
          </a:prstGeom>
          <a:gradFill rotWithShape="1">
            <a:gsLst>
              <a:gs pos="0">
                <a:srgbClr val="F1F1F1"/>
              </a:gs>
              <a:gs pos="100000">
                <a:srgbClr val="C0C0C0"/>
              </a:gs>
            </a:gsLst>
            <a:lin ang="2700000" scaled="1"/>
          </a:gradFill>
          <a:ln>
            <a:noFill/>
          </a:ln>
          <a:effectLst>
            <a:outerShdw dist="25400" dir="54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8156" name="Oval 63"/>
          <p:cNvSpPr>
            <a:spLocks noChangeArrowheads="1"/>
          </p:cNvSpPr>
          <p:nvPr/>
        </p:nvSpPr>
        <p:spPr bwMode="auto">
          <a:xfrm>
            <a:off x="3203575" y="3860800"/>
            <a:ext cx="144463" cy="144463"/>
          </a:xfrm>
          <a:prstGeom prst="ellipse">
            <a:avLst/>
          </a:prstGeom>
          <a:gradFill rotWithShape="1">
            <a:gsLst>
              <a:gs pos="0">
                <a:srgbClr val="F1F1F1"/>
              </a:gs>
              <a:gs pos="100000">
                <a:srgbClr val="C0C0C0"/>
              </a:gs>
            </a:gsLst>
            <a:lin ang="2700000" scaled="1"/>
          </a:gradFill>
          <a:ln>
            <a:noFill/>
          </a:ln>
          <a:effectLst>
            <a:outerShdw dist="25400" dir="54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8157" name="Oval 64"/>
          <p:cNvSpPr>
            <a:spLocks noChangeArrowheads="1"/>
          </p:cNvSpPr>
          <p:nvPr/>
        </p:nvSpPr>
        <p:spPr bwMode="auto">
          <a:xfrm>
            <a:off x="1908175" y="3860800"/>
            <a:ext cx="144463" cy="144463"/>
          </a:xfrm>
          <a:prstGeom prst="ellipse">
            <a:avLst/>
          </a:prstGeom>
          <a:gradFill rotWithShape="1">
            <a:gsLst>
              <a:gs pos="0">
                <a:srgbClr val="F1F1F1"/>
              </a:gs>
              <a:gs pos="100000">
                <a:srgbClr val="C0C0C0"/>
              </a:gs>
            </a:gsLst>
            <a:lin ang="2700000" scaled="1"/>
          </a:gradFill>
          <a:ln>
            <a:noFill/>
          </a:ln>
          <a:effectLst>
            <a:outerShdw dist="25400" dir="54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WordArt 3"/>
          <p:cNvSpPr>
            <a:spLocks noChangeArrowheads="1" noChangeShapeType="1" noTextEdit="1"/>
          </p:cNvSpPr>
          <p:nvPr/>
        </p:nvSpPr>
        <p:spPr bwMode="auto">
          <a:xfrm>
            <a:off x="250825" y="260350"/>
            <a:ext cx="3438525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atin typeface="HY헤드라인M"/>
              </a:rPr>
              <a:t>Timelines - 3D Spheres</a:t>
            </a:r>
            <a:endParaRPr lang="zh-CN" altLang="en-US" sz="2400" kern="10">
              <a:latin typeface="HY헤드라인M"/>
            </a:endParaRPr>
          </a:p>
        </p:txBody>
      </p:sp>
      <p:grpSp>
        <p:nvGrpSpPr>
          <p:cNvPr id="49155" name="Group 137"/>
          <p:cNvGrpSpPr>
            <a:grpSpLocks/>
          </p:cNvGrpSpPr>
          <p:nvPr/>
        </p:nvGrpSpPr>
        <p:grpSpPr bwMode="auto">
          <a:xfrm>
            <a:off x="323850" y="2278063"/>
            <a:ext cx="8496300" cy="3743325"/>
            <a:chOff x="204" y="1435"/>
            <a:chExt cx="5352" cy="2358"/>
          </a:xfrm>
        </p:grpSpPr>
        <p:sp>
          <p:nvSpPr>
            <p:cNvPr id="49176" name="AutoShape 31"/>
            <p:cNvSpPr>
              <a:spLocks noChangeArrowheads="1"/>
            </p:cNvSpPr>
            <p:nvPr/>
          </p:nvSpPr>
          <p:spPr bwMode="auto">
            <a:xfrm>
              <a:off x="204" y="3113"/>
              <a:ext cx="1247" cy="680"/>
            </a:xfrm>
            <a:prstGeom prst="parallelogram">
              <a:avLst>
                <a:gd name="adj" fmla="val 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FBFBF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Right">
                <a:rot lat="16199993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ko-KR" altLang="en-US"/>
            </a:p>
          </p:txBody>
        </p:sp>
        <p:sp>
          <p:nvSpPr>
            <p:cNvPr id="25693" name="Freeform 93"/>
            <p:cNvSpPr>
              <a:spLocks/>
            </p:cNvSpPr>
            <p:nvPr/>
          </p:nvSpPr>
          <p:spPr bwMode="auto">
            <a:xfrm>
              <a:off x="1335" y="2793"/>
              <a:ext cx="366" cy="864"/>
            </a:xfrm>
            <a:custGeom>
              <a:avLst/>
              <a:gdLst/>
              <a:ahLst/>
              <a:cxnLst>
                <a:cxn ang="0">
                  <a:pos x="132" y="240"/>
                </a:cxn>
                <a:cxn ang="0">
                  <a:pos x="120" y="330"/>
                </a:cxn>
                <a:cxn ang="0">
                  <a:pos x="0" y="804"/>
                </a:cxn>
                <a:cxn ang="0">
                  <a:pos x="0" y="864"/>
                </a:cxn>
                <a:cxn ang="0">
                  <a:pos x="252" y="618"/>
                </a:cxn>
                <a:cxn ang="0">
                  <a:pos x="246" y="546"/>
                </a:cxn>
                <a:cxn ang="0">
                  <a:pos x="366" y="84"/>
                </a:cxn>
                <a:cxn ang="0">
                  <a:pos x="366" y="0"/>
                </a:cxn>
                <a:cxn ang="0">
                  <a:pos x="139" y="243"/>
                </a:cxn>
              </a:cxnLst>
              <a:rect l="0" t="0" r="r" b="b"/>
              <a:pathLst>
                <a:path w="366" h="864">
                  <a:moveTo>
                    <a:pt x="132" y="240"/>
                  </a:moveTo>
                  <a:lnTo>
                    <a:pt x="120" y="330"/>
                  </a:lnTo>
                  <a:lnTo>
                    <a:pt x="0" y="804"/>
                  </a:lnTo>
                  <a:lnTo>
                    <a:pt x="0" y="864"/>
                  </a:lnTo>
                  <a:lnTo>
                    <a:pt x="252" y="618"/>
                  </a:lnTo>
                  <a:lnTo>
                    <a:pt x="246" y="546"/>
                  </a:lnTo>
                  <a:lnTo>
                    <a:pt x="366" y="84"/>
                  </a:lnTo>
                  <a:lnTo>
                    <a:pt x="366" y="0"/>
                  </a:lnTo>
                  <a:lnTo>
                    <a:pt x="139" y="243"/>
                  </a:lnTo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49178" name="AutoShape 94"/>
            <p:cNvSpPr>
              <a:spLocks noChangeArrowheads="1"/>
            </p:cNvSpPr>
            <p:nvPr/>
          </p:nvSpPr>
          <p:spPr bwMode="auto">
            <a:xfrm>
              <a:off x="1588" y="2550"/>
              <a:ext cx="1247" cy="680"/>
            </a:xfrm>
            <a:prstGeom prst="parallelogram">
              <a:avLst>
                <a:gd name="adj" fmla="val 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FBFBF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Right">
                <a:rot lat="16199993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ko-KR" altLang="en-US"/>
            </a:p>
          </p:txBody>
        </p:sp>
        <p:sp>
          <p:nvSpPr>
            <p:cNvPr id="25700" name="Freeform 100"/>
            <p:cNvSpPr>
              <a:spLocks/>
            </p:cNvSpPr>
            <p:nvPr/>
          </p:nvSpPr>
          <p:spPr bwMode="auto">
            <a:xfrm>
              <a:off x="2699" y="2233"/>
              <a:ext cx="366" cy="864"/>
            </a:xfrm>
            <a:custGeom>
              <a:avLst/>
              <a:gdLst/>
              <a:ahLst/>
              <a:cxnLst>
                <a:cxn ang="0">
                  <a:pos x="132" y="240"/>
                </a:cxn>
                <a:cxn ang="0">
                  <a:pos x="120" y="330"/>
                </a:cxn>
                <a:cxn ang="0">
                  <a:pos x="0" y="804"/>
                </a:cxn>
                <a:cxn ang="0">
                  <a:pos x="0" y="864"/>
                </a:cxn>
                <a:cxn ang="0">
                  <a:pos x="252" y="618"/>
                </a:cxn>
                <a:cxn ang="0">
                  <a:pos x="246" y="546"/>
                </a:cxn>
                <a:cxn ang="0">
                  <a:pos x="366" y="84"/>
                </a:cxn>
                <a:cxn ang="0">
                  <a:pos x="366" y="0"/>
                </a:cxn>
                <a:cxn ang="0">
                  <a:pos x="139" y="243"/>
                </a:cxn>
              </a:cxnLst>
              <a:rect l="0" t="0" r="r" b="b"/>
              <a:pathLst>
                <a:path w="366" h="864">
                  <a:moveTo>
                    <a:pt x="132" y="240"/>
                  </a:moveTo>
                  <a:lnTo>
                    <a:pt x="120" y="330"/>
                  </a:lnTo>
                  <a:lnTo>
                    <a:pt x="0" y="804"/>
                  </a:lnTo>
                  <a:lnTo>
                    <a:pt x="0" y="864"/>
                  </a:lnTo>
                  <a:lnTo>
                    <a:pt x="252" y="618"/>
                  </a:lnTo>
                  <a:lnTo>
                    <a:pt x="246" y="546"/>
                  </a:lnTo>
                  <a:lnTo>
                    <a:pt x="366" y="84"/>
                  </a:lnTo>
                  <a:lnTo>
                    <a:pt x="366" y="0"/>
                  </a:lnTo>
                  <a:lnTo>
                    <a:pt x="139" y="243"/>
                  </a:lnTo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49180" name="AutoShape 101"/>
            <p:cNvSpPr>
              <a:spLocks noChangeArrowheads="1"/>
            </p:cNvSpPr>
            <p:nvPr/>
          </p:nvSpPr>
          <p:spPr bwMode="auto">
            <a:xfrm>
              <a:off x="2948" y="1978"/>
              <a:ext cx="1247" cy="680"/>
            </a:xfrm>
            <a:prstGeom prst="parallelogram">
              <a:avLst>
                <a:gd name="adj" fmla="val 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FBFBF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Right">
                <a:rot lat="16199993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ko-KR" altLang="en-US"/>
            </a:p>
          </p:txBody>
        </p:sp>
        <p:sp>
          <p:nvSpPr>
            <p:cNvPr id="25707" name="Freeform 107"/>
            <p:cNvSpPr>
              <a:spLocks/>
            </p:cNvSpPr>
            <p:nvPr/>
          </p:nvSpPr>
          <p:spPr bwMode="auto">
            <a:xfrm>
              <a:off x="4059" y="1661"/>
              <a:ext cx="366" cy="864"/>
            </a:xfrm>
            <a:custGeom>
              <a:avLst/>
              <a:gdLst/>
              <a:ahLst/>
              <a:cxnLst>
                <a:cxn ang="0">
                  <a:pos x="132" y="240"/>
                </a:cxn>
                <a:cxn ang="0">
                  <a:pos x="120" y="330"/>
                </a:cxn>
                <a:cxn ang="0">
                  <a:pos x="0" y="804"/>
                </a:cxn>
                <a:cxn ang="0">
                  <a:pos x="0" y="864"/>
                </a:cxn>
                <a:cxn ang="0">
                  <a:pos x="252" y="618"/>
                </a:cxn>
                <a:cxn ang="0">
                  <a:pos x="246" y="546"/>
                </a:cxn>
                <a:cxn ang="0">
                  <a:pos x="366" y="84"/>
                </a:cxn>
                <a:cxn ang="0">
                  <a:pos x="366" y="0"/>
                </a:cxn>
                <a:cxn ang="0">
                  <a:pos x="139" y="243"/>
                </a:cxn>
              </a:cxnLst>
              <a:rect l="0" t="0" r="r" b="b"/>
              <a:pathLst>
                <a:path w="366" h="864">
                  <a:moveTo>
                    <a:pt x="132" y="240"/>
                  </a:moveTo>
                  <a:lnTo>
                    <a:pt x="120" y="330"/>
                  </a:lnTo>
                  <a:lnTo>
                    <a:pt x="0" y="804"/>
                  </a:lnTo>
                  <a:lnTo>
                    <a:pt x="0" y="864"/>
                  </a:lnTo>
                  <a:lnTo>
                    <a:pt x="252" y="618"/>
                  </a:lnTo>
                  <a:lnTo>
                    <a:pt x="246" y="546"/>
                  </a:lnTo>
                  <a:lnTo>
                    <a:pt x="366" y="84"/>
                  </a:lnTo>
                  <a:lnTo>
                    <a:pt x="366" y="0"/>
                  </a:lnTo>
                  <a:lnTo>
                    <a:pt x="139" y="243"/>
                  </a:lnTo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49182" name="AutoShape 108"/>
            <p:cNvSpPr>
              <a:spLocks noChangeArrowheads="1"/>
            </p:cNvSpPr>
            <p:nvPr/>
          </p:nvSpPr>
          <p:spPr bwMode="auto">
            <a:xfrm>
              <a:off x="4309" y="1435"/>
              <a:ext cx="1247" cy="680"/>
            </a:xfrm>
            <a:prstGeom prst="parallelogram">
              <a:avLst>
                <a:gd name="adj" fmla="val 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FBFBF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Right">
                <a:rot lat="16199993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ko-KR" altLang="en-US"/>
            </a:p>
          </p:txBody>
        </p:sp>
      </p:grpSp>
      <p:sp>
        <p:nvSpPr>
          <p:cNvPr id="49156" name="Oval 116"/>
          <p:cNvSpPr>
            <a:spLocks noChangeArrowheads="1"/>
          </p:cNvSpPr>
          <p:nvPr/>
        </p:nvSpPr>
        <p:spPr bwMode="auto">
          <a:xfrm>
            <a:off x="396875" y="5300663"/>
            <a:ext cx="1512888" cy="33020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C0C0C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9157" name="Oval 117"/>
          <p:cNvSpPr>
            <a:spLocks noChangeArrowheads="1"/>
          </p:cNvSpPr>
          <p:nvPr/>
        </p:nvSpPr>
        <p:spPr bwMode="auto">
          <a:xfrm>
            <a:off x="395288" y="4005263"/>
            <a:ext cx="1512887" cy="1512887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C0C0C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9158" name="Oval 118"/>
          <p:cNvSpPr>
            <a:spLocks noChangeArrowheads="1"/>
          </p:cNvSpPr>
          <p:nvPr/>
        </p:nvSpPr>
        <p:spPr bwMode="auto">
          <a:xfrm>
            <a:off x="611188" y="4005263"/>
            <a:ext cx="1081087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0C0C0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49159" name="WordArt 119"/>
          <p:cNvSpPr>
            <a:spLocks noChangeArrowheads="1" noChangeShapeType="1" noTextEdit="1"/>
          </p:cNvSpPr>
          <p:nvPr/>
        </p:nvSpPr>
        <p:spPr bwMode="auto">
          <a:xfrm>
            <a:off x="658813" y="4741863"/>
            <a:ext cx="962025" cy="200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600" kern="10"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Operator</a:t>
            </a:r>
            <a:endParaRPr lang="zh-CN" altLang="en-US" sz="1600" kern="10"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grpSp>
        <p:nvGrpSpPr>
          <p:cNvPr id="49160" name="Group 120"/>
          <p:cNvGrpSpPr>
            <a:grpSpLocks/>
          </p:cNvGrpSpPr>
          <p:nvPr/>
        </p:nvGrpSpPr>
        <p:grpSpPr bwMode="auto">
          <a:xfrm>
            <a:off x="2663825" y="3141663"/>
            <a:ext cx="1514475" cy="1625600"/>
            <a:chOff x="1655" y="1907"/>
            <a:chExt cx="954" cy="1024"/>
          </a:xfrm>
        </p:grpSpPr>
        <p:sp>
          <p:nvSpPr>
            <p:cNvPr id="49172" name="Oval 121"/>
            <p:cNvSpPr>
              <a:spLocks noChangeArrowheads="1"/>
            </p:cNvSpPr>
            <p:nvPr/>
          </p:nvSpPr>
          <p:spPr bwMode="auto">
            <a:xfrm>
              <a:off x="1656" y="2723"/>
              <a:ext cx="953" cy="20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C0C0C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49173" name="Oval 122"/>
            <p:cNvSpPr>
              <a:spLocks noChangeArrowheads="1"/>
            </p:cNvSpPr>
            <p:nvPr/>
          </p:nvSpPr>
          <p:spPr bwMode="auto">
            <a:xfrm>
              <a:off x="1655" y="1907"/>
              <a:ext cx="953" cy="953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49174" name="Oval 123"/>
            <p:cNvSpPr>
              <a:spLocks noChangeArrowheads="1"/>
            </p:cNvSpPr>
            <p:nvPr/>
          </p:nvSpPr>
          <p:spPr bwMode="auto">
            <a:xfrm>
              <a:off x="1791" y="1907"/>
              <a:ext cx="681" cy="635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0C0C0">
                    <a:alpha val="2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49175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1821" y="2371"/>
              <a:ext cx="606" cy="12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600" kern="10">
                  <a:effectLst>
                    <a:outerShdw dist="35921" dir="2700000" algn="ctr" rotWithShape="0">
                      <a:srgbClr val="868686">
                        <a:alpha val="50000"/>
                      </a:srgbClr>
                    </a:outerShdw>
                  </a:effectLst>
                  <a:latin typeface="HY견고딕"/>
                </a:rPr>
                <a:t>Operator</a:t>
              </a:r>
              <a:endParaRPr lang="zh-CN" altLang="en-US" sz="1600" kern="10"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endParaRPr>
            </a:p>
          </p:txBody>
        </p:sp>
      </p:grpSp>
      <p:grpSp>
        <p:nvGrpSpPr>
          <p:cNvPr id="49161" name="Group 125"/>
          <p:cNvGrpSpPr>
            <a:grpSpLocks/>
          </p:cNvGrpSpPr>
          <p:nvPr/>
        </p:nvGrpSpPr>
        <p:grpSpPr bwMode="auto">
          <a:xfrm>
            <a:off x="4859338" y="2205038"/>
            <a:ext cx="1514475" cy="1625600"/>
            <a:chOff x="3061" y="1344"/>
            <a:chExt cx="954" cy="1024"/>
          </a:xfrm>
        </p:grpSpPr>
        <p:sp>
          <p:nvSpPr>
            <p:cNvPr id="49168" name="Oval 126"/>
            <p:cNvSpPr>
              <a:spLocks noChangeArrowheads="1"/>
            </p:cNvSpPr>
            <p:nvPr/>
          </p:nvSpPr>
          <p:spPr bwMode="auto">
            <a:xfrm>
              <a:off x="3062" y="2160"/>
              <a:ext cx="953" cy="20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C0C0C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49169" name="Oval 127"/>
            <p:cNvSpPr>
              <a:spLocks noChangeArrowheads="1"/>
            </p:cNvSpPr>
            <p:nvPr/>
          </p:nvSpPr>
          <p:spPr bwMode="auto">
            <a:xfrm>
              <a:off x="3061" y="1344"/>
              <a:ext cx="953" cy="953"/>
            </a:xfrm>
            <a:prstGeom prst="ellipse">
              <a:avLst/>
            </a:prstGeom>
            <a:gradFill rotWithShape="1">
              <a:gsLst>
                <a:gs pos="0">
                  <a:srgbClr val="CE7587"/>
                </a:gs>
                <a:gs pos="100000">
                  <a:srgbClr val="A5002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49170" name="Oval 128"/>
            <p:cNvSpPr>
              <a:spLocks noChangeArrowheads="1"/>
            </p:cNvSpPr>
            <p:nvPr/>
          </p:nvSpPr>
          <p:spPr bwMode="auto">
            <a:xfrm>
              <a:off x="3197" y="1344"/>
              <a:ext cx="681" cy="635"/>
            </a:xfrm>
            <a:prstGeom prst="ellipse">
              <a:avLst/>
            </a:prstGeom>
            <a:gradFill rotWithShape="1">
              <a:gsLst>
                <a:gs pos="0">
                  <a:srgbClr val="E1A9B4"/>
                </a:gs>
                <a:gs pos="100000">
                  <a:srgbClr val="A50021">
                    <a:alpha val="2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49171" name="WordArt 129"/>
            <p:cNvSpPr>
              <a:spLocks noChangeArrowheads="1" noChangeShapeType="1" noTextEdit="1"/>
            </p:cNvSpPr>
            <p:nvPr/>
          </p:nvSpPr>
          <p:spPr bwMode="auto">
            <a:xfrm>
              <a:off x="3227" y="1808"/>
              <a:ext cx="606" cy="12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600" kern="10">
                  <a:effectLst>
                    <a:outerShdw dist="35921" dir="2700000" algn="ctr" rotWithShape="0">
                      <a:srgbClr val="868686">
                        <a:alpha val="50000"/>
                      </a:srgbClr>
                    </a:outerShdw>
                  </a:effectLst>
                  <a:latin typeface="HY견고딕"/>
                </a:rPr>
                <a:t>Operator</a:t>
              </a:r>
              <a:endParaRPr lang="zh-CN" altLang="en-US" sz="1600" kern="10"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endParaRPr>
            </a:p>
          </p:txBody>
        </p:sp>
      </p:grpSp>
      <p:grpSp>
        <p:nvGrpSpPr>
          <p:cNvPr id="49162" name="Group 130"/>
          <p:cNvGrpSpPr>
            <a:grpSpLocks/>
          </p:cNvGrpSpPr>
          <p:nvPr/>
        </p:nvGrpSpPr>
        <p:grpSpPr bwMode="auto">
          <a:xfrm>
            <a:off x="7127875" y="1341438"/>
            <a:ext cx="1514475" cy="1625600"/>
            <a:chOff x="4513" y="799"/>
            <a:chExt cx="954" cy="1024"/>
          </a:xfrm>
        </p:grpSpPr>
        <p:sp>
          <p:nvSpPr>
            <p:cNvPr id="49164" name="Oval 131"/>
            <p:cNvSpPr>
              <a:spLocks noChangeArrowheads="1"/>
            </p:cNvSpPr>
            <p:nvPr/>
          </p:nvSpPr>
          <p:spPr bwMode="auto">
            <a:xfrm>
              <a:off x="4514" y="1615"/>
              <a:ext cx="953" cy="20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C0C0C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25732" name="Oval 132"/>
            <p:cNvSpPr>
              <a:spLocks noChangeArrowheads="1"/>
            </p:cNvSpPr>
            <p:nvPr/>
          </p:nvSpPr>
          <p:spPr bwMode="auto">
            <a:xfrm>
              <a:off x="4513" y="799"/>
              <a:ext cx="953" cy="95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54118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25733" name="Oval 133"/>
            <p:cNvSpPr>
              <a:spLocks noChangeArrowheads="1"/>
            </p:cNvSpPr>
            <p:nvPr/>
          </p:nvSpPr>
          <p:spPr bwMode="auto">
            <a:xfrm>
              <a:off x="4649" y="799"/>
              <a:ext cx="681" cy="63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>
                    <a:alpha val="20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49167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4679" y="1263"/>
              <a:ext cx="606" cy="12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600" kern="10">
                  <a:effectLst>
                    <a:outerShdw dist="35921" dir="2700000" algn="ctr" rotWithShape="0">
                      <a:srgbClr val="868686">
                        <a:alpha val="50000"/>
                      </a:srgbClr>
                    </a:outerShdw>
                  </a:effectLst>
                  <a:latin typeface="HY견고딕"/>
                </a:rPr>
                <a:t>Operator</a:t>
              </a:r>
              <a:endParaRPr lang="zh-CN" altLang="en-US" sz="1600" kern="10"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endParaRPr>
            </a:p>
          </p:txBody>
        </p:sp>
      </p:grpSp>
      <p:sp>
        <p:nvSpPr>
          <p:cNvPr id="49163" name="AutoShape 135"/>
          <p:cNvSpPr>
            <a:spLocks noChangeArrowheads="1"/>
          </p:cNvSpPr>
          <p:nvPr/>
        </p:nvSpPr>
        <p:spPr bwMode="auto">
          <a:xfrm rot="-1118741">
            <a:off x="1619250" y="4797425"/>
            <a:ext cx="7056438" cy="792163"/>
          </a:xfrm>
          <a:prstGeom prst="rightArrow">
            <a:avLst>
              <a:gd name="adj1" fmla="val 54713"/>
              <a:gd name="adj2" fmla="val 88088"/>
            </a:avLst>
          </a:prstGeom>
          <a:gradFill rotWithShape="1">
            <a:gsLst>
              <a:gs pos="0">
                <a:srgbClr val="B1BFD2">
                  <a:alpha val="0"/>
                </a:srgbClr>
              </a:gs>
              <a:gs pos="100000">
                <a:srgbClr val="18407B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ko-KR">
                <a:solidFill>
                  <a:schemeClr val="bg1"/>
                </a:solidFill>
                <a:latin typeface="HY헤드라인M"/>
                <a:ea typeface="HY헤드라인M"/>
                <a:cs typeface="HY헤드라인M"/>
              </a:rPr>
              <a:t>Going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val 18"/>
          <p:cNvSpPr>
            <a:spLocks noChangeArrowheads="1"/>
          </p:cNvSpPr>
          <p:nvPr/>
        </p:nvSpPr>
        <p:spPr bwMode="auto">
          <a:xfrm>
            <a:off x="2555875" y="5662613"/>
            <a:ext cx="3744913" cy="358775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EAEAEA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50179" name="Oval 4"/>
          <p:cNvSpPr>
            <a:spLocks noChangeArrowheads="1"/>
          </p:cNvSpPr>
          <p:nvPr/>
        </p:nvSpPr>
        <p:spPr bwMode="auto">
          <a:xfrm>
            <a:off x="2339975" y="1557338"/>
            <a:ext cx="4249738" cy="4249737"/>
          </a:xfrm>
          <a:prstGeom prst="ellipse">
            <a:avLst/>
          </a:prstGeom>
          <a:gradFill rotWithShape="1">
            <a:gsLst>
              <a:gs pos="0">
                <a:srgbClr val="E1E1E1"/>
              </a:gs>
              <a:gs pos="100000">
                <a:srgbClr val="C0C0C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50180" name="Oval 5"/>
          <p:cNvSpPr>
            <a:spLocks noChangeArrowheads="1"/>
          </p:cNvSpPr>
          <p:nvPr/>
        </p:nvSpPr>
        <p:spPr bwMode="auto">
          <a:xfrm>
            <a:off x="2555875" y="1557338"/>
            <a:ext cx="3816350" cy="38877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67676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50181" name="PubPieSlice"/>
          <p:cNvSpPr>
            <a:spLocks noEditPoints="1" noChangeArrowheads="1"/>
          </p:cNvSpPr>
          <p:nvPr/>
        </p:nvSpPr>
        <p:spPr bwMode="auto">
          <a:xfrm>
            <a:off x="2339975" y="1628775"/>
            <a:ext cx="4176713" cy="417671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3163 w 21600"/>
              <a:gd name="T10" fmla="*/ 3163 h 21600"/>
              <a:gd name="T11" fmla="*/ 18437 w 21600"/>
              <a:gd name="T12" fmla="*/ 18437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10800"/>
                </a:moveTo>
                <a:cubicBezTo>
                  <a:pt x="0" y="16764"/>
                  <a:pt x="4835" y="21599"/>
                  <a:pt x="10799" y="21600"/>
                </a:cubicBezTo>
                <a:cubicBezTo>
                  <a:pt x="10803" y="21600"/>
                  <a:pt x="10807" y="21599"/>
                  <a:pt x="10811" y="21599"/>
                </a:cubicBezTo>
                <a:lnTo>
                  <a:pt x="10800" y="10800"/>
                </a:lnTo>
                <a:lnTo>
                  <a:pt x="0" y="10800"/>
                </a:lnTo>
                <a:close/>
              </a:path>
            </a:pathLst>
          </a:custGeom>
          <a:gradFill rotWithShape="1">
            <a:gsLst>
              <a:gs pos="0">
                <a:srgbClr val="4F88DD"/>
              </a:gs>
              <a:gs pos="100000">
                <a:srgbClr val="D5E3F7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2" name="WordArt 19"/>
          <p:cNvSpPr>
            <a:spLocks noChangeArrowheads="1" noChangeShapeType="1" noTextEdit="1"/>
          </p:cNvSpPr>
          <p:nvPr/>
        </p:nvSpPr>
        <p:spPr bwMode="auto">
          <a:xfrm>
            <a:off x="250825" y="260350"/>
            <a:ext cx="3876675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atin typeface="HY헤드라인M"/>
              </a:rPr>
              <a:t>Matrix - Positioning matrix</a:t>
            </a:r>
            <a:endParaRPr lang="zh-CN" altLang="en-US" sz="2400" kern="10">
              <a:latin typeface="HY헤드라인M"/>
            </a:endParaRPr>
          </a:p>
        </p:txBody>
      </p:sp>
      <p:sp>
        <p:nvSpPr>
          <p:cNvPr id="50183" name="PubPieSlice"/>
          <p:cNvSpPr>
            <a:spLocks noEditPoints="1" noChangeArrowheads="1"/>
          </p:cNvSpPr>
          <p:nvPr/>
        </p:nvSpPr>
        <p:spPr bwMode="auto">
          <a:xfrm>
            <a:off x="2555875" y="1844675"/>
            <a:ext cx="3744913" cy="374491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3163 w 21600"/>
              <a:gd name="T10" fmla="*/ 3163 h 21600"/>
              <a:gd name="T11" fmla="*/ 18437 w 21600"/>
              <a:gd name="T12" fmla="*/ 18437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10800"/>
                </a:moveTo>
                <a:cubicBezTo>
                  <a:pt x="0" y="16764"/>
                  <a:pt x="4835" y="21599"/>
                  <a:pt x="10799" y="21600"/>
                </a:cubicBezTo>
                <a:cubicBezTo>
                  <a:pt x="10803" y="21600"/>
                  <a:pt x="10807" y="21599"/>
                  <a:pt x="10811" y="21599"/>
                </a:cubicBezTo>
                <a:lnTo>
                  <a:pt x="10800" y="10800"/>
                </a:lnTo>
                <a:lnTo>
                  <a:pt x="0" y="10800"/>
                </a:lnTo>
                <a:close/>
              </a:path>
            </a:pathLst>
          </a:custGeom>
          <a:gradFill rotWithShape="1">
            <a:gsLst>
              <a:gs pos="0">
                <a:srgbClr val="4F88DD">
                  <a:alpha val="50000"/>
                </a:srgbClr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4" name="Line 21"/>
          <p:cNvSpPr>
            <a:spLocks noChangeShapeType="1"/>
          </p:cNvSpPr>
          <p:nvPr/>
        </p:nvSpPr>
        <p:spPr bwMode="auto">
          <a:xfrm>
            <a:off x="1258888" y="3716338"/>
            <a:ext cx="6407150" cy="0"/>
          </a:xfrm>
          <a:prstGeom prst="line">
            <a:avLst/>
          </a:prstGeom>
          <a:noFill/>
          <a:ln w="38100">
            <a:solidFill>
              <a:srgbClr val="18407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5" name="Line 22"/>
          <p:cNvSpPr>
            <a:spLocks noChangeShapeType="1"/>
          </p:cNvSpPr>
          <p:nvPr/>
        </p:nvSpPr>
        <p:spPr bwMode="auto">
          <a:xfrm>
            <a:off x="4427538" y="836613"/>
            <a:ext cx="0" cy="5688012"/>
          </a:xfrm>
          <a:prstGeom prst="line">
            <a:avLst/>
          </a:prstGeom>
          <a:noFill/>
          <a:ln w="38100">
            <a:solidFill>
              <a:srgbClr val="18407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6" name="WordArt 23"/>
          <p:cNvSpPr>
            <a:spLocks noChangeArrowheads="1" noChangeShapeType="1" noTextEdit="1"/>
          </p:cNvSpPr>
          <p:nvPr/>
        </p:nvSpPr>
        <p:spPr bwMode="auto">
          <a:xfrm>
            <a:off x="2555875" y="3860800"/>
            <a:ext cx="1952625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200" kern="10">
                <a:solidFill>
                  <a:srgbClr val="FFFFFF"/>
                </a:solidFill>
                <a:effectLst>
                  <a:outerShdw dist="12700" dir="5400000" algn="ctr" rotWithShape="0">
                    <a:srgbClr val="C0C0C0">
                      <a:alpha val="50000"/>
                    </a:srgbClr>
                  </a:outerShdw>
                </a:effectLst>
                <a:latin typeface="HY견고딕"/>
              </a:rPr>
              <a:t>● Marketing</a:t>
            </a:r>
          </a:p>
          <a:p>
            <a:r>
              <a:rPr lang="en-US" altLang="zh-CN" sz="1200" kern="10">
                <a:solidFill>
                  <a:srgbClr val="FFFFFF"/>
                </a:solidFill>
                <a:effectLst>
                  <a:outerShdw dist="12700" dir="5400000" algn="ctr" rotWithShape="0">
                    <a:srgbClr val="C0C0C0">
                      <a:alpha val="50000"/>
                    </a:srgbClr>
                  </a:outerShdw>
                </a:effectLst>
                <a:latin typeface="HY견고딕"/>
              </a:rPr>
              <a:t>● Editable graphics</a:t>
            </a:r>
          </a:p>
          <a:p>
            <a:r>
              <a:rPr lang="en-US" altLang="zh-CN" sz="1200" kern="10">
                <a:solidFill>
                  <a:srgbClr val="FFFFFF"/>
                </a:solidFill>
                <a:effectLst>
                  <a:outerShdw dist="12700" dir="5400000" algn="ctr" rotWithShape="0">
                    <a:srgbClr val="C0C0C0">
                      <a:alpha val="50000"/>
                    </a:srgbClr>
                  </a:outerShdw>
                </a:effectLst>
                <a:latin typeface="HY견고딕"/>
              </a:rPr>
              <a:t>● shapes for</a:t>
            </a:r>
          </a:p>
          <a:p>
            <a:r>
              <a:rPr lang="en-US" altLang="zh-CN" sz="1200" kern="10">
                <a:solidFill>
                  <a:srgbClr val="FFFFFF"/>
                </a:solidFill>
                <a:effectLst>
                  <a:outerShdw dist="12700" dir="5400000" algn="ctr" rotWithShape="0">
                    <a:srgbClr val="C0C0C0">
                      <a:alpha val="50000"/>
                    </a:srgbClr>
                  </a:outerShdw>
                </a:effectLst>
                <a:latin typeface="HY견고딕"/>
              </a:rPr>
              <a:t>    Microsoft PowerPoint</a:t>
            </a:r>
            <a:endParaRPr lang="zh-CN" altLang="en-US" sz="1200" kern="10">
              <a:solidFill>
                <a:srgbClr val="FFFFFF"/>
              </a:solidFill>
              <a:effectLst>
                <a:outerShdw dist="12700" dir="5400000" algn="ctr" rotWithShape="0">
                  <a:srgbClr val="C0C0C0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50187" name="WordArt 24"/>
          <p:cNvSpPr>
            <a:spLocks noChangeArrowheads="1" noChangeShapeType="1" noTextEdit="1"/>
          </p:cNvSpPr>
          <p:nvPr/>
        </p:nvSpPr>
        <p:spPr bwMode="auto">
          <a:xfrm>
            <a:off x="4572000" y="2276475"/>
            <a:ext cx="1628775" cy="762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200" kern="10">
                <a:effectLst>
                  <a:outerShdw dist="12700" dir="5400000" algn="ctr" rotWithShape="0">
                    <a:srgbClr val="C0C0C0">
                      <a:alpha val="50000"/>
                    </a:srgbClr>
                  </a:outerShdw>
                </a:effectLst>
                <a:latin typeface="HY견고딕"/>
              </a:rPr>
              <a:t>All charts and</a:t>
            </a:r>
          </a:p>
          <a:p>
            <a:r>
              <a:rPr lang="en-US" altLang="zh-CN" sz="1200" kern="10">
                <a:effectLst>
                  <a:outerShdw dist="12700" dir="5400000" algn="ctr" rotWithShape="0">
                    <a:srgbClr val="C0C0C0">
                      <a:alpha val="50000"/>
                    </a:srgbClr>
                  </a:outerShdw>
                </a:effectLst>
                <a:latin typeface="HY견고딕"/>
              </a:rPr>
              <a:t>diagrams</a:t>
            </a:r>
          </a:p>
          <a:p>
            <a:r>
              <a:rPr lang="en-US" altLang="zh-CN" sz="1200" kern="10">
                <a:effectLst>
                  <a:outerShdw dist="12700" dir="5400000" algn="ctr" rotWithShape="0">
                    <a:srgbClr val="C0C0C0">
                      <a:alpha val="50000"/>
                    </a:srgbClr>
                  </a:outerShdw>
                </a:effectLst>
                <a:latin typeface="HY견고딕"/>
              </a:rPr>
              <a:t>drawn up with great</a:t>
            </a:r>
          </a:p>
          <a:p>
            <a:r>
              <a:rPr lang="en-US" altLang="zh-CN" sz="1200" kern="10">
                <a:effectLst>
                  <a:outerShdw dist="12700" dir="5400000" algn="ctr" rotWithShape="0">
                    <a:srgbClr val="C0C0C0">
                      <a:alpha val="50000"/>
                    </a:srgbClr>
                  </a:outerShdw>
                </a:effectLst>
                <a:latin typeface="HY견고딕"/>
              </a:rPr>
              <a:t>detail and consists</a:t>
            </a:r>
          </a:p>
          <a:p>
            <a:r>
              <a:rPr lang="en-US" altLang="zh-CN" sz="1200" kern="10">
                <a:effectLst>
                  <a:outerShdw dist="12700" dir="5400000" algn="ctr" rotWithShape="0">
                    <a:srgbClr val="C0C0C0">
                      <a:alpha val="50000"/>
                    </a:srgbClr>
                  </a:outerShdw>
                </a:effectLst>
                <a:latin typeface="HY견고딕"/>
              </a:rPr>
              <a:t>of editable shapes</a:t>
            </a:r>
            <a:endParaRPr lang="zh-CN" altLang="en-US" sz="1200" kern="10">
              <a:effectLst>
                <a:outerShdw dist="12700" dir="5400000" algn="ctr" rotWithShape="0">
                  <a:srgbClr val="C0C0C0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50188" name="WordArt 25"/>
          <p:cNvSpPr>
            <a:spLocks noChangeArrowheads="1" noChangeShapeType="1" noTextEdit="1"/>
          </p:cNvSpPr>
          <p:nvPr/>
        </p:nvSpPr>
        <p:spPr bwMode="auto">
          <a:xfrm>
            <a:off x="534988" y="3636963"/>
            <a:ext cx="581025" cy="152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200" kern="10">
                <a:solidFill>
                  <a:srgbClr val="18407B"/>
                </a:solidFill>
                <a:effectLst>
                  <a:outerShdw dist="12700" dir="5400000" algn="ctr" rotWithShape="0">
                    <a:srgbClr val="C0C0C0">
                      <a:alpha val="50000"/>
                    </a:srgbClr>
                  </a:outerShdw>
                </a:effectLst>
                <a:latin typeface="HY견고딕"/>
              </a:rPr>
              <a:t>Team 1</a:t>
            </a:r>
            <a:endParaRPr lang="zh-CN" altLang="en-US" sz="1200" kern="10">
              <a:solidFill>
                <a:srgbClr val="18407B"/>
              </a:solidFill>
              <a:effectLst>
                <a:outerShdw dist="12700" dir="5400000" algn="ctr" rotWithShape="0">
                  <a:srgbClr val="C0C0C0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50189" name="WordArt 26"/>
          <p:cNvSpPr>
            <a:spLocks noChangeArrowheads="1" noChangeShapeType="1" noTextEdit="1"/>
          </p:cNvSpPr>
          <p:nvPr/>
        </p:nvSpPr>
        <p:spPr bwMode="auto">
          <a:xfrm>
            <a:off x="7740650" y="3644900"/>
            <a:ext cx="581025" cy="152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200" kern="10">
                <a:solidFill>
                  <a:srgbClr val="18407B"/>
                </a:solidFill>
                <a:effectLst>
                  <a:outerShdw dist="12700" dir="5400000" algn="ctr" rotWithShape="0">
                    <a:srgbClr val="C0C0C0">
                      <a:alpha val="50000"/>
                    </a:srgbClr>
                  </a:outerShdw>
                </a:effectLst>
                <a:latin typeface="HY견고딕"/>
              </a:rPr>
              <a:t>Team 2</a:t>
            </a:r>
            <a:endParaRPr lang="zh-CN" altLang="en-US" sz="1200" kern="10">
              <a:solidFill>
                <a:srgbClr val="18407B"/>
              </a:solidFill>
              <a:effectLst>
                <a:outerShdw dist="12700" dir="5400000" algn="ctr" rotWithShape="0">
                  <a:srgbClr val="C0C0C0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50190" name="WordArt 27"/>
          <p:cNvSpPr>
            <a:spLocks noChangeArrowheads="1" noChangeShapeType="1" noTextEdit="1"/>
          </p:cNvSpPr>
          <p:nvPr/>
        </p:nvSpPr>
        <p:spPr bwMode="auto">
          <a:xfrm>
            <a:off x="4135438" y="620713"/>
            <a:ext cx="581025" cy="152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200" kern="10">
                <a:solidFill>
                  <a:srgbClr val="18407B"/>
                </a:solidFill>
                <a:effectLst>
                  <a:outerShdw dist="12700" dir="5400000" algn="ctr" rotWithShape="0">
                    <a:srgbClr val="C0C0C0">
                      <a:alpha val="50000"/>
                    </a:srgbClr>
                  </a:outerShdw>
                </a:effectLst>
                <a:latin typeface="HY견고딕"/>
              </a:rPr>
              <a:t>Team 3</a:t>
            </a:r>
            <a:endParaRPr lang="zh-CN" altLang="en-US" sz="1200" kern="10">
              <a:solidFill>
                <a:srgbClr val="18407B"/>
              </a:solidFill>
              <a:effectLst>
                <a:outerShdw dist="12700" dir="5400000" algn="ctr" rotWithShape="0">
                  <a:srgbClr val="C0C0C0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50191" name="WordArt 28"/>
          <p:cNvSpPr>
            <a:spLocks noChangeArrowheads="1" noChangeShapeType="1" noTextEdit="1"/>
          </p:cNvSpPr>
          <p:nvPr/>
        </p:nvSpPr>
        <p:spPr bwMode="auto">
          <a:xfrm>
            <a:off x="4140200" y="6597650"/>
            <a:ext cx="581025" cy="152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200" kern="10">
                <a:solidFill>
                  <a:srgbClr val="18407B"/>
                </a:solidFill>
                <a:effectLst>
                  <a:outerShdw dist="12700" dir="5400000" algn="ctr" rotWithShape="0">
                    <a:srgbClr val="C0C0C0">
                      <a:alpha val="50000"/>
                    </a:srgbClr>
                  </a:outerShdw>
                </a:effectLst>
                <a:latin typeface="HY견고딕"/>
              </a:rPr>
              <a:t>Team 4</a:t>
            </a:r>
            <a:endParaRPr lang="zh-CN" altLang="en-US" sz="1200" kern="10">
              <a:solidFill>
                <a:srgbClr val="18407B"/>
              </a:solidFill>
              <a:effectLst>
                <a:outerShdw dist="12700" dir="5400000" algn="ctr" rotWithShape="0">
                  <a:srgbClr val="C0C0C0">
                    <a:alpha val="50000"/>
                  </a:srgbClr>
                </a:outerShdw>
              </a:effectLst>
              <a:latin typeface="HY견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 37"/>
          <p:cNvSpPr/>
          <p:nvPr/>
        </p:nvSpPr>
        <p:spPr>
          <a:xfrm rot="5400000">
            <a:off x="1862137" y="2995613"/>
            <a:ext cx="1285875" cy="4438650"/>
          </a:xfrm>
          <a:custGeom>
            <a:avLst/>
            <a:gdLst>
              <a:gd name="connsiteX0" fmla="*/ 0 w 2071702"/>
              <a:gd name="connsiteY0" fmla="*/ 2755364 h 2755364"/>
              <a:gd name="connsiteX1" fmla="*/ 517926 w 2071702"/>
              <a:gd name="connsiteY1" fmla="*/ 0 h 2755364"/>
              <a:gd name="connsiteX2" fmla="*/ 1553777 w 2071702"/>
              <a:gd name="connsiteY2" fmla="*/ 0 h 2755364"/>
              <a:gd name="connsiteX3" fmla="*/ 2071702 w 2071702"/>
              <a:gd name="connsiteY3" fmla="*/ 2755364 h 2755364"/>
              <a:gd name="connsiteX4" fmla="*/ 0 w 2071702"/>
              <a:gd name="connsiteY4" fmla="*/ 2755364 h 2755364"/>
              <a:gd name="connsiteX0" fmla="*/ 0 w 2444283"/>
              <a:gd name="connsiteY0" fmla="*/ 4383055 h 4383055"/>
              <a:gd name="connsiteX1" fmla="*/ 890507 w 2444283"/>
              <a:gd name="connsiteY1" fmla="*/ 0 h 4383055"/>
              <a:gd name="connsiteX2" fmla="*/ 1926358 w 2444283"/>
              <a:gd name="connsiteY2" fmla="*/ 0 h 4383055"/>
              <a:gd name="connsiteX3" fmla="*/ 2444283 w 2444283"/>
              <a:gd name="connsiteY3" fmla="*/ 2755364 h 4383055"/>
              <a:gd name="connsiteX4" fmla="*/ 0 w 2444283"/>
              <a:gd name="connsiteY4" fmla="*/ 4383055 h 4383055"/>
              <a:gd name="connsiteX0" fmla="*/ 681125 w 1553776"/>
              <a:gd name="connsiteY0" fmla="*/ 4439104 h 4439104"/>
              <a:gd name="connsiteX1" fmla="*/ 0 w 1553776"/>
              <a:gd name="connsiteY1" fmla="*/ 0 h 4439104"/>
              <a:gd name="connsiteX2" fmla="*/ 1035851 w 1553776"/>
              <a:gd name="connsiteY2" fmla="*/ 0 h 4439104"/>
              <a:gd name="connsiteX3" fmla="*/ 1553776 w 1553776"/>
              <a:gd name="connsiteY3" fmla="*/ 2755364 h 4439104"/>
              <a:gd name="connsiteX4" fmla="*/ 681125 w 1553776"/>
              <a:gd name="connsiteY4" fmla="*/ 4439104 h 443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776" h="4439104">
                <a:moveTo>
                  <a:pt x="681125" y="4439104"/>
                </a:moveTo>
                <a:lnTo>
                  <a:pt x="0" y="0"/>
                </a:lnTo>
                <a:lnTo>
                  <a:pt x="1035851" y="0"/>
                </a:lnTo>
                <a:lnTo>
                  <a:pt x="1553776" y="2755364"/>
                </a:lnTo>
                <a:lnTo>
                  <a:pt x="681125" y="443910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0250" y="2000250"/>
            <a:ext cx="214313" cy="385762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6" name="사다리꼴 5"/>
          <p:cNvSpPr/>
          <p:nvPr/>
        </p:nvSpPr>
        <p:spPr>
          <a:xfrm rot="5400000">
            <a:off x="3750469" y="464344"/>
            <a:ext cx="3857625" cy="6929437"/>
          </a:xfrm>
          <a:prstGeom prst="trapezoid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grpSp>
        <p:nvGrpSpPr>
          <p:cNvPr id="51205" name="그룹 23"/>
          <p:cNvGrpSpPr>
            <a:grpSpLocks/>
          </p:cNvGrpSpPr>
          <p:nvPr/>
        </p:nvGrpSpPr>
        <p:grpSpPr bwMode="auto">
          <a:xfrm>
            <a:off x="5691188" y="2071688"/>
            <a:ext cx="1290637" cy="3600450"/>
            <a:chOff x="5691093" y="2072153"/>
            <a:chExt cx="1290749" cy="3600000"/>
          </a:xfrm>
        </p:grpSpPr>
        <p:grpSp>
          <p:nvGrpSpPr>
            <p:cNvPr id="51208" name="그룹 22"/>
            <p:cNvGrpSpPr>
              <a:grpSpLocks/>
            </p:cNvGrpSpPr>
            <p:nvPr/>
          </p:nvGrpSpPr>
          <p:grpSpPr bwMode="auto">
            <a:xfrm>
              <a:off x="5691093" y="2494030"/>
              <a:ext cx="868923" cy="2880000"/>
              <a:chOff x="5691093" y="2494030"/>
              <a:chExt cx="868923" cy="2880000"/>
            </a:xfrm>
          </p:grpSpPr>
          <p:sp>
            <p:nvSpPr>
              <p:cNvPr id="10" name="사다리꼴 9"/>
              <p:cNvSpPr/>
              <p:nvPr/>
            </p:nvSpPr>
            <p:spPr>
              <a:xfrm rot="5987360">
                <a:off x="4323093" y="3862030"/>
                <a:ext cx="2880000" cy="144000"/>
              </a:xfrm>
              <a:prstGeom prst="trapezoid">
                <a:avLst>
                  <a:gd name="adj" fmla="val 18577"/>
                </a:avLst>
              </a:prstGeom>
              <a:solidFill>
                <a:srgbClr val="595959"/>
              </a:solidFill>
              <a:ln w="3175">
                <a:noFill/>
              </a:ln>
              <a:scene3d>
                <a:camera prst="orthographicFront">
                  <a:rot lat="0" lon="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11" name="사다리꼴 10"/>
              <p:cNvSpPr/>
              <p:nvPr/>
            </p:nvSpPr>
            <p:spPr>
              <a:xfrm rot="5987360">
                <a:off x="5156016" y="3841914"/>
                <a:ext cx="2664000" cy="144000"/>
              </a:xfrm>
              <a:prstGeom prst="trapezoid">
                <a:avLst>
                  <a:gd name="adj" fmla="val 15000"/>
                </a:avLst>
              </a:prstGeom>
              <a:solidFill>
                <a:srgbClr val="595959"/>
              </a:solidFill>
              <a:ln w="3175">
                <a:noFill/>
              </a:ln>
              <a:scene3d>
                <a:camera prst="orthographicFront">
                  <a:rot lat="0" lon="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716495" y="2832470"/>
                <a:ext cx="731900" cy="82540"/>
              </a:xfrm>
              <a:prstGeom prst="rect">
                <a:avLst/>
              </a:prstGeom>
              <a:solidFill>
                <a:srgbClr val="595959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767300" y="3261041"/>
                <a:ext cx="730313" cy="82540"/>
              </a:xfrm>
              <a:prstGeom prst="rect">
                <a:avLst/>
              </a:prstGeom>
              <a:solidFill>
                <a:srgbClr val="595959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786351" y="3761042"/>
                <a:ext cx="730313" cy="82540"/>
              </a:xfrm>
              <a:prstGeom prst="rect">
                <a:avLst/>
              </a:prstGeom>
              <a:solidFill>
                <a:srgbClr val="595959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767300" y="4261041"/>
                <a:ext cx="730313" cy="82540"/>
              </a:xfrm>
              <a:prstGeom prst="rect">
                <a:avLst/>
              </a:prstGeom>
              <a:solidFill>
                <a:srgbClr val="595959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767300" y="4761042"/>
                <a:ext cx="730313" cy="82540"/>
              </a:xfrm>
              <a:prstGeom prst="rect">
                <a:avLst/>
              </a:prstGeom>
              <a:solidFill>
                <a:srgbClr val="595959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51209" name="그룹 21"/>
            <p:cNvGrpSpPr>
              <a:grpSpLocks/>
            </p:cNvGrpSpPr>
            <p:nvPr/>
          </p:nvGrpSpPr>
          <p:grpSpPr bwMode="auto">
            <a:xfrm>
              <a:off x="5836359" y="2072153"/>
              <a:ext cx="1145483" cy="3600000"/>
              <a:chOff x="5836359" y="2072153"/>
              <a:chExt cx="1145483" cy="3600000"/>
            </a:xfrm>
          </p:grpSpPr>
          <p:sp>
            <p:nvSpPr>
              <p:cNvPr id="31" name="정육면체 30"/>
              <p:cNvSpPr>
                <a:spLocks/>
              </p:cNvSpPr>
              <p:nvPr/>
            </p:nvSpPr>
            <p:spPr>
              <a:xfrm rot="20237453">
                <a:off x="6674337" y="2079130"/>
                <a:ext cx="144000" cy="3420000"/>
              </a:xfrm>
              <a:prstGeom prst="cube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A0D565"/>
                  </a:gs>
                </a:gsLst>
                <a:path path="circle">
                  <a:fillToRect l="100000" t="100000"/>
                </a:path>
              </a:gradFill>
              <a:ln w="3175">
                <a:noFill/>
              </a:ln>
              <a:scene3d>
                <a:camera prst="orthographicFront">
                  <a:rot lat="0" lon="0" rev="20999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32" name="정육면체 31"/>
              <p:cNvSpPr/>
              <p:nvPr/>
            </p:nvSpPr>
            <p:spPr>
              <a:xfrm flipH="1">
                <a:off x="5836359" y="2812518"/>
                <a:ext cx="729514" cy="100083"/>
              </a:xfrm>
              <a:prstGeom prst="cube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6BA42C"/>
                  </a:gs>
                </a:gsLst>
                <a:path path="circle">
                  <a:fillToRect l="100000" t="100000"/>
                </a:path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33" name="정육면체 32"/>
              <p:cNvSpPr/>
              <p:nvPr/>
            </p:nvSpPr>
            <p:spPr>
              <a:xfrm flipH="1">
                <a:off x="5923713" y="3308517"/>
                <a:ext cx="729514" cy="100083"/>
              </a:xfrm>
              <a:prstGeom prst="cube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6BA42C"/>
                  </a:gs>
                </a:gsLst>
                <a:path path="circle">
                  <a:fillToRect l="100000" t="100000"/>
                </a:path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34" name="정육면체 33"/>
              <p:cNvSpPr/>
              <p:nvPr/>
            </p:nvSpPr>
            <p:spPr>
              <a:xfrm flipH="1">
                <a:off x="6038014" y="3818108"/>
                <a:ext cx="729514" cy="100083"/>
              </a:xfrm>
              <a:prstGeom prst="cube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6BA42C"/>
                  </a:gs>
                </a:gsLst>
                <a:path path="circle">
                  <a:fillToRect l="100000" t="100000"/>
                </a:path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35" name="정육면체 34"/>
              <p:cNvSpPr/>
              <p:nvPr/>
            </p:nvSpPr>
            <p:spPr>
              <a:xfrm flipH="1">
                <a:off x="6138028" y="4308649"/>
                <a:ext cx="729514" cy="100083"/>
              </a:xfrm>
              <a:prstGeom prst="cube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6BA42C"/>
                  </a:gs>
                </a:gsLst>
                <a:path path="circle">
                  <a:fillToRect l="100000" t="100000"/>
                </a:path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36" name="정육면체 35"/>
              <p:cNvSpPr/>
              <p:nvPr/>
            </p:nvSpPr>
            <p:spPr>
              <a:xfrm flipH="1">
                <a:off x="6252328" y="4808715"/>
                <a:ext cx="729514" cy="100083"/>
              </a:xfrm>
              <a:prstGeom prst="cube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6BA42C"/>
                  </a:gs>
                </a:gsLst>
                <a:path path="circle">
                  <a:fillToRect l="100000" t="100000"/>
                </a:path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37" name="정육면체 36"/>
              <p:cNvSpPr>
                <a:spLocks/>
              </p:cNvSpPr>
              <p:nvPr/>
            </p:nvSpPr>
            <p:spPr>
              <a:xfrm rot="20237453">
                <a:off x="6013752" y="2072153"/>
                <a:ext cx="144000" cy="3600000"/>
              </a:xfrm>
              <a:prstGeom prst="cube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A0D565"/>
                  </a:gs>
                </a:gsLst>
                <a:path path="circle">
                  <a:fillToRect l="100000" t="100000"/>
                </a:path>
              </a:gradFill>
              <a:ln w="3175">
                <a:noFill/>
              </a:ln>
              <a:scene3d>
                <a:camera prst="orthographicFront">
                  <a:rot lat="0" lon="0" rev="20999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</p:grpSp>
      </p:grpSp>
      <p:sp>
        <p:nvSpPr>
          <p:cNvPr id="40" name="사다리꼴 39"/>
          <p:cNvSpPr/>
          <p:nvPr/>
        </p:nvSpPr>
        <p:spPr>
          <a:xfrm rot="5400000">
            <a:off x="2178827" y="2250273"/>
            <a:ext cx="3714776" cy="3357586"/>
          </a:xfrm>
          <a:prstGeom prst="trapezoid">
            <a:avLst>
              <a:gd name="adj" fmla="val 13085"/>
            </a:avLst>
          </a:prstGeom>
          <a:noFill/>
          <a:ln w="3175">
            <a:noFill/>
          </a:ln>
          <a:effectLst>
            <a:outerShdw blurRad="50800" dist="38100" dir="81000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YOUR</a:t>
            </a:r>
          </a:p>
          <a:p>
            <a:pPr algn="ctr" eaLnBrk="1" hangingPunct="1">
              <a:defRPr/>
            </a:pP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MESSAGE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207" name="직사각형 24"/>
          <p:cNvSpPr>
            <a:spLocks noChangeArrowheads="1"/>
          </p:cNvSpPr>
          <p:nvPr/>
        </p:nvSpPr>
        <p:spPr bwMode="auto">
          <a:xfrm>
            <a:off x="214313" y="214313"/>
            <a:ext cx="1531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2800">
                <a:latin typeface="HY헤드라인M"/>
                <a:ea typeface="HY헤드라인M"/>
                <a:cs typeface="HY헤드라인M"/>
              </a:rPr>
              <a:t>Ladders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그룹 70"/>
          <p:cNvGrpSpPr>
            <a:grpSpLocks/>
          </p:cNvGrpSpPr>
          <p:nvPr/>
        </p:nvGrpSpPr>
        <p:grpSpPr bwMode="auto">
          <a:xfrm>
            <a:off x="571500" y="2906713"/>
            <a:ext cx="2571750" cy="2786062"/>
            <a:chOff x="571472" y="2906909"/>
            <a:chExt cx="2571769" cy="2786082"/>
          </a:xfrm>
        </p:grpSpPr>
        <p:sp>
          <p:nvSpPr>
            <p:cNvPr id="33" name="타원 32"/>
            <p:cNvSpPr/>
            <p:nvPr/>
          </p:nvSpPr>
          <p:spPr>
            <a:xfrm>
              <a:off x="642911" y="5192925"/>
              <a:ext cx="2428893" cy="50006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BBE0E3">
                    <a:shade val="67500"/>
                    <a:satMod val="115000"/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571472" y="2906909"/>
              <a:ext cx="2571769" cy="25717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52268" name="Oval 4"/>
            <p:cNvSpPr>
              <a:spLocks noChangeArrowheads="1"/>
            </p:cNvSpPr>
            <p:nvPr/>
          </p:nvSpPr>
          <p:spPr bwMode="auto">
            <a:xfrm>
              <a:off x="785787" y="3121223"/>
              <a:ext cx="2143140" cy="2143139"/>
            </a:xfrm>
            <a:prstGeom prst="ellipse">
              <a:avLst/>
            </a:prstGeom>
            <a:gradFill rotWithShape="1">
              <a:gsLst>
                <a:gs pos="0">
                  <a:srgbClr val="E1E1E1"/>
                </a:gs>
                <a:gs pos="100000">
                  <a:srgbClr val="C0C0C0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21" name="달 20"/>
            <p:cNvSpPr/>
            <p:nvPr/>
          </p:nvSpPr>
          <p:spPr>
            <a:xfrm rot="16200000">
              <a:off x="1321573" y="3657007"/>
              <a:ext cx="1071570" cy="2143141"/>
            </a:xfrm>
            <a:prstGeom prst="moon">
              <a:avLst>
                <a:gd name="adj" fmla="val 83056"/>
              </a:avLst>
            </a:prstGeom>
            <a:gradFill flip="none" rotWithShape="1">
              <a:gsLst>
                <a:gs pos="0">
                  <a:srgbClr val="18407B"/>
                </a:gs>
                <a:gs pos="50000">
                  <a:srgbClr val="8298B8"/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52270" name="Oval 118"/>
            <p:cNvSpPr>
              <a:spLocks noChangeArrowheads="1"/>
            </p:cNvSpPr>
            <p:nvPr/>
          </p:nvSpPr>
          <p:spPr bwMode="auto">
            <a:xfrm>
              <a:off x="1071539" y="3121223"/>
              <a:ext cx="1571636" cy="11430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>
                    <a:alpha val="2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85787" y="3978479"/>
              <a:ext cx="2143140" cy="428628"/>
            </a:xfrm>
            <a:prstGeom prst="ellipse">
              <a:avLst/>
            </a:prstGeom>
            <a:gradFill flip="none" rotWithShape="1">
              <a:gsLst>
                <a:gs pos="0">
                  <a:srgbClr val="1A2E7B"/>
                </a:gs>
                <a:gs pos="50000">
                  <a:srgbClr val="8298B8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79516" y="4383295"/>
              <a:ext cx="977907" cy="523879"/>
            </a:xfrm>
            <a:prstGeom prst="rect">
              <a:avLst/>
            </a:prstGeom>
            <a:noFill/>
            <a:effectLst>
              <a:outerShdw blurRad="50800" dist="12700" dir="5400000" algn="t" rotWithShape="0">
                <a:prstClr val="black">
                  <a:alpha val="9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28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51%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79516" y="3597476"/>
              <a:ext cx="977907" cy="523879"/>
            </a:xfrm>
            <a:prstGeom prst="rect">
              <a:avLst/>
            </a:prstGeom>
            <a:noFill/>
            <a:effectLst>
              <a:outerShdw blurRad="50800" dist="12700" dir="5400000" algn="t" rotWithShape="0">
                <a:prstClr val="black">
                  <a:alpha val="9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2800" dirty="0">
                  <a:latin typeface="HY견고딕" pitchFamily="18" charset="-127"/>
                  <a:ea typeface="HY견고딕" pitchFamily="18" charset="-127"/>
                </a:rPr>
                <a:t>49%</a:t>
              </a:r>
            </a:p>
          </p:txBody>
        </p:sp>
      </p:grpSp>
      <p:grpSp>
        <p:nvGrpSpPr>
          <p:cNvPr id="52227" name="그룹 69"/>
          <p:cNvGrpSpPr>
            <a:grpSpLocks/>
          </p:cNvGrpSpPr>
          <p:nvPr/>
        </p:nvGrpSpPr>
        <p:grpSpPr bwMode="auto">
          <a:xfrm>
            <a:off x="6429375" y="1620838"/>
            <a:ext cx="1584325" cy="1785937"/>
            <a:chOff x="6429388" y="1621025"/>
            <a:chExt cx="1584325" cy="1785950"/>
          </a:xfrm>
        </p:grpSpPr>
        <p:sp>
          <p:nvSpPr>
            <p:cNvPr id="61" name="타원 60"/>
            <p:cNvSpPr/>
            <p:nvPr/>
          </p:nvSpPr>
          <p:spPr>
            <a:xfrm>
              <a:off x="6429388" y="2906909"/>
              <a:ext cx="1571625" cy="50006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BBE0E3">
                    <a:shade val="67500"/>
                    <a:satMod val="115000"/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pic>
          <p:nvPicPr>
            <p:cNvPr id="52263" name="Picture 4" descr="C:\Documents and Settings\HANA\바탕 화면\그림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88" y="1621025"/>
              <a:ext cx="1584325" cy="158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64" name="Oval 118"/>
            <p:cNvSpPr>
              <a:spLocks noChangeArrowheads="1"/>
            </p:cNvSpPr>
            <p:nvPr/>
          </p:nvSpPr>
          <p:spPr bwMode="auto">
            <a:xfrm>
              <a:off x="6715140" y="1621025"/>
              <a:ext cx="1000132" cy="571504"/>
            </a:xfrm>
            <a:prstGeom prst="ellipse">
              <a:avLst/>
            </a:prstGeom>
            <a:gradFill rotWithShape="1">
              <a:gsLst>
                <a:gs pos="0">
                  <a:srgbClr val="FFD85D"/>
                </a:gs>
                <a:gs pos="100000">
                  <a:srgbClr val="FFD85D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643701" y="2190941"/>
              <a:ext cx="1203325" cy="523879"/>
            </a:xfrm>
            <a:prstGeom prst="rect">
              <a:avLst/>
            </a:prstGeom>
            <a:noFill/>
            <a:effectLst>
              <a:outerShdw blurRad="50800" dist="12700" dir="5400000" algn="t" rotWithShape="0">
                <a:prstClr val="black">
                  <a:alpha val="9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28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100%</a:t>
              </a:r>
            </a:p>
          </p:txBody>
        </p:sp>
      </p:grpSp>
      <p:sp>
        <p:nvSpPr>
          <p:cNvPr id="52228" name="직사각형 61"/>
          <p:cNvSpPr>
            <a:spLocks noChangeArrowheads="1"/>
          </p:cNvSpPr>
          <p:nvPr/>
        </p:nvSpPr>
        <p:spPr bwMode="auto">
          <a:xfrm>
            <a:off x="214313" y="214313"/>
            <a:ext cx="412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2800">
                <a:solidFill>
                  <a:schemeClr val="bg1"/>
                </a:solidFill>
                <a:latin typeface="HY헤드라인M"/>
                <a:ea typeface="HY헤드라인M"/>
                <a:cs typeface="HY헤드라인M"/>
              </a:rPr>
              <a:t>3D Spheres – fill levels</a:t>
            </a:r>
          </a:p>
        </p:txBody>
      </p:sp>
      <p:grpSp>
        <p:nvGrpSpPr>
          <p:cNvPr id="52229" name="그룹 66"/>
          <p:cNvGrpSpPr>
            <a:grpSpLocks/>
          </p:cNvGrpSpPr>
          <p:nvPr/>
        </p:nvGrpSpPr>
        <p:grpSpPr bwMode="auto">
          <a:xfrm>
            <a:off x="3214688" y="3906838"/>
            <a:ext cx="1584325" cy="2022475"/>
            <a:chOff x="3214678" y="3907041"/>
            <a:chExt cx="1584325" cy="2022289"/>
          </a:xfrm>
        </p:grpSpPr>
        <p:sp>
          <p:nvSpPr>
            <p:cNvPr id="10" name="타원 9"/>
            <p:cNvSpPr/>
            <p:nvPr/>
          </p:nvSpPr>
          <p:spPr>
            <a:xfrm>
              <a:off x="3214678" y="5192798"/>
              <a:ext cx="1571625" cy="50001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BBE0E3">
                    <a:shade val="67500"/>
                    <a:satMod val="115000"/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52253" name="Oval 4"/>
            <p:cNvSpPr>
              <a:spLocks noChangeArrowheads="1"/>
            </p:cNvSpPr>
            <p:nvPr/>
          </p:nvSpPr>
          <p:spPr bwMode="auto">
            <a:xfrm>
              <a:off x="3214678" y="3907041"/>
              <a:ext cx="1571635" cy="1571634"/>
            </a:xfrm>
            <a:prstGeom prst="ellipse">
              <a:avLst/>
            </a:prstGeom>
            <a:gradFill rotWithShape="1">
              <a:gsLst>
                <a:gs pos="0">
                  <a:srgbClr val="E1E1E1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52254" name="Oval 118"/>
            <p:cNvSpPr>
              <a:spLocks noChangeArrowheads="1"/>
            </p:cNvSpPr>
            <p:nvPr/>
          </p:nvSpPr>
          <p:spPr bwMode="auto">
            <a:xfrm>
              <a:off x="3500430" y="3907042"/>
              <a:ext cx="1000132" cy="57150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>
                    <a:alpha val="2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pic>
          <p:nvPicPr>
            <p:cNvPr id="52255" name="Picture 3" descr="C:\Documents and Settings\HANA\바탕 화면\그림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672"/>
            <a:stretch>
              <a:fillRect/>
            </a:stretch>
          </p:blipFill>
          <p:spPr bwMode="auto">
            <a:xfrm>
              <a:off x="3214678" y="5264363"/>
              <a:ext cx="1584325" cy="227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타원 36"/>
            <p:cNvSpPr/>
            <p:nvPr/>
          </p:nvSpPr>
          <p:spPr>
            <a:xfrm>
              <a:off x="3449362" y="5150279"/>
              <a:ext cx="1116000" cy="190493"/>
            </a:xfrm>
            <a:prstGeom prst="ellipse">
              <a:avLst/>
            </a:prstGeom>
            <a:gradFill flip="none" rotWithShape="1">
              <a:gsLst>
                <a:gs pos="0">
                  <a:srgbClr val="A50021"/>
                </a:gs>
                <a:gs pos="50000">
                  <a:srgbClr val="FF3300"/>
                </a:gs>
                <a:gs pos="100000">
                  <a:srgbClr val="FF9900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86178" y="5192798"/>
              <a:ext cx="523875" cy="277786"/>
            </a:xfrm>
            <a:prstGeom prst="rect">
              <a:avLst/>
            </a:prstGeom>
            <a:noFill/>
            <a:effectLst>
              <a:outerShdw blurRad="50800" dist="12700" dir="5400000" algn="t" rotWithShape="0">
                <a:prstClr val="black">
                  <a:alpha val="9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12%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22653" y="4407057"/>
              <a:ext cx="977900" cy="523827"/>
            </a:xfrm>
            <a:prstGeom prst="rect">
              <a:avLst/>
            </a:prstGeom>
            <a:noFill/>
            <a:effectLst>
              <a:outerShdw blurRad="50800" dist="12700" dir="5400000" algn="t" rotWithShape="0">
                <a:prstClr val="black">
                  <a:alpha val="9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2800" dirty="0">
                  <a:latin typeface="HY견고딕" pitchFamily="18" charset="-127"/>
                  <a:ea typeface="HY견고딕" pitchFamily="18" charset="-127"/>
                </a:rPr>
                <a:t>88%</a:t>
              </a:r>
            </a:p>
          </p:txBody>
        </p:sp>
        <p:sp>
          <p:nvSpPr>
            <p:cNvPr id="52261" name="직사각형 62"/>
            <p:cNvSpPr>
              <a:spLocks noChangeArrowheads="1"/>
            </p:cNvSpPr>
            <p:nvPr/>
          </p:nvSpPr>
          <p:spPr bwMode="auto">
            <a:xfrm>
              <a:off x="3578515" y="5621553"/>
              <a:ext cx="9220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400" b="1">
                  <a:latin typeface="Malgun Gothic" pitchFamily="34" charset="-127"/>
                  <a:ea typeface="Malgun Gothic" pitchFamily="34" charset="-127"/>
                </a:rPr>
                <a:t>Phrase 1</a:t>
              </a:r>
            </a:p>
          </p:txBody>
        </p:sp>
      </p:grpSp>
      <p:grpSp>
        <p:nvGrpSpPr>
          <p:cNvPr id="52230" name="그룹 44"/>
          <p:cNvGrpSpPr>
            <a:grpSpLocks/>
          </p:cNvGrpSpPr>
          <p:nvPr/>
        </p:nvGrpSpPr>
        <p:grpSpPr bwMode="auto">
          <a:xfrm>
            <a:off x="4857750" y="3906838"/>
            <a:ext cx="1643063" cy="2022475"/>
            <a:chOff x="4857752" y="3907041"/>
            <a:chExt cx="1643074" cy="2022289"/>
          </a:xfrm>
        </p:grpSpPr>
        <p:sp>
          <p:nvSpPr>
            <p:cNvPr id="43" name="타원 42"/>
            <p:cNvSpPr/>
            <p:nvPr/>
          </p:nvSpPr>
          <p:spPr>
            <a:xfrm>
              <a:off x="4929190" y="5192798"/>
              <a:ext cx="1571636" cy="50001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BBE0E3">
                    <a:shade val="67500"/>
                    <a:satMod val="115000"/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52243" name="Oval 4"/>
            <p:cNvSpPr>
              <a:spLocks noChangeArrowheads="1"/>
            </p:cNvSpPr>
            <p:nvPr/>
          </p:nvSpPr>
          <p:spPr bwMode="auto">
            <a:xfrm>
              <a:off x="4857752" y="3907041"/>
              <a:ext cx="1571635" cy="1571634"/>
            </a:xfrm>
            <a:prstGeom prst="ellipse">
              <a:avLst/>
            </a:prstGeom>
            <a:gradFill rotWithShape="1">
              <a:gsLst>
                <a:gs pos="0">
                  <a:srgbClr val="E1E1E1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pic>
          <p:nvPicPr>
            <p:cNvPr id="52244" name="Picture 4" descr="C:\Documents and Settings\HANA\바탕 화면\그림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145"/>
            <a:stretch>
              <a:fillRect/>
            </a:stretch>
          </p:blipFill>
          <p:spPr bwMode="auto">
            <a:xfrm>
              <a:off x="4857752" y="5050049"/>
              <a:ext cx="1584325" cy="44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타원 39"/>
            <p:cNvSpPr/>
            <p:nvPr/>
          </p:nvSpPr>
          <p:spPr>
            <a:xfrm>
              <a:off x="4937286" y="4937879"/>
              <a:ext cx="1425600" cy="190493"/>
            </a:xfrm>
            <a:prstGeom prst="ellipse">
              <a:avLst/>
            </a:prstGeom>
            <a:gradFill flip="none" rotWithShape="1">
              <a:gsLst>
                <a:gs pos="0">
                  <a:srgbClr val="A50021"/>
                </a:gs>
                <a:gs pos="50000">
                  <a:srgbClr val="FF3300"/>
                </a:gs>
                <a:gs pos="100000">
                  <a:srgbClr val="FF9900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357818" y="4965806"/>
              <a:ext cx="693742" cy="369854"/>
            </a:xfrm>
            <a:prstGeom prst="rect">
              <a:avLst/>
            </a:prstGeom>
            <a:noFill/>
            <a:effectLst>
              <a:outerShdw blurRad="50800" dist="12700" dir="5400000" algn="t" rotWithShape="0">
                <a:prstClr val="black">
                  <a:alpha val="9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30%</a:t>
              </a:r>
            </a:p>
          </p:txBody>
        </p:sp>
        <p:sp>
          <p:nvSpPr>
            <p:cNvPr id="52249" name="Oval 118"/>
            <p:cNvSpPr>
              <a:spLocks noChangeArrowheads="1"/>
            </p:cNvSpPr>
            <p:nvPr/>
          </p:nvSpPr>
          <p:spPr bwMode="auto">
            <a:xfrm>
              <a:off x="5143504" y="3907042"/>
              <a:ext cx="1000132" cy="57150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>
                    <a:alpha val="2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43504" y="4407057"/>
              <a:ext cx="977907" cy="523827"/>
            </a:xfrm>
            <a:prstGeom prst="rect">
              <a:avLst/>
            </a:prstGeom>
            <a:noFill/>
            <a:effectLst>
              <a:outerShdw blurRad="50800" dist="12700" dir="5400000" algn="t" rotWithShape="0">
                <a:prstClr val="black">
                  <a:alpha val="9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2800" dirty="0">
                  <a:latin typeface="HY견고딕" pitchFamily="18" charset="-127"/>
                  <a:ea typeface="HY견고딕" pitchFamily="18" charset="-127"/>
                </a:rPr>
                <a:t>70%</a:t>
              </a:r>
            </a:p>
          </p:txBody>
        </p:sp>
        <p:sp>
          <p:nvSpPr>
            <p:cNvPr id="52251" name="직사각형 63"/>
            <p:cNvSpPr>
              <a:spLocks noChangeArrowheads="1"/>
            </p:cNvSpPr>
            <p:nvPr/>
          </p:nvSpPr>
          <p:spPr bwMode="auto">
            <a:xfrm>
              <a:off x="5214942" y="5621553"/>
              <a:ext cx="9220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400" b="1">
                  <a:latin typeface="Malgun Gothic" pitchFamily="34" charset="-127"/>
                  <a:ea typeface="Malgun Gothic" pitchFamily="34" charset="-127"/>
                </a:rPr>
                <a:t>Phrase 2</a:t>
              </a:r>
            </a:p>
          </p:txBody>
        </p:sp>
      </p:grpSp>
      <p:grpSp>
        <p:nvGrpSpPr>
          <p:cNvPr id="52231" name="그룹 68"/>
          <p:cNvGrpSpPr>
            <a:grpSpLocks/>
          </p:cNvGrpSpPr>
          <p:nvPr/>
        </p:nvGrpSpPr>
        <p:grpSpPr bwMode="auto">
          <a:xfrm>
            <a:off x="6559550" y="3906838"/>
            <a:ext cx="1584325" cy="2022475"/>
            <a:chOff x="6559575" y="3907041"/>
            <a:chExt cx="1584325" cy="2022289"/>
          </a:xfrm>
        </p:grpSpPr>
        <p:sp>
          <p:nvSpPr>
            <p:cNvPr id="58" name="타원 57"/>
            <p:cNvSpPr/>
            <p:nvPr/>
          </p:nvSpPr>
          <p:spPr>
            <a:xfrm>
              <a:off x="6572275" y="5192798"/>
              <a:ext cx="1571625" cy="50001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BBE0E3">
                    <a:shade val="67500"/>
                    <a:satMod val="115000"/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52233" name="Oval 4"/>
            <p:cNvSpPr>
              <a:spLocks noChangeArrowheads="1"/>
            </p:cNvSpPr>
            <p:nvPr/>
          </p:nvSpPr>
          <p:spPr bwMode="auto">
            <a:xfrm>
              <a:off x="6572264" y="3907041"/>
              <a:ext cx="1571635" cy="1571634"/>
            </a:xfrm>
            <a:prstGeom prst="ellipse">
              <a:avLst/>
            </a:prstGeom>
            <a:gradFill rotWithShape="1">
              <a:gsLst>
                <a:gs pos="0">
                  <a:srgbClr val="E1E1E1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pic>
          <p:nvPicPr>
            <p:cNvPr id="52234" name="Picture 4" descr="C:\Documents and Settings\HANA\바탕 화면\그림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563"/>
            <a:stretch>
              <a:fillRect/>
            </a:stretch>
          </p:blipFill>
          <p:spPr bwMode="auto">
            <a:xfrm>
              <a:off x="6559575" y="4407107"/>
              <a:ext cx="1584325" cy="1084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타원 52"/>
            <p:cNvSpPr/>
            <p:nvPr/>
          </p:nvSpPr>
          <p:spPr>
            <a:xfrm>
              <a:off x="6620628" y="4292917"/>
              <a:ext cx="1458000" cy="214314"/>
            </a:xfrm>
            <a:prstGeom prst="ellipse">
              <a:avLst/>
            </a:prstGeom>
            <a:gradFill flip="none" rotWithShape="1">
              <a:gsLst>
                <a:gs pos="0">
                  <a:srgbClr val="A50021"/>
                </a:gs>
                <a:gs pos="50000">
                  <a:srgbClr val="FF3300"/>
                </a:gs>
                <a:gs pos="100000">
                  <a:srgbClr val="FF9900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880250" y="4692781"/>
              <a:ext cx="977900" cy="523827"/>
            </a:xfrm>
            <a:prstGeom prst="rect">
              <a:avLst/>
            </a:prstGeom>
            <a:noFill/>
            <a:effectLst>
              <a:outerShdw blurRad="50800" dist="12700" dir="5400000" algn="t" rotWithShape="0">
                <a:prstClr val="black">
                  <a:alpha val="9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28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71%</a:t>
              </a:r>
            </a:p>
          </p:txBody>
        </p:sp>
        <p:sp>
          <p:nvSpPr>
            <p:cNvPr id="52239" name="Oval 118"/>
            <p:cNvSpPr>
              <a:spLocks noChangeArrowheads="1"/>
            </p:cNvSpPr>
            <p:nvPr/>
          </p:nvSpPr>
          <p:spPr bwMode="auto">
            <a:xfrm>
              <a:off x="6858016" y="3907042"/>
              <a:ext cx="1000132" cy="57150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>
                    <a:alpha val="2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072338" y="4121333"/>
              <a:ext cx="581025" cy="307947"/>
            </a:xfrm>
            <a:prstGeom prst="rect">
              <a:avLst/>
            </a:prstGeom>
            <a:noFill/>
            <a:effectLst>
              <a:outerShdw blurRad="50800" dist="12700" dir="5400000" algn="t" rotWithShape="0">
                <a:prstClr val="black">
                  <a:alpha val="9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29%</a:t>
              </a:r>
            </a:p>
          </p:txBody>
        </p:sp>
        <p:sp>
          <p:nvSpPr>
            <p:cNvPr id="52241" name="직사각형 64"/>
            <p:cNvSpPr>
              <a:spLocks noChangeArrowheads="1"/>
            </p:cNvSpPr>
            <p:nvPr/>
          </p:nvSpPr>
          <p:spPr bwMode="auto">
            <a:xfrm>
              <a:off x="6858016" y="5621553"/>
              <a:ext cx="9220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ko-KR" sz="1400" b="1">
                  <a:latin typeface="Malgun Gothic" pitchFamily="34" charset="-127"/>
                  <a:ea typeface="Malgun Gothic" pitchFamily="34" charset="-127"/>
                </a:rPr>
                <a:t>Phrase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75"/>
          <p:cNvSpPr>
            <a:spLocks noChangeArrowheads="1"/>
          </p:cNvSpPr>
          <p:nvPr/>
        </p:nvSpPr>
        <p:spPr bwMode="gray">
          <a:xfrm>
            <a:off x="1991754" y="2431162"/>
            <a:ext cx="5292000" cy="1800000"/>
          </a:xfrm>
          <a:prstGeom prst="downArrow">
            <a:avLst>
              <a:gd name="adj1" fmla="val 80356"/>
              <a:gd name="adj2" fmla="val 54167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76"/>
          <p:cNvSpPr txBox="1">
            <a:spLocks noChangeArrowheads="1"/>
          </p:cNvSpPr>
          <p:nvPr/>
        </p:nvSpPr>
        <p:spPr bwMode="auto">
          <a:xfrm>
            <a:off x="3511550" y="3516313"/>
            <a:ext cx="2274888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箭头说明文字</a:t>
            </a:r>
          </a:p>
        </p:txBody>
      </p:sp>
      <p:sp>
        <p:nvSpPr>
          <p:cNvPr id="32" name="AutoShape 81"/>
          <p:cNvSpPr>
            <a:spLocks noChangeArrowheads="1"/>
          </p:cNvSpPr>
          <p:nvPr/>
        </p:nvSpPr>
        <p:spPr bwMode="auto">
          <a:xfrm>
            <a:off x="1387880" y="4356067"/>
            <a:ext cx="1980000" cy="1080000"/>
          </a:xfrm>
          <a:prstGeom prst="roundRect">
            <a:avLst>
              <a:gd name="adj" fmla="val 8789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5" name="AutoShape 82"/>
          <p:cNvSpPr>
            <a:spLocks noChangeArrowheads="1"/>
          </p:cNvSpPr>
          <p:nvPr/>
        </p:nvSpPr>
        <p:spPr bwMode="auto">
          <a:xfrm>
            <a:off x="3647860" y="4356067"/>
            <a:ext cx="1980000" cy="1080000"/>
          </a:xfrm>
          <a:prstGeom prst="roundRect">
            <a:avLst>
              <a:gd name="adj" fmla="val 10212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9" name="AutoShape 83"/>
          <p:cNvSpPr>
            <a:spLocks noChangeArrowheads="1"/>
          </p:cNvSpPr>
          <p:nvPr/>
        </p:nvSpPr>
        <p:spPr bwMode="auto">
          <a:xfrm>
            <a:off x="5906325" y="4356067"/>
            <a:ext cx="1980000" cy="1080000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16391" name="组合 42"/>
          <p:cNvGrpSpPr>
            <a:grpSpLocks/>
          </p:cNvGrpSpPr>
          <p:nvPr/>
        </p:nvGrpSpPr>
        <p:grpSpPr bwMode="auto">
          <a:xfrm>
            <a:off x="1331913" y="4308475"/>
            <a:ext cx="360362" cy="358775"/>
            <a:chOff x="1220659" y="4812330"/>
            <a:chExt cx="360000" cy="360000"/>
          </a:xfrm>
        </p:grpSpPr>
        <p:sp>
          <p:nvSpPr>
            <p:cNvPr id="41" name="Oval 84"/>
            <p:cNvSpPr>
              <a:spLocks noChangeAspect="1" noChangeArrowheads="1"/>
            </p:cNvSpPr>
            <p:nvPr/>
          </p:nvSpPr>
          <p:spPr bwMode="auto">
            <a:xfrm>
              <a:off x="1220659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 Box 85"/>
            <p:cNvSpPr txBox="1">
              <a:spLocks noChangeArrowheads="1"/>
            </p:cNvSpPr>
            <p:nvPr/>
          </p:nvSpPr>
          <p:spPr bwMode="auto">
            <a:xfrm>
              <a:off x="1234932" y="4836224"/>
              <a:ext cx="331455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6392" name="组合 45"/>
          <p:cNvGrpSpPr>
            <a:grpSpLocks/>
          </p:cNvGrpSpPr>
          <p:nvPr/>
        </p:nvGrpSpPr>
        <p:grpSpPr bwMode="auto">
          <a:xfrm>
            <a:off x="3590925" y="4308475"/>
            <a:ext cx="360363" cy="358775"/>
            <a:chOff x="3401927" y="4812330"/>
            <a:chExt cx="360000" cy="360000"/>
          </a:xfrm>
        </p:grpSpPr>
        <p:sp>
          <p:nvSpPr>
            <p:cNvPr id="44" name="Oval 88"/>
            <p:cNvSpPr>
              <a:spLocks noChangeAspect="1" noChangeArrowheads="1"/>
            </p:cNvSpPr>
            <p:nvPr/>
          </p:nvSpPr>
          <p:spPr bwMode="auto">
            <a:xfrm>
              <a:off x="3401927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 Box 89"/>
            <p:cNvSpPr txBox="1">
              <a:spLocks noChangeArrowheads="1"/>
            </p:cNvSpPr>
            <p:nvPr/>
          </p:nvSpPr>
          <p:spPr bwMode="auto">
            <a:xfrm>
              <a:off x="3419372" y="4836224"/>
              <a:ext cx="325109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16393" name="组合 48"/>
          <p:cNvGrpSpPr>
            <a:grpSpLocks/>
          </p:cNvGrpSpPr>
          <p:nvPr/>
        </p:nvGrpSpPr>
        <p:grpSpPr bwMode="auto">
          <a:xfrm>
            <a:off x="5849938" y="4308475"/>
            <a:ext cx="360362" cy="358775"/>
            <a:chOff x="5721318" y="4812330"/>
            <a:chExt cx="360000" cy="360000"/>
          </a:xfrm>
        </p:grpSpPr>
        <p:sp>
          <p:nvSpPr>
            <p:cNvPr id="47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 Box 92"/>
            <p:cNvSpPr txBox="1">
              <a:spLocks noChangeArrowheads="1"/>
            </p:cNvSpPr>
            <p:nvPr/>
          </p:nvSpPr>
          <p:spPr bwMode="auto">
            <a:xfrm>
              <a:off x="5745106" y="4836224"/>
              <a:ext cx="312424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16394" name="组合 34"/>
          <p:cNvGrpSpPr>
            <a:grpSpLocks noChangeAspect="1"/>
          </p:cNvGrpSpPr>
          <p:nvPr/>
        </p:nvGrpSpPr>
        <p:grpSpPr bwMode="auto">
          <a:xfrm>
            <a:off x="3973513" y="1697038"/>
            <a:ext cx="1328737" cy="1368425"/>
            <a:chOff x="4776334" y="4404803"/>
            <a:chExt cx="1012166" cy="1008001"/>
          </a:xfrm>
        </p:grpSpPr>
        <p:sp>
          <p:nvSpPr>
            <p:cNvPr id="53" name="Oval 2"/>
            <p:cNvSpPr>
              <a:spLocks noChangeAspect="1" noChangeArrowheads="1"/>
            </p:cNvSpPr>
            <p:nvPr/>
          </p:nvSpPr>
          <p:spPr bwMode="auto">
            <a:xfrm>
              <a:off x="4780500" y="4404803"/>
              <a:ext cx="1008000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椭圆 53"/>
            <p:cNvSpPr>
              <a:spLocks/>
            </p:cNvSpPr>
            <p:nvPr/>
          </p:nvSpPr>
          <p:spPr>
            <a:xfrm rot="19388639">
              <a:off x="4776334" y="4463272"/>
              <a:ext cx="684452" cy="4677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4888500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51" name="TextBox 147"/>
          <p:cNvSpPr txBox="1">
            <a:spLocks noChangeArrowheads="1"/>
          </p:cNvSpPr>
          <p:nvPr/>
        </p:nvSpPr>
        <p:spPr bwMode="auto">
          <a:xfrm>
            <a:off x="3988744" y="2220223"/>
            <a:ext cx="1298232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grpSp>
        <p:nvGrpSpPr>
          <p:cNvPr id="16396" name="组合 34"/>
          <p:cNvGrpSpPr>
            <a:grpSpLocks noChangeAspect="1"/>
          </p:cNvGrpSpPr>
          <p:nvPr/>
        </p:nvGrpSpPr>
        <p:grpSpPr bwMode="auto">
          <a:xfrm>
            <a:off x="6211888" y="1697038"/>
            <a:ext cx="1368425" cy="1368425"/>
            <a:chOff x="4776334" y="4404803"/>
            <a:chExt cx="1012166" cy="1008001"/>
          </a:xfrm>
        </p:grpSpPr>
        <p:sp>
          <p:nvSpPr>
            <p:cNvPr id="60" name="Oval 2"/>
            <p:cNvSpPr>
              <a:spLocks noChangeAspect="1" noChangeArrowheads="1"/>
            </p:cNvSpPr>
            <p:nvPr/>
          </p:nvSpPr>
          <p:spPr bwMode="auto">
            <a:xfrm>
              <a:off x="4780500" y="4404803"/>
              <a:ext cx="1008000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椭圆 60"/>
            <p:cNvSpPr>
              <a:spLocks/>
            </p:cNvSpPr>
            <p:nvPr/>
          </p:nvSpPr>
          <p:spPr>
            <a:xfrm rot="19388639">
              <a:off x="4776334" y="4463272"/>
              <a:ext cx="684562" cy="4677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4888500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58" name="TextBox 147"/>
          <p:cNvSpPr txBox="1">
            <a:spLocks noChangeArrowheads="1"/>
          </p:cNvSpPr>
          <p:nvPr/>
        </p:nvSpPr>
        <p:spPr bwMode="auto">
          <a:xfrm>
            <a:off x="6282471" y="2220223"/>
            <a:ext cx="1227709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grpSp>
        <p:nvGrpSpPr>
          <p:cNvPr id="16398" name="组合 34"/>
          <p:cNvGrpSpPr>
            <a:grpSpLocks noChangeAspect="1"/>
          </p:cNvGrpSpPr>
          <p:nvPr/>
        </p:nvGrpSpPr>
        <p:grpSpPr bwMode="auto">
          <a:xfrm>
            <a:off x="1693863" y="1697038"/>
            <a:ext cx="1368425" cy="1368425"/>
            <a:chOff x="4776332" y="4404803"/>
            <a:chExt cx="1012163" cy="1008001"/>
          </a:xfrm>
        </p:grpSpPr>
        <p:sp>
          <p:nvSpPr>
            <p:cNvPr id="37" name="Oval 2"/>
            <p:cNvSpPr>
              <a:spLocks noChangeAspect="1" noChangeArrowheads="1"/>
            </p:cNvSpPr>
            <p:nvPr/>
          </p:nvSpPr>
          <p:spPr bwMode="auto">
            <a:xfrm>
              <a:off x="4780496" y="4404803"/>
              <a:ext cx="1007999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椭圆 37"/>
            <p:cNvSpPr>
              <a:spLocks/>
            </p:cNvSpPr>
            <p:nvPr/>
          </p:nvSpPr>
          <p:spPr>
            <a:xfrm rot="19388639">
              <a:off x="4776332" y="4463272"/>
              <a:ext cx="684560" cy="4677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4888498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36" name="TextBox 147"/>
          <p:cNvSpPr txBox="1">
            <a:spLocks noChangeArrowheads="1"/>
          </p:cNvSpPr>
          <p:nvPr/>
        </p:nvSpPr>
        <p:spPr bwMode="auto">
          <a:xfrm>
            <a:off x="1772492" y="2220223"/>
            <a:ext cx="1210776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59"/>
          <p:cNvSpPr>
            <a:spLocks noChangeShapeType="1"/>
          </p:cNvSpPr>
          <p:nvPr/>
        </p:nvSpPr>
        <p:spPr bwMode="auto">
          <a:xfrm>
            <a:off x="2952750" y="5857875"/>
            <a:ext cx="60483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1" name="Line 59"/>
          <p:cNvSpPr>
            <a:spLocks noChangeShapeType="1"/>
          </p:cNvSpPr>
          <p:nvPr/>
        </p:nvSpPr>
        <p:spPr bwMode="auto">
          <a:xfrm>
            <a:off x="4214813" y="4429125"/>
            <a:ext cx="47625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Line 59"/>
          <p:cNvSpPr>
            <a:spLocks noChangeShapeType="1"/>
          </p:cNvSpPr>
          <p:nvPr/>
        </p:nvSpPr>
        <p:spPr bwMode="auto">
          <a:xfrm>
            <a:off x="5572125" y="3214688"/>
            <a:ext cx="34051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Line 59"/>
          <p:cNvSpPr>
            <a:spLocks noChangeShapeType="1"/>
          </p:cNvSpPr>
          <p:nvPr/>
        </p:nvSpPr>
        <p:spPr bwMode="auto">
          <a:xfrm>
            <a:off x="6500813" y="2214563"/>
            <a:ext cx="24765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254" name="그룹 72"/>
          <p:cNvGrpSpPr>
            <a:grpSpLocks/>
          </p:cNvGrpSpPr>
          <p:nvPr/>
        </p:nvGrpSpPr>
        <p:grpSpPr bwMode="auto">
          <a:xfrm>
            <a:off x="4929188" y="1000125"/>
            <a:ext cx="1500187" cy="1428750"/>
            <a:chOff x="4929190" y="1000108"/>
            <a:chExt cx="1500198" cy="1428760"/>
          </a:xfrm>
        </p:grpSpPr>
        <p:sp>
          <p:nvSpPr>
            <p:cNvPr id="53" name="타원 52"/>
            <p:cNvSpPr/>
            <p:nvPr/>
          </p:nvSpPr>
          <p:spPr>
            <a:xfrm>
              <a:off x="4929190" y="1928803"/>
              <a:ext cx="1500198" cy="50006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BBE0E3">
                    <a:shade val="67500"/>
                    <a:satMod val="115000"/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pic>
          <p:nvPicPr>
            <p:cNvPr id="53287" name="Picture 2" descr="C:\Documents and Settings\HANA\바탕 화면\김성태\업무\파워포인트\자료\그림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6" y="1000108"/>
              <a:ext cx="1214446" cy="1214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88" name="Oval 118"/>
            <p:cNvSpPr>
              <a:spLocks noChangeArrowheads="1"/>
            </p:cNvSpPr>
            <p:nvPr/>
          </p:nvSpPr>
          <p:spPr bwMode="auto">
            <a:xfrm>
              <a:off x="5286380" y="1000108"/>
              <a:ext cx="785818" cy="500066"/>
            </a:xfrm>
            <a:prstGeom prst="ellipse">
              <a:avLst/>
            </a:prstGeom>
            <a:gradFill rotWithShape="1">
              <a:gsLst>
                <a:gs pos="0">
                  <a:srgbClr val="FFD85D"/>
                </a:gs>
                <a:gs pos="100000">
                  <a:srgbClr val="FFD85D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214942" y="1395399"/>
              <a:ext cx="928694" cy="461965"/>
            </a:xfrm>
            <a:prstGeom prst="rect">
              <a:avLst/>
            </a:prstGeom>
            <a:noFill/>
            <a:effectLst>
              <a:outerShdw blurRad="50800" dist="12700" dir="5400000" algn="t" rotWithShape="0">
                <a:prstClr val="black">
                  <a:alpha val="9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Step 4</a:t>
              </a:r>
            </a:p>
            <a:p>
              <a:pPr algn="ctr" eaLnBrk="1" hangingPunct="1"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100%</a:t>
              </a:r>
            </a:p>
          </p:txBody>
        </p:sp>
      </p:grpSp>
      <p:sp>
        <p:nvSpPr>
          <p:cNvPr id="53255" name="직사각형 117"/>
          <p:cNvSpPr>
            <a:spLocks noChangeArrowheads="1"/>
          </p:cNvSpPr>
          <p:nvPr/>
        </p:nvSpPr>
        <p:spPr bwMode="auto">
          <a:xfrm>
            <a:off x="8072438" y="5500688"/>
            <a:ext cx="922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1400" b="1">
                <a:latin typeface="Malgun Gothic" pitchFamily="34" charset="-127"/>
                <a:ea typeface="Malgun Gothic" pitchFamily="34" charset="-127"/>
              </a:rPr>
              <a:t>Phrase 1</a:t>
            </a:r>
          </a:p>
        </p:txBody>
      </p:sp>
      <p:sp>
        <p:nvSpPr>
          <p:cNvPr id="53256" name="직사각형 118"/>
          <p:cNvSpPr>
            <a:spLocks noChangeArrowheads="1"/>
          </p:cNvSpPr>
          <p:nvPr/>
        </p:nvSpPr>
        <p:spPr bwMode="auto">
          <a:xfrm>
            <a:off x="8072438" y="4071938"/>
            <a:ext cx="922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1400" b="1">
                <a:latin typeface="Malgun Gothic" pitchFamily="34" charset="-127"/>
                <a:ea typeface="Malgun Gothic" pitchFamily="34" charset="-127"/>
              </a:rPr>
              <a:t>Phrase 2</a:t>
            </a:r>
          </a:p>
        </p:txBody>
      </p:sp>
      <p:sp>
        <p:nvSpPr>
          <p:cNvPr id="53257" name="직사각형 119"/>
          <p:cNvSpPr>
            <a:spLocks noChangeArrowheads="1"/>
          </p:cNvSpPr>
          <p:nvPr/>
        </p:nvSpPr>
        <p:spPr bwMode="auto">
          <a:xfrm>
            <a:off x="8072438" y="2857500"/>
            <a:ext cx="922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1400" b="1">
                <a:latin typeface="Malgun Gothic" pitchFamily="34" charset="-127"/>
                <a:ea typeface="Malgun Gothic" pitchFamily="34" charset="-127"/>
              </a:rPr>
              <a:t>Phrase 3</a:t>
            </a:r>
          </a:p>
        </p:txBody>
      </p:sp>
      <p:sp>
        <p:nvSpPr>
          <p:cNvPr id="53258" name="직사각형 120"/>
          <p:cNvSpPr>
            <a:spLocks noChangeArrowheads="1"/>
          </p:cNvSpPr>
          <p:nvPr/>
        </p:nvSpPr>
        <p:spPr bwMode="auto">
          <a:xfrm>
            <a:off x="8072438" y="1857375"/>
            <a:ext cx="922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1400" b="1">
                <a:latin typeface="Malgun Gothic" pitchFamily="34" charset="-127"/>
                <a:ea typeface="Malgun Gothic" pitchFamily="34" charset="-127"/>
              </a:rPr>
              <a:t>Phrase 4</a:t>
            </a:r>
          </a:p>
        </p:txBody>
      </p:sp>
      <p:sp>
        <p:nvSpPr>
          <p:cNvPr id="53259" name="직사각형 121"/>
          <p:cNvSpPr>
            <a:spLocks noChangeArrowheads="1"/>
          </p:cNvSpPr>
          <p:nvPr/>
        </p:nvSpPr>
        <p:spPr bwMode="auto">
          <a:xfrm>
            <a:off x="214313" y="214313"/>
            <a:ext cx="412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2800">
                <a:solidFill>
                  <a:schemeClr val="bg1"/>
                </a:solidFill>
                <a:latin typeface="HY헤드라인M"/>
                <a:ea typeface="HY헤드라인M"/>
                <a:cs typeface="HY헤드라인M"/>
              </a:rPr>
              <a:t>3D Spheres – fill levels</a:t>
            </a:r>
          </a:p>
        </p:txBody>
      </p:sp>
      <p:grpSp>
        <p:nvGrpSpPr>
          <p:cNvPr id="53260" name="그룹 42"/>
          <p:cNvGrpSpPr>
            <a:grpSpLocks/>
          </p:cNvGrpSpPr>
          <p:nvPr/>
        </p:nvGrpSpPr>
        <p:grpSpPr bwMode="auto">
          <a:xfrm>
            <a:off x="3571875" y="1536700"/>
            <a:ext cx="2000250" cy="1892300"/>
            <a:chOff x="3571868" y="1536441"/>
            <a:chExt cx="2000264" cy="1892559"/>
          </a:xfrm>
        </p:grpSpPr>
        <p:sp>
          <p:nvSpPr>
            <p:cNvPr id="91" name="타원 90"/>
            <p:cNvSpPr/>
            <p:nvPr/>
          </p:nvSpPr>
          <p:spPr>
            <a:xfrm>
              <a:off x="3571868" y="2928870"/>
              <a:ext cx="2000264" cy="50013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BBE0E3">
                    <a:shade val="67500"/>
                    <a:satMod val="115000"/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53279" name="Oval 4"/>
            <p:cNvSpPr>
              <a:spLocks noChangeArrowheads="1"/>
            </p:cNvSpPr>
            <p:nvPr/>
          </p:nvSpPr>
          <p:spPr bwMode="auto">
            <a:xfrm>
              <a:off x="3714745" y="1536441"/>
              <a:ext cx="1667544" cy="1667541"/>
            </a:xfrm>
            <a:prstGeom prst="ellipse">
              <a:avLst/>
            </a:prstGeom>
            <a:gradFill rotWithShape="1">
              <a:gsLst>
                <a:gs pos="0">
                  <a:srgbClr val="E1E1E1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pic>
          <p:nvPicPr>
            <p:cNvPr id="53280" name="Picture 2" descr="C:\Documents and Settings\HANA\바탕 화면\김성태\업무\파워포인트\자료\그림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779"/>
            <a:stretch>
              <a:fillRect/>
            </a:stretch>
          </p:blipFill>
          <p:spPr bwMode="auto">
            <a:xfrm>
              <a:off x="3714744" y="2000240"/>
              <a:ext cx="1681539" cy="1214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타원 39"/>
            <p:cNvSpPr/>
            <p:nvPr/>
          </p:nvSpPr>
          <p:spPr>
            <a:xfrm>
              <a:off x="3794400" y="1929600"/>
              <a:ext cx="1530000" cy="190493"/>
            </a:xfrm>
            <a:prstGeom prst="ellipse">
              <a:avLst/>
            </a:prstGeom>
            <a:gradFill flip="none" rotWithShape="1">
              <a:gsLst>
                <a:gs pos="0">
                  <a:srgbClr val="A50021"/>
                </a:gs>
                <a:gs pos="50000">
                  <a:srgbClr val="FF3300"/>
                </a:gs>
                <a:gs pos="100000">
                  <a:srgbClr val="FF9900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53284" name="Oval 118"/>
            <p:cNvSpPr>
              <a:spLocks noChangeArrowheads="1"/>
            </p:cNvSpPr>
            <p:nvPr/>
          </p:nvSpPr>
          <p:spPr bwMode="auto">
            <a:xfrm>
              <a:off x="4050668" y="1550347"/>
              <a:ext cx="1000132" cy="64294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>
                    <a:alpha val="2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857620" y="2071502"/>
              <a:ext cx="1357323" cy="584280"/>
            </a:xfrm>
            <a:prstGeom prst="rect">
              <a:avLst/>
            </a:prstGeom>
            <a:noFill/>
            <a:effectLst>
              <a:outerShdw blurRad="50800" dist="12700" dir="5400000" algn="t" rotWithShape="0">
                <a:prstClr val="black">
                  <a:alpha val="9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6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Step 3</a:t>
              </a:r>
            </a:p>
            <a:p>
              <a:pPr algn="ctr" eaLnBrk="1" hangingPunct="1">
                <a:defRPr/>
              </a:pPr>
              <a:r>
                <a:rPr lang="en-US" altLang="ko-KR" sz="16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75%</a:t>
              </a:r>
            </a:p>
          </p:txBody>
        </p:sp>
      </p:grpSp>
      <p:grpSp>
        <p:nvGrpSpPr>
          <p:cNvPr id="53261" name="그룹 49"/>
          <p:cNvGrpSpPr>
            <a:grpSpLocks/>
          </p:cNvGrpSpPr>
          <p:nvPr/>
        </p:nvGrpSpPr>
        <p:grpSpPr bwMode="auto">
          <a:xfrm>
            <a:off x="2071688" y="2286000"/>
            <a:ext cx="2214562" cy="2357438"/>
            <a:chOff x="2071670" y="2285992"/>
            <a:chExt cx="2214578" cy="2357454"/>
          </a:xfrm>
        </p:grpSpPr>
        <p:sp>
          <p:nvSpPr>
            <p:cNvPr id="51" name="타원 50"/>
            <p:cNvSpPr/>
            <p:nvPr/>
          </p:nvSpPr>
          <p:spPr>
            <a:xfrm>
              <a:off x="2071670" y="4143380"/>
              <a:ext cx="2214578" cy="50006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BBE0E3">
                    <a:shade val="67500"/>
                    <a:satMod val="115000"/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53271" name="Oval 4"/>
            <p:cNvSpPr>
              <a:spLocks noChangeArrowheads="1"/>
            </p:cNvSpPr>
            <p:nvPr/>
          </p:nvSpPr>
          <p:spPr bwMode="auto">
            <a:xfrm>
              <a:off x="2143107" y="2302478"/>
              <a:ext cx="2055219" cy="2055216"/>
            </a:xfrm>
            <a:prstGeom prst="ellipse">
              <a:avLst/>
            </a:prstGeom>
            <a:gradFill rotWithShape="1">
              <a:gsLst>
                <a:gs pos="0">
                  <a:srgbClr val="E1E1E1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pic>
          <p:nvPicPr>
            <p:cNvPr id="53272" name="Picture 2" descr="C:\Documents and Settings\HANA\바탕 화면\김성태\업무\파워포인트\자료\그림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583"/>
            <a:stretch>
              <a:fillRect/>
            </a:stretch>
          </p:blipFill>
          <p:spPr bwMode="auto">
            <a:xfrm>
              <a:off x="2143107" y="3312833"/>
              <a:ext cx="2072469" cy="1044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73" name="Oval 118"/>
            <p:cNvSpPr>
              <a:spLocks noChangeArrowheads="1"/>
            </p:cNvSpPr>
            <p:nvPr/>
          </p:nvSpPr>
          <p:spPr bwMode="auto">
            <a:xfrm>
              <a:off x="2500298" y="2285992"/>
              <a:ext cx="1357322" cy="92869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>
                    <a:alpha val="2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2143108" y="3214686"/>
              <a:ext cx="2070000" cy="190493"/>
            </a:xfrm>
            <a:prstGeom prst="ellipse">
              <a:avLst/>
            </a:prstGeom>
            <a:gradFill flip="none" rotWithShape="1">
              <a:gsLst>
                <a:gs pos="0">
                  <a:srgbClr val="A50021"/>
                </a:gs>
                <a:gs pos="50000">
                  <a:srgbClr val="FF3300"/>
                </a:gs>
                <a:gs pos="100000">
                  <a:srgbClr val="FF9900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285984" y="3000372"/>
              <a:ext cx="1785951" cy="708030"/>
            </a:xfrm>
            <a:prstGeom prst="rect">
              <a:avLst/>
            </a:prstGeom>
            <a:noFill/>
            <a:effectLst>
              <a:outerShdw blurRad="50800" dist="12700" dir="5400000" algn="t" rotWithShape="0">
                <a:prstClr val="black">
                  <a:alpha val="9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2000" dirty="0">
                  <a:latin typeface="HY견고딕" pitchFamily="18" charset="-127"/>
                  <a:ea typeface="HY견고딕" pitchFamily="18" charset="-127"/>
                </a:rPr>
                <a:t>Step 2</a:t>
              </a:r>
            </a:p>
            <a:p>
              <a:pPr algn="ctr" eaLnBrk="1" hangingPunct="1">
                <a:defRPr/>
              </a:pPr>
              <a:r>
                <a:rPr lang="en-US" altLang="ko-KR" sz="2000" dirty="0">
                  <a:latin typeface="HY견고딕" pitchFamily="18" charset="-127"/>
                  <a:ea typeface="HY견고딕" pitchFamily="18" charset="-127"/>
                </a:rPr>
                <a:t>50%</a:t>
              </a:r>
            </a:p>
          </p:txBody>
        </p:sp>
      </p:grpSp>
      <p:sp>
        <p:nvSpPr>
          <p:cNvPr id="60" name="타원 59"/>
          <p:cNvSpPr/>
          <p:nvPr/>
        </p:nvSpPr>
        <p:spPr>
          <a:xfrm>
            <a:off x="357188" y="5572125"/>
            <a:ext cx="2428875" cy="50006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BBE0E3">
                  <a:shade val="67500"/>
                  <a:satMod val="115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53263" name="Oval 4"/>
          <p:cNvSpPr>
            <a:spLocks noChangeArrowheads="1"/>
          </p:cNvSpPr>
          <p:nvPr/>
        </p:nvSpPr>
        <p:spPr bwMode="auto">
          <a:xfrm>
            <a:off x="285750" y="3286125"/>
            <a:ext cx="2522538" cy="2522538"/>
          </a:xfrm>
          <a:prstGeom prst="ellipse">
            <a:avLst/>
          </a:prstGeom>
          <a:gradFill rotWithShape="1">
            <a:gsLst>
              <a:gs pos="0">
                <a:srgbClr val="E1E1E1"/>
              </a:gs>
              <a:gs pos="100000">
                <a:srgbClr val="C0C0C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pic>
        <p:nvPicPr>
          <p:cNvPr id="53264" name="Picture 2" descr="C:\Documents and Settings\HANA\바탕 화면\김성태\업무\파워포인트\자료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79"/>
          <a:stretch>
            <a:fillRect/>
          </a:stretch>
        </p:blipFill>
        <p:spPr bwMode="auto">
          <a:xfrm>
            <a:off x="285750" y="5248275"/>
            <a:ext cx="252253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5" name="Oval 118"/>
          <p:cNvSpPr>
            <a:spLocks noChangeArrowheads="1"/>
          </p:cNvSpPr>
          <p:nvPr/>
        </p:nvSpPr>
        <p:spPr bwMode="auto">
          <a:xfrm>
            <a:off x="642938" y="3286125"/>
            <a:ext cx="1785937" cy="13573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0C0C0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07600" y="5148000"/>
            <a:ext cx="2077200" cy="214314"/>
          </a:xfrm>
          <a:prstGeom prst="ellipse">
            <a:avLst/>
          </a:prstGeom>
          <a:gradFill flip="none" rotWithShape="1">
            <a:gsLst>
              <a:gs pos="0">
                <a:srgbClr val="A50021"/>
              </a:gs>
              <a:gs pos="50000">
                <a:srgbClr val="FF3300"/>
              </a:gs>
              <a:gs pos="100000">
                <a:srgbClr val="FF9900"/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42938" y="4221163"/>
            <a:ext cx="1785937" cy="708025"/>
          </a:xfrm>
          <a:prstGeom prst="rect">
            <a:avLst/>
          </a:prstGeom>
          <a:noFill/>
          <a:effectLst>
            <a:outerShdw blurRad="50800" dist="12700" dir="5400000" algn="t" rotWithShape="0">
              <a:prstClr val="black">
                <a:alpha val="9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Step 1</a:t>
            </a:r>
          </a:p>
          <a:p>
            <a:pPr algn="ctr" eaLnBrk="1" hangingPunct="1">
              <a:defRPr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25%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그룹 39"/>
          <p:cNvGrpSpPr>
            <a:grpSpLocks/>
          </p:cNvGrpSpPr>
          <p:nvPr/>
        </p:nvGrpSpPr>
        <p:grpSpPr bwMode="auto">
          <a:xfrm>
            <a:off x="5686425" y="3143250"/>
            <a:ext cx="2814638" cy="2857500"/>
            <a:chOff x="5686432" y="3143248"/>
            <a:chExt cx="2814658" cy="2857520"/>
          </a:xfrm>
        </p:grpSpPr>
        <p:grpSp>
          <p:nvGrpSpPr>
            <p:cNvPr id="54309" name="그룹 15"/>
            <p:cNvGrpSpPr>
              <a:grpSpLocks/>
            </p:cNvGrpSpPr>
            <p:nvPr/>
          </p:nvGrpSpPr>
          <p:grpSpPr bwMode="auto">
            <a:xfrm>
              <a:off x="5686432" y="5429264"/>
              <a:ext cx="2743219" cy="571504"/>
              <a:chOff x="4500562" y="5286388"/>
              <a:chExt cx="3429024" cy="714380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6000760" y="5572140"/>
                <a:ext cx="428628" cy="714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14" name="도넛 13"/>
              <p:cNvSpPr/>
              <p:nvPr/>
            </p:nvSpPr>
            <p:spPr>
              <a:xfrm>
                <a:off x="4500562" y="5286388"/>
                <a:ext cx="3429024" cy="714380"/>
              </a:xfrm>
              <a:prstGeom prst="donut">
                <a:avLst>
                  <a:gd name="adj" fmla="val 9736"/>
                </a:avLst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4310" name="Picture 2" descr="C:\Documents and Settings\HANA\My Documents\My Pictures\Microsoft Clip Organizer\j0425198 cop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926" y="3143248"/>
              <a:ext cx="1455164" cy="2584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4275" name="그룹 66"/>
          <p:cNvGrpSpPr>
            <a:grpSpLocks/>
          </p:cNvGrpSpPr>
          <p:nvPr/>
        </p:nvGrpSpPr>
        <p:grpSpPr bwMode="auto">
          <a:xfrm>
            <a:off x="6786563" y="3241675"/>
            <a:ext cx="785812" cy="966788"/>
            <a:chOff x="6786578" y="3241749"/>
            <a:chExt cx="785818" cy="967116"/>
          </a:xfrm>
        </p:grpSpPr>
        <p:pic>
          <p:nvPicPr>
            <p:cNvPr id="54305" name="Picture 2" descr="C:\Documents and Settings\HANA\My Documents\My Pictures\Microsoft Clip Organizer\j0425198 cop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95300">
              <a:off x="7013324" y="3241749"/>
              <a:ext cx="473392" cy="840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306" name="그룹 19"/>
            <p:cNvGrpSpPr>
              <a:grpSpLocks/>
            </p:cNvGrpSpPr>
            <p:nvPr/>
          </p:nvGrpSpPr>
          <p:grpSpPr bwMode="auto">
            <a:xfrm>
              <a:off x="6786578" y="4045153"/>
              <a:ext cx="785818" cy="163712"/>
              <a:chOff x="4500562" y="5286388"/>
              <a:chExt cx="3429024" cy="714380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6003789" y="5571130"/>
                <a:ext cx="422569" cy="762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22" name="도넛 21"/>
              <p:cNvSpPr/>
              <p:nvPr/>
            </p:nvSpPr>
            <p:spPr>
              <a:xfrm>
                <a:off x="4500562" y="5287012"/>
                <a:ext cx="3429024" cy="713756"/>
              </a:xfrm>
              <a:prstGeom prst="donut">
                <a:avLst>
                  <a:gd name="adj" fmla="val 9736"/>
                </a:avLst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4276" name="그룹 65"/>
          <p:cNvGrpSpPr>
            <a:grpSpLocks/>
          </p:cNvGrpSpPr>
          <p:nvPr/>
        </p:nvGrpSpPr>
        <p:grpSpPr bwMode="auto">
          <a:xfrm>
            <a:off x="5572125" y="3232150"/>
            <a:ext cx="1285875" cy="1608138"/>
            <a:chOff x="5572132" y="3232625"/>
            <a:chExt cx="1285884" cy="1607276"/>
          </a:xfrm>
        </p:grpSpPr>
        <p:grpSp>
          <p:nvGrpSpPr>
            <p:cNvPr id="54301" name="그룹 16"/>
            <p:cNvGrpSpPr>
              <a:grpSpLocks/>
            </p:cNvGrpSpPr>
            <p:nvPr/>
          </p:nvGrpSpPr>
          <p:grpSpPr bwMode="auto">
            <a:xfrm>
              <a:off x="5572132" y="4572008"/>
              <a:ext cx="1285884" cy="267893"/>
              <a:chOff x="4500562" y="5286388"/>
              <a:chExt cx="3429024" cy="714380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5999172" y="5573431"/>
                <a:ext cx="431803" cy="71929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4500562" y="5285719"/>
                <a:ext cx="3429024" cy="715049"/>
              </a:xfrm>
              <a:prstGeom prst="donut">
                <a:avLst>
                  <a:gd name="adj" fmla="val 9736"/>
                </a:avLst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4302" name="Picture 2" descr="C:\Documents and Settings\HANA\My Documents\My Pictures\Microsoft Clip Organizer\j0425198 cop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3167" flipH="1">
              <a:off x="5707844" y="3232625"/>
              <a:ext cx="766325" cy="136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4277" name="그룹 58"/>
          <p:cNvGrpSpPr>
            <a:grpSpLocks/>
          </p:cNvGrpSpPr>
          <p:nvPr/>
        </p:nvGrpSpPr>
        <p:grpSpPr bwMode="auto">
          <a:xfrm>
            <a:off x="0" y="5786438"/>
            <a:ext cx="2428875" cy="500062"/>
            <a:chOff x="0" y="5786454"/>
            <a:chExt cx="2428892" cy="500066"/>
          </a:xfrm>
        </p:grpSpPr>
        <p:sp>
          <p:nvSpPr>
            <p:cNvPr id="38" name="타원 37"/>
            <p:cNvSpPr/>
            <p:nvPr/>
          </p:nvSpPr>
          <p:spPr>
            <a:xfrm>
              <a:off x="0" y="5786454"/>
              <a:ext cx="2428892" cy="50006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BBE0E3">
                    <a:shade val="67500"/>
                    <a:satMod val="115000"/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146183" y="5949967"/>
              <a:ext cx="1155708" cy="6826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BBE0E3">
                    <a:shade val="67500"/>
                    <a:satMod val="115000"/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144596" y="5902342"/>
              <a:ext cx="1214445" cy="7143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BBE0E3">
                    <a:shade val="67500"/>
                    <a:satMod val="115000"/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 rot="21351786">
              <a:off x="1144596" y="5830904"/>
              <a:ext cx="1214445" cy="7143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BBE0E3">
                    <a:shade val="67500"/>
                    <a:satMod val="115000"/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</p:grpSp>
      <p:grpSp>
        <p:nvGrpSpPr>
          <p:cNvPr id="54278" name="그룹 46"/>
          <p:cNvGrpSpPr>
            <a:grpSpLocks/>
          </p:cNvGrpSpPr>
          <p:nvPr/>
        </p:nvGrpSpPr>
        <p:grpSpPr bwMode="auto">
          <a:xfrm>
            <a:off x="428625" y="2214563"/>
            <a:ext cx="1714500" cy="3857625"/>
            <a:chOff x="428596" y="2214554"/>
            <a:chExt cx="1714512" cy="3857652"/>
          </a:xfrm>
        </p:grpSpPr>
        <p:sp>
          <p:nvSpPr>
            <p:cNvPr id="48" name="타원 47"/>
            <p:cNvSpPr/>
            <p:nvPr/>
          </p:nvSpPr>
          <p:spPr>
            <a:xfrm>
              <a:off x="428596" y="2214554"/>
              <a:ext cx="1714512" cy="3857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isometricOffAxis2Right"/>
              <a:lightRig rig="threePt" dir="t"/>
            </a:scene3d>
            <a:sp3d extrusionH="2349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428596" y="2214554"/>
              <a:ext cx="1714512" cy="3857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2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79410" y="2428868"/>
              <a:ext cx="1420822" cy="33575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OffAxis2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769067" y="2857496"/>
              <a:ext cx="1088289" cy="2571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2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928662" y="3143248"/>
              <a:ext cx="785818" cy="202580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OffAxis2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1071538" y="3500438"/>
              <a:ext cx="500066" cy="1285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2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1214414" y="3786190"/>
              <a:ext cx="214314" cy="7143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OffAxis2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1285852" y="3929066"/>
              <a:ext cx="71438" cy="42862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isometricOffAxis2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</p:grpSp>
      <p:pic>
        <p:nvPicPr>
          <p:cNvPr id="54279" name="Picture 2" descr="C:\Documents and Settings\HANA\My Documents\My Pictures\Microsoft Clip Organizer\j0425198greenc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22471">
            <a:off x="1660525" y="3206751"/>
            <a:ext cx="763587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3" descr="C:\Documents and Settings\HANA\My Documents\My Pictures\Microsoft Clip Organizer\j0425198blue cop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8439">
            <a:off x="1682750" y="3419476"/>
            <a:ext cx="763587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4" descr="C:\Documents and Settings\HANA\My Documents\My Pictures\Microsoft Clip Organizer\j0425198 cop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23353">
            <a:off x="1666875" y="3608388"/>
            <a:ext cx="763588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2" name="직사각형 59"/>
          <p:cNvSpPr>
            <a:spLocks noChangeArrowheads="1"/>
          </p:cNvSpPr>
          <p:nvPr/>
        </p:nvSpPr>
        <p:spPr bwMode="auto">
          <a:xfrm>
            <a:off x="3071813" y="1652588"/>
            <a:ext cx="2160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1600">
                <a:solidFill>
                  <a:srgbClr val="00B050"/>
                </a:solidFill>
                <a:latin typeface="HY견고딕"/>
                <a:ea typeface="HY견고딕"/>
                <a:cs typeface="HY견고딕"/>
              </a:rPr>
              <a:t>First Green Arrow</a:t>
            </a:r>
          </a:p>
        </p:txBody>
      </p:sp>
      <p:sp>
        <p:nvSpPr>
          <p:cNvPr id="54283" name="직사각형 60"/>
          <p:cNvSpPr>
            <a:spLocks noChangeArrowheads="1"/>
          </p:cNvSpPr>
          <p:nvPr/>
        </p:nvSpPr>
        <p:spPr bwMode="auto">
          <a:xfrm>
            <a:off x="3071813" y="2081213"/>
            <a:ext cx="58023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1200">
                <a:latin typeface="HY견고딕"/>
                <a:ea typeface="HY견고딕"/>
                <a:cs typeface="HY견고딕"/>
              </a:rPr>
              <a:t>Green is a symbol of naturalism. We can easily see the color on the</a:t>
            </a:r>
          </a:p>
          <a:p>
            <a:pPr algn="ctr" eaLnBrk="1" hangingPunct="1"/>
            <a:r>
              <a:rPr lang="en-US" altLang="ko-KR" sz="1200">
                <a:latin typeface="HY견고딕"/>
                <a:ea typeface="HY견고딕"/>
                <a:cs typeface="HY견고딕"/>
              </a:rPr>
              <a:t>Ground</a:t>
            </a:r>
          </a:p>
        </p:txBody>
      </p:sp>
      <p:sp>
        <p:nvSpPr>
          <p:cNvPr id="54284" name="직사각형 61"/>
          <p:cNvSpPr>
            <a:spLocks noChangeArrowheads="1"/>
          </p:cNvSpPr>
          <p:nvPr/>
        </p:nvSpPr>
        <p:spPr bwMode="auto">
          <a:xfrm>
            <a:off x="3071813" y="3224213"/>
            <a:ext cx="23034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1600">
                <a:solidFill>
                  <a:srgbClr val="1A2E7B"/>
                </a:solidFill>
                <a:latin typeface="HY견고딕"/>
                <a:ea typeface="HY견고딕"/>
                <a:cs typeface="HY견고딕"/>
              </a:rPr>
              <a:t>Second Blue Arrow</a:t>
            </a:r>
          </a:p>
        </p:txBody>
      </p:sp>
      <p:sp>
        <p:nvSpPr>
          <p:cNvPr id="54285" name="직사각형 62"/>
          <p:cNvSpPr>
            <a:spLocks noChangeArrowheads="1"/>
          </p:cNvSpPr>
          <p:nvPr/>
        </p:nvSpPr>
        <p:spPr bwMode="auto">
          <a:xfrm>
            <a:off x="3071813" y="3652838"/>
            <a:ext cx="5243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200">
                <a:latin typeface="HY견고딕"/>
                <a:ea typeface="HY견고딕"/>
                <a:cs typeface="HY견고딕"/>
              </a:rPr>
              <a:t>Blue. Confidence. Honesty. Ocean. Blue bird. Brand new. etc</a:t>
            </a:r>
          </a:p>
        </p:txBody>
      </p:sp>
      <p:sp>
        <p:nvSpPr>
          <p:cNvPr id="54286" name="직사각형 63"/>
          <p:cNvSpPr>
            <a:spLocks noChangeArrowheads="1"/>
          </p:cNvSpPr>
          <p:nvPr/>
        </p:nvSpPr>
        <p:spPr bwMode="auto">
          <a:xfrm>
            <a:off x="3071813" y="4724400"/>
            <a:ext cx="2066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1600">
                <a:solidFill>
                  <a:srgbClr val="C00000"/>
                </a:solidFill>
                <a:latin typeface="HY견고딕"/>
                <a:ea typeface="HY견고딕"/>
                <a:cs typeface="HY견고딕"/>
              </a:rPr>
              <a:t>Third Red Arrow</a:t>
            </a:r>
          </a:p>
        </p:txBody>
      </p:sp>
      <p:sp>
        <p:nvSpPr>
          <p:cNvPr id="54287" name="직사각형 64"/>
          <p:cNvSpPr>
            <a:spLocks noChangeArrowheads="1"/>
          </p:cNvSpPr>
          <p:nvPr/>
        </p:nvSpPr>
        <p:spPr bwMode="auto">
          <a:xfrm>
            <a:off x="3071813" y="5153025"/>
            <a:ext cx="3775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200">
                <a:latin typeface="HY견고딕"/>
                <a:ea typeface="HY견고딕"/>
                <a:cs typeface="HY견고딕"/>
              </a:rPr>
              <a:t>Red. Enthusiasm. Passion. Blood. Apple. </a:t>
            </a:r>
          </a:p>
        </p:txBody>
      </p:sp>
      <p:sp>
        <p:nvSpPr>
          <p:cNvPr id="54288" name="文本框 41"/>
          <p:cNvSpPr txBox="1">
            <a:spLocks noChangeArrowheads="1"/>
          </p:cNvSpPr>
          <p:nvPr/>
        </p:nvSpPr>
        <p:spPr bwMode="auto">
          <a:xfrm>
            <a:off x="0" y="9718675"/>
            <a:ext cx="516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51PPT</a:t>
            </a:r>
            <a:r>
              <a:rPr lang="zh-CN" altLang="en-US"/>
              <a:t>模板网  </a:t>
            </a:r>
            <a:r>
              <a:rPr lang="en-US" altLang="zh-CN">
                <a:hlinkClick r:id="rId8"/>
              </a:rPr>
              <a:t>www.51ppt moban.com</a:t>
            </a:r>
            <a:r>
              <a:rPr lang="en-US" altLang="zh-CN"/>
              <a:t>  </a:t>
            </a:r>
            <a:r>
              <a:rPr lang="zh-CN" altLang="en-US"/>
              <a:t>整理发布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714875" y="5927725"/>
            <a:ext cx="4714875" cy="50006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BBE0E3">
                  <a:shade val="67500"/>
                  <a:satMod val="115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pic>
        <p:nvPicPr>
          <p:cNvPr id="55299" name="Picture 7" descr="C:\Documents and Settings\HANA\바탕 화면\그림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71618">
            <a:off x="5148263" y="3648075"/>
            <a:ext cx="42306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 10"/>
          <p:cNvSpPr/>
          <p:nvPr/>
        </p:nvSpPr>
        <p:spPr>
          <a:xfrm rot="18984218">
            <a:off x="4392613" y="3249613"/>
            <a:ext cx="4195762" cy="142716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8984218">
            <a:off x="4549775" y="3327400"/>
            <a:ext cx="3903663" cy="12890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18984218">
            <a:off x="4716463" y="3398838"/>
            <a:ext cx="3535362" cy="116046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8984218">
            <a:off x="4902200" y="3467100"/>
            <a:ext cx="3132138" cy="99853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 rot="18984218">
            <a:off x="5189538" y="3541713"/>
            <a:ext cx="2522537" cy="814387"/>
          </a:xfrm>
          <a:prstGeom prst="ellipse">
            <a:avLst/>
          </a:prstGeom>
          <a:gradFill flip="none" rotWithShape="1">
            <a:gsLst>
              <a:gs pos="0">
                <a:srgbClr val="1A2E7B"/>
              </a:gs>
              <a:gs pos="100000">
                <a:srgbClr val="8298B8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rot="18984218">
            <a:off x="5507038" y="3605213"/>
            <a:ext cx="1901825" cy="6540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 rot="2707213">
            <a:off x="5998369" y="3231356"/>
            <a:ext cx="738188" cy="1247775"/>
          </a:xfrm>
          <a:custGeom>
            <a:avLst/>
            <a:gdLst>
              <a:gd name="connsiteX0" fmla="*/ 571504 w 571504"/>
              <a:gd name="connsiteY0" fmla="*/ 1143008 h 1143008"/>
              <a:gd name="connsiteX1" fmla="*/ 76567 w 571504"/>
              <a:gd name="connsiteY1" fmla="*/ 857256 h 1143008"/>
              <a:gd name="connsiteX2" fmla="*/ 76568 w 571504"/>
              <a:gd name="connsiteY2" fmla="*/ 285752 h 1143008"/>
              <a:gd name="connsiteX3" fmla="*/ 571506 w 571504"/>
              <a:gd name="connsiteY3" fmla="*/ 1 h 1143008"/>
              <a:gd name="connsiteX4" fmla="*/ 571507 w 571504"/>
              <a:gd name="connsiteY4" fmla="*/ 1143014 h 1143008"/>
              <a:gd name="connsiteX5" fmla="*/ 571504 w 571504"/>
              <a:gd name="connsiteY5" fmla="*/ 1143008 h 1143008"/>
              <a:gd name="connsiteX0" fmla="*/ 597026 w 741995"/>
              <a:gd name="connsiteY0" fmla="*/ 1201429 h 1201435"/>
              <a:gd name="connsiteX1" fmla="*/ 102089 w 741995"/>
              <a:gd name="connsiteY1" fmla="*/ 915677 h 1201435"/>
              <a:gd name="connsiteX2" fmla="*/ 102090 w 741995"/>
              <a:gd name="connsiteY2" fmla="*/ 344173 h 1201435"/>
              <a:gd name="connsiteX3" fmla="*/ 597028 w 741995"/>
              <a:gd name="connsiteY3" fmla="*/ 58422 h 1201435"/>
              <a:gd name="connsiteX4" fmla="*/ 741995 w 741995"/>
              <a:gd name="connsiteY4" fmla="*/ 694703 h 1201435"/>
              <a:gd name="connsiteX5" fmla="*/ 597029 w 741995"/>
              <a:gd name="connsiteY5" fmla="*/ 1201435 h 1201435"/>
              <a:gd name="connsiteX6" fmla="*/ 597026 w 741995"/>
              <a:gd name="connsiteY6" fmla="*/ 1201429 h 1201435"/>
              <a:gd name="connsiteX0" fmla="*/ 597026 w 741995"/>
              <a:gd name="connsiteY0" fmla="*/ 1201429 h 1201435"/>
              <a:gd name="connsiteX1" fmla="*/ 102089 w 741995"/>
              <a:gd name="connsiteY1" fmla="*/ 915677 h 1201435"/>
              <a:gd name="connsiteX2" fmla="*/ 102090 w 741995"/>
              <a:gd name="connsiteY2" fmla="*/ 344173 h 1201435"/>
              <a:gd name="connsiteX3" fmla="*/ 597028 w 741995"/>
              <a:gd name="connsiteY3" fmla="*/ 58422 h 1201435"/>
              <a:gd name="connsiteX4" fmla="*/ 741995 w 741995"/>
              <a:gd name="connsiteY4" fmla="*/ 694703 h 1201435"/>
              <a:gd name="connsiteX5" fmla="*/ 597029 w 741995"/>
              <a:gd name="connsiteY5" fmla="*/ 1201435 h 1201435"/>
              <a:gd name="connsiteX6" fmla="*/ 597026 w 741995"/>
              <a:gd name="connsiteY6" fmla="*/ 1201429 h 1201435"/>
              <a:gd name="connsiteX0" fmla="*/ 597026 w 741995"/>
              <a:gd name="connsiteY0" fmla="*/ 1201429 h 1201435"/>
              <a:gd name="connsiteX1" fmla="*/ 102089 w 741995"/>
              <a:gd name="connsiteY1" fmla="*/ 915677 h 1201435"/>
              <a:gd name="connsiteX2" fmla="*/ 102090 w 741995"/>
              <a:gd name="connsiteY2" fmla="*/ 344173 h 1201435"/>
              <a:gd name="connsiteX3" fmla="*/ 597028 w 741995"/>
              <a:gd name="connsiteY3" fmla="*/ 58422 h 1201435"/>
              <a:gd name="connsiteX4" fmla="*/ 741995 w 741995"/>
              <a:gd name="connsiteY4" fmla="*/ 694703 h 1201435"/>
              <a:gd name="connsiteX5" fmla="*/ 597029 w 741995"/>
              <a:gd name="connsiteY5" fmla="*/ 1201435 h 1201435"/>
              <a:gd name="connsiteX6" fmla="*/ 597026 w 741995"/>
              <a:gd name="connsiteY6" fmla="*/ 1201429 h 1201435"/>
              <a:gd name="connsiteX0" fmla="*/ 597026 w 720512"/>
              <a:gd name="connsiteY0" fmla="*/ 1201429 h 1201435"/>
              <a:gd name="connsiteX1" fmla="*/ 102089 w 720512"/>
              <a:gd name="connsiteY1" fmla="*/ 915677 h 1201435"/>
              <a:gd name="connsiteX2" fmla="*/ 102090 w 720512"/>
              <a:gd name="connsiteY2" fmla="*/ 344173 h 1201435"/>
              <a:gd name="connsiteX3" fmla="*/ 597028 w 720512"/>
              <a:gd name="connsiteY3" fmla="*/ 58422 h 1201435"/>
              <a:gd name="connsiteX4" fmla="*/ 720512 w 720512"/>
              <a:gd name="connsiteY4" fmla="*/ 550172 h 1201435"/>
              <a:gd name="connsiteX5" fmla="*/ 597029 w 720512"/>
              <a:gd name="connsiteY5" fmla="*/ 1201435 h 1201435"/>
              <a:gd name="connsiteX6" fmla="*/ 597026 w 720512"/>
              <a:gd name="connsiteY6" fmla="*/ 1201429 h 1201435"/>
              <a:gd name="connsiteX0" fmla="*/ 597026 w 739004"/>
              <a:gd name="connsiteY0" fmla="*/ 1201429 h 1201435"/>
              <a:gd name="connsiteX1" fmla="*/ 102089 w 739004"/>
              <a:gd name="connsiteY1" fmla="*/ 915677 h 1201435"/>
              <a:gd name="connsiteX2" fmla="*/ 102090 w 739004"/>
              <a:gd name="connsiteY2" fmla="*/ 344173 h 1201435"/>
              <a:gd name="connsiteX3" fmla="*/ 597028 w 739004"/>
              <a:gd name="connsiteY3" fmla="*/ 58422 h 1201435"/>
              <a:gd name="connsiteX4" fmla="*/ 739004 w 739004"/>
              <a:gd name="connsiteY4" fmla="*/ 641630 h 1201435"/>
              <a:gd name="connsiteX5" fmla="*/ 597029 w 739004"/>
              <a:gd name="connsiteY5" fmla="*/ 1201435 h 1201435"/>
              <a:gd name="connsiteX6" fmla="*/ 597026 w 739004"/>
              <a:gd name="connsiteY6" fmla="*/ 1201429 h 1201435"/>
              <a:gd name="connsiteX0" fmla="*/ 597026 w 739004"/>
              <a:gd name="connsiteY0" fmla="*/ 1201429 h 1201435"/>
              <a:gd name="connsiteX1" fmla="*/ 102089 w 739004"/>
              <a:gd name="connsiteY1" fmla="*/ 915677 h 1201435"/>
              <a:gd name="connsiteX2" fmla="*/ 102090 w 739004"/>
              <a:gd name="connsiteY2" fmla="*/ 344173 h 1201435"/>
              <a:gd name="connsiteX3" fmla="*/ 597028 w 739004"/>
              <a:gd name="connsiteY3" fmla="*/ 58422 h 1201435"/>
              <a:gd name="connsiteX4" fmla="*/ 739004 w 739004"/>
              <a:gd name="connsiteY4" fmla="*/ 641630 h 1201435"/>
              <a:gd name="connsiteX5" fmla="*/ 597029 w 739004"/>
              <a:gd name="connsiteY5" fmla="*/ 1201435 h 1201435"/>
              <a:gd name="connsiteX6" fmla="*/ 597026 w 739004"/>
              <a:gd name="connsiteY6" fmla="*/ 1201429 h 1201435"/>
              <a:gd name="connsiteX0" fmla="*/ 597026 w 739004"/>
              <a:gd name="connsiteY0" fmla="*/ 1201429 h 1201435"/>
              <a:gd name="connsiteX1" fmla="*/ 102089 w 739004"/>
              <a:gd name="connsiteY1" fmla="*/ 915677 h 1201435"/>
              <a:gd name="connsiteX2" fmla="*/ 102090 w 739004"/>
              <a:gd name="connsiteY2" fmla="*/ 344173 h 1201435"/>
              <a:gd name="connsiteX3" fmla="*/ 597028 w 739004"/>
              <a:gd name="connsiteY3" fmla="*/ 58422 h 1201435"/>
              <a:gd name="connsiteX4" fmla="*/ 739004 w 739004"/>
              <a:gd name="connsiteY4" fmla="*/ 641630 h 1201435"/>
              <a:gd name="connsiteX5" fmla="*/ 597029 w 739004"/>
              <a:gd name="connsiteY5" fmla="*/ 1201435 h 1201435"/>
              <a:gd name="connsiteX6" fmla="*/ 597026 w 739004"/>
              <a:gd name="connsiteY6" fmla="*/ 1201429 h 1201435"/>
              <a:gd name="connsiteX0" fmla="*/ 597026 w 801205"/>
              <a:gd name="connsiteY0" fmla="*/ 1201429 h 1294735"/>
              <a:gd name="connsiteX1" fmla="*/ 102089 w 801205"/>
              <a:gd name="connsiteY1" fmla="*/ 915677 h 1294735"/>
              <a:gd name="connsiteX2" fmla="*/ 102090 w 801205"/>
              <a:gd name="connsiteY2" fmla="*/ 344173 h 1294735"/>
              <a:gd name="connsiteX3" fmla="*/ 597028 w 801205"/>
              <a:gd name="connsiteY3" fmla="*/ 58422 h 1294735"/>
              <a:gd name="connsiteX4" fmla="*/ 739004 w 801205"/>
              <a:gd name="connsiteY4" fmla="*/ 641630 h 1294735"/>
              <a:gd name="connsiteX5" fmla="*/ 597029 w 801205"/>
              <a:gd name="connsiteY5" fmla="*/ 1201435 h 1294735"/>
              <a:gd name="connsiteX6" fmla="*/ 597026 w 801205"/>
              <a:gd name="connsiteY6" fmla="*/ 1201429 h 1294735"/>
              <a:gd name="connsiteX0" fmla="*/ 597029 w 739004"/>
              <a:gd name="connsiteY0" fmla="*/ 1201435 h 1247110"/>
              <a:gd name="connsiteX1" fmla="*/ 102089 w 739004"/>
              <a:gd name="connsiteY1" fmla="*/ 915677 h 1247110"/>
              <a:gd name="connsiteX2" fmla="*/ 102090 w 739004"/>
              <a:gd name="connsiteY2" fmla="*/ 344173 h 1247110"/>
              <a:gd name="connsiteX3" fmla="*/ 597028 w 739004"/>
              <a:gd name="connsiteY3" fmla="*/ 58422 h 1247110"/>
              <a:gd name="connsiteX4" fmla="*/ 739004 w 739004"/>
              <a:gd name="connsiteY4" fmla="*/ 641630 h 1247110"/>
              <a:gd name="connsiteX5" fmla="*/ 597029 w 739004"/>
              <a:gd name="connsiteY5" fmla="*/ 1201435 h 1247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9004" h="1247110">
                <a:moveTo>
                  <a:pt x="597029" y="1201435"/>
                </a:moveTo>
                <a:cubicBezTo>
                  <a:pt x="490877" y="1247110"/>
                  <a:pt x="184579" y="1058554"/>
                  <a:pt x="102089" y="915677"/>
                </a:cubicBezTo>
                <a:cubicBezTo>
                  <a:pt x="19599" y="772800"/>
                  <a:pt x="0" y="520997"/>
                  <a:pt x="102090" y="344173"/>
                </a:cubicBezTo>
                <a:cubicBezTo>
                  <a:pt x="204180" y="167349"/>
                  <a:pt x="490377" y="0"/>
                  <a:pt x="597028" y="58422"/>
                </a:cubicBezTo>
                <a:cubicBezTo>
                  <a:pt x="703180" y="107998"/>
                  <a:pt x="739004" y="451128"/>
                  <a:pt x="739004" y="641630"/>
                </a:cubicBezTo>
                <a:cubicBezTo>
                  <a:pt x="739004" y="832132"/>
                  <a:pt x="703182" y="1155761"/>
                  <a:pt x="597029" y="1201435"/>
                </a:cubicBezTo>
                <a:close/>
              </a:path>
            </a:pathLst>
          </a:custGeom>
          <a:gradFill>
            <a:gsLst>
              <a:gs pos="0">
                <a:srgbClr val="920000"/>
              </a:gs>
              <a:gs pos="50000">
                <a:srgbClr val="C00000"/>
              </a:gs>
              <a:gs pos="100000">
                <a:srgbClr val="FF2929"/>
              </a:gs>
            </a:gsLst>
            <a:lin ang="1080000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55307" name="Oval 118"/>
          <p:cNvSpPr>
            <a:spLocks noChangeArrowheads="1"/>
          </p:cNvSpPr>
          <p:nvPr/>
        </p:nvSpPr>
        <p:spPr bwMode="auto">
          <a:xfrm rot="-2455807">
            <a:off x="5942013" y="3538538"/>
            <a:ext cx="766762" cy="500062"/>
          </a:xfrm>
          <a:prstGeom prst="ellipse">
            <a:avLst/>
          </a:prstGeom>
          <a:gradFill rotWithShape="1">
            <a:gsLst>
              <a:gs pos="0">
                <a:srgbClr val="FFEAA7">
                  <a:alpha val="45000"/>
                </a:srgbClr>
              </a:gs>
              <a:gs pos="100000">
                <a:srgbClr val="C0C0C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643313" y="1643063"/>
            <a:ext cx="2428875" cy="20002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28625" y="1643063"/>
            <a:ext cx="3214688" cy="357187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C0C0C0">
                  <a:alpha val="0"/>
                </a:srgbClr>
              </a:gs>
            </a:gsLst>
            <a:lin ang="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New Core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8625" y="2000250"/>
            <a:ext cx="3214688" cy="121443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6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What’s new?</a:t>
            </a:r>
          </a:p>
          <a:p>
            <a:pPr eaLnBrk="1" hangingPunct="1">
              <a:defRPr/>
            </a:pPr>
            <a:r>
              <a:rPr lang="en-US" altLang="ko-KR" sz="16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What’s important?</a:t>
            </a:r>
            <a:endParaRPr lang="ko-KR" altLang="en-US" sz="1600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8625" y="4071938"/>
            <a:ext cx="3214688" cy="357187"/>
          </a:xfrm>
          <a:prstGeom prst="rect">
            <a:avLst/>
          </a:prstGeom>
          <a:gradFill flip="none" rotWithShape="1">
            <a:gsLst>
              <a:gs pos="0">
                <a:srgbClr val="1A2E7B"/>
              </a:gs>
              <a:gs pos="100000">
                <a:srgbClr val="C0C0C0">
                  <a:alpha val="0"/>
                </a:srgbClr>
              </a:gs>
            </a:gsLst>
            <a:lin ang="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Boundary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625" y="4429125"/>
            <a:ext cx="3214688" cy="121443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6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There are boundaries</a:t>
            </a:r>
            <a:endParaRPr lang="ko-KR" altLang="en-US" sz="1600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3" name="직선 화살표 연결선 32"/>
          <p:cNvCxnSpPr>
            <a:endCxn id="16" idx="2"/>
          </p:cNvCxnSpPr>
          <p:nvPr/>
        </p:nvCxnSpPr>
        <p:spPr>
          <a:xfrm flipV="1">
            <a:off x="3643313" y="4818063"/>
            <a:ext cx="1893887" cy="825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14" name="직사각형 35"/>
          <p:cNvSpPr>
            <a:spLocks noChangeArrowheads="1"/>
          </p:cNvSpPr>
          <p:nvPr/>
        </p:nvSpPr>
        <p:spPr bwMode="auto">
          <a:xfrm>
            <a:off x="214313" y="214313"/>
            <a:ext cx="4378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2800">
                <a:latin typeface="HY헤드라인M"/>
                <a:ea typeface="HY헤드라인M"/>
                <a:cs typeface="HY헤드라인M"/>
              </a:rPr>
              <a:t>3D Spheres - with core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직사각형 29"/>
          <p:cNvSpPr>
            <a:spLocks noChangeArrowheads="1"/>
          </p:cNvSpPr>
          <p:nvPr/>
        </p:nvSpPr>
        <p:spPr bwMode="auto">
          <a:xfrm>
            <a:off x="214313" y="214313"/>
            <a:ext cx="1382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2800">
                <a:latin typeface="HY헤드라인M"/>
                <a:ea typeface="HY헤드라인M"/>
                <a:cs typeface="HY헤드라인M"/>
              </a:rPr>
              <a:t>Stones</a:t>
            </a:r>
          </a:p>
        </p:txBody>
      </p:sp>
      <p:sp>
        <p:nvSpPr>
          <p:cNvPr id="31" name="타원 30"/>
          <p:cNvSpPr/>
          <p:nvPr/>
        </p:nvSpPr>
        <p:spPr>
          <a:xfrm>
            <a:off x="2381250" y="5572125"/>
            <a:ext cx="3357563" cy="64293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737657" y="5143512"/>
            <a:ext cx="2786082" cy="785818"/>
          </a:xfrm>
          <a:prstGeom prst="ellipse">
            <a:avLst/>
          </a:prstGeom>
          <a:gradFill flip="none" rotWithShape="1">
            <a:gsLst>
              <a:gs pos="0">
                <a:srgbClr val="272829"/>
              </a:gs>
              <a:gs pos="36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024188" y="5500688"/>
            <a:ext cx="2428875" cy="2857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928813" y="4175125"/>
            <a:ext cx="2452687" cy="4699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214546" y="3857628"/>
            <a:ext cx="2000264" cy="564177"/>
          </a:xfrm>
          <a:prstGeom prst="ellipse">
            <a:avLst/>
          </a:prstGeom>
          <a:gradFill flip="none" rotWithShape="1">
            <a:gsLst>
              <a:gs pos="0">
                <a:srgbClr val="272829"/>
              </a:gs>
              <a:gs pos="36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357438" y="4056063"/>
            <a:ext cx="1785937" cy="21113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113088" y="3143250"/>
            <a:ext cx="1839912" cy="352425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327596" y="2928934"/>
            <a:ext cx="1500198" cy="423133"/>
          </a:xfrm>
          <a:prstGeom prst="ellipse">
            <a:avLst/>
          </a:prstGeom>
          <a:gradFill flip="none" rotWithShape="1">
            <a:gsLst>
              <a:gs pos="0">
                <a:srgbClr val="272829"/>
              </a:gs>
              <a:gs pos="36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613150" y="3127375"/>
            <a:ext cx="1125538" cy="1587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495800" y="2479675"/>
            <a:ext cx="1314450" cy="252413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638827" y="2285992"/>
            <a:ext cx="1071571" cy="302239"/>
          </a:xfrm>
          <a:prstGeom prst="ellipse">
            <a:avLst/>
          </a:prstGeom>
          <a:gradFill flip="none" rotWithShape="1">
            <a:gsLst>
              <a:gs pos="0">
                <a:srgbClr val="272829"/>
              </a:gs>
              <a:gs pos="36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924425" y="2447925"/>
            <a:ext cx="739775" cy="10001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727700" y="1928813"/>
            <a:ext cx="725488" cy="142875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738052" y="1800134"/>
            <a:ext cx="707888" cy="199661"/>
          </a:xfrm>
          <a:prstGeom prst="ellipse">
            <a:avLst/>
          </a:prstGeom>
          <a:gradFill flip="none" rotWithShape="1">
            <a:gsLst>
              <a:gs pos="0">
                <a:srgbClr val="272829"/>
              </a:gs>
              <a:gs pos="36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953125" y="1893888"/>
            <a:ext cx="488950" cy="6508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>
            <a:off x="5214938" y="5143500"/>
            <a:ext cx="3786187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286250" y="3786188"/>
            <a:ext cx="4643438" cy="15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14313" y="2714625"/>
            <a:ext cx="3214687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42875" y="1714500"/>
            <a:ext cx="4786313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286380" y="4866513"/>
            <a:ext cx="3760260" cy="27699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altLang="ko-KR" sz="1200" b="1" dirty="0">
                <a:ln>
                  <a:noFill/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Just try again and again. It makes your skills 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그룹 57"/>
          <p:cNvGrpSpPr>
            <a:grpSpLocks/>
          </p:cNvGrpSpPr>
          <p:nvPr/>
        </p:nvGrpSpPr>
        <p:grpSpPr bwMode="auto">
          <a:xfrm>
            <a:off x="3513138" y="3305175"/>
            <a:ext cx="1958975" cy="2981325"/>
            <a:chOff x="3513618" y="3305177"/>
            <a:chExt cx="1958400" cy="2981343"/>
          </a:xfrm>
        </p:grpSpPr>
        <p:sp>
          <p:nvSpPr>
            <p:cNvPr id="39" name="직사각형 38"/>
            <p:cNvSpPr/>
            <p:nvPr/>
          </p:nvSpPr>
          <p:spPr>
            <a:xfrm>
              <a:off x="3715171" y="5857892"/>
              <a:ext cx="1571164" cy="428628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accent1">
                    <a:shade val="67500"/>
                    <a:satMod val="115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grpSp>
          <p:nvGrpSpPr>
            <p:cNvPr id="57384" name="그룹 52"/>
            <p:cNvGrpSpPr>
              <a:grpSpLocks/>
            </p:cNvGrpSpPr>
            <p:nvPr/>
          </p:nvGrpSpPr>
          <p:grpSpPr bwMode="auto">
            <a:xfrm>
              <a:off x="3513618" y="3305177"/>
              <a:ext cx="1958400" cy="2481278"/>
              <a:chOff x="3513618" y="3305177"/>
              <a:chExt cx="1958400" cy="2481278"/>
            </a:xfrm>
          </p:grpSpPr>
          <p:sp>
            <p:nvSpPr>
              <p:cNvPr id="21" name="자유형 20"/>
              <p:cNvSpPr/>
              <p:nvPr/>
            </p:nvSpPr>
            <p:spPr>
              <a:xfrm>
                <a:off x="3700888" y="3305177"/>
                <a:ext cx="1571164" cy="2481278"/>
              </a:xfrm>
              <a:custGeom>
                <a:avLst/>
                <a:gdLst>
                  <a:gd name="connsiteX0" fmla="*/ 0 w 1857388"/>
                  <a:gd name="connsiteY0" fmla="*/ 0 h 1000132"/>
                  <a:gd name="connsiteX1" fmla="*/ 1857388 w 1857388"/>
                  <a:gd name="connsiteY1" fmla="*/ 0 h 1000132"/>
                  <a:gd name="connsiteX2" fmla="*/ 1857388 w 1857388"/>
                  <a:gd name="connsiteY2" fmla="*/ 1000132 h 1000132"/>
                  <a:gd name="connsiteX3" fmla="*/ 0 w 1857388"/>
                  <a:gd name="connsiteY3" fmla="*/ 1000132 h 1000132"/>
                  <a:gd name="connsiteX4" fmla="*/ 0 w 1857388"/>
                  <a:gd name="connsiteY4" fmla="*/ 0 h 1000132"/>
                  <a:gd name="connsiteX0" fmla="*/ 0 w 1857388"/>
                  <a:gd name="connsiteY0" fmla="*/ 1000156 h 2000288"/>
                  <a:gd name="connsiteX1" fmla="*/ 1857388 w 1857388"/>
                  <a:gd name="connsiteY1" fmla="*/ 0 h 2000288"/>
                  <a:gd name="connsiteX2" fmla="*/ 1857388 w 1857388"/>
                  <a:gd name="connsiteY2" fmla="*/ 2000288 h 2000288"/>
                  <a:gd name="connsiteX3" fmla="*/ 0 w 1857388"/>
                  <a:gd name="connsiteY3" fmla="*/ 2000288 h 2000288"/>
                  <a:gd name="connsiteX4" fmla="*/ 0 w 1857388"/>
                  <a:gd name="connsiteY4" fmla="*/ 1000156 h 2000288"/>
                  <a:gd name="connsiteX0" fmla="*/ 0 w 1857388"/>
                  <a:gd name="connsiteY0" fmla="*/ 972566 h 1972698"/>
                  <a:gd name="connsiteX1" fmla="*/ 1857388 w 1857388"/>
                  <a:gd name="connsiteY1" fmla="*/ 0 h 1972698"/>
                  <a:gd name="connsiteX2" fmla="*/ 1857388 w 1857388"/>
                  <a:gd name="connsiteY2" fmla="*/ 1972698 h 1972698"/>
                  <a:gd name="connsiteX3" fmla="*/ 0 w 1857388"/>
                  <a:gd name="connsiteY3" fmla="*/ 1972698 h 1972698"/>
                  <a:gd name="connsiteX4" fmla="*/ 0 w 1857388"/>
                  <a:gd name="connsiteY4" fmla="*/ 972566 h 1972698"/>
                  <a:gd name="connsiteX0" fmla="*/ 0 w 1866913"/>
                  <a:gd name="connsiteY0" fmla="*/ 954173 h 1954305"/>
                  <a:gd name="connsiteX1" fmla="*/ 1866913 w 1866913"/>
                  <a:gd name="connsiteY1" fmla="*/ 0 h 1954305"/>
                  <a:gd name="connsiteX2" fmla="*/ 1857388 w 1866913"/>
                  <a:gd name="connsiteY2" fmla="*/ 1954305 h 1954305"/>
                  <a:gd name="connsiteX3" fmla="*/ 0 w 1866913"/>
                  <a:gd name="connsiteY3" fmla="*/ 1954305 h 1954305"/>
                  <a:gd name="connsiteX4" fmla="*/ 0 w 1866913"/>
                  <a:gd name="connsiteY4" fmla="*/ 954173 h 1954305"/>
                  <a:gd name="connsiteX0" fmla="*/ 0 w 1866913"/>
                  <a:gd name="connsiteY0" fmla="*/ 486283 h 1486415"/>
                  <a:gd name="connsiteX1" fmla="*/ 1866913 w 1866913"/>
                  <a:gd name="connsiteY1" fmla="*/ 0 h 1486415"/>
                  <a:gd name="connsiteX2" fmla="*/ 1857388 w 1866913"/>
                  <a:gd name="connsiteY2" fmla="*/ 1486415 h 1486415"/>
                  <a:gd name="connsiteX3" fmla="*/ 0 w 1866913"/>
                  <a:gd name="connsiteY3" fmla="*/ 1486415 h 1486415"/>
                  <a:gd name="connsiteX4" fmla="*/ 0 w 1866913"/>
                  <a:gd name="connsiteY4" fmla="*/ 486283 h 1486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913" h="1486415">
                    <a:moveTo>
                      <a:pt x="0" y="486283"/>
                    </a:moveTo>
                    <a:lnTo>
                      <a:pt x="1866913" y="0"/>
                    </a:lnTo>
                    <a:lnTo>
                      <a:pt x="1857388" y="1486415"/>
                    </a:lnTo>
                    <a:lnTo>
                      <a:pt x="0" y="1486415"/>
                    </a:lnTo>
                    <a:lnTo>
                      <a:pt x="0" y="48628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29" name="평행 사변형 28"/>
              <p:cNvSpPr/>
              <p:nvPr/>
            </p:nvSpPr>
            <p:spPr>
              <a:xfrm rot="19991040">
                <a:off x="3513618" y="3317877"/>
                <a:ext cx="1958400" cy="377827"/>
              </a:xfrm>
              <a:prstGeom prst="parallelogram">
                <a:avLst>
                  <a:gd name="adj" fmla="val 5214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</p:grpSp>
      </p:grpSp>
      <p:grpSp>
        <p:nvGrpSpPr>
          <p:cNvPr id="57347" name="그룹 59"/>
          <p:cNvGrpSpPr>
            <a:grpSpLocks/>
          </p:cNvGrpSpPr>
          <p:nvPr/>
        </p:nvGrpSpPr>
        <p:grpSpPr bwMode="auto">
          <a:xfrm>
            <a:off x="6831013" y="1624013"/>
            <a:ext cx="1754187" cy="4662487"/>
            <a:chOff x="6831615" y="1623999"/>
            <a:chExt cx="1753200" cy="4662521"/>
          </a:xfrm>
        </p:grpSpPr>
        <p:sp>
          <p:nvSpPr>
            <p:cNvPr id="41" name="직사각형 40"/>
            <p:cNvSpPr/>
            <p:nvPr/>
          </p:nvSpPr>
          <p:spPr>
            <a:xfrm>
              <a:off x="7001381" y="5857892"/>
              <a:ext cx="1570741" cy="428628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accent1">
                    <a:shade val="67500"/>
                    <a:satMod val="115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grpSp>
          <p:nvGrpSpPr>
            <p:cNvPr id="57380" name="그룹 54"/>
            <p:cNvGrpSpPr>
              <a:grpSpLocks/>
            </p:cNvGrpSpPr>
            <p:nvPr/>
          </p:nvGrpSpPr>
          <p:grpSpPr bwMode="auto">
            <a:xfrm>
              <a:off x="6831615" y="1623999"/>
              <a:ext cx="1753200" cy="4162456"/>
              <a:chOff x="6831615" y="1623999"/>
              <a:chExt cx="1753200" cy="4162456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7009315" y="1623999"/>
                <a:ext cx="1562807" cy="4162455"/>
              </a:xfrm>
              <a:custGeom>
                <a:avLst/>
                <a:gdLst>
                  <a:gd name="connsiteX0" fmla="*/ 0 w 1857388"/>
                  <a:gd name="connsiteY0" fmla="*/ 0 h 1000132"/>
                  <a:gd name="connsiteX1" fmla="*/ 1857388 w 1857388"/>
                  <a:gd name="connsiteY1" fmla="*/ 0 h 1000132"/>
                  <a:gd name="connsiteX2" fmla="*/ 1857388 w 1857388"/>
                  <a:gd name="connsiteY2" fmla="*/ 1000132 h 1000132"/>
                  <a:gd name="connsiteX3" fmla="*/ 0 w 1857388"/>
                  <a:gd name="connsiteY3" fmla="*/ 1000132 h 1000132"/>
                  <a:gd name="connsiteX4" fmla="*/ 0 w 1857388"/>
                  <a:gd name="connsiteY4" fmla="*/ 0 h 1000132"/>
                  <a:gd name="connsiteX0" fmla="*/ 0 w 1857388"/>
                  <a:gd name="connsiteY0" fmla="*/ 1000156 h 2000288"/>
                  <a:gd name="connsiteX1" fmla="*/ 1857388 w 1857388"/>
                  <a:gd name="connsiteY1" fmla="*/ 0 h 2000288"/>
                  <a:gd name="connsiteX2" fmla="*/ 1857388 w 1857388"/>
                  <a:gd name="connsiteY2" fmla="*/ 2000288 h 2000288"/>
                  <a:gd name="connsiteX3" fmla="*/ 0 w 1857388"/>
                  <a:gd name="connsiteY3" fmla="*/ 2000288 h 2000288"/>
                  <a:gd name="connsiteX4" fmla="*/ 0 w 1857388"/>
                  <a:gd name="connsiteY4" fmla="*/ 1000156 h 2000288"/>
                  <a:gd name="connsiteX0" fmla="*/ 0 w 1857388"/>
                  <a:gd name="connsiteY0" fmla="*/ 972566 h 1972698"/>
                  <a:gd name="connsiteX1" fmla="*/ 1857388 w 1857388"/>
                  <a:gd name="connsiteY1" fmla="*/ 0 h 1972698"/>
                  <a:gd name="connsiteX2" fmla="*/ 1857388 w 1857388"/>
                  <a:gd name="connsiteY2" fmla="*/ 1972698 h 1972698"/>
                  <a:gd name="connsiteX3" fmla="*/ 0 w 1857388"/>
                  <a:gd name="connsiteY3" fmla="*/ 1972698 h 1972698"/>
                  <a:gd name="connsiteX4" fmla="*/ 0 w 1857388"/>
                  <a:gd name="connsiteY4" fmla="*/ 972566 h 1972698"/>
                  <a:gd name="connsiteX0" fmla="*/ 0 w 1866913"/>
                  <a:gd name="connsiteY0" fmla="*/ 954173 h 1954305"/>
                  <a:gd name="connsiteX1" fmla="*/ 1866913 w 1866913"/>
                  <a:gd name="connsiteY1" fmla="*/ 0 h 1954305"/>
                  <a:gd name="connsiteX2" fmla="*/ 1857388 w 1866913"/>
                  <a:gd name="connsiteY2" fmla="*/ 1954305 h 1954305"/>
                  <a:gd name="connsiteX3" fmla="*/ 0 w 1866913"/>
                  <a:gd name="connsiteY3" fmla="*/ 1954305 h 1954305"/>
                  <a:gd name="connsiteX4" fmla="*/ 0 w 1866913"/>
                  <a:gd name="connsiteY4" fmla="*/ 954173 h 1954305"/>
                  <a:gd name="connsiteX0" fmla="*/ 0 w 1866913"/>
                  <a:gd name="connsiteY0" fmla="*/ 486283 h 1486415"/>
                  <a:gd name="connsiteX1" fmla="*/ 1866913 w 1866913"/>
                  <a:gd name="connsiteY1" fmla="*/ 0 h 1486415"/>
                  <a:gd name="connsiteX2" fmla="*/ 1857388 w 1866913"/>
                  <a:gd name="connsiteY2" fmla="*/ 1486415 h 1486415"/>
                  <a:gd name="connsiteX3" fmla="*/ 0 w 1866913"/>
                  <a:gd name="connsiteY3" fmla="*/ 1486415 h 1486415"/>
                  <a:gd name="connsiteX4" fmla="*/ 0 w 1866913"/>
                  <a:gd name="connsiteY4" fmla="*/ 486283 h 1486415"/>
                  <a:gd name="connsiteX0" fmla="*/ 0 w 1857389"/>
                  <a:gd name="connsiteY0" fmla="*/ 312522 h 1312654"/>
                  <a:gd name="connsiteX1" fmla="*/ 1855598 w 1857389"/>
                  <a:gd name="connsiteY1" fmla="*/ 0 h 1312654"/>
                  <a:gd name="connsiteX2" fmla="*/ 1857388 w 1857389"/>
                  <a:gd name="connsiteY2" fmla="*/ 1312654 h 1312654"/>
                  <a:gd name="connsiteX3" fmla="*/ 0 w 1857389"/>
                  <a:gd name="connsiteY3" fmla="*/ 1312654 h 1312654"/>
                  <a:gd name="connsiteX4" fmla="*/ 0 w 1857389"/>
                  <a:gd name="connsiteY4" fmla="*/ 312522 h 1312654"/>
                  <a:gd name="connsiteX0" fmla="*/ 0 w 1857388"/>
                  <a:gd name="connsiteY0" fmla="*/ 233481 h 1233613"/>
                  <a:gd name="connsiteX1" fmla="*/ 1855598 w 1857388"/>
                  <a:gd name="connsiteY1" fmla="*/ 0 h 1233613"/>
                  <a:gd name="connsiteX2" fmla="*/ 1857388 w 1857388"/>
                  <a:gd name="connsiteY2" fmla="*/ 1233613 h 1233613"/>
                  <a:gd name="connsiteX3" fmla="*/ 0 w 1857388"/>
                  <a:gd name="connsiteY3" fmla="*/ 1233613 h 1233613"/>
                  <a:gd name="connsiteX4" fmla="*/ 0 w 1857388"/>
                  <a:gd name="connsiteY4" fmla="*/ 233481 h 1233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88" h="1233613">
                    <a:moveTo>
                      <a:pt x="0" y="233481"/>
                    </a:moveTo>
                    <a:lnTo>
                      <a:pt x="1855598" y="0"/>
                    </a:lnTo>
                    <a:cubicBezTo>
                      <a:pt x="1856195" y="437551"/>
                      <a:pt x="1856791" y="796062"/>
                      <a:pt x="1857388" y="1233613"/>
                    </a:cubicBezTo>
                    <a:lnTo>
                      <a:pt x="0" y="1233613"/>
                    </a:lnTo>
                    <a:lnTo>
                      <a:pt x="0" y="23348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31" name="자유형 30"/>
              <p:cNvSpPr/>
              <p:nvPr/>
            </p:nvSpPr>
            <p:spPr>
              <a:xfrm rot="19999115">
                <a:off x="6831615" y="1665274"/>
                <a:ext cx="1753200" cy="382590"/>
              </a:xfrm>
              <a:custGeom>
                <a:avLst/>
                <a:gdLst>
                  <a:gd name="connsiteX0" fmla="*/ 0 w 1963799"/>
                  <a:gd name="connsiteY0" fmla="*/ 377523 h 377523"/>
                  <a:gd name="connsiteX1" fmla="*/ 196844 w 1963799"/>
                  <a:gd name="connsiteY1" fmla="*/ 0 h 377523"/>
                  <a:gd name="connsiteX2" fmla="*/ 1963799 w 1963799"/>
                  <a:gd name="connsiteY2" fmla="*/ 0 h 377523"/>
                  <a:gd name="connsiteX3" fmla="*/ 1766955 w 1963799"/>
                  <a:gd name="connsiteY3" fmla="*/ 377523 h 377523"/>
                  <a:gd name="connsiteX4" fmla="*/ 0 w 1963799"/>
                  <a:gd name="connsiteY4" fmla="*/ 377523 h 377523"/>
                  <a:gd name="connsiteX0" fmla="*/ 0 w 1766955"/>
                  <a:gd name="connsiteY0" fmla="*/ 385297 h 385297"/>
                  <a:gd name="connsiteX1" fmla="*/ 196844 w 1766955"/>
                  <a:gd name="connsiteY1" fmla="*/ 7774 h 385297"/>
                  <a:gd name="connsiteX2" fmla="*/ 1678473 w 1766955"/>
                  <a:gd name="connsiteY2" fmla="*/ 0 h 385297"/>
                  <a:gd name="connsiteX3" fmla="*/ 1766955 w 1766955"/>
                  <a:gd name="connsiteY3" fmla="*/ 385297 h 385297"/>
                  <a:gd name="connsiteX4" fmla="*/ 0 w 1766955"/>
                  <a:gd name="connsiteY4" fmla="*/ 385297 h 385297"/>
                  <a:gd name="connsiteX0" fmla="*/ 0 w 1766955"/>
                  <a:gd name="connsiteY0" fmla="*/ 383031 h 383031"/>
                  <a:gd name="connsiteX1" fmla="*/ 196844 w 1766955"/>
                  <a:gd name="connsiteY1" fmla="*/ 5508 h 383031"/>
                  <a:gd name="connsiteX2" fmla="*/ 1516564 w 1766955"/>
                  <a:gd name="connsiteY2" fmla="*/ 0 h 383031"/>
                  <a:gd name="connsiteX3" fmla="*/ 1766955 w 1766955"/>
                  <a:gd name="connsiteY3" fmla="*/ 383031 h 383031"/>
                  <a:gd name="connsiteX4" fmla="*/ 0 w 1766955"/>
                  <a:gd name="connsiteY4" fmla="*/ 383031 h 38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6955" h="383031">
                    <a:moveTo>
                      <a:pt x="0" y="383031"/>
                    </a:moveTo>
                    <a:lnTo>
                      <a:pt x="196844" y="5508"/>
                    </a:lnTo>
                    <a:lnTo>
                      <a:pt x="1516564" y="0"/>
                    </a:lnTo>
                    <a:lnTo>
                      <a:pt x="1766955" y="383031"/>
                    </a:lnTo>
                    <a:lnTo>
                      <a:pt x="0" y="38303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</p:grpSp>
      </p:grpSp>
      <p:grpSp>
        <p:nvGrpSpPr>
          <p:cNvPr id="57348" name="그룹 58"/>
          <p:cNvGrpSpPr>
            <a:grpSpLocks/>
          </p:cNvGrpSpPr>
          <p:nvPr/>
        </p:nvGrpSpPr>
        <p:grpSpPr bwMode="auto">
          <a:xfrm>
            <a:off x="5153025" y="2468563"/>
            <a:ext cx="1939925" cy="3817937"/>
            <a:chOff x="5152888" y="2468611"/>
            <a:chExt cx="1940400" cy="3817909"/>
          </a:xfrm>
        </p:grpSpPr>
        <p:sp>
          <p:nvSpPr>
            <p:cNvPr id="40" name="직사각형 39"/>
            <p:cNvSpPr/>
            <p:nvPr/>
          </p:nvSpPr>
          <p:spPr>
            <a:xfrm>
              <a:off x="5357726" y="5857898"/>
              <a:ext cx="1572010" cy="42862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accent1">
                    <a:shade val="67500"/>
                    <a:satMod val="115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grpSp>
          <p:nvGrpSpPr>
            <p:cNvPr id="57376" name="그룹 53"/>
            <p:cNvGrpSpPr>
              <a:grpSpLocks/>
            </p:cNvGrpSpPr>
            <p:nvPr/>
          </p:nvGrpSpPr>
          <p:grpSpPr bwMode="auto">
            <a:xfrm>
              <a:off x="5152888" y="2468611"/>
              <a:ext cx="1940400" cy="3317843"/>
              <a:chOff x="5152888" y="2468611"/>
              <a:chExt cx="1940400" cy="3317843"/>
            </a:xfrm>
          </p:grpSpPr>
          <p:sp>
            <p:nvSpPr>
              <p:cNvPr id="23" name="자유형 22"/>
              <p:cNvSpPr/>
              <p:nvPr/>
            </p:nvSpPr>
            <p:spPr>
              <a:xfrm>
                <a:off x="5343435" y="2476548"/>
                <a:ext cx="1564071" cy="3309914"/>
              </a:xfrm>
              <a:custGeom>
                <a:avLst/>
                <a:gdLst>
                  <a:gd name="connsiteX0" fmla="*/ 0 w 1857388"/>
                  <a:gd name="connsiteY0" fmla="*/ 0 h 1000132"/>
                  <a:gd name="connsiteX1" fmla="*/ 1857388 w 1857388"/>
                  <a:gd name="connsiteY1" fmla="*/ 0 h 1000132"/>
                  <a:gd name="connsiteX2" fmla="*/ 1857388 w 1857388"/>
                  <a:gd name="connsiteY2" fmla="*/ 1000132 h 1000132"/>
                  <a:gd name="connsiteX3" fmla="*/ 0 w 1857388"/>
                  <a:gd name="connsiteY3" fmla="*/ 1000132 h 1000132"/>
                  <a:gd name="connsiteX4" fmla="*/ 0 w 1857388"/>
                  <a:gd name="connsiteY4" fmla="*/ 0 h 1000132"/>
                  <a:gd name="connsiteX0" fmla="*/ 0 w 1857388"/>
                  <a:gd name="connsiteY0" fmla="*/ 1000156 h 2000288"/>
                  <a:gd name="connsiteX1" fmla="*/ 1857388 w 1857388"/>
                  <a:gd name="connsiteY1" fmla="*/ 0 h 2000288"/>
                  <a:gd name="connsiteX2" fmla="*/ 1857388 w 1857388"/>
                  <a:gd name="connsiteY2" fmla="*/ 2000288 h 2000288"/>
                  <a:gd name="connsiteX3" fmla="*/ 0 w 1857388"/>
                  <a:gd name="connsiteY3" fmla="*/ 2000288 h 2000288"/>
                  <a:gd name="connsiteX4" fmla="*/ 0 w 1857388"/>
                  <a:gd name="connsiteY4" fmla="*/ 1000156 h 2000288"/>
                  <a:gd name="connsiteX0" fmla="*/ 0 w 1857388"/>
                  <a:gd name="connsiteY0" fmla="*/ 972566 h 1972698"/>
                  <a:gd name="connsiteX1" fmla="*/ 1857388 w 1857388"/>
                  <a:gd name="connsiteY1" fmla="*/ 0 h 1972698"/>
                  <a:gd name="connsiteX2" fmla="*/ 1857388 w 1857388"/>
                  <a:gd name="connsiteY2" fmla="*/ 1972698 h 1972698"/>
                  <a:gd name="connsiteX3" fmla="*/ 0 w 1857388"/>
                  <a:gd name="connsiteY3" fmla="*/ 1972698 h 1972698"/>
                  <a:gd name="connsiteX4" fmla="*/ 0 w 1857388"/>
                  <a:gd name="connsiteY4" fmla="*/ 972566 h 1972698"/>
                  <a:gd name="connsiteX0" fmla="*/ 0 w 1866913"/>
                  <a:gd name="connsiteY0" fmla="*/ 954173 h 1954305"/>
                  <a:gd name="connsiteX1" fmla="*/ 1866913 w 1866913"/>
                  <a:gd name="connsiteY1" fmla="*/ 0 h 1954305"/>
                  <a:gd name="connsiteX2" fmla="*/ 1857388 w 1866913"/>
                  <a:gd name="connsiteY2" fmla="*/ 1954305 h 1954305"/>
                  <a:gd name="connsiteX3" fmla="*/ 0 w 1866913"/>
                  <a:gd name="connsiteY3" fmla="*/ 1954305 h 1954305"/>
                  <a:gd name="connsiteX4" fmla="*/ 0 w 1866913"/>
                  <a:gd name="connsiteY4" fmla="*/ 954173 h 1954305"/>
                  <a:gd name="connsiteX0" fmla="*/ 0 w 1866913"/>
                  <a:gd name="connsiteY0" fmla="*/ 486283 h 1486415"/>
                  <a:gd name="connsiteX1" fmla="*/ 1866913 w 1866913"/>
                  <a:gd name="connsiteY1" fmla="*/ 0 h 1486415"/>
                  <a:gd name="connsiteX2" fmla="*/ 1857388 w 1866913"/>
                  <a:gd name="connsiteY2" fmla="*/ 1486415 h 1486415"/>
                  <a:gd name="connsiteX3" fmla="*/ 0 w 1866913"/>
                  <a:gd name="connsiteY3" fmla="*/ 1486415 h 1486415"/>
                  <a:gd name="connsiteX4" fmla="*/ 0 w 1866913"/>
                  <a:gd name="connsiteY4" fmla="*/ 486283 h 1486415"/>
                  <a:gd name="connsiteX0" fmla="*/ 0 w 1857389"/>
                  <a:gd name="connsiteY0" fmla="*/ 312522 h 1312654"/>
                  <a:gd name="connsiteX1" fmla="*/ 1855598 w 1857389"/>
                  <a:gd name="connsiteY1" fmla="*/ 0 h 1312654"/>
                  <a:gd name="connsiteX2" fmla="*/ 1857388 w 1857389"/>
                  <a:gd name="connsiteY2" fmla="*/ 1312654 h 1312654"/>
                  <a:gd name="connsiteX3" fmla="*/ 0 w 1857389"/>
                  <a:gd name="connsiteY3" fmla="*/ 1312654 h 1312654"/>
                  <a:gd name="connsiteX4" fmla="*/ 0 w 1857389"/>
                  <a:gd name="connsiteY4" fmla="*/ 312522 h 1312654"/>
                  <a:gd name="connsiteX0" fmla="*/ 0 w 1857388"/>
                  <a:gd name="connsiteY0" fmla="*/ 312522 h 1312654"/>
                  <a:gd name="connsiteX1" fmla="*/ 1844283 w 1857388"/>
                  <a:gd name="connsiteY1" fmla="*/ 0 h 1312654"/>
                  <a:gd name="connsiteX2" fmla="*/ 1857388 w 1857388"/>
                  <a:gd name="connsiteY2" fmla="*/ 1312654 h 1312654"/>
                  <a:gd name="connsiteX3" fmla="*/ 0 w 1857388"/>
                  <a:gd name="connsiteY3" fmla="*/ 1312654 h 1312654"/>
                  <a:gd name="connsiteX4" fmla="*/ 0 w 1857388"/>
                  <a:gd name="connsiteY4" fmla="*/ 312522 h 131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88" h="1312654">
                    <a:moveTo>
                      <a:pt x="0" y="312522"/>
                    </a:moveTo>
                    <a:lnTo>
                      <a:pt x="1844283" y="0"/>
                    </a:lnTo>
                    <a:cubicBezTo>
                      <a:pt x="1844880" y="437551"/>
                      <a:pt x="1856791" y="875103"/>
                      <a:pt x="1857388" y="1312654"/>
                    </a:cubicBezTo>
                    <a:lnTo>
                      <a:pt x="0" y="1312654"/>
                    </a:lnTo>
                    <a:lnTo>
                      <a:pt x="0" y="31252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14" name="평행 사변형 13"/>
              <p:cNvSpPr/>
              <p:nvPr/>
            </p:nvSpPr>
            <p:spPr>
              <a:xfrm rot="19991040">
                <a:off x="5152888" y="2468611"/>
                <a:ext cx="1940400" cy="377822"/>
              </a:xfrm>
              <a:prstGeom prst="parallelogram">
                <a:avLst>
                  <a:gd name="adj" fmla="val 5214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</p:grpSp>
      </p:grpSp>
      <p:grpSp>
        <p:nvGrpSpPr>
          <p:cNvPr id="57349" name="그룹 56"/>
          <p:cNvGrpSpPr>
            <a:grpSpLocks/>
          </p:cNvGrpSpPr>
          <p:nvPr/>
        </p:nvGrpSpPr>
        <p:grpSpPr bwMode="auto">
          <a:xfrm>
            <a:off x="1870075" y="4143375"/>
            <a:ext cx="1955800" cy="2143125"/>
            <a:chOff x="1870743" y="4143380"/>
            <a:chExt cx="1954800" cy="2143140"/>
          </a:xfrm>
        </p:grpSpPr>
        <p:sp>
          <p:nvSpPr>
            <p:cNvPr id="38" name="직사각형 37"/>
            <p:cNvSpPr/>
            <p:nvPr/>
          </p:nvSpPr>
          <p:spPr>
            <a:xfrm>
              <a:off x="2072253" y="5857892"/>
              <a:ext cx="1570821" cy="428628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accent1">
                    <a:shade val="67500"/>
                    <a:satMod val="115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grpSp>
          <p:nvGrpSpPr>
            <p:cNvPr id="57372" name="그룹 51"/>
            <p:cNvGrpSpPr>
              <a:grpSpLocks/>
            </p:cNvGrpSpPr>
            <p:nvPr/>
          </p:nvGrpSpPr>
          <p:grpSpPr bwMode="auto">
            <a:xfrm>
              <a:off x="1870743" y="4143380"/>
              <a:ext cx="1954800" cy="1643074"/>
              <a:chOff x="1870743" y="4143380"/>
              <a:chExt cx="1954800" cy="1643074"/>
            </a:xfrm>
          </p:grpSpPr>
          <p:sp>
            <p:nvSpPr>
              <p:cNvPr id="15" name="자유형 14"/>
              <p:cNvSpPr/>
              <p:nvPr/>
            </p:nvSpPr>
            <p:spPr>
              <a:xfrm>
                <a:off x="2057972" y="4143380"/>
                <a:ext cx="1570821" cy="1643074"/>
              </a:xfrm>
              <a:custGeom>
                <a:avLst/>
                <a:gdLst>
                  <a:gd name="connsiteX0" fmla="*/ 0 w 1857388"/>
                  <a:gd name="connsiteY0" fmla="*/ 0 h 1000132"/>
                  <a:gd name="connsiteX1" fmla="*/ 1857388 w 1857388"/>
                  <a:gd name="connsiteY1" fmla="*/ 0 h 1000132"/>
                  <a:gd name="connsiteX2" fmla="*/ 1857388 w 1857388"/>
                  <a:gd name="connsiteY2" fmla="*/ 1000132 h 1000132"/>
                  <a:gd name="connsiteX3" fmla="*/ 0 w 1857388"/>
                  <a:gd name="connsiteY3" fmla="*/ 1000132 h 1000132"/>
                  <a:gd name="connsiteX4" fmla="*/ 0 w 1857388"/>
                  <a:gd name="connsiteY4" fmla="*/ 0 h 1000132"/>
                  <a:gd name="connsiteX0" fmla="*/ 0 w 1857388"/>
                  <a:gd name="connsiteY0" fmla="*/ 1000156 h 2000288"/>
                  <a:gd name="connsiteX1" fmla="*/ 1857388 w 1857388"/>
                  <a:gd name="connsiteY1" fmla="*/ 0 h 2000288"/>
                  <a:gd name="connsiteX2" fmla="*/ 1857388 w 1857388"/>
                  <a:gd name="connsiteY2" fmla="*/ 2000288 h 2000288"/>
                  <a:gd name="connsiteX3" fmla="*/ 0 w 1857388"/>
                  <a:gd name="connsiteY3" fmla="*/ 2000288 h 2000288"/>
                  <a:gd name="connsiteX4" fmla="*/ 0 w 1857388"/>
                  <a:gd name="connsiteY4" fmla="*/ 1000156 h 2000288"/>
                  <a:gd name="connsiteX0" fmla="*/ 0 w 1857388"/>
                  <a:gd name="connsiteY0" fmla="*/ 972566 h 1972698"/>
                  <a:gd name="connsiteX1" fmla="*/ 1857388 w 1857388"/>
                  <a:gd name="connsiteY1" fmla="*/ 0 h 1972698"/>
                  <a:gd name="connsiteX2" fmla="*/ 1857388 w 1857388"/>
                  <a:gd name="connsiteY2" fmla="*/ 1972698 h 1972698"/>
                  <a:gd name="connsiteX3" fmla="*/ 0 w 1857388"/>
                  <a:gd name="connsiteY3" fmla="*/ 1972698 h 1972698"/>
                  <a:gd name="connsiteX4" fmla="*/ 0 w 1857388"/>
                  <a:gd name="connsiteY4" fmla="*/ 972566 h 1972698"/>
                  <a:gd name="connsiteX0" fmla="*/ 0 w 1866913"/>
                  <a:gd name="connsiteY0" fmla="*/ 954173 h 1954305"/>
                  <a:gd name="connsiteX1" fmla="*/ 1866913 w 1866913"/>
                  <a:gd name="connsiteY1" fmla="*/ 0 h 1954305"/>
                  <a:gd name="connsiteX2" fmla="*/ 1857388 w 1866913"/>
                  <a:gd name="connsiteY2" fmla="*/ 1954305 h 1954305"/>
                  <a:gd name="connsiteX3" fmla="*/ 0 w 1866913"/>
                  <a:gd name="connsiteY3" fmla="*/ 1954305 h 1954305"/>
                  <a:gd name="connsiteX4" fmla="*/ 0 w 1866913"/>
                  <a:gd name="connsiteY4" fmla="*/ 954173 h 1954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913" h="1954305">
                    <a:moveTo>
                      <a:pt x="0" y="954173"/>
                    </a:moveTo>
                    <a:lnTo>
                      <a:pt x="1866913" y="0"/>
                    </a:lnTo>
                    <a:lnTo>
                      <a:pt x="1857388" y="1954305"/>
                    </a:lnTo>
                    <a:lnTo>
                      <a:pt x="0" y="1954305"/>
                    </a:lnTo>
                    <a:lnTo>
                      <a:pt x="0" y="95417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16" name="평행 사변형 15"/>
              <p:cNvSpPr/>
              <p:nvPr/>
            </p:nvSpPr>
            <p:spPr>
              <a:xfrm rot="19991040">
                <a:off x="1870743" y="4144968"/>
                <a:ext cx="1954800" cy="377828"/>
              </a:xfrm>
              <a:prstGeom prst="parallelogram">
                <a:avLst>
                  <a:gd name="adj" fmla="val 5214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</p:grpSp>
      </p:grpSp>
      <p:sp>
        <p:nvSpPr>
          <p:cNvPr id="18" name="타원 17"/>
          <p:cNvSpPr/>
          <p:nvPr/>
        </p:nvSpPr>
        <p:spPr>
          <a:xfrm>
            <a:off x="2643188" y="5214938"/>
            <a:ext cx="428625" cy="42862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lang="ko-KR" altLang="en-US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286250" y="5214938"/>
            <a:ext cx="428625" cy="42862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lang="ko-KR" altLang="en-US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929313" y="5214938"/>
            <a:ext cx="428625" cy="42862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lang="ko-KR" altLang="en-US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572375" y="5214938"/>
            <a:ext cx="428625" cy="42862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lang="ko-KR" altLang="en-US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rot="16200000">
            <a:off x="-554037" y="2697163"/>
            <a:ext cx="2108200" cy="285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This is a Placeholder text</a:t>
            </a:r>
            <a:endParaRPr lang="ko-KR" altLang="en-US" sz="1200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28813" y="1643063"/>
            <a:ext cx="1643062" cy="12144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●  If you don’t want to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use the exact style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And size of fonts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used by placeholder,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You can replace it by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selecting different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ones</a:t>
            </a:r>
            <a:endParaRPr lang="ko-KR" altLang="en-US" sz="100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28813" y="2928938"/>
            <a:ext cx="1643062" cy="12144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●  If you don’t want to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use the exact style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And size of fonts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used by placeholder,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You can replace it by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selecting different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ones</a:t>
            </a:r>
            <a:endParaRPr lang="ko-KR" altLang="en-US" sz="100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00438" y="785813"/>
            <a:ext cx="1643062" cy="12144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●  If you don’t want to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use the exact style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And size of fonts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used by placeholder,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You can replace it by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selecting different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ones</a:t>
            </a:r>
            <a:endParaRPr lang="ko-KR" altLang="en-US" sz="100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00438" y="2071688"/>
            <a:ext cx="1643062" cy="12144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●  If you don’t want to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use the exact style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And size of fonts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used by placeholder,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You can replace it by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selecting different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ones</a:t>
            </a:r>
            <a:endParaRPr lang="ko-KR" altLang="en-US" sz="100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14938" y="785813"/>
            <a:ext cx="1643062" cy="12144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●  If you don’t want to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use the exact style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And size of fonts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used by placeholder,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You can replace it by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selecting different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ones</a:t>
            </a:r>
            <a:endParaRPr lang="ko-KR" altLang="en-US" sz="100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29438" y="214313"/>
            <a:ext cx="1643062" cy="12144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●  If you don’t want to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use the exact style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And size of fonts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used by placeholder,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You can replace it by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selecting different 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ones</a:t>
            </a:r>
            <a:endParaRPr lang="ko-KR" altLang="en-US" sz="100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7361" name="그룹 64"/>
          <p:cNvGrpSpPr>
            <a:grpSpLocks/>
          </p:cNvGrpSpPr>
          <p:nvPr/>
        </p:nvGrpSpPr>
        <p:grpSpPr bwMode="auto">
          <a:xfrm>
            <a:off x="231775" y="4997450"/>
            <a:ext cx="1955800" cy="1289050"/>
            <a:chOff x="232428" y="4997401"/>
            <a:chExt cx="1954800" cy="1289119"/>
          </a:xfrm>
        </p:grpSpPr>
        <p:sp>
          <p:nvSpPr>
            <p:cNvPr id="43" name="직사각형 42"/>
            <p:cNvSpPr/>
            <p:nvPr/>
          </p:nvSpPr>
          <p:spPr>
            <a:xfrm>
              <a:off x="429177" y="5857872"/>
              <a:ext cx="1570821" cy="428648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accent1">
                    <a:shade val="67500"/>
                    <a:satMod val="115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/>
            </a:p>
          </p:txBody>
        </p:sp>
        <p:grpSp>
          <p:nvGrpSpPr>
            <p:cNvPr id="57368" name="그룹 50"/>
            <p:cNvGrpSpPr>
              <a:grpSpLocks/>
            </p:cNvGrpSpPr>
            <p:nvPr/>
          </p:nvGrpSpPr>
          <p:grpSpPr bwMode="auto">
            <a:xfrm>
              <a:off x="232428" y="4997401"/>
              <a:ext cx="1954800" cy="789053"/>
              <a:chOff x="232428" y="4997401"/>
              <a:chExt cx="1954800" cy="789053"/>
            </a:xfrm>
          </p:grpSpPr>
          <p:sp>
            <p:nvSpPr>
              <p:cNvPr id="7" name="이등변 삼각형 6"/>
              <p:cNvSpPr/>
              <p:nvPr/>
            </p:nvSpPr>
            <p:spPr>
              <a:xfrm>
                <a:off x="429177" y="5000576"/>
                <a:ext cx="1556542" cy="785855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  <p:sp>
            <p:nvSpPr>
              <p:cNvPr id="49" name="자유형 48"/>
              <p:cNvSpPr/>
              <p:nvPr/>
            </p:nvSpPr>
            <p:spPr>
              <a:xfrm rot="19991040">
                <a:off x="232428" y="4997401"/>
                <a:ext cx="1954800" cy="377845"/>
              </a:xfrm>
              <a:custGeom>
                <a:avLst/>
                <a:gdLst>
                  <a:gd name="connsiteX0" fmla="*/ 0 w 1954800"/>
                  <a:gd name="connsiteY0" fmla="*/ 377523 h 377523"/>
                  <a:gd name="connsiteX1" fmla="*/ 196844 w 1954800"/>
                  <a:gd name="connsiteY1" fmla="*/ 0 h 377523"/>
                  <a:gd name="connsiteX2" fmla="*/ 1954800 w 1954800"/>
                  <a:gd name="connsiteY2" fmla="*/ 0 h 377523"/>
                  <a:gd name="connsiteX3" fmla="*/ 1757956 w 1954800"/>
                  <a:gd name="connsiteY3" fmla="*/ 377523 h 377523"/>
                  <a:gd name="connsiteX4" fmla="*/ 0 w 1954800"/>
                  <a:gd name="connsiteY4" fmla="*/ 377523 h 377523"/>
                  <a:gd name="connsiteX0" fmla="*/ 0 w 1954800"/>
                  <a:gd name="connsiteY0" fmla="*/ 377523 h 377523"/>
                  <a:gd name="connsiteX1" fmla="*/ 431125 w 1954800"/>
                  <a:gd name="connsiteY1" fmla="*/ 1027 h 377523"/>
                  <a:gd name="connsiteX2" fmla="*/ 1954800 w 1954800"/>
                  <a:gd name="connsiteY2" fmla="*/ 0 h 377523"/>
                  <a:gd name="connsiteX3" fmla="*/ 1757956 w 1954800"/>
                  <a:gd name="connsiteY3" fmla="*/ 377523 h 377523"/>
                  <a:gd name="connsiteX4" fmla="*/ 0 w 1954800"/>
                  <a:gd name="connsiteY4" fmla="*/ 377523 h 377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4800" h="377523">
                    <a:moveTo>
                      <a:pt x="0" y="377523"/>
                    </a:moveTo>
                    <a:lnTo>
                      <a:pt x="431125" y="1027"/>
                    </a:lnTo>
                    <a:lnTo>
                      <a:pt x="1954800" y="0"/>
                    </a:lnTo>
                    <a:lnTo>
                      <a:pt x="1757956" y="377523"/>
                    </a:lnTo>
                    <a:lnTo>
                      <a:pt x="0" y="37752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/>
              </a:p>
            </p:txBody>
          </p:sp>
        </p:grpSp>
      </p:grpSp>
      <p:sp>
        <p:nvSpPr>
          <p:cNvPr id="50" name="타원 49"/>
          <p:cNvSpPr/>
          <p:nvPr/>
        </p:nvSpPr>
        <p:spPr>
          <a:xfrm>
            <a:off x="1000125" y="5214938"/>
            <a:ext cx="428625" cy="42862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lang="ko-KR" altLang="en-US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285750" y="5856288"/>
            <a:ext cx="8429625" cy="15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000375" y="5929313"/>
            <a:ext cx="3071813" cy="285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This is a Placeholder text</a:t>
            </a:r>
            <a:endParaRPr lang="ko-KR" altLang="en-US" sz="1200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rot="5400000" flipH="1" flipV="1">
            <a:off x="-1820862" y="3749675"/>
            <a:ext cx="4214812" cy="15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66" name="직사각형 63"/>
          <p:cNvSpPr>
            <a:spLocks noChangeArrowheads="1"/>
          </p:cNvSpPr>
          <p:nvPr/>
        </p:nvSpPr>
        <p:spPr bwMode="auto">
          <a:xfrm>
            <a:off x="214313" y="214313"/>
            <a:ext cx="4465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2800">
                <a:latin typeface="HY헤드라인M"/>
                <a:ea typeface="HY헤드라인M"/>
                <a:cs typeface="HY헤드라인M"/>
              </a:rPr>
              <a:t>Curves and Trend Charts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등변 삼각형 20"/>
          <p:cNvSpPr/>
          <p:nvPr/>
        </p:nvSpPr>
        <p:spPr>
          <a:xfrm flipV="1">
            <a:off x="3929063" y="3665538"/>
            <a:ext cx="2566987" cy="1192212"/>
          </a:xfrm>
          <a:prstGeom prst="triangl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75000"/>
                </a:schemeClr>
              </a:gs>
            </a:gsLst>
            <a:lin ang="27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859368">
            <a:off x="4578350" y="4378325"/>
            <a:ext cx="584200" cy="10175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43375" y="5500688"/>
            <a:ext cx="785813" cy="5000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alpha val="50000"/>
                </a:schemeClr>
              </a:gs>
              <a:gs pos="100000">
                <a:schemeClr val="bg1">
                  <a:alpha val="20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2" name="이등변 삼각형 1"/>
          <p:cNvSpPr/>
          <p:nvPr/>
        </p:nvSpPr>
        <p:spPr>
          <a:xfrm flipV="1">
            <a:off x="2578100" y="1681163"/>
            <a:ext cx="3921125" cy="3379787"/>
          </a:xfrm>
          <a:prstGeom prst="triangle">
            <a:avLst/>
          </a:prstGeom>
          <a:gradFill>
            <a:gsLst>
              <a:gs pos="0">
                <a:srgbClr val="F7F7F7"/>
              </a:gs>
              <a:gs pos="50000">
                <a:srgbClr val="EEEEEE"/>
              </a:gs>
              <a:gs pos="100000">
                <a:srgbClr val="E0E0E0"/>
              </a:gs>
            </a:gsLst>
            <a:lin ang="27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flipV="1">
            <a:off x="3455988" y="3181350"/>
            <a:ext cx="2181225" cy="1879600"/>
          </a:xfrm>
          <a:prstGeom prst="triangle">
            <a:avLst/>
          </a:prstGeom>
          <a:gradFill>
            <a:gsLst>
              <a:gs pos="0">
                <a:srgbClr val="F3D5E6"/>
              </a:gs>
              <a:gs pos="50000">
                <a:srgbClr val="E19BC3"/>
              </a:gs>
              <a:gs pos="100000">
                <a:srgbClr val="BB3783"/>
              </a:gs>
            </a:gsLst>
            <a:lin ang="27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444875" y="3019425"/>
            <a:ext cx="2195513" cy="31908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72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49725" y="4395788"/>
            <a:ext cx="785813" cy="11049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alpha val="92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  <a:alpha val="92000"/>
                </a:schemeClr>
              </a:gs>
            </a:gsLst>
            <a:lin ang="21594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149725" y="4324350"/>
            <a:ext cx="785813" cy="142875"/>
          </a:xfrm>
          <a:prstGeom prst="ellipse">
            <a:avLst/>
          </a:prstGeom>
          <a:gradFill>
            <a:gsLst>
              <a:gs pos="0">
                <a:srgbClr val="BB3783"/>
              </a:gs>
              <a:gs pos="50000">
                <a:srgbClr val="E19BC3"/>
              </a:gs>
              <a:gs pos="100000">
                <a:srgbClr val="BB3783"/>
              </a:gs>
            </a:gsLst>
            <a:lin ang="126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flipV="1">
            <a:off x="2863850" y="1681163"/>
            <a:ext cx="1549400" cy="2695575"/>
          </a:xfrm>
          <a:custGeom>
            <a:avLst/>
            <a:gdLst>
              <a:gd name="connsiteX0" fmla="*/ 0 w 1785950"/>
              <a:gd name="connsiteY0" fmla="*/ 3214710 h 3214710"/>
              <a:gd name="connsiteX1" fmla="*/ 446488 w 1785950"/>
              <a:gd name="connsiteY1" fmla="*/ 0 h 3214710"/>
              <a:gd name="connsiteX2" fmla="*/ 1339463 w 1785950"/>
              <a:gd name="connsiteY2" fmla="*/ 0 h 3214710"/>
              <a:gd name="connsiteX3" fmla="*/ 1785950 w 1785950"/>
              <a:gd name="connsiteY3" fmla="*/ 3214710 h 3214710"/>
              <a:gd name="connsiteX4" fmla="*/ 0 w 1785950"/>
              <a:gd name="connsiteY4" fmla="*/ 3214710 h 3214710"/>
              <a:gd name="connsiteX0" fmla="*/ 0 w 1785950"/>
              <a:gd name="connsiteY0" fmla="*/ 3214710 h 3214710"/>
              <a:gd name="connsiteX1" fmla="*/ 446488 w 1785950"/>
              <a:gd name="connsiteY1" fmla="*/ 0 h 3214710"/>
              <a:gd name="connsiteX2" fmla="*/ 1696621 w 1785950"/>
              <a:gd name="connsiteY2" fmla="*/ 214314 h 3214710"/>
              <a:gd name="connsiteX3" fmla="*/ 1785950 w 1785950"/>
              <a:gd name="connsiteY3" fmla="*/ 3214710 h 3214710"/>
              <a:gd name="connsiteX4" fmla="*/ 0 w 1785950"/>
              <a:gd name="connsiteY4" fmla="*/ 3214710 h 3214710"/>
              <a:gd name="connsiteX0" fmla="*/ 0 w 1785950"/>
              <a:gd name="connsiteY0" fmla="*/ 3000396 h 3000396"/>
              <a:gd name="connsiteX1" fmla="*/ 1589464 w 1785950"/>
              <a:gd name="connsiteY1" fmla="*/ 0 h 3000396"/>
              <a:gd name="connsiteX2" fmla="*/ 1696621 w 1785950"/>
              <a:gd name="connsiteY2" fmla="*/ 0 h 3000396"/>
              <a:gd name="connsiteX3" fmla="*/ 1785950 w 1785950"/>
              <a:gd name="connsiteY3" fmla="*/ 3000396 h 3000396"/>
              <a:gd name="connsiteX4" fmla="*/ 0 w 1785950"/>
              <a:gd name="connsiteY4" fmla="*/ 3000396 h 3000396"/>
              <a:gd name="connsiteX0" fmla="*/ 0 w 1696621"/>
              <a:gd name="connsiteY0" fmla="*/ 3000396 h 3000396"/>
              <a:gd name="connsiteX1" fmla="*/ 1589464 w 1696621"/>
              <a:gd name="connsiteY1" fmla="*/ 0 h 3000396"/>
              <a:gd name="connsiteX2" fmla="*/ 1696621 w 1696621"/>
              <a:gd name="connsiteY2" fmla="*/ 0 h 3000396"/>
              <a:gd name="connsiteX3" fmla="*/ 857224 w 1696621"/>
              <a:gd name="connsiteY3" fmla="*/ 3000396 h 3000396"/>
              <a:gd name="connsiteX4" fmla="*/ 0 w 1696621"/>
              <a:gd name="connsiteY4" fmla="*/ 3000396 h 3000396"/>
              <a:gd name="connsiteX0" fmla="*/ 0 w 1696621"/>
              <a:gd name="connsiteY0" fmla="*/ 3000396 h 3000396"/>
              <a:gd name="connsiteX1" fmla="*/ 1375118 w 1696621"/>
              <a:gd name="connsiteY1" fmla="*/ 357166 h 3000396"/>
              <a:gd name="connsiteX2" fmla="*/ 1696621 w 1696621"/>
              <a:gd name="connsiteY2" fmla="*/ 0 h 3000396"/>
              <a:gd name="connsiteX3" fmla="*/ 857224 w 1696621"/>
              <a:gd name="connsiteY3" fmla="*/ 3000396 h 3000396"/>
              <a:gd name="connsiteX4" fmla="*/ 0 w 1696621"/>
              <a:gd name="connsiteY4" fmla="*/ 3000396 h 3000396"/>
              <a:gd name="connsiteX0" fmla="*/ 0 w 1482275"/>
              <a:gd name="connsiteY0" fmla="*/ 2643230 h 2643230"/>
              <a:gd name="connsiteX1" fmla="*/ 1375118 w 1482275"/>
              <a:gd name="connsiteY1" fmla="*/ 0 h 2643230"/>
              <a:gd name="connsiteX2" fmla="*/ 1482275 w 1482275"/>
              <a:gd name="connsiteY2" fmla="*/ 71438 h 2643230"/>
              <a:gd name="connsiteX3" fmla="*/ 857224 w 1482275"/>
              <a:gd name="connsiteY3" fmla="*/ 2643230 h 2643230"/>
              <a:gd name="connsiteX4" fmla="*/ 0 w 1482275"/>
              <a:gd name="connsiteY4" fmla="*/ 2643230 h 2643230"/>
              <a:gd name="connsiteX0" fmla="*/ 0 w 1482275"/>
              <a:gd name="connsiteY0" fmla="*/ 2690855 h 2690855"/>
              <a:gd name="connsiteX1" fmla="*/ 1413218 w 1482275"/>
              <a:gd name="connsiteY1" fmla="*/ 0 h 2690855"/>
              <a:gd name="connsiteX2" fmla="*/ 1482275 w 1482275"/>
              <a:gd name="connsiteY2" fmla="*/ 119063 h 2690855"/>
              <a:gd name="connsiteX3" fmla="*/ 857224 w 1482275"/>
              <a:gd name="connsiteY3" fmla="*/ 2690855 h 2690855"/>
              <a:gd name="connsiteX4" fmla="*/ 0 w 1482275"/>
              <a:gd name="connsiteY4" fmla="*/ 2690855 h 2690855"/>
              <a:gd name="connsiteX0" fmla="*/ 0 w 1548950"/>
              <a:gd name="connsiteY0" fmla="*/ 2695617 h 2695617"/>
              <a:gd name="connsiteX1" fmla="*/ 1413218 w 1548950"/>
              <a:gd name="connsiteY1" fmla="*/ 4762 h 2695617"/>
              <a:gd name="connsiteX2" fmla="*/ 1548950 w 1548950"/>
              <a:gd name="connsiteY2" fmla="*/ 0 h 2695617"/>
              <a:gd name="connsiteX3" fmla="*/ 857224 w 1548950"/>
              <a:gd name="connsiteY3" fmla="*/ 2695617 h 2695617"/>
              <a:gd name="connsiteX4" fmla="*/ 0 w 1548950"/>
              <a:gd name="connsiteY4" fmla="*/ 2695617 h 269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950" h="2695617">
                <a:moveTo>
                  <a:pt x="0" y="2695617"/>
                </a:moveTo>
                <a:lnTo>
                  <a:pt x="1413218" y="4762"/>
                </a:lnTo>
                <a:lnTo>
                  <a:pt x="1548950" y="0"/>
                </a:lnTo>
                <a:lnTo>
                  <a:pt x="857224" y="2695617"/>
                </a:lnTo>
                <a:lnTo>
                  <a:pt x="0" y="2695617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587625" y="1428750"/>
            <a:ext cx="3910013" cy="50006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72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149725" y="5429250"/>
            <a:ext cx="785813" cy="142875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21594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6643688" y="1714500"/>
            <a:ext cx="200025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929313" y="3214688"/>
            <a:ext cx="2643187" cy="15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214938" y="4357688"/>
            <a:ext cx="3357562" cy="15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214938" y="5500688"/>
            <a:ext cx="3357562" cy="15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6200000" flipH="1">
            <a:off x="1678781" y="2321720"/>
            <a:ext cx="2714625" cy="164306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 rot="3502622">
            <a:off x="1328737" y="3040063"/>
            <a:ext cx="3000375" cy="4000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ko-KR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Enter your own text here</a:t>
            </a:r>
            <a:endParaRPr lang="ko-KR" altLang="en-US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72250" y="2500313"/>
            <a:ext cx="2028825" cy="68738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ko-KR" sz="12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This is a </a:t>
            </a:r>
          </a:p>
          <a:p>
            <a:pPr algn="r" eaLnBrk="1" hangingPunct="1">
              <a:defRPr/>
            </a:pPr>
            <a:r>
              <a:rPr lang="en-US" altLang="ko-KR" sz="12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Placeholder text</a:t>
            </a:r>
            <a:endParaRPr lang="ko-KR" altLang="en-US" sz="1200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72250" y="3643313"/>
            <a:ext cx="2028825" cy="68738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ko-KR" sz="12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Enter your</a:t>
            </a:r>
          </a:p>
          <a:p>
            <a:pPr algn="r" eaLnBrk="1" hangingPunct="1">
              <a:defRPr/>
            </a:pPr>
            <a:r>
              <a:rPr lang="en-US" altLang="ko-KR" sz="12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Own text here</a:t>
            </a:r>
            <a:endParaRPr lang="ko-KR" altLang="en-US" sz="1200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572250" y="4786313"/>
            <a:ext cx="2028825" cy="68738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ko-KR" sz="12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This is a</a:t>
            </a:r>
          </a:p>
          <a:p>
            <a:pPr algn="r" eaLnBrk="1" hangingPunct="1">
              <a:defRPr/>
            </a:pPr>
            <a:r>
              <a:rPr lang="en-US" altLang="ko-KR" sz="12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Placeholder text</a:t>
            </a:r>
            <a:endParaRPr lang="ko-KR" altLang="en-US" sz="1200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2875" y="4143375"/>
            <a:ext cx="2357438" cy="40163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Place holder Text</a:t>
            </a:r>
            <a:endParaRPr lang="ko-KR" altLang="en-US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2875" y="4714875"/>
            <a:ext cx="2714625" cy="9286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If you don’t want to use the exact style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And size of fonts used by placeholder,</a:t>
            </a:r>
          </a:p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You can replace it by selecting different ones</a:t>
            </a:r>
            <a:endParaRPr lang="ko-KR" altLang="en-US" sz="100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 rot="5400000" flipH="1" flipV="1">
            <a:off x="-1892299" y="3749675"/>
            <a:ext cx="4214812" cy="15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57188" y="1643063"/>
            <a:ext cx="1571625" cy="41433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00250" y="1643063"/>
            <a:ext cx="1571625" cy="41433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643313" y="1643063"/>
            <a:ext cx="1571625" cy="41433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286375" y="1643063"/>
            <a:ext cx="1571625" cy="41433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929438" y="1643063"/>
            <a:ext cx="1571625" cy="41433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59400" name="직사각형 54"/>
          <p:cNvSpPr>
            <a:spLocks noChangeArrowheads="1"/>
          </p:cNvSpPr>
          <p:nvPr/>
        </p:nvSpPr>
        <p:spPr bwMode="auto">
          <a:xfrm>
            <a:off x="214313" y="214313"/>
            <a:ext cx="4465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2800">
                <a:latin typeface="HY헤드라인M"/>
                <a:ea typeface="HY헤드라인M"/>
                <a:cs typeface="HY헤드라인M"/>
              </a:rPr>
              <a:t>Curves and Trend Charts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57188" y="1643063"/>
            <a:ext cx="1571625" cy="12144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If you don’t want to use the exact style and size of fonts used by placeholder, You can replace it by selecting different ones</a:t>
            </a:r>
            <a:endParaRPr lang="ko-KR" altLang="en-US" sz="100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7188" y="1428750"/>
            <a:ext cx="1571625" cy="1873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Place holder Text</a:t>
            </a:r>
            <a:endParaRPr lang="ko-KR" altLang="en-US" sz="1000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214313" y="5856288"/>
            <a:ext cx="8786812" cy="15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자유형 38"/>
          <p:cNvSpPr/>
          <p:nvPr/>
        </p:nvSpPr>
        <p:spPr>
          <a:xfrm>
            <a:off x="304800" y="1647825"/>
            <a:ext cx="8143875" cy="3162300"/>
          </a:xfrm>
          <a:custGeom>
            <a:avLst/>
            <a:gdLst>
              <a:gd name="connsiteX0" fmla="*/ 0 w 8143875"/>
              <a:gd name="connsiteY0" fmla="*/ 3162300 h 3162300"/>
              <a:gd name="connsiteX1" fmla="*/ 4838700 w 8143875"/>
              <a:gd name="connsiteY1" fmla="*/ 1990725 h 3162300"/>
              <a:gd name="connsiteX2" fmla="*/ 8143875 w 8143875"/>
              <a:gd name="connsiteY2" fmla="*/ 0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43875" h="3162300">
                <a:moveTo>
                  <a:pt x="0" y="3162300"/>
                </a:moveTo>
                <a:cubicBezTo>
                  <a:pt x="1740694" y="2840037"/>
                  <a:pt x="3481388" y="2517775"/>
                  <a:pt x="4838700" y="1990725"/>
                </a:cubicBezTo>
                <a:cubicBezTo>
                  <a:pt x="6196012" y="1463675"/>
                  <a:pt x="7169943" y="731837"/>
                  <a:pt x="8143875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643063" y="4143375"/>
            <a:ext cx="642937" cy="642938"/>
          </a:xfrm>
          <a:prstGeom prst="ellipse">
            <a:avLst/>
          </a:prstGeom>
          <a:solidFill>
            <a:srgbClr val="E6E6E6">
              <a:alpha val="50196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572250" y="2428875"/>
            <a:ext cx="642938" cy="642938"/>
          </a:xfrm>
          <a:prstGeom prst="ellipse">
            <a:avLst/>
          </a:prstGeom>
          <a:solidFill>
            <a:srgbClr val="FFC000">
              <a:alpha val="50196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000250" y="1643063"/>
            <a:ext cx="1571625" cy="12144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If you don’t want to use the exact style and size of fonts used by placeholder, You can replace it by selecting different ones</a:t>
            </a:r>
            <a:endParaRPr lang="ko-KR" altLang="en-US" sz="100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00250" y="1428750"/>
            <a:ext cx="1571625" cy="1873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Place holder Text</a:t>
            </a:r>
            <a:endParaRPr lang="ko-KR" altLang="en-US" sz="1000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43313" y="1643063"/>
            <a:ext cx="1571625" cy="12144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If you don’t want to use the exact style and size of fonts used by placeholder, You can replace it by selecting different ones</a:t>
            </a:r>
            <a:endParaRPr lang="ko-KR" altLang="en-US" sz="100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43313" y="1428750"/>
            <a:ext cx="1571625" cy="1873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Place holder Text</a:t>
            </a:r>
            <a:endParaRPr lang="ko-KR" altLang="en-US" sz="1000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86375" y="4143375"/>
            <a:ext cx="1571625" cy="121443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If you don’t want to use the exact style and size of fonts used by placeholder, You can replace it by selecting different ones</a:t>
            </a:r>
            <a:endParaRPr lang="ko-KR" altLang="en-US" sz="100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86375" y="3929063"/>
            <a:ext cx="1571625" cy="1873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Place holder Text</a:t>
            </a:r>
            <a:endParaRPr lang="ko-KR" altLang="en-US" sz="1000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929438" y="3429000"/>
            <a:ext cx="1571625" cy="121443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If you don’t want to use the exact style and size of fonts used by placeholder, You can replace it by selecting different ones</a:t>
            </a:r>
            <a:endParaRPr lang="ko-KR" altLang="en-US" sz="100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9438" y="3214688"/>
            <a:ext cx="1571625" cy="1873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00" b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Place holder Text</a:t>
            </a:r>
            <a:endParaRPr lang="ko-KR" altLang="en-US" sz="1000" b="1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415" name="文本框 24"/>
          <p:cNvSpPr txBox="1">
            <a:spLocks noChangeArrowheads="1"/>
          </p:cNvSpPr>
          <p:nvPr/>
        </p:nvSpPr>
        <p:spPr bwMode="auto">
          <a:xfrm>
            <a:off x="0" y="9718675"/>
            <a:ext cx="516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51PPT</a:t>
            </a:r>
            <a:r>
              <a:rPr lang="zh-CN" altLang="en-US"/>
              <a:t>模板网  </a:t>
            </a:r>
            <a:r>
              <a:rPr lang="en-US" altLang="zh-CN">
                <a:hlinkClick r:id="rId2"/>
              </a:rPr>
              <a:t>www.51pptmoban.co m</a:t>
            </a:r>
            <a:r>
              <a:rPr lang="en-US" altLang="zh-CN"/>
              <a:t>  </a:t>
            </a:r>
            <a:r>
              <a:rPr lang="zh-CN" altLang="en-US"/>
              <a:t>整理发布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val 4"/>
          <p:cNvSpPr>
            <a:spLocks noChangeArrowheads="1"/>
          </p:cNvSpPr>
          <p:nvPr/>
        </p:nvSpPr>
        <p:spPr bwMode="auto">
          <a:xfrm>
            <a:off x="1800225" y="3055938"/>
            <a:ext cx="5432425" cy="2235200"/>
          </a:xfrm>
          <a:prstGeom prst="ellipse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C0C0C0">
                  <a:alpha val="7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endParaRPr lang="zh-CN" altLang="zh-CN"/>
          </a:p>
        </p:txBody>
      </p:sp>
      <p:sp>
        <p:nvSpPr>
          <p:cNvPr id="60419" name="AutoShape 5"/>
          <p:cNvSpPr>
            <a:spLocks noChangeArrowheads="1"/>
          </p:cNvSpPr>
          <p:nvPr/>
        </p:nvSpPr>
        <p:spPr bwMode="auto">
          <a:xfrm>
            <a:off x="2663825" y="1557338"/>
            <a:ext cx="3636963" cy="36369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99CC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0420" name="Picture 6" descr="도형_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2457450"/>
            <a:ext cx="185102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Oval 7"/>
          <p:cNvSpPr>
            <a:spLocks noChangeArrowheads="1"/>
          </p:cNvSpPr>
          <p:nvPr/>
        </p:nvSpPr>
        <p:spPr bwMode="auto">
          <a:xfrm>
            <a:off x="3563938" y="2457450"/>
            <a:ext cx="1847850" cy="1847850"/>
          </a:xfrm>
          <a:prstGeom prst="ellipse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endParaRPr lang="zh-CN" altLang="zh-CN"/>
          </a:p>
        </p:txBody>
      </p:sp>
      <p:grpSp>
        <p:nvGrpSpPr>
          <p:cNvPr id="60422" name="Group 8"/>
          <p:cNvGrpSpPr>
            <a:grpSpLocks/>
          </p:cNvGrpSpPr>
          <p:nvPr/>
        </p:nvGrpSpPr>
        <p:grpSpPr bwMode="auto">
          <a:xfrm>
            <a:off x="3963988" y="1700213"/>
            <a:ext cx="1108075" cy="1104900"/>
            <a:chOff x="2494" y="1071"/>
            <a:chExt cx="698" cy="696"/>
          </a:xfrm>
        </p:grpSpPr>
        <p:sp>
          <p:nvSpPr>
            <p:cNvPr id="60438" name="Oval 9"/>
            <p:cNvSpPr>
              <a:spLocks noChangeArrowheads="1"/>
            </p:cNvSpPr>
            <p:nvPr/>
          </p:nvSpPr>
          <p:spPr bwMode="gray">
            <a:xfrm>
              <a:off x="2494" y="1071"/>
              <a:ext cx="698" cy="696"/>
            </a:xfrm>
            <a:prstGeom prst="ellipse">
              <a:avLst/>
            </a:prstGeom>
            <a:gradFill rotWithShape="1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60439" name="Oval 10"/>
            <p:cNvSpPr>
              <a:spLocks noChangeArrowheads="1"/>
            </p:cNvSpPr>
            <p:nvPr/>
          </p:nvSpPr>
          <p:spPr bwMode="gray">
            <a:xfrm>
              <a:off x="2502" y="1075"/>
              <a:ext cx="683" cy="678"/>
            </a:xfrm>
            <a:prstGeom prst="ellipse">
              <a:avLst/>
            </a:prstGeom>
            <a:gradFill rotWithShape="1">
              <a:gsLst>
                <a:gs pos="0">
                  <a:srgbClr val="FF3300">
                    <a:alpha val="0"/>
                  </a:srgbClr>
                </a:gs>
                <a:gs pos="100000">
                  <a:srgbClr val="FFB8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60440" name="Oval 11"/>
            <p:cNvSpPr>
              <a:spLocks noChangeArrowheads="1"/>
            </p:cNvSpPr>
            <p:nvPr/>
          </p:nvSpPr>
          <p:spPr bwMode="gray">
            <a:xfrm>
              <a:off x="2519" y="1081"/>
              <a:ext cx="649" cy="635"/>
            </a:xfrm>
            <a:prstGeom prst="ellipse">
              <a:avLst/>
            </a:prstGeom>
            <a:gradFill rotWithShape="1">
              <a:gsLst>
                <a:gs pos="0">
                  <a:srgbClr val="CA2800"/>
                </a:gs>
                <a:gs pos="100000">
                  <a:srgbClr val="FF33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60441" name="Oval 12"/>
            <p:cNvSpPr>
              <a:spLocks noChangeArrowheads="1"/>
            </p:cNvSpPr>
            <p:nvPr/>
          </p:nvSpPr>
          <p:spPr bwMode="gray">
            <a:xfrm>
              <a:off x="2555" y="1079"/>
              <a:ext cx="577" cy="51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zh-CN"/>
            </a:p>
          </p:txBody>
        </p:sp>
      </p:grpSp>
      <p:grpSp>
        <p:nvGrpSpPr>
          <p:cNvPr id="60423" name="Group 13"/>
          <p:cNvGrpSpPr>
            <a:grpSpLocks/>
          </p:cNvGrpSpPr>
          <p:nvPr/>
        </p:nvGrpSpPr>
        <p:grpSpPr bwMode="auto">
          <a:xfrm>
            <a:off x="5175250" y="2825750"/>
            <a:ext cx="1104900" cy="1108075"/>
            <a:chOff x="54" y="2591"/>
            <a:chExt cx="696" cy="698"/>
          </a:xfrm>
        </p:grpSpPr>
        <p:sp>
          <p:nvSpPr>
            <p:cNvPr id="60434" name="Oval 14"/>
            <p:cNvSpPr>
              <a:spLocks noChangeArrowheads="1"/>
            </p:cNvSpPr>
            <p:nvPr/>
          </p:nvSpPr>
          <p:spPr bwMode="gray">
            <a:xfrm>
              <a:off x="54" y="2591"/>
              <a:ext cx="696" cy="698"/>
            </a:xfrm>
            <a:prstGeom prst="ellipse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60435" name="Oval 15"/>
            <p:cNvSpPr>
              <a:spLocks noChangeArrowheads="1"/>
            </p:cNvSpPr>
            <p:nvPr/>
          </p:nvSpPr>
          <p:spPr bwMode="gray">
            <a:xfrm>
              <a:off x="63" y="2600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alpha val="0"/>
                  </a:srgbClr>
                </a:gs>
                <a:gs pos="100000">
                  <a:srgbClr val="FF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60436" name="Oval 16"/>
            <p:cNvSpPr>
              <a:spLocks noChangeArrowheads="1"/>
            </p:cNvSpPr>
            <p:nvPr/>
          </p:nvSpPr>
          <p:spPr bwMode="gray">
            <a:xfrm>
              <a:off x="79" y="2622"/>
              <a:ext cx="647" cy="636"/>
            </a:xfrm>
            <a:prstGeom prst="ellipse">
              <a:avLst/>
            </a:prstGeom>
            <a:gradFill rotWithShape="1">
              <a:gsLst>
                <a:gs pos="0">
                  <a:srgbClr val="CAA200"/>
                </a:gs>
                <a:gs pos="100000">
                  <a:srgbClr val="FFCC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60437" name="Oval 17"/>
            <p:cNvSpPr>
              <a:spLocks noChangeArrowheads="1"/>
            </p:cNvSpPr>
            <p:nvPr/>
          </p:nvSpPr>
          <p:spPr bwMode="gray">
            <a:xfrm>
              <a:off x="115" y="2597"/>
              <a:ext cx="576" cy="51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CC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zh-CN"/>
            </a:p>
          </p:txBody>
        </p:sp>
      </p:grpSp>
      <p:grpSp>
        <p:nvGrpSpPr>
          <p:cNvPr id="60424" name="Group 18"/>
          <p:cNvGrpSpPr>
            <a:grpSpLocks/>
          </p:cNvGrpSpPr>
          <p:nvPr/>
        </p:nvGrpSpPr>
        <p:grpSpPr bwMode="auto">
          <a:xfrm>
            <a:off x="3965575" y="3960813"/>
            <a:ext cx="1104900" cy="1108075"/>
            <a:chOff x="166" y="1752"/>
            <a:chExt cx="696" cy="698"/>
          </a:xfrm>
        </p:grpSpPr>
        <p:sp>
          <p:nvSpPr>
            <p:cNvPr id="60430" name="Oval 19"/>
            <p:cNvSpPr>
              <a:spLocks noChangeArrowheads="1"/>
            </p:cNvSpPr>
            <p:nvPr/>
          </p:nvSpPr>
          <p:spPr bwMode="gray">
            <a:xfrm>
              <a:off x="166" y="1752"/>
              <a:ext cx="696" cy="698"/>
            </a:xfrm>
            <a:prstGeom prst="ellipse">
              <a:avLst/>
            </a:prstGeom>
            <a:gradFill rotWithShape="1">
              <a:gsLst>
                <a:gs pos="0">
                  <a:srgbClr val="004776"/>
                </a:gs>
                <a:gs pos="100000">
                  <a:srgbClr val="009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60431" name="Oval 20"/>
            <p:cNvSpPr>
              <a:spLocks noChangeArrowheads="1"/>
            </p:cNvSpPr>
            <p:nvPr/>
          </p:nvSpPr>
          <p:spPr bwMode="gray">
            <a:xfrm>
              <a:off x="174" y="1761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0099FF">
                    <a:alpha val="0"/>
                  </a:srgbClr>
                </a:gs>
                <a:gs pos="100000">
                  <a:srgbClr val="A6DB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60432" name="Oval 21"/>
            <p:cNvSpPr>
              <a:spLocks noChangeArrowheads="1"/>
            </p:cNvSpPr>
            <p:nvPr/>
          </p:nvSpPr>
          <p:spPr bwMode="gray">
            <a:xfrm>
              <a:off x="191" y="1783"/>
              <a:ext cx="647" cy="636"/>
            </a:xfrm>
            <a:prstGeom prst="ellipse">
              <a:avLst/>
            </a:prstGeom>
            <a:gradFill rotWithShape="1">
              <a:gsLst>
                <a:gs pos="0">
                  <a:srgbClr val="0079CA"/>
                </a:gs>
                <a:gs pos="100000">
                  <a:srgbClr val="0099FF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60433" name="Oval 22"/>
            <p:cNvSpPr>
              <a:spLocks noChangeArrowheads="1"/>
            </p:cNvSpPr>
            <p:nvPr/>
          </p:nvSpPr>
          <p:spPr bwMode="gray">
            <a:xfrm>
              <a:off x="227" y="1762"/>
              <a:ext cx="576" cy="51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zh-CN"/>
            </a:p>
          </p:txBody>
        </p:sp>
      </p:grpSp>
      <p:grpSp>
        <p:nvGrpSpPr>
          <p:cNvPr id="60425" name="Group 23"/>
          <p:cNvGrpSpPr>
            <a:grpSpLocks/>
          </p:cNvGrpSpPr>
          <p:nvPr/>
        </p:nvGrpSpPr>
        <p:grpSpPr bwMode="auto">
          <a:xfrm>
            <a:off x="2701925" y="2827338"/>
            <a:ext cx="1104900" cy="1108075"/>
            <a:chOff x="590" y="1015"/>
            <a:chExt cx="696" cy="698"/>
          </a:xfrm>
        </p:grpSpPr>
        <p:sp>
          <p:nvSpPr>
            <p:cNvPr id="60426" name="Oval 24"/>
            <p:cNvSpPr>
              <a:spLocks noChangeArrowheads="1"/>
            </p:cNvSpPr>
            <p:nvPr/>
          </p:nvSpPr>
          <p:spPr bwMode="gray">
            <a:xfrm>
              <a:off x="590" y="1015"/>
              <a:ext cx="696" cy="698"/>
            </a:xfrm>
            <a:prstGeom prst="ellipse">
              <a:avLst/>
            </a:prstGeom>
            <a:gradFill rotWithShape="1">
              <a:gsLst>
                <a:gs pos="0">
                  <a:srgbClr val="5E762F"/>
                </a:gs>
                <a:gs pos="100000">
                  <a:srgbClr val="CCFF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60427" name="Oval 25"/>
            <p:cNvSpPr>
              <a:spLocks noChangeArrowheads="1"/>
            </p:cNvSpPr>
            <p:nvPr/>
          </p:nvSpPr>
          <p:spPr bwMode="gray">
            <a:xfrm>
              <a:off x="598" y="1024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CCFF66">
                    <a:alpha val="0"/>
                  </a:srgbClr>
                </a:gs>
                <a:gs pos="100000">
                  <a:srgbClr val="EDFFC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60428" name="Oval 26"/>
            <p:cNvSpPr>
              <a:spLocks noChangeArrowheads="1"/>
            </p:cNvSpPr>
            <p:nvPr/>
          </p:nvSpPr>
          <p:spPr bwMode="gray">
            <a:xfrm>
              <a:off x="615" y="1046"/>
              <a:ext cx="647" cy="636"/>
            </a:xfrm>
            <a:prstGeom prst="ellipse">
              <a:avLst/>
            </a:prstGeom>
            <a:gradFill rotWithShape="1">
              <a:gsLst>
                <a:gs pos="0">
                  <a:srgbClr val="A2CA51"/>
                </a:gs>
                <a:gs pos="100000">
                  <a:srgbClr val="CCFF66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60429" name="Oval 27"/>
            <p:cNvSpPr>
              <a:spLocks noChangeArrowheads="1"/>
            </p:cNvSpPr>
            <p:nvPr/>
          </p:nvSpPr>
          <p:spPr bwMode="gray">
            <a:xfrm>
              <a:off x="651" y="1026"/>
              <a:ext cx="576" cy="51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FF66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WordArt 5"/>
          <p:cNvSpPr>
            <a:spLocks noChangeArrowheads="1" noChangeShapeType="1" noTextEdit="1"/>
          </p:cNvSpPr>
          <p:nvPr/>
        </p:nvSpPr>
        <p:spPr bwMode="auto">
          <a:xfrm>
            <a:off x="250825" y="260350"/>
            <a:ext cx="2333625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atin typeface="HY헤드라인M"/>
              </a:rPr>
              <a:t>Radial Diagrams</a:t>
            </a:r>
            <a:endParaRPr lang="zh-CN" altLang="en-US" sz="2400" kern="10">
              <a:latin typeface="HY헤드라인M"/>
            </a:endParaRPr>
          </a:p>
        </p:txBody>
      </p:sp>
      <p:sp>
        <p:nvSpPr>
          <p:cNvPr id="61443" name="Oval 12"/>
          <p:cNvSpPr>
            <a:spLocks noChangeArrowheads="1"/>
          </p:cNvSpPr>
          <p:nvPr/>
        </p:nvSpPr>
        <p:spPr bwMode="auto">
          <a:xfrm>
            <a:off x="331788" y="2492375"/>
            <a:ext cx="1728787" cy="1728788"/>
          </a:xfrm>
          <a:prstGeom prst="ellipse">
            <a:avLst/>
          </a:prstGeom>
          <a:gradFill rotWithShape="1">
            <a:gsLst>
              <a:gs pos="0">
                <a:srgbClr val="8298B8"/>
              </a:gs>
              <a:gs pos="100000">
                <a:srgbClr val="18407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1444" name="Oval 13"/>
          <p:cNvSpPr>
            <a:spLocks noChangeArrowheads="1"/>
          </p:cNvSpPr>
          <p:nvPr/>
        </p:nvSpPr>
        <p:spPr bwMode="auto">
          <a:xfrm>
            <a:off x="468313" y="2492375"/>
            <a:ext cx="1441450" cy="1270000"/>
          </a:xfrm>
          <a:prstGeom prst="ellipse">
            <a:avLst/>
          </a:prstGeom>
          <a:gradFill rotWithShape="1">
            <a:gsLst>
              <a:gs pos="0">
                <a:srgbClr val="B1BFD2"/>
              </a:gs>
              <a:gs pos="100000">
                <a:srgbClr val="18407B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1445" name="WordArt 14"/>
          <p:cNvSpPr>
            <a:spLocks noChangeArrowheads="1" noChangeShapeType="1" noTextEdit="1"/>
          </p:cNvSpPr>
          <p:nvPr/>
        </p:nvSpPr>
        <p:spPr bwMode="auto">
          <a:xfrm>
            <a:off x="420688" y="3144838"/>
            <a:ext cx="1495425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Gangnam</a:t>
            </a:r>
          </a:p>
          <a:p>
            <a:pPr algn="ctr"/>
            <a:r>
              <a:rPr lang="en-US" altLang="zh-CN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Sales Office</a:t>
            </a:r>
            <a:endParaRPr lang="zh-CN" altLang="en-US" kern="10">
              <a:solidFill>
                <a:schemeClr val="bg1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 rot="5400000">
            <a:off x="-1765300" y="692150"/>
            <a:ext cx="5435600" cy="5435600"/>
          </a:xfrm>
          <a:custGeom>
            <a:avLst/>
            <a:gdLst>
              <a:gd name="G0" fmla="+- 1051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510"/>
              <a:gd name="G18" fmla="*/ 1051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1051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1051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45 w 21600"/>
              <a:gd name="T15" fmla="*/ 10800 h 21600"/>
              <a:gd name="T16" fmla="*/ 10800 w 21600"/>
              <a:gd name="T17" fmla="*/ 290 h 21600"/>
              <a:gd name="T18" fmla="*/ 21455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90" y="10800"/>
                </a:moveTo>
                <a:cubicBezTo>
                  <a:pt x="290" y="4995"/>
                  <a:pt x="4995" y="290"/>
                  <a:pt x="10800" y="290"/>
                </a:cubicBezTo>
                <a:cubicBezTo>
                  <a:pt x="16604" y="289"/>
                  <a:pt x="21309" y="4995"/>
                  <a:pt x="2131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7188" name="AutoShape 20"/>
          <p:cNvSpPr>
            <a:spLocks noChangeArrowheads="1"/>
          </p:cNvSpPr>
          <p:nvPr/>
        </p:nvSpPr>
        <p:spPr bwMode="auto">
          <a:xfrm rot="5400000">
            <a:off x="-1404938" y="-604838"/>
            <a:ext cx="8066088" cy="8066088"/>
          </a:xfrm>
          <a:custGeom>
            <a:avLst/>
            <a:gdLst>
              <a:gd name="G0" fmla="+- 10624 0 0"/>
              <a:gd name="G1" fmla="+- -9663461 0 0"/>
              <a:gd name="G2" fmla="+- 0 0 -9663461"/>
              <a:gd name="T0" fmla="*/ 0 256 1"/>
              <a:gd name="T1" fmla="*/ 180 256 1"/>
              <a:gd name="G3" fmla="+- -9663461 T0 T1"/>
              <a:gd name="T2" fmla="*/ 0 256 1"/>
              <a:gd name="T3" fmla="*/ 90 256 1"/>
              <a:gd name="G4" fmla="+- -9663461 T2 T3"/>
              <a:gd name="G5" fmla="*/ G4 2 1"/>
              <a:gd name="T4" fmla="*/ 90 256 1"/>
              <a:gd name="T5" fmla="*/ 0 256 1"/>
              <a:gd name="G6" fmla="+- -9663461 T4 T5"/>
              <a:gd name="G7" fmla="*/ G6 2 1"/>
              <a:gd name="G8" fmla="abs -966346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624"/>
              <a:gd name="G18" fmla="*/ 10624 1 2"/>
              <a:gd name="G19" fmla="+- G18 5400 0"/>
              <a:gd name="G20" fmla="cos G19 -9663461"/>
              <a:gd name="G21" fmla="sin G19 -9663461"/>
              <a:gd name="G22" fmla="+- G20 10800 0"/>
              <a:gd name="G23" fmla="+- G21 10800 0"/>
              <a:gd name="G24" fmla="+- 10800 0 G20"/>
              <a:gd name="G25" fmla="+- 10624 10800 0"/>
              <a:gd name="G26" fmla="?: G9 G17 G25"/>
              <a:gd name="G27" fmla="?: G9 0 21600"/>
              <a:gd name="G28" fmla="cos 10800 -9663461"/>
              <a:gd name="G29" fmla="sin 10800 -9663461"/>
              <a:gd name="G30" fmla="sin 10624 -9663461"/>
              <a:gd name="G31" fmla="+- G28 10800 0"/>
              <a:gd name="G32" fmla="+- G29 10800 0"/>
              <a:gd name="G33" fmla="+- G30 10800 0"/>
              <a:gd name="G34" fmla="?: G4 0 G31"/>
              <a:gd name="G35" fmla="?: -9663461 G34 0"/>
              <a:gd name="G36" fmla="?: G6 G35 G31"/>
              <a:gd name="G37" fmla="+- 21600 0 G36"/>
              <a:gd name="G38" fmla="?: G4 0 G33"/>
              <a:gd name="G39" fmla="?: -966346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770 w 21600"/>
              <a:gd name="T15" fmla="*/ 5036 h 21600"/>
              <a:gd name="T16" fmla="*/ 10800 w 21600"/>
              <a:gd name="T17" fmla="*/ 176 h 21600"/>
              <a:gd name="T18" fmla="*/ 19830 w 21600"/>
              <a:gd name="T19" fmla="*/ 503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844" y="5084"/>
                </a:moveTo>
                <a:cubicBezTo>
                  <a:pt x="3796" y="2026"/>
                  <a:pt x="7172" y="175"/>
                  <a:pt x="10800" y="176"/>
                </a:cubicBezTo>
                <a:cubicBezTo>
                  <a:pt x="14427" y="176"/>
                  <a:pt x="17803" y="2026"/>
                  <a:pt x="19755" y="5084"/>
                </a:cubicBezTo>
                <a:lnTo>
                  <a:pt x="19903" y="4989"/>
                </a:lnTo>
                <a:cubicBezTo>
                  <a:pt x="17920" y="1881"/>
                  <a:pt x="14487" y="-1"/>
                  <a:pt x="10799" y="0"/>
                </a:cubicBezTo>
                <a:cubicBezTo>
                  <a:pt x="7112" y="0"/>
                  <a:pt x="3679" y="1881"/>
                  <a:pt x="1696" y="4989"/>
                </a:cubicBezTo>
                <a:close/>
              </a:path>
            </a:pathLst>
          </a:custGeom>
          <a:gradFill rotWithShape="1">
            <a:gsLst>
              <a:gs pos="0">
                <a:srgbClr val="C0C0C0">
                  <a:alpha val="78000"/>
                </a:srgbClr>
              </a:gs>
              <a:gs pos="50000">
                <a:schemeClr val="bg1">
                  <a:alpha val="0"/>
                </a:schemeClr>
              </a:gs>
              <a:gs pos="100000">
                <a:srgbClr val="C0C0C0">
                  <a:alpha val="78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7189" name="Oval 21"/>
          <p:cNvSpPr>
            <a:spLocks noChangeArrowheads="1"/>
          </p:cNvSpPr>
          <p:nvPr/>
        </p:nvSpPr>
        <p:spPr bwMode="auto">
          <a:xfrm>
            <a:off x="2986088" y="2060575"/>
            <a:ext cx="1081087" cy="1081088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14118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1451" name="Oval 22"/>
          <p:cNvSpPr>
            <a:spLocks noChangeArrowheads="1"/>
          </p:cNvSpPr>
          <p:nvPr/>
        </p:nvSpPr>
        <p:spPr bwMode="auto">
          <a:xfrm>
            <a:off x="3130550" y="2060575"/>
            <a:ext cx="792163" cy="720725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7192" name="Oval 24"/>
          <p:cNvSpPr>
            <a:spLocks noChangeArrowheads="1"/>
          </p:cNvSpPr>
          <p:nvPr/>
        </p:nvSpPr>
        <p:spPr bwMode="auto">
          <a:xfrm>
            <a:off x="2984500" y="3716338"/>
            <a:ext cx="1081088" cy="1081087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14118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1453" name="Oval 25"/>
          <p:cNvSpPr>
            <a:spLocks noChangeArrowheads="1"/>
          </p:cNvSpPr>
          <p:nvPr/>
        </p:nvSpPr>
        <p:spPr bwMode="auto">
          <a:xfrm>
            <a:off x="3128963" y="3716338"/>
            <a:ext cx="792162" cy="720725"/>
          </a:xfrm>
          <a:prstGeom prst="ellipse">
            <a:avLst/>
          </a:prstGeom>
          <a:gradFill rotWithShape="1">
            <a:gsLst>
              <a:gs pos="0">
                <a:srgbClr val="F8F8F8">
                  <a:alpha val="46001"/>
                </a:srgbClr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7199" name="Oval 31"/>
          <p:cNvSpPr>
            <a:spLocks noChangeArrowheads="1"/>
          </p:cNvSpPr>
          <p:nvPr/>
        </p:nvSpPr>
        <p:spPr bwMode="auto">
          <a:xfrm>
            <a:off x="5435600" y="5013325"/>
            <a:ext cx="1081088" cy="1081088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14118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1455" name="Oval 32"/>
          <p:cNvSpPr>
            <a:spLocks noChangeArrowheads="1"/>
          </p:cNvSpPr>
          <p:nvPr/>
        </p:nvSpPr>
        <p:spPr bwMode="auto">
          <a:xfrm>
            <a:off x="5580063" y="5013325"/>
            <a:ext cx="792162" cy="720725"/>
          </a:xfrm>
          <a:prstGeom prst="ellipse">
            <a:avLst/>
          </a:prstGeom>
          <a:gradFill rotWithShape="1">
            <a:gsLst>
              <a:gs pos="0">
                <a:srgbClr val="F8F8F8">
                  <a:alpha val="46001"/>
                </a:srgbClr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7201" name="Oval 33"/>
          <p:cNvSpPr>
            <a:spLocks noChangeArrowheads="1"/>
          </p:cNvSpPr>
          <p:nvPr/>
        </p:nvSpPr>
        <p:spPr bwMode="auto">
          <a:xfrm>
            <a:off x="5507038" y="763588"/>
            <a:ext cx="1081087" cy="1081087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14118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1457" name="Oval 34"/>
          <p:cNvSpPr>
            <a:spLocks noChangeArrowheads="1"/>
          </p:cNvSpPr>
          <p:nvPr/>
        </p:nvSpPr>
        <p:spPr bwMode="auto">
          <a:xfrm>
            <a:off x="5651500" y="763588"/>
            <a:ext cx="792163" cy="720725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1458" name="Line 40"/>
          <p:cNvSpPr>
            <a:spLocks noChangeShapeType="1"/>
          </p:cNvSpPr>
          <p:nvPr/>
        </p:nvSpPr>
        <p:spPr bwMode="auto">
          <a:xfrm flipV="1">
            <a:off x="2051050" y="2636838"/>
            <a:ext cx="936625" cy="792162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9" name="Line 41"/>
          <p:cNvSpPr>
            <a:spLocks noChangeShapeType="1"/>
          </p:cNvSpPr>
          <p:nvPr/>
        </p:nvSpPr>
        <p:spPr bwMode="auto">
          <a:xfrm>
            <a:off x="2051050" y="3429000"/>
            <a:ext cx="936625" cy="936625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0" name="Line 42"/>
          <p:cNvSpPr>
            <a:spLocks noChangeShapeType="1"/>
          </p:cNvSpPr>
          <p:nvPr/>
        </p:nvSpPr>
        <p:spPr bwMode="auto">
          <a:xfrm flipV="1">
            <a:off x="4067175" y="3429000"/>
            <a:ext cx="2017713" cy="8636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1" name="Line 43"/>
          <p:cNvSpPr>
            <a:spLocks noChangeShapeType="1"/>
          </p:cNvSpPr>
          <p:nvPr/>
        </p:nvSpPr>
        <p:spPr bwMode="auto">
          <a:xfrm flipV="1">
            <a:off x="4067175" y="1341438"/>
            <a:ext cx="1441450" cy="1223962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2" name="Line 44"/>
          <p:cNvSpPr>
            <a:spLocks noChangeShapeType="1"/>
          </p:cNvSpPr>
          <p:nvPr/>
        </p:nvSpPr>
        <p:spPr bwMode="auto">
          <a:xfrm>
            <a:off x="4067175" y="2636838"/>
            <a:ext cx="2017713" cy="792162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3" name="Line 45"/>
          <p:cNvSpPr>
            <a:spLocks noChangeShapeType="1"/>
          </p:cNvSpPr>
          <p:nvPr/>
        </p:nvSpPr>
        <p:spPr bwMode="auto">
          <a:xfrm>
            <a:off x="4067175" y="4292600"/>
            <a:ext cx="1368425" cy="1296988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14" name="Oval 46"/>
          <p:cNvSpPr>
            <a:spLocks noChangeArrowheads="1"/>
          </p:cNvSpPr>
          <p:nvPr/>
        </p:nvSpPr>
        <p:spPr bwMode="auto">
          <a:xfrm>
            <a:off x="6084888" y="2852738"/>
            <a:ext cx="1081087" cy="1081087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14118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1465" name="Oval 47"/>
          <p:cNvSpPr>
            <a:spLocks noChangeArrowheads="1"/>
          </p:cNvSpPr>
          <p:nvPr/>
        </p:nvSpPr>
        <p:spPr bwMode="auto">
          <a:xfrm>
            <a:off x="6229350" y="2852738"/>
            <a:ext cx="792163" cy="720725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1466" name="Oval 48"/>
          <p:cNvSpPr>
            <a:spLocks noChangeArrowheads="1"/>
          </p:cNvSpPr>
          <p:nvPr/>
        </p:nvSpPr>
        <p:spPr bwMode="auto">
          <a:xfrm>
            <a:off x="468313" y="6165850"/>
            <a:ext cx="1511300" cy="330200"/>
          </a:xfrm>
          <a:prstGeom prst="ellipse">
            <a:avLst/>
          </a:prstGeom>
          <a:gradFill rotWithShape="1">
            <a:gsLst>
              <a:gs pos="0">
                <a:srgbClr val="666666">
                  <a:alpha val="50000"/>
                </a:srgbClr>
              </a:gs>
              <a:gs pos="100000">
                <a:srgbClr val="DDDDDD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1467" name="Oval 49"/>
          <p:cNvSpPr>
            <a:spLocks noChangeArrowheads="1"/>
          </p:cNvSpPr>
          <p:nvPr/>
        </p:nvSpPr>
        <p:spPr bwMode="auto">
          <a:xfrm>
            <a:off x="2917825" y="6186488"/>
            <a:ext cx="1222375" cy="266700"/>
          </a:xfrm>
          <a:prstGeom prst="ellipse">
            <a:avLst/>
          </a:prstGeom>
          <a:gradFill rotWithShape="1">
            <a:gsLst>
              <a:gs pos="0">
                <a:srgbClr val="666666">
                  <a:alpha val="50000"/>
                </a:srgbClr>
              </a:gs>
              <a:gs pos="100000">
                <a:srgbClr val="DDDDDD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1468" name="Oval 50"/>
          <p:cNvSpPr>
            <a:spLocks noChangeArrowheads="1"/>
          </p:cNvSpPr>
          <p:nvPr/>
        </p:nvSpPr>
        <p:spPr bwMode="auto">
          <a:xfrm>
            <a:off x="5294313" y="6186488"/>
            <a:ext cx="1222375" cy="266700"/>
          </a:xfrm>
          <a:prstGeom prst="ellipse">
            <a:avLst/>
          </a:prstGeom>
          <a:gradFill rotWithShape="1">
            <a:gsLst>
              <a:gs pos="0">
                <a:srgbClr val="666666">
                  <a:alpha val="50000"/>
                </a:srgbClr>
              </a:gs>
              <a:gs pos="100000">
                <a:srgbClr val="DDDDDD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1469" name="Oval 51"/>
          <p:cNvSpPr>
            <a:spLocks noChangeArrowheads="1"/>
          </p:cNvSpPr>
          <p:nvPr/>
        </p:nvSpPr>
        <p:spPr bwMode="auto">
          <a:xfrm>
            <a:off x="6086475" y="6186488"/>
            <a:ext cx="1222375" cy="266700"/>
          </a:xfrm>
          <a:prstGeom prst="ellipse">
            <a:avLst/>
          </a:prstGeom>
          <a:gradFill rotWithShape="1">
            <a:gsLst>
              <a:gs pos="0">
                <a:srgbClr val="666666">
                  <a:alpha val="50000"/>
                </a:srgbClr>
              </a:gs>
              <a:gs pos="100000">
                <a:srgbClr val="DDDDDD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46"/>
          <p:cNvGrpSpPr>
            <a:grpSpLocks/>
          </p:cNvGrpSpPr>
          <p:nvPr/>
        </p:nvGrpSpPr>
        <p:grpSpPr bwMode="auto">
          <a:xfrm>
            <a:off x="1122363" y="3427413"/>
            <a:ext cx="6913562" cy="1512887"/>
            <a:chOff x="703" y="1933"/>
            <a:chExt cx="4355" cy="1361"/>
          </a:xfrm>
        </p:grpSpPr>
        <p:sp>
          <p:nvSpPr>
            <p:cNvPr id="62492" name="AutoShape 29"/>
            <p:cNvSpPr>
              <a:spLocks noChangeArrowheads="1"/>
            </p:cNvSpPr>
            <p:nvPr/>
          </p:nvSpPr>
          <p:spPr bwMode="auto">
            <a:xfrm>
              <a:off x="703" y="1933"/>
              <a:ext cx="4355" cy="1361"/>
            </a:xfrm>
            <a:custGeom>
              <a:avLst/>
              <a:gdLst>
                <a:gd name="T0" fmla="*/ 89 w 21600"/>
                <a:gd name="T1" fmla="*/ 0 h 21600"/>
                <a:gd name="T2" fmla="*/ 26 w 21600"/>
                <a:gd name="T3" fmla="*/ 1 h 21600"/>
                <a:gd name="T4" fmla="*/ 0 w 21600"/>
                <a:gd name="T5" fmla="*/ 3 h 21600"/>
                <a:gd name="T6" fmla="*/ 26 w 21600"/>
                <a:gd name="T7" fmla="*/ 5 h 21600"/>
                <a:gd name="T8" fmla="*/ 89 w 21600"/>
                <a:gd name="T9" fmla="*/ 5 h 21600"/>
                <a:gd name="T10" fmla="*/ 151 w 21600"/>
                <a:gd name="T11" fmla="*/ 5 h 21600"/>
                <a:gd name="T12" fmla="*/ 177 w 21600"/>
                <a:gd name="T13" fmla="*/ 3 h 21600"/>
                <a:gd name="T14" fmla="*/ 151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4 w 21600"/>
                <a:gd name="T25" fmla="*/ 3158 h 21600"/>
                <a:gd name="T26" fmla="*/ 18436 w 21600"/>
                <a:gd name="T27" fmla="*/ 1844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295" y="10800"/>
                  </a:moveTo>
                  <a:cubicBezTo>
                    <a:pt x="1295" y="16049"/>
                    <a:pt x="5551" y="20305"/>
                    <a:pt x="10800" y="20305"/>
                  </a:cubicBezTo>
                  <a:cubicBezTo>
                    <a:pt x="16049" y="20305"/>
                    <a:pt x="20305" y="16049"/>
                    <a:pt x="20305" y="10800"/>
                  </a:cubicBezTo>
                  <a:cubicBezTo>
                    <a:pt x="20305" y="5551"/>
                    <a:pt x="16049" y="1295"/>
                    <a:pt x="10800" y="1295"/>
                  </a:cubicBezTo>
                  <a:cubicBezTo>
                    <a:pt x="5551" y="1295"/>
                    <a:pt x="1295" y="5551"/>
                    <a:pt x="1295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6666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3" name="AutoShape 30"/>
            <p:cNvSpPr>
              <a:spLocks noChangeArrowheads="1"/>
            </p:cNvSpPr>
            <p:nvPr/>
          </p:nvSpPr>
          <p:spPr bwMode="auto">
            <a:xfrm>
              <a:off x="1020" y="2069"/>
              <a:ext cx="3720" cy="1089"/>
            </a:xfrm>
            <a:custGeom>
              <a:avLst/>
              <a:gdLst>
                <a:gd name="T0" fmla="*/ 55 w 21600"/>
                <a:gd name="T1" fmla="*/ 0 h 21600"/>
                <a:gd name="T2" fmla="*/ 16 w 21600"/>
                <a:gd name="T3" fmla="*/ 0 h 21600"/>
                <a:gd name="T4" fmla="*/ 0 w 21600"/>
                <a:gd name="T5" fmla="*/ 1 h 21600"/>
                <a:gd name="T6" fmla="*/ 16 w 21600"/>
                <a:gd name="T7" fmla="*/ 2 h 21600"/>
                <a:gd name="T8" fmla="*/ 55 w 21600"/>
                <a:gd name="T9" fmla="*/ 3 h 21600"/>
                <a:gd name="T10" fmla="*/ 94 w 21600"/>
                <a:gd name="T11" fmla="*/ 2 h 21600"/>
                <a:gd name="T12" fmla="*/ 110 w 21600"/>
                <a:gd name="T13" fmla="*/ 1 h 21600"/>
                <a:gd name="T14" fmla="*/ 94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4 h 21600"/>
                <a:gd name="T26" fmla="*/ 18435 w 21600"/>
                <a:gd name="T27" fmla="*/ 1844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64" y="10800"/>
                  </a:moveTo>
                  <a:cubicBezTo>
                    <a:pt x="464" y="16508"/>
                    <a:pt x="5092" y="21136"/>
                    <a:pt x="10800" y="21136"/>
                  </a:cubicBezTo>
                  <a:cubicBezTo>
                    <a:pt x="16508" y="21136"/>
                    <a:pt x="21136" y="16508"/>
                    <a:pt x="21136" y="10800"/>
                  </a:cubicBezTo>
                  <a:cubicBezTo>
                    <a:pt x="21136" y="5092"/>
                    <a:pt x="16508" y="464"/>
                    <a:pt x="10800" y="464"/>
                  </a:cubicBezTo>
                  <a:cubicBezTo>
                    <a:pt x="5092" y="464"/>
                    <a:pt x="464" y="5092"/>
                    <a:pt x="464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6666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467" name="Oval 56"/>
          <p:cNvSpPr>
            <a:spLocks noChangeArrowheads="1"/>
          </p:cNvSpPr>
          <p:nvPr/>
        </p:nvSpPr>
        <p:spPr bwMode="auto">
          <a:xfrm>
            <a:off x="4073525" y="3500438"/>
            <a:ext cx="938213" cy="21590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C0C0C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68" name="Oval 54"/>
          <p:cNvSpPr>
            <a:spLocks noChangeArrowheads="1"/>
          </p:cNvSpPr>
          <p:nvPr/>
        </p:nvSpPr>
        <p:spPr bwMode="auto">
          <a:xfrm>
            <a:off x="4073525" y="2708275"/>
            <a:ext cx="936625" cy="936625"/>
          </a:xfrm>
          <a:prstGeom prst="ellipse">
            <a:avLst/>
          </a:prstGeom>
          <a:gradFill rotWithShape="1">
            <a:gsLst>
              <a:gs pos="0">
                <a:srgbClr val="ACC875"/>
              </a:gs>
              <a:gs pos="100000">
                <a:srgbClr val="66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69" name="Oval 55"/>
          <p:cNvSpPr>
            <a:spLocks noChangeArrowheads="1"/>
          </p:cNvSpPr>
          <p:nvPr/>
        </p:nvSpPr>
        <p:spPr bwMode="auto">
          <a:xfrm>
            <a:off x="4144963" y="2708275"/>
            <a:ext cx="793750" cy="647700"/>
          </a:xfrm>
          <a:prstGeom prst="ellipse">
            <a:avLst/>
          </a:prstGeom>
          <a:gradFill rotWithShape="1">
            <a:gsLst>
              <a:gs pos="0">
                <a:srgbClr val="CBDDA9"/>
              </a:gs>
              <a:gs pos="100000">
                <a:srgbClr val="669900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70" name="Oval 48"/>
          <p:cNvSpPr>
            <a:spLocks noChangeArrowheads="1"/>
          </p:cNvSpPr>
          <p:nvPr/>
        </p:nvSpPr>
        <p:spPr bwMode="auto">
          <a:xfrm>
            <a:off x="6091238" y="3716338"/>
            <a:ext cx="1295400" cy="21590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C0C0C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71" name="Oval 49"/>
          <p:cNvSpPr>
            <a:spLocks noChangeArrowheads="1"/>
          </p:cNvSpPr>
          <p:nvPr/>
        </p:nvSpPr>
        <p:spPr bwMode="auto">
          <a:xfrm>
            <a:off x="6164263" y="2708275"/>
            <a:ext cx="1150937" cy="1150938"/>
          </a:xfrm>
          <a:prstGeom prst="ellipse">
            <a:avLst/>
          </a:prstGeom>
          <a:gradFill rotWithShape="1">
            <a:gsLst>
              <a:gs pos="0">
                <a:srgbClr val="CE7587"/>
              </a:gs>
              <a:gs pos="100000">
                <a:srgbClr val="A5002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72" name="Oval 50"/>
          <p:cNvSpPr>
            <a:spLocks noChangeArrowheads="1"/>
          </p:cNvSpPr>
          <p:nvPr/>
        </p:nvSpPr>
        <p:spPr bwMode="auto">
          <a:xfrm>
            <a:off x="6235700" y="2708275"/>
            <a:ext cx="1008063" cy="936625"/>
          </a:xfrm>
          <a:prstGeom prst="ellipse">
            <a:avLst/>
          </a:prstGeom>
          <a:gradFill rotWithShape="1">
            <a:gsLst>
              <a:gs pos="0">
                <a:srgbClr val="E1A9B4"/>
              </a:gs>
              <a:gs pos="100000">
                <a:srgbClr val="A50021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73" name="WordArt 51"/>
          <p:cNvSpPr>
            <a:spLocks noChangeArrowheads="1" noChangeShapeType="1" noTextEdit="1"/>
          </p:cNvSpPr>
          <p:nvPr/>
        </p:nvSpPr>
        <p:spPr bwMode="auto">
          <a:xfrm>
            <a:off x="6453188" y="3073400"/>
            <a:ext cx="523875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Team</a:t>
            </a:r>
          </a:p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No. 1</a:t>
            </a:r>
            <a:endParaRPr lang="zh-CN" altLang="en-US" sz="1400" kern="10">
              <a:solidFill>
                <a:schemeClr val="bg1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62474" name="Oval 47"/>
          <p:cNvSpPr>
            <a:spLocks noChangeArrowheads="1"/>
          </p:cNvSpPr>
          <p:nvPr/>
        </p:nvSpPr>
        <p:spPr bwMode="auto">
          <a:xfrm>
            <a:off x="1770063" y="3716338"/>
            <a:ext cx="1295400" cy="21590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C0C0C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75" name="Oval 43"/>
          <p:cNvSpPr>
            <a:spLocks noChangeArrowheads="1"/>
          </p:cNvSpPr>
          <p:nvPr/>
        </p:nvSpPr>
        <p:spPr bwMode="auto">
          <a:xfrm>
            <a:off x="1843088" y="2708275"/>
            <a:ext cx="1150937" cy="1150938"/>
          </a:xfrm>
          <a:prstGeom prst="ellipse">
            <a:avLst/>
          </a:prstGeom>
          <a:gradFill rotWithShape="1">
            <a:gsLst>
              <a:gs pos="0">
                <a:srgbClr val="CE7587"/>
              </a:gs>
              <a:gs pos="100000">
                <a:srgbClr val="A5002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76" name="Oval 44"/>
          <p:cNvSpPr>
            <a:spLocks noChangeArrowheads="1"/>
          </p:cNvSpPr>
          <p:nvPr/>
        </p:nvSpPr>
        <p:spPr bwMode="auto">
          <a:xfrm>
            <a:off x="1914525" y="2708275"/>
            <a:ext cx="1008063" cy="936625"/>
          </a:xfrm>
          <a:prstGeom prst="ellipse">
            <a:avLst/>
          </a:prstGeom>
          <a:gradFill rotWithShape="1">
            <a:gsLst>
              <a:gs pos="0">
                <a:srgbClr val="E1A9B4"/>
              </a:gs>
              <a:gs pos="100000">
                <a:srgbClr val="A50021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77" name="WordArt 45"/>
          <p:cNvSpPr>
            <a:spLocks noChangeArrowheads="1" noChangeShapeType="1" noTextEdit="1"/>
          </p:cNvSpPr>
          <p:nvPr/>
        </p:nvSpPr>
        <p:spPr bwMode="auto">
          <a:xfrm>
            <a:off x="2132013" y="3073400"/>
            <a:ext cx="523875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Team</a:t>
            </a:r>
          </a:p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No. 1</a:t>
            </a:r>
            <a:endParaRPr lang="zh-CN" altLang="en-US" sz="1400" kern="10">
              <a:solidFill>
                <a:schemeClr val="bg1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>
            <a:off x="690563" y="4651375"/>
            <a:ext cx="1512887" cy="33020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C0C0C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79" name="Oval 34"/>
          <p:cNvSpPr>
            <a:spLocks noChangeArrowheads="1"/>
          </p:cNvSpPr>
          <p:nvPr/>
        </p:nvSpPr>
        <p:spPr bwMode="auto">
          <a:xfrm>
            <a:off x="3786188" y="5229225"/>
            <a:ext cx="1512887" cy="33020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C0C0C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80" name="WordArt 2"/>
          <p:cNvSpPr>
            <a:spLocks noChangeArrowheads="1" noChangeShapeType="1" noTextEdit="1"/>
          </p:cNvSpPr>
          <p:nvPr/>
        </p:nvSpPr>
        <p:spPr bwMode="auto">
          <a:xfrm>
            <a:off x="250825" y="260350"/>
            <a:ext cx="2333625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atin typeface="HY헤드라인M"/>
              </a:rPr>
              <a:t>Radial Diagrams</a:t>
            </a:r>
            <a:endParaRPr lang="zh-CN" altLang="en-US" sz="2400" kern="10">
              <a:latin typeface="HY헤드라인M"/>
            </a:endParaRPr>
          </a:p>
        </p:txBody>
      </p:sp>
      <p:sp>
        <p:nvSpPr>
          <p:cNvPr id="62481" name="Oval 31"/>
          <p:cNvSpPr>
            <a:spLocks noChangeArrowheads="1"/>
          </p:cNvSpPr>
          <p:nvPr/>
        </p:nvSpPr>
        <p:spPr bwMode="auto">
          <a:xfrm>
            <a:off x="3714750" y="3716338"/>
            <a:ext cx="1728788" cy="1728787"/>
          </a:xfrm>
          <a:prstGeom prst="ellipse">
            <a:avLst/>
          </a:prstGeom>
          <a:gradFill rotWithShape="1">
            <a:gsLst>
              <a:gs pos="0">
                <a:srgbClr val="8298B8"/>
              </a:gs>
              <a:gs pos="100000">
                <a:srgbClr val="18407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82" name="Oval 32"/>
          <p:cNvSpPr>
            <a:spLocks noChangeArrowheads="1"/>
          </p:cNvSpPr>
          <p:nvPr/>
        </p:nvSpPr>
        <p:spPr bwMode="auto">
          <a:xfrm>
            <a:off x="3851275" y="3716338"/>
            <a:ext cx="1441450" cy="1270000"/>
          </a:xfrm>
          <a:prstGeom prst="ellipse">
            <a:avLst/>
          </a:prstGeom>
          <a:gradFill rotWithShape="1">
            <a:gsLst>
              <a:gs pos="0">
                <a:srgbClr val="B1BFD2"/>
              </a:gs>
              <a:gs pos="100000">
                <a:srgbClr val="18407B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83" name="WordArt 33"/>
          <p:cNvSpPr>
            <a:spLocks noChangeArrowheads="1" noChangeShapeType="1" noTextEdit="1"/>
          </p:cNvSpPr>
          <p:nvPr/>
        </p:nvSpPr>
        <p:spPr bwMode="auto">
          <a:xfrm>
            <a:off x="3803650" y="4368800"/>
            <a:ext cx="1495425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Gangnam</a:t>
            </a:r>
          </a:p>
          <a:p>
            <a:pPr algn="ctr"/>
            <a:r>
              <a:rPr lang="en-US" altLang="zh-CN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Sales Office</a:t>
            </a:r>
            <a:endParaRPr lang="zh-CN" altLang="en-US" kern="10">
              <a:solidFill>
                <a:schemeClr val="bg1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62484" name="Oval 35"/>
          <p:cNvSpPr>
            <a:spLocks noChangeArrowheads="1"/>
          </p:cNvSpPr>
          <p:nvPr/>
        </p:nvSpPr>
        <p:spPr bwMode="auto">
          <a:xfrm>
            <a:off x="688975" y="3355975"/>
            <a:ext cx="1512888" cy="151288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C0C0C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85" name="Oval 36"/>
          <p:cNvSpPr>
            <a:spLocks noChangeArrowheads="1"/>
          </p:cNvSpPr>
          <p:nvPr/>
        </p:nvSpPr>
        <p:spPr bwMode="auto">
          <a:xfrm>
            <a:off x="904875" y="3355975"/>
            <a:ext cx="1081088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0C0C0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86" name="WordArt 37"/>
          <p:cNvSpPr>
            <a:spLocks noChangeArrowheads="1" noChangeShapeType="1" noTextEdit="1"/>
          </p:cNvSpPr>
          <p:nvPr/>
        </p:nvSpPr>
        <p:spPr bwMode="auto">
          <a:xfrm>
            <a:off x="952500" y="4092575"/>
            <a:ext cx="962025" cy="200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600" kern="10"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Operator</a:t>
            </a:r>
            <a:endParaRPr lang="zh-CN" altLang="en-US" sz="1600" kern="10"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62487" name="Oval 39"/>
          <p:cNvSpPr>
            <a:spLocks noChangeArrowheads="1"/>
          </p:cNvSpPr>
          <p:nvPr/>
        </p:nvSpPr>
        <p:spPr bwMode="auto">
          <a:xfrm>
            <a:off x="6956425" y="4651375"/>
            <a:ext cx="1512888" cy="33020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C0C0C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88" name="Oval 40"/>
          <p:cNvSpPr>
            <a:spLocks noChangeArrowheads="1"/>
          </p:cNvSpPr>
          <p:nvPr/>
        </p:nvSpPr>
        <p:spPr bwMode="auto">
          <a:xfrm>
            <a:off x="6954838" y="3355975"/>
            <a:ext cx="1512887" cy="151288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C0C0C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89" name="Oval 41"/>
          <p:cNvSpPr>
            <a:spLocks noChangeArrowheads="1"/>
          </p:cNvSpPr>
          <p:nvPr/>
        </p:nvSpPr>
        <p:spPr bwMode="auto">
          <a:xfrm>
            <a:off x="7170738" y="3355975"/>
            <a:ext cx="1081087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0C0C0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2490" name="WordArt 57"/>
          <p:cNvSpPr>
            <a:spLocks noChangeArrowheads="1" noChangeShapeType="1" noTextEdit="1"/>
          </p:cNvSpPr>
          <p:nvPr/>
        </p:nvSpPr>
        <p:spPr bwMode="auto">
          <a:xfrm>
            <a:off x="7386638" y="4092575"/>
            <a:ext cx="600075" cy="200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600" kern="10"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Sales</a:t>
            </a:r>
            <a:endParaRPr lang="zh-CN" altLang="en-US" sz="1600" kern="10"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62491" name="文本框 30"/>
          <p:cNvSpPr txBox="1">
            <a:spLocks noChangeArrowheads="1"/>
          </p:cNvSpPr>
          <p:nvPr/>
        </p:nvSpPr>
        <p:spPr bwMode="auto">
          <a:xfrm>
            <a:off x="0" y="9718675"/>
            <a:ext cx="516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51PPT</a:t>
            </a:r>
            <a:r>
              <a:rPr lang="zh-CN" altLang="en-US"/>
              <a:t>模板网  </a:t>
            </a:r>
            <a:r>
              <a:rPr lang="en-US" altLang="zh-CN">
                <a:hlinkClick r:id="rId2"/>
              </a:rPr>
              <a:t>w ww.51pptmoban.com</a:t>
            </a:r>
            <a:r>
              <a:rPr lang="en-US" altLang="zh-CN"/>
              <a:t>  </a:t>
            </a:r>
            <a:r>
              <a:rPr lang="zh-CN" altLang="en-US"/>
              <a:t>整理发布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7"/>
          <p:cNvSpPr>
            <a:spLocks noChangeArrowheads="1"/>
          </p:cNvSpPr>
          <p:nvPr/>
        </p:nvSpPr>
        <p:spPr bwMode="gray">
          <a:xfrm>
            <a:off x="3297238" y="1828800"/>
            <a:ext cx="4859337" cy="3779838"/>
          </a:xfrm>
          <a:prstGeom prst="roundRect">
            <a:avLst>
              <a:gd name="adj" fmla="val 2269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gray">
          <a:xfrm>
            <a:off x="2201767" y="2008803"/>
            <a:ext cx="1816768" cy="3420000"/>
          </a:xfrm>
          <a:prstGeom prst="rightArrow">
            <a:avLst>
              <a:gd name="adj1" fmla="val 69120"/>
              <a:gd name="adj2" fmla="val 50331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六边形 64"/>
          <p:cNvSpPr>
            <a:spLocks/>
          </p:cNvSpPr>
          <p:nvPr/>
        </p:nvSpPr>
        <p:spPr bwMode="auto">
          <a:xfrm>
            <a:off x="6493355" y="2528760"/>
            <a:ext cx="1327957" cy="1119321"/>
          </a:xfrm>
          <a:prstGeom prst="hexagon">
            <a:avLst/>
          </a:prstGeom>
          <a:solidFill>
            <a:srgbClr val="2DD7FF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3" name="TextBox 96"/>
          <p:cNvSpPr txBox="1">
            <a:spLocks noChangeArrowheads="1"/>
          </p:cNvSpPr>
          <p:nvPr/>
        </p:nvSpPr>
        <p:spPr bwMode="auto">
          <a:xfrm>
            <a:off x="6729413" y="2817813"/>
            <a:ext cx="85725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8" name="六边形 67"/>
          <p:cNvSpPr>
            <a:spLocks/>
          </p:cNvSpPr>
          <p:nvPr/>
        </p:nvSpPr>
        <p:spPr bwMode="auto">
          <a:xfrm>
            <a:off x="6493398" y="3793068"/>
            <a:ext cx="1327869" cy="1121311"/>
          </a:xfrm>
          <a:prstGeom prst="hexagon">
            <a:avLst/>
          </a:prstGeom>
          <a:solidFill>
            <a:srgbClr val="2DD7FF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5" name="TextBox 97"/>
          <p:cNvSpPr txBox="1">
            <a:spLocks noChangeArrowheads="1"/>
          </p:cNvSpPr>
          <p:nvPr/>
        </p:nvSpPr>
        <p:spPr bwMode="auto">
          <a:xfrm>
            <a:off x="6767513" y="4083050"/>
            <a:ext cx="7810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" name="六边形 70"/>
          <p:cNvSpPr>
            <a:spLocks/>
          </p:cNvSpPr>
          <p:nvPr/>
        </p:nvSpPr>
        <p:spPr bwMode="auto">
          <a:xfrm>
            <a:off x="5341151" y="1921441"/>
            <a:ext cx="1327869" cy="1119835"/>
          </a:xfrm>
          <a:prstGeom prst="hexagon">
            <a:avLst/>
          </a:prstGeom>
          <a:solidFill>
            <a:srgbClr val="2DD7FF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7" name="TextBox 98"/>
          <p:cNvSpPr txBox="1">
            <a:spLocks noChangeArrowheads="1"/>
          </p:cNvSpPr>
          <p:nvPr/>
        </p:nvSpPr>
        <p:spPr bwMode="auto">
          <a:xfrm>
            <a:off x="5584825" y="2168525"/>
            <a:ext cx="841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4" name="六边形 73"/>
          <p:cNvSpPr>
            <a:spLocks/>
          </p:cNvSpPr>
          <p:nvPr/>
        </p:nvSpPr>
        <p:spPr bwMode="auto">
          <a:xfrm>
            <a:off x="5341151" y="3166687"/>
            <a:ext cx="1327869" cy="1121311"/>
          </a:xfrm>
          <a:prstGeom prst="hexagon">
            <a:avLst/>
          </a:prstGeom>
          <a:solidFill>
            <a:srgbClr val="FFCF01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0"/>
            </a:lightRig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9" name="TextBox 99"/>
          <p:cNvSpPr txBox="1">
            <a:spLocks noChangeArrowheads="1"/>
          </p:cNvSpPr>
          <p:nvPr/>
        </p:nvSpPr>
        <p:spPr bwMode="auto">
          <a:xfrm>
            <a:off x="5618163" y="3463925"/>
            <a:ext cx="77311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7" name="六边形 76"/>
          <p:cNvSpPr>
            <a:spLocks/>
          </p:cNvSpPr>
          <p:nvPr/>
        </p:nvSpPr>
        <p:spPr bwMode="auto">
          <a:xfrm>
            <a:off x="5341151" y="4401605"/>
            <a:ext cx="1327869" cy="1119836"/>
          </a:xfrm>
          <a:prstGeom prst="hexagon">
            <a:avLst/>
          </a:prstGeom>
          <a:solidFill>
            <a:srgbClr val="2DD7FF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1" name="TextBox 100"/>
          <p:cNvSpPr txBox="1">
            <a:spLocks noChangeArrowheads="1"/>
          </p:cNvSpPr>
          <p:nvPr/>
        </p:nvSpPr>
        <p:spPr bwMode="auto">
          <a:xfrm>
            <a:off x="5591175" y="4705350"/>
            <a:ext cx="82708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0" name="六边形 79"/>
          <p:cNvSpPr>
            <a:spLocks/>
          </p:cNvSpPr>
          <p:nvPr/>
        </p:nvSpPr>
        <p:spPr bwMode="auto">
          <a:xfrm>
            <a:off x="4180004" y="2528502"/>
            <a:ext cx="1327869" cy="1119836"/>
          </a:xfrm>
          <a:prstGeom prst="hexagon">
            <a:avLst/>
          </a:prstGeom>
          <a:solidFill>
            <a:srgbClr val="2DD7FF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3" name="TextBox 108"/>
          <p:cNvSpPr txBox="1">
            <a:spLocks noChangeArrowheads="1"/>
          </p:cNvSpPr>
          <p:nvPr/>
        </p:nvSpPr>
        <p:spPr bwMode="auto">
          <a:xfrm>
            <a:off x="4405313" y="2817813"/>
            <a:ext cx="87788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3" name="六边形 82"/>
          <p:cNvSpPr>
            <a:spLocks/>
          </p:cNvSpPr>
          <p:nvPr/>
        </p:nvSpPr>
        <p:spPr bwMode="auto">
          <a:xfrm>
            <a:off x="4180004" y="3793068"/>
            <a:ext cx="1327869" cy="1121311"/>
          </a:xfrm>
          <a:prstGeom prst="hexagon">
            <a:avLst/>
          </a:prstGeom>
          <a:solidFill>
            <a:srgbClr val="2DD7FF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5" name="TextBox 109"/>
          <p:cNvSpPr txBox="1">
            <a:spLocks noChangeArrowheads="1"/>
          </p:cNvSpPr>
          <p:nvPr/>
        </p:nvSpPr>
        <p:spPr bwMode="auto">
          <a:xfrm>
            <a:off x="4454525" y="4083050"/>
            <a:ext cx="779463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17426" name="组合 42"/>
          <p:cNvGrpSpPr>
            <a:grpSpLocks/>
          </p:cNvGrpSpPr>
          <p:nvPr/>
        </p:nvGrpSpPr>
        <p:grpSpPr bwMode="auto">
          <a:xfrm>
            <a:off x="977900" y="3394075"/>
            <a:ext cx="1979613" cy="576263"/>
            <a:chOff x="1302275" y="3345654"/>
            <a:chExt cx="1512000" cy="576000"/>
          </a:xfrm>
        </p:grpSpPr>
        <p:sp>
          <p:nvSpPr>
            <p:cNvPr id="36" name="双波形 35"/>
            <p:cNvSpPr/>
            <p:nvPr/>
          </p:nvSpPr>
          <p:spPr bwMode="auto">
            <a:xfrm>
              <a:off x="1302275" y="3345654"/>
              <a:ext cx="1512000" cy="576000"/>
            </a:xfrm>
            <a:prstGeom prst="doubleWave">
              <a:avLst>
                <a:gd name="adj1" fmla="val 6250"/>
                <a:gd name="adj2" fmla="val -4430"/>
              </a:avLst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31750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22"/>
            <p:cNvSpPr txBox="1">
              <a:spLocks noChangeArrowheads="1"/>
            </p:cNvSpPr>
            <p:nvPr/>
          </p:nvSpPr>
          <p:spPr bwMode="auto">
            <a:xfrm>
              <a:off x="1350026" y="3443393"/>
              <a:ext cx="1416498" cy="33855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6000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17427" name="组合 43"/>
          <p:cNvGrpSpPr>
            <a:grpSpLocks/>
          </p:cNvGrpSpPr>
          <p:nvPr/>
        </p:nvGrpSpPr>
        <p:grpSpPr bwMode="auto">
          <a:xfrm>
            <a:off x="977900" y="4429125"/>
            <a:ext cx="1979613" cy="574675"/>
            <a:chOff x="1302275" y="4440528"/>
            <a:chExt cx="1512000" cy="576000"/>
          </a:xfrm>
        </p:grpSpPr>
        <p:sp>
          <p:nvSpPr>
            <p:cNvPr id="37" name="双波形 36"/>
            <p:cNvSpPr/>
            <p:nvPr/>
          </p:nvSpPr>
          <p:spPr bwMode="auto">
            <a:xfrm>
              <a:off x="1302275" y="4440528"/>
              <a:ext cx="1512000" cy="576000"/>
            </a:xfrm>
            <a:prstGeom prst="doubleWave">
              <a:avLst>
                <a:gd name="adj1" fmla="val 6250"/>
                <a:gd name="adj2" fmla="val -4430"/>
              </a:avLst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31750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22"/>
            <p:cNvSpPr txBox="1">
              <a:spLocks noChangeArrowheads="1"/>
            </p:cNvSpPr>
            <p:nvPr/>
          </p:nvSpPr>
          <p:spPr bwMode="auto">
            <a:xfrm>
              <a:off x="1350026" y="4553377"/>
              <a:ext cx="1416498" cy="33855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6000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17428" name="组合 41"/>
          <p:cNvGrpSpPr>
            <a:grpSpLocks/>
          </p:cNvGrpSpPr>
          <p:nvPr/>
        </p:nvGrpSpPr>
        <p:grpSpPr bwMode="auto">
          <a:xfrm>
            <a:off x="977900" y="2359025"/>
            <a:ext cx="1979613" cy="576263"/>
            <a:chOff x="1302275" y="2214685"/>
            <a:chExt cx="1512000" cy="576000"/>
          </a:xfrm>
        </p:grpSpPr>
        <p:sp>
          <p:nvSpPr>
            <p:cNvPr id="38" name="双波形 37"/>
            <p:cNvSpPr/>
            <p:nvPr/>
          </p:nvSpPr>
          <p:spPr bwMode="auto">
            <a:xfrm>
              <a:off x="1302275" y="2214685"/>
              <a:ext cx="1512000" cy="576000"/>
            </a:xfrm>
            <a:prstGeom prst="doubleWave">
              <a:avLst>
                <a:gd name="adj1" fmla="val 6250"/>
                <a:gd name="adj2" fmla="val -4430"/>
              </a:avLst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31750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22"/>
            <p:cNvSpPr txBox="1">
              <a:spLocks noChangeArrowheads="1"/>
            </p:cNvSpPr>
            <p:nvPr/>
          </p:nvSpPr>
          <p:spPr bwMode="auto">
            <a:xfrm>
              <a:off x="1350026" y="2297312"/>
              <a:ext cx="1416498" cy="33855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6000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WordArt 18"/>
          <p:cNvSpPr>
            <a:spLocks noChangeArrowheads="1" noChangeShapeType="1" noTextEdit="1"/>
          </p:cNvSpPr>
          <p:nvPr/>
        </p:nvSpPr>
        <p:spPr bwMode="auto">
          <a:xfrm>
            <a:off x="250825" y="260350"/>
            <a:ext cx="2333625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atin typeface="HY헤드라인M"/>
              </a:rPr>
              <a:t>Radial Diagrams</a:t>
            </a:r>
            <a:endParaRPr lang="zh-CN" altLang="en-US" sz="2400" kern="10">
              <a:latin typeface="HY헤드라인M"/>
            </a:endParaRPr>
          </a:p>
        </p:txBody>
      </p:sp>
      <p:sp>
        <p:nvSpPr>
          <p:cNvPr id="63491" name="Oval 29"/>
          <p:cNvSpPr>
            <a:spLocks noChangeArrowheads="1"/>
          </p:cNvSpPr>
          <p:nvPr/>
        </p:nvSpPr>
        <p:spPr bwMode="auto">
          <a:xfrm>
            <a:off x="4141788" y="2563813"/>
            <a:ext cx="1512887" cy="33020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C0C0C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3492" name="Oval 30"/>
          <p:cNvSpPr>
            <a:spLocks noChangeArrowheads="1"/>
          </p:cNvSpPr>
          <p:nvPr/>
        </p:nvSpPr>
        <p:spPr bwMode="auto">
          <a:xfrm>
            <a:off x="4140200" y="1268413"/>
            <a:ext cx="1512888" cy="1512887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C0C0C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3493" name="Oval 31"/>
          <p:cNvSpPr>
            <a:spLocks noChangeArrowheads="1"/>
          </p:cNvSpPr>
          <p:nvPr/>
        </p:nvSpPr>
        <p:spPr bwMode="auto">
          <a:xfrm>
            <a:off x="4356100" y="1268413"/>
            <a:ext cx="1081088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0C0C0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3494" name="WordArt 32"/>
          <p:cNvSpPr>
            <a:spLocks noChangeArrowheads="1" noChangeShapeType="1" noTextEdit="1"/>
          </p:cNvSpPr>
          <p:nvPr/>
        </p:nvSpPr>
        <p:spPr bwMode="auto">
          <a:xfrm>
            <a:off x="4403725" y="2005013"/>
            <a:ext cx="962025" cy="200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600" kern="10"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Operator</a:t>
            </a:r>
            <a:endParaRPr lang="zh-CN" altLang="en-US" sz="1600" kern="10"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63495" name="Oval 33"/>
          <p:cNvSpPr>
            <a:spLocks noChangeArrowheads="1"/>
          </p:cNvSpPr>
          <p:nvPr/>
        </p:nvSpPr>
        <p:spPr bwMode="auto">
          <a:xfrm>
            <a:off x="3278188" y="3387725"/>
            <a:ext cx="1512887" cy="33020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C0C0C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3496" name="Oval 34"/>
          <p:cNvSpPr>
            <a:spLocks noChangeArrowheads="1"/>
          </p:cNvSpPr>
          <p:nvPr/>
        </p:nvSpPr>
        <p:spPr bwMode="auto">
          <a:xfrm>
            <a:off x="3276600" y="2092325"/>
            <a:ext cx="1512888" cy="151288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C0C0C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3497" name="Oval 35"/>
          <p:cNvSpPr>
            <a:spLocks noChangeArrowheads="1"/>
          </p:cNvSpPr>
          <p:nvPr/>
        </p:nvSpPr>
        <p:spPr bwMode="auto">
          <a:xfrm>
            <a:off x="3492500" y="2092325"/>
            <a:ext cx="1081088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0C0C0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3498" name="WordArt 36"/>
          <p:cNvSpPr>
            <a:spLocks noChangeArrowheads="1" noChangeShapeType="1" noTextEdit="1"/>
          </p:cNvSpPr>
          <p:nvPr/>
        </p:nvSpPr>
        <p:spPr bwMode="auto">
          <a:xfrm>
            <a:off x="3540125" y="2828925"/>
            <a:ext cx="962025" cy="200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600" kern="10"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Operator</a:t>
            </a:r>
            <a:endParaRPr lang="zh-CN" altLang="en-US" sz="1600" kern="10"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63499" name="Oval 37"/>
          <p:cNvSpPr>
            <a:spLocks noChangeArrowheads="1"/>
          </p:cNvSpPr>
          <p:nvPr/>
        </p:nvSpPr>
        <p:spPr bwMode="auto">
          <a:xfrm>
            <a:off x="2341563" y="4151313"/>
            <a:ext cx="1512887" cy="33020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C0C0C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3500" name="Oval 38"/>
          <p:cNvSpPr>
            <a:spLocks noChangeArrowheads="1"/>
          </p:cNvSpPr>
          <p:nvPr/>
        </p:nvSpPr>
        <p:spPr bwMode="auto">
          <a:xfrm>
            <a:off x="2339975" y="2855913"/>
            <a:ext cx="1512888" cy="1512887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C0C0C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3501" name="Oval 39"/>
          <p:cNvSpPr>
            <a:spLocks noChangeArrowheads="1"/>
          </p:cNvSpPr>
          <p:nvPr/>
        </p:nvSpPr>
        <p:spPr bwMode="auto">
          <a:xfrm>
            <a:off x="2555875" y="2855913"/>
            <a:ext cx="1081088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0C0C0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3502" name="WordArt 40"/>
          <p:cNvSpPr>
            <a:spLocks noChangeArrowheads="1" noChangeShapeType="1" noTextEdit="1"/>
          </p:cNvSpPr>
          <p:nvPr/>
        </p:nvSpPr>
        <p:spPr bwMode="auto">
          <a:xfrm>
            <a:off x="2603500" y="3592513"/>
            <a:ext cx="962025" cy="200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600" kern="10"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Operator</a:t>
            </a:r>
            <a:endParaRPr lang="zh-CN" altLang="en-US" sz="1600" kern="10"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63503" name="Oval 41"/>
          <p:cNvSpPr>
            <a:spLocks noChangeArrowheads="1"/>
          </p:cNvSpPr>
          <p:nvPr/>
        </p:nvSpPr>
        <p:spPr bwMode="auto">
          <a:xfrm>
            <a:off x="1477963" y="4941888"/>
            <a:ext cx="1512887" cy="33020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C0C0C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3504" name="Oval 42"/>
          <p:cNvSpPr>
            <a:spLocks noChangeArrowheads="1"/>
          </p:cNvSpPr>
          <p:nvPr/>
        </p:nvSpPr>
        <p:spPr bwMode="auto">
          <a:xfrm>
            <a:off x="1476375" y="3646488"/>
            <a:ext cx="1512888" cy="1512887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C0C0C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3505" name="Oval 43"/>
          <p:cNvSpPr>
            <a:spLocks noChangeArrowheads="1"/>
          </p:cNvSpPr>
          <p:nvPr/>
        </p:nvSpPr>
        <p:spPr bwMode="auto">
          <a:xfrm>
            <a:off x="1692275" y="3646488"/>
            <a:ext cx="1081088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0C0C0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3506" name="WordArt 44"/>
          <p:cNvSpPr>
            <a:spLocks noChangeArrowheads="1" noChangeShapeType="1" noTextEdit="1"/>
          </p:cNvSpPr>
          <p:nvPr/>
        </p:nvSpPr>
        <p:spPr bwMode="auto">
          <a:xfrm>
            <a:off x="1739900" y="4383088"/>
            <a:ext cx="962025" cy="200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600" kern="10"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Operator</a:t>
            </a:r>
            <a:endParaRPr lang="zh-CN" altLang="en-US" sz="1600" kern="10"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63507" name="Oval 45"/>
          <p:cNvSpPr>
            <a:spLocks noChangeArrowheads="1"/>
          </p:cNvSpPr>
          <p:nvPr/>
        </p:nvSpPr>
        <p:spPr bwMode="auto">
          <a:xfrm>
            <a:off x="541338" y="5762625"/>
            <a:ext cx="1512887" cy="33020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C0C0C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3508" name="Oval 46"/>
          <p:cNvSpPr>
            <a:spLocks noChangeArrowheads="1"/>
          </p:cNvSpPr>
          <p:nvPr/>
        </p:nvSpPr>
        <p:spPr bwMode="auto">
          <a:xfrm>
            <a:off x="539750" y="4467225"/>
            <a:ext cx="1512888" cy="151288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C0C0C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3509" name="Oval 47"/>
          <p:cNvSpPr>
            <a:spLocks noChangeArrowheads="1"/>
          </p:cNvSpPr>
          <p:nvPr/>
        </p:nvSpPr>
        <p:spPr bwMode="auto">
          <a:xfrm>
            <a:off x="755650" y="4467225"/>
            <a:ext cx="1081088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0C0C0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3510" name="WordArt 48"/>
          <p:cNvSpPr>
            <a:spLocks noChangeArrowheads="1" noChangeShapeType="1" noTextEdit="1"/>
          </p:cNvSpPr>
          <p:nvPr/>
        </p:nvSpPr>
        <p:spPr bwMode="auto">
          <a:xfrm>
            <a:off x="803275" y="5203825"/>
            <a:ext cx="962025" cy="200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600" kern="10"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Operator</a:t>
            </a:r>
            <a:endParaRPr lang="zh-CN" altLang="en-US" sz="1600" kern="10"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63511" name="Line 55"/>
          <p:cNvSpPr>
            <a:spLocks noChangeShapeType="1"/>
          </p:cNvSpPr>
          <p:nvPr/>
        </p:nvSpPr>
        <p:spPr bwMode="auto">
          <a:xfrm>
            <a:off x="6156325" y="2852738"/>
            <a:ext cx="24479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2" name="Line 56"/>
          <p:cNvSpPr>
            <a:spLocks noChangeShapeType="1"/>
          </p:cNvSpPr>
          <p:nvPr/>
        </p:nvSpPr>
        <p:spPr bwMode="auto">
          <a:xfrm>
            <a:off x="5219700" y="3644900"/>
            <a:ext cx="33845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3" name="Line 57"/>
          <p:cNvSpPr>
            <a:spLocks noChangeShapeType="1"/>
          </p:cNvSpPr>
          <p:nvPr/>
        </p:nvSpPr>
        <p:spPr bwMode="auto">
          <a:xfrm>
            <a:off x="4356100" y="4437063"/>
            <a:ext cx="42481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4" name="Line 58"/>
          <p:cNvSpPr>
            <a:spLocks noChangeShapeType="1"/>
          </p:cNvSpPr>
          <p:nvPr/>
        </p:nvSpPr>
        <p:spPr bwMode="auto">
          <a:xfrm>
            <a:off x="3563938" y="5229225"/>
            <a:ext cx="504031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5" name="Line 59"/>
          <p:cNvSpPr>
            <a:spLocks noChangeShapeType="1"/>
          </p:cNvSpPr>
          <p:nvPr/>
        </p:nvSpPr>
        <p:spPr bwMode="auto">
          <a:xfrm>
            <a:off x="2555875" y="6021388"/>
            <a:ext cx="60483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val 47"/>
          <p:cNvSpPr>
            <a:spLocks noChangeArrowheads="1"/>
          </p:cNvSpPr>
          <p:nvPr/>
        </p:nvSpPr>
        <p:spPr bwMode="auto">
          <a:xfrm>
            <a:off x="2987675" y="5013325"/>
            <a:ext cx="2879725" cy="863600"/>
          </a:xfrm>
          <a:prstGeom prst="ellipse">
            <a:avLst/>
          </a:prstGeom>
          <a:gradFill rotWithShape="1">
            <a:gsLst>
              <a:gs pos="0">
                <a:srgbClr val="6C6C6C">
                  <a:alpha val="43999"/>
                </a:srgbClr>
              </a:gs>
              <a:gs pos="100000">
                <a:srgbClr val="EAEAEA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4515" name="Oval 32"/>
          <p:cNvSpPr>
            <a:spLocks noChangeArrowheads="1"/>
          </p:cNvSpPr>
          <p:nvPr/>
        </p:nvSpPr>
        <p:spPr bwMode="auto">
          <a:xfrm>
            <a:off x="3851275" y="1552575"/>
            <a:ext cx="1150938" cy="1150938"/>
          </a:xfrm>
          <a:prstGeom prst="ellipse">
            <a:avLst/>
          </a:prstGeom>
          <a:gradFill rotWithShape="1">
            <a:gsLst>
              <a:gs pos="0">
                <a:srgbClr val="DA93BC"/>
              </a:gs>
              <a:gs pos="100000">
                <a:srgbClr val="BB378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4516" name="Oval 33"/>
          <p:cNvSpPr>
            <a:spLocks noChangeArrowheads="1"/>
          </p:cNvSpPr>
          <p:nvPr/>
        </p:nvSpPr>
        <p:spPr bwMode="auto">
          <a:xfrm>
            <a:off x="3922713" y="1552575"/>
            <a:ext cx="1008062" cy="936625"/>
          </a:xfrm>
          <a:prstGeom prst="ellipse">
            <a:avLst/>
          </a:prstGeom>
          <a:gradFill rotWithShape="1">
            <a:gsLst>
              <a:gs pos="0">
                <a:srgbClr val="E8BCD5"/>
              </a:gs>
              <a:gs pos="100000">
                <a:srgbClr val="BB3783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4517" name="Oval 34"/>
          <p:cNvSpPr>
            <a:spLocks noChangeArrowheads="1"/>
          </p:cNvSpPr>
          <p:nvPr/>
        </p:nvSpPr>
        <p:spPr bwMode="auto">
          <a:xfrm>
            <a:off x="2052638" y="4075113"/>
            <a:ext cx="1150937" cy="1150937"/>
          </a:xfrm>
          <a:prstGeom prst="ellipse">
            <a:avLst/>
          </a:prstGeom>
          <a:gradFill rotWithShape="1">
            <a:gsLst>
              <a:gs pos="0">
                <a:srgbClr val="CE7587"/>
              </a:gs>
              <a:gs pos="100000">
                <a:srgbClr val="A5002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4518" name="Oval 35"/>
          <p:cNvSpPr>
            <a:spLocks noChangeArrowheads="1"/>
          </p:cNvSpPr>
          <p:nvPr/>
        </p:nvSpPr>
        <p:spPr bwMode="auto">
          <a:xfrm>
            <a:off x="2124075" y="4075113"/>
            <a:ext cx="1008063" cy="936625"/>
          </a:xfrm>
          <a:prstGeom prst="ellipse">
            <a:avLst/>
          </a:prstGeom>
          <a:gradFill rotWithShape="1">
            <a:gsLst>
              <a:gs pos="0">
                <a:srgbClr val="E1A9B4"/>
              </a:gs>
              <a:gs pos="100000">
                <a:srgbClr val="A50021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4519" name="Oval 36"/>
          <p:cNvSpPr>
            <a:spLocks noChangeArrowheads="1"/>
          </p:cNvSpPr>
          <p:nvPr/>
        </p:nvSpPr>
        <p:spPr bwMode="auto">
          <a:xfrm>
            <a:off x="5653088" y="4075113"/>
            <a:ext cx="1150937" cy="1150937"/>
          </a:xfrm>
          <a:prstGeom prst="ellipse">
            <a:avLst/>
          </a:prstGeom>
          <a:gradFill rotWithShape="1">
            <a:gsLst>
              <a:gs pos="0">
                <a:srgbClr val="CE7587"/>
              </a:gs>
              <a:gs pos="100000">
                <a:srgbClr val="A5002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4520" name="Oval 37"/>
          <p:cNvSpPr>
            <a:spLocks noChangeArrowheads="1"/>
          </p:cNvSpPr>
          <p:nvPr/>
        </p:nvSpPr>
        <p:spPr bwMode="auto">
          <a:xfrm>
            <a:off x="5724525" y="4075113"/>
            <a:ext cx="1008063" cy="936625"/>
          </a:xfrm>
          <a:prstGeom prst="ellipse">
            <a:avLst/>
          </a:prstGeom>
          <a:gradFill rotWithShape="1">
            <a:gsLst>
              <a:gs pos="0">
                <a:srgbClr val="E1A9B4"/>
              </a:gs>
              <a:gs pos="100000">
                <a:srgbClr val="A50021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4521" name="Oval 41"/>
          <p:cNvSpPr>
            <a:spLocks noChangeArrowheads="1"/>
          </p:cNvSpPr>
          <p:nvPr/>
        </p:nvSpPr>
        <p:spPr bwMode="auto">
          <a:xfrm>
            <a:off x="3563938" y="3208338"/>
            <a:ext cx="1728787" cy="1728787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C0C0C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4522" name="Oval 42"/>
          <p:cNvSpPr>
            <a:spLocks noChangeArrowheads="1"/>
          </p:cNvSpPr>
          <p:nvPr/>
        </p:nvSpPr>
        <p:spPr bwMode="auto">
          <a:xfrm>
            <a:off x="3660775" y="3208338"/>
            <a:ext cx="1514475" cy="1406525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0C0C0">
                  <a:alpha val="2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4523" name="Arc 43"/>
          <p:cNvSpPr>
            <a:spLocks/>
          </p:cNvSpPr>
          <p:nvPr/>
        </p:nvSpPr>
        <p:spPr bwMode="auto">
          <a:xfrm>
            <a:off x="2557463" y="2100263"/>
            <a:ext cx="1824037" cy="1893887"/>
          </a:xfrm>
          <a:custGeom>
            <a:avLst/>
            <a:gdLst>
              <a:gd name="T0" fmla="*/ 17464225 w 21600"/>
              <a:gd name="T1" fmla="*/ 2147483647 h 21437"/>
              <a:gd name="T2" fmla="*/ 2147483647 w 21600"/>
              <a:gd name="T3" fmla="*/ 0 h 21437"/>
              <a:gd name="T4" fmla="*/ 2147483647 w 21600"/>
              <a:gd name="T5" fmla="*/ 2147483647 h 21437"/>
              <a:gd name="T6" fmla="*/ 0 60000 65536"/>
              <a:gd name="T7" fmla="*/ 0 60000 65536"/>
              <a:gd name="T8" fmla="*/ 0 60000 65536"/>
              <a:gd name="T9" fmla="*/ 0 w 21600"/>
              <a:gd name="T10" fmla="*/ 0 h 21437"/>
              <a:gd name="T11" fmla="*/ 21600 w 21600"/>
              <a:gd name="T12" fmla="*/ 21437 h 214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437" fill="none" extrusionOk="0">
                <a:moveTo>
                  <a:pt x="28" y="21437"/>
                </a:moveTo>
                <a:cubicBezTo>
                  <a:pt x="9" y="21066"/>
                  <a:pt x="0" y="20695"/>
                  <a:pt x="0" y="20325"/>
                </a:cubicBezTo>
                <a:cubicBezTo>
                  <a:pt x="-1" y="11214"/>
                  <a:pt x="5716" y="3083"/>
                  <a:pt x="14288" y="-1"/>
                </a:cubicBezTo>
              </a:path>
              <a:path w="21600" h="21437" stroke="0" extrusionOk="0">
                <a:moveTo>
                  <a:pt x="28" y="21437"/>
                </a:moveTo>
                <a:cubicBezTo>
                  <a:pt x="9" y="21066"/>
                  <a:pt x="0" y="20695"/>
                  <a:pt x="0" y="20325"/>
                </a:cubicBezTo>
                <a:cubicBezTo>
                  <a:pt x="-1" y="11214"/>
                  <a:pt x="5716" y="3083"/>
                  <a:pt x="14288" y="-1"/>
                </a:cubicBezTo>
                <a:lnTo>
                  <a:pt x="21600" y="20325"/>
                </a:lnTo>
                <a:lnTo>
                  <a:pt x="28" y="21437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prstDash val="lgDashDot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Arc 44"/>
          <p:cNvSpPr>
            <a:spLocks/>
          </p:cNvSpPr>
          <p:nvPr/>
        </p:nvSpPr>
        <p:spPr bwMode="auto">
          <a:xfrm>
            <a:off x="4381500" y="2135188"/>
            <a:ext cx="1824038" cy="1843087"/>
          </a:xfrm>
          <a:custGeom>
            <a:avLst/>
            <a:gdLst>
              <a:gd name="T0" fmla="*/ 2147483647 w 21600"/>
              <a:gd name="T1" fmla="*/ 0 h 20849"/>
              <a:gd name="T2" fmla="*/ 2147483647 w 21600"/>
              <a:gd name="T3" fmla="*/ 2147483647 h 20849"/>
              <a:gd name="T4" fmla="*/ 0 w 21600"/>
              <a:gd name="T5" fmla="*/ 2147483647 h 20849"/>
              <a:gd name="T6" fmla="*/ 0 60000 65536"/>
              <a:gd name="T7" fmla="*/ 0 60000 65536"/>
              <a:gd name="T8" fmla="*/ 0 60000 65536"/>
              <a:gd name="T9" fmla="*/ 0 w 21600"/>
              <a:gd name="T10" fmla="*/ 0 h 20849"/>
              <a:gd name="T11" fmla="*/ 21600 w 21600"/>
              <a:gd name="T12" fmla="*/ 20849 h 208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849" fill="none" extrusionOk="0">
                <a:moveTo>
                  <a:pt x="8243" y="0"/>
                </a:moveTo>
                <a:cubicBezTo>
                  <a:pt x="16327" y="3337"/>
                  <a:pt x="21600" y="11219"/>
                  <a:pt x="21600" y="19965"/>
                </a:cubicBezTo>
                <a:cubicBezTo>
                  <a:pt x="21600" y="20259"/>
                  <a:pt x="21593" y="20554"/>
                  <a:pt x="21581" y="20848"/>
                </a:cubicBezTo>
              </a:path>
              <a:path w="21600" h="20849" stroke="0" extrusionOk="0">
                <a:moveTo>
                  <a:pt x="8243" y="0"/>
                </a:moveTo>
                <a:cubicBezTo>
                  <a:pt x="16327" y="3337"/>
                  <a:pt x="21600" y="11219"/>
                  <a:pt x="21600" y="19965"/>
                </a:cubicBezTo>
                <a:cubicBezTo>
                  <a:pt x="21600" y="20259"/>
                  <a:pt x="21593" y="20554"/>
                  <a:pt x="21581" y="20848"/>
                </a:cubicBezTo>
                <a:lnTo>
                  <a:pt x="0" y="19965"/>
                </a:lnTo>
                <a:lnTo>
                  <a:pt x="8243" y="0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prstDash val="lgDashDot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5" name="Arc 45"/>
          <p:cNvSpPr>
            <a:spLocks/>
          </p:cNvSpPr>
          <p:nvPr/>
        </p:nvSpPr>
        <p:spPr bwMode="auto">
          <a:xfrm>
            <a:off x="2990850" y="3895725"/>
            <a:ext cx="2811463" cy="1909763"/>
          </a:xfrm>
          <a:custGeom>
            <a:avLst/>
            <a:gdLst>
              <a:gd name="T0" fmla="*/ 2147483647 w 33305"/>
              <a:gd name="T1" fmla="*/ 2147483647 h 21600"/>
              <a:gd name="T2" fmla="*/ 0 w 33305"/>
              <a:gd name="T3" fmla="*/ 2147483647 h 21600"/>
              <a:gd name="T4" fmla="*/ 2147483647 w 33305"/>
              <a:gd name="T5" fmla="*/ 0 h 21600"/>
              <a:gd name="T6" fmla="*/ 0 60000 65536"/>
              <a:gd name="T7" fmla="*/ 0 60000 65536"/>
              <a:gd name="T8" fmla="*/ 0 60000 65536"/>
              <a:gd name="T9" fmla="*/ 0 w 33305"/>
              <a:gd name="T10" fmla="*/ 0 h 21600"/>
              <a:gd name="T11" fmla="*/ 33305 w 3330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305" h="21600" fill="none" extrusionOk="0">
                <a:moveTo>
                  <a:pt x="33305" y="13559"/>
                </a:moveTo>
                <a:cubicBezTo>
                  <a:pt x="29204" y="18643"/>
                  <a:pt x="23023" y="21599"/>
                  <a:pt x="16491" y="21600"/>
                </a:cubicBezTo>
                <a:cubicBezTo>
                  <a:pt x="10136" y="21600"/>
                  <a:pt x="4104" y="18801"/>
                  <a:pt x="-1" y="13950"/>
                </a:cubicBezTo>
              </a:path>
              <a:path w="33305" h="21600" stroke="0" extrusionOk="0">
                <a:moveTo>
                  <a:pt x="33305" y="13559"/>
                </a:moveTo>
                <a:cubicBezTo>
                  <a:pt x="29204" y="18643"/>
                  <a:pt x="23023" y="21599"/>
                  <a:pt x="16491" y="21600"/>
                </a:cubicBezTo>
                <a:cubicBezTo>
                  <a:pt x="10136" y="21600"/>
                  <a:pt x="4104" y="18801"/>
                  <a:pt x="-1" y="13950"/>
                </a:cubicBezTo>
                <a:lnTo>
                  <a:pt x="16491" y="0"/>
                </a:lnTo>
                <a:lnTo>
                  <a:pt x="33305" y="13559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prstDash val="lgDashDot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Oval 48"/>
          <p:cNvSpPr>
            <a:spLocks noChangeArrowheads="1"/>
          </p:cNvSpPr>
          <p:nvPr/>
        </p:nvSpPr>
        <p:spPr bwMode="auto">
          <a:xfrm>
            <a:off x="1908175" y="5373688"/>
            <a:ext cx="1511300" cy="330200"/>
          </a:xfrm>
          <a:prstGeom prst="ellipse">
            <a:avLst/>
          </a:prstGeom>
          <a:gradFill rotWithShape="1">
            <a:gsLst>
              <a:gs pos="0">
                <a:srgbClr val="666666"/>
              </a:gs>
              <a:gs pos="100000">
                <a:srgbClr val="DDDDDD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4527" name="Oval 49"/>
          <p:cNvSpPr>
            <a:spLocks noChangeArrowheads="1"/>
          </p:cNvSpPr>
          <p:nvPr/>
        </p:nvSpPr>
        <p:spPr bwMode="auto">
          <a:xfrm>
            <a:off x="5508625" y="5373688"/>
            <a:ext cx="1511300" cy="330200"/>
          </a:xfrm>
          <a:prstGeom prst="ellipse">
            <a:avLst/>
          </a:prstGeom>
          <a:gradFill rotWithShape="1">
            <a:gsLst>
              <a:gs pos="0">
                <a:srgbClr val="666666"/>
              </a:gs>
              <a:gs pos="100000">
                <a:srgbClr val="DDDDDD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/>
          </a:p>
        </p:txBody>
      </p:sp>
      <p:sp>
        <p:nvSpPr>
          <p:cNvPr id="64528" name="WordArt 50"/>
          <p:cNvSpPr>
            <a:spLocks noChangeArrowheads="1" noChangeShapeType="1" noTextEdit="1"/>
          </p:cNvSpPr>
          <p:nvPr/>
        </p:nvSpPr>
        <p:spPr bwMode="auto">
          <a:xfrm>
            <a:off x="250825" y="260350"/>
            <a:ext cx="2333625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atin typeface="HY헤드라인M"/>
              </a:rPr>
              <a:t>Radial Diagrams</a:t>
            </a:r>
            <a:endParaRPr lang="zh-CN" altLang="en-US" sz="2400" kern="10">
              <a:latin typeface="HY헤드라인M"/>
            </a:endParaRPr>
          </a:p>
        </p:txBody>
      </p:sp>
      <p:sp>
        <p:nvSpPr>
          <p:cNvPr id="64529" name="WordArt 51"/>
          <p:cNvSpPr>
            <a:spLocks noChangeArrowheads="1" noChangeShapeType="1" noTextEdit="1"/>
          </p:cNvSpPr>
          <p:nvPr/>
        </p:nvSpPr>
        <p:spPr bwMode="auto">
          <a:xfrm>
            <a:off x="3708400" y="3860800"/>
            <a:ext cx="1495425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Gangnam</a:t>
            </a:r>
          </a:p>
          <a:p>
            <a:pPr algn="ctr"/>
            <a:r>
              <a:rPr lang="en-US" altLang="zh-CN" kern="10"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Sales Office</a:t>
            </a:r>
            <a:endParaRPr lang="zh-CN" altLang="en-US" kern="10"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64530" name="Line 55"/>
          <p:cNvSpPr>
            <a:spLocks noChangeShapeType="1"/>
          </p:cNvSpPr>
          <p:nvPr/>
        </p:nvSpPr>
        <p:spPr bwMode="auto">
          <a:xfrm>
            <a:off x="6588125" y="3873500"/>
            <a:ext cx="2016125" cy="0"/>
          </a:xfrm>
          <a:prstGeom prst="line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1" name="WordArt 56"/>
          <p:cNvSpPr>
            <a:spLocks noChangeArrowheads="1" noChangeShapeType="1" noTextEdit="1"/>
          </p:cNvSpPr>
          <p:nvPr/>
        </p:nvSpPr>
        <p:spPr bwMode="auto">
          <a:xfrm>
            <a:off x="179388" y="4076700"/>
            <a:ext cx="17907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200" kern="10">
                <a:latin typeface="HY견고딕"/>
              </a:rPr>
              <a:t>Put something here</a:t>
            </a:r>
          </a:p>
          <a:p>
            <a:r>
              <a:rPr lang="en-US" altLang="zh-CN" sz="1200" kern="10">
                <a:latin typeface="HY견고딕"/>
              </a:rPr>
              <a:t>Contents or concepts</a:t>
            </a:r>
            <a:endParaRPr lang="zh-CN" altLang="en-US" sz="1200" kern="10">
              <a:latin typeface="HY견고딕"/>
            </a:endParaRPr>
          </a:p>
        </p:txBody>
      </p:sp>
      <p:sp>
        <p:nvSpPr>
          <p:cNvPr id="64532" name="Line 57"/>
          <p:cNvSpPr>
            <a:spLocks noChangeShapeType="1"/>
          </p:cNvSpPr>
          <p:nvPr/>
        </p:nvSpPr>
        <p:spPr bwMode="auto">
          <a:xfrm>
            <a:off x="179388" y="3933825"/>
            <a:ext cx="2016125" cy="0"/>
          </a:xfrm>
          <a:prstGeom prst="line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3" name="Line 58"/>
          <p:cNvSpPr>
            <a:spLocks noChangeShapeType="1"/>
          </p:cNvSpPr>
          <p:nvPr/>
        </p:nvSpPr>
        <p:spPr bwMode="auto">
          <a:xfrm>
            <a:off x="179388" y="1844675"/>
            <a:ext cx="3455987" cy="0"/>
          </a:xfrm>
          <a:prstGeom prst="line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4" name="WordArt 59"/>
          <p:cNvSpPr>
            <a:spLocks noChangeArrowheads="1" noChangeShapeType="1" noTextEdit="1"/>
          </p:cNvSpPr>
          <p:nvPr/>
        </p:nvSpPr>
        <p:spPr bwMode="auto">
          <a:xfrm>
            <a:off x="179388" y="1989138"/>
            <a:ext cx="2943225" cy="123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1000" kern="10">
                <a:latin typeface="HY견고딕"/>
              </a:rPr>
              <a:t>This is for presentaions and my co-workers</a:t>
            </a:r>
            <a:endParaRPr lang="zh-CN" altLang="en-US" sz="1000" kern="10">
              <a:latin typeface="HY견고딕"/>
            </a:endParaRPr>
          </a:p>
        </p:txBody>
      </p:sp>
      <p:sp>
        <p:nvSpPr>
          <p:cNvPr id="64535" name="WordArt 60"/>
          <p:cNvSpPr>
            <a:spLocks noChangeArrowheads="1" noChangeShapeType="1" noTextEdit="1"/>
          </p:cNvSpPr>
          <p:nvPr/>
        </p:nvSpPr>
        <p:spPr bwMode="auto">
          <a:xfrm>
            <a:off x="2339975" y="4506913"/>
            <a:ext cx="523875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Team</a:t>
            </a:r>
          </a:p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No. 2</a:t>
            </a:r>
            <a:endParaRPr lang="zh-CN" altLang="en-US" sz="1400" kern="10">
              <a:solidFill>
                <a:schemeClr val="bg1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64536" name="WordArt 61"/>
          <p:cNvSpPr>
            <a:spLocks noChangeArrowheads="1" noChangeShapeType="1" noTextEdit="1"/>
          </p:cNvSpPr>
          <p:nvPr/>
        </p:nvSpPr>
        <p:spPr bwMode="auto">
          <a:xfrm>
            <a:off x="4140200" y="1917700"/>
            <a:ext cx="523875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Team</a:t>
            </a:r>
          </a:p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No. 1</a:t>
            </a:r>
            <a:endParaRPr lang="zh-CN" altLang="en-US" sz="1400" kern="10">
              <a:solidFill>
                <a:schemeClr val="bg1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  <p:sp>
        <p:nvSpPr>
          <p:cNvPr id="64537" name="WordArt 62"/>
          <p:cNvSpPr>
            <a:spLocks noChangeArrowheads="1" noChangeShapeType="1" noTextEdit="1"/>
          </p:cNvSpPr>
          <p:nvPr/>
        </p:nvSpPr>
        <p:spPr bwMode="auto">
          <a:xfrm>
            <a:off x="6011863" y="4510088"/>
            <a:ext cx="523875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Team</a:t>
            </a:r>
          </a:p>
          <a:p>
            <a:pPr algn="ctr"/>
            <a:r>
              <a:rPr lang="en-US" altLang="zh-CN" sz="1400" kern="10">
                <a:solidFill>
                  <a:schemeClr val="bg1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HY견고딕"/>
              </a:rPr>
              <a:t>No. 3</a:t>
            </a:r>
            <a:endParaRPr lang="zh-CN" altLang="en-US" sz="1400" kern="10">
              <a:solidFill>
                <a:schemeClr val="bg1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HY견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8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82284" tIns="41142" rIns="82284" bIns="41142"/>
          <a:lstStyle/>
          <a:p>
            <a:pPr eaLnBrk="1" hangingPunct="1"/>
            <a:r>
              <a:rPr lang="en-US" altLang="ko-KR" smtClean="0"/>
              <a:t>Click To Edit Title Style</a:t>
            </a:r>
          </a:p>
        </p:txBody>
      </p:sp>
      <p:grpSp>
        <p:nvGrpSpPr>
          <p:cNvPr id="65539" name="Group 318"/>
          <p:cNvGrpSpPr>
            <a:grpSpLocks/>
          </p:cNvGrpSpPr>
          <p:nvPr/>
        </p:nvGrpSpPr>
        <p:grpSpPr bwMode="auto">
          <a:xfrm>
            <a:off x="468313" y="1601788"/>
            <a:ext cx="8135937" cy="5256212"/>
            <a:chOff x="295" y="527"/>
            <a:chExt cx="5125" cy="3311"/>
          </a:xfrm>
        </p:grpSpPr>
        <p:sp>
          <p:nvSpPr>
            <p:cNvPr id="32063" name="AutoShape 319"/>
            <p:cNvSpPr>
              <a:spLocks noChangeArrowheads="1"/>
            </p:cNvSpPr>
            <p:nvPr/>
          </p:nvSpPr>
          <p:spPr bwMode="auto">
            <a:xfrm>
              <a:off x="612" y="527"/>
              <a:ext cx="1384" cy="3311"/>
            </a:xfrm>
            <a:prstGeom prst="upArrow">
              <a:avLst>
                <a:gd name="adj1" fmla="val 73991"/>
                <a:gd name="adj2" fmla="val 59831"/>
              </a:avLst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2064" name="AutoShape 320"/>
            <p:cNvSpPr>
              <a:spLocks noChangeArrowheads="1"/>
            </p:cNvSpPr>
            <p:nvPr/>
          </p:nvSpPr>
          <p:spPr bwMode="auto">
            <a:xfrm>
              <a:off x="2176" y="527"/>
              <a:ext cx="1384" cy="3311"/>
            </a:xfrm>
            <a:prstGeom prst="upArrow">
              <a:avLst>
                <a:gd name="adj1" fmla="val 73991"/>
                <a:gd name="adj2" fmla="val 59831"/>
              </a:avLst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2065" name="AutoShape 321"/>
            <p:cNvSpPr>
              <a:spLocks noChangeArrowheads="1"/>
            </p:cNvSpPr>
            <p:nvPr/>
          </p:nvSpPr>
          <p:spPr bwMode="auto">
            <a:xfrm>
              <a:off x="3719" y="527"/>
              <a:ext cx="1384" cy="3311"/>
            </a:xfrm>
            <a:prstGeom prst="upArrow">
              <a:avLst>
                <a:gd name="adj1" fmla="val 73991"/>
                <a:gd name="adj2" fmla="val 59831"/>
              </a:avLst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65543" name="AutoShape 322"/>
            <p:cNvSpPr>
              <a:spLocks noChangeArrowheads="1"/>
            </p:cNvSpPr>
            <p:nvPr/>
          </p:nvSpPr>
          <p:spPr bwMode="auto">
            <a:xfrm>
              <a:off x="930" y="2387"/>
              <a:ext cx="771" cy="499"/>
            </a:xfrm>
            <a:prstGeom prst="can">
              <a:avLst>
                <a:gd name="adj" fmla="val 36764"/>
              </a:avLst>
            </a:prstGeom>
            <a:gradFill rotWithShape="1">
              <a:gsLst>
                <a:gs pos="0">
                  <a:srgbClr val="931B00"/>
                </a:gs>
                <a:gs pos="100000">
                  <a:srgbClr val="440D00"/>
                </a:gs>
              </a:gsLst>
              <a:lin ang="54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5544" name="WordArt 323"/>
            <p:cNvSpPr>
              <a:spLocks noChangeArrowheads="1" noChangeShapeType="1" noTextEdit="1"/>
            </p:cNvSpPr>
            <p:nvPr/>
          </p:nvSpPr>
          <p:spPr bwMode="auto">
            <a:xfrm>
              <a:off x="1066" y="2659"/>
              <a:ext cx="499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5545" name="Rectangle 324"/>
            <p:cNvSpPr>
              <a:spLocks noChangeArrowheads="1"/>
            </p:cNvSpPr>
            <p:nvPr/>
          </p:nvSpPr>
          <p:spPr bwMode="auto">
            <a:xfrm>
              <a:off x="1202" y="2251"/>
              <a:ext cx="227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5546" name="AutoShape 325"/>
            <p:cNvSpPr>
              <a:spLocks noChangeArrowheads="1"/>
            </p:cNvSpPr>
            <p:nvPr/>
          </p:nvSpPr>
          <p:spPr bwMode="auto">
            <a:xfrm>
              <a:off x="930" y="1843"/>
              <a:ext cx="771" cy="499"/>
            </a:xfrm>
            <a:prstGeom prst="can">
              <a:avLst>
                <a:gd name="adj" fmla="val 36764"/>
              </a:avLst>
            </a:prstGeom>
            <a:gradFill rotWithShape="1">
              <a:gsLst>
                <a:gs pos="0">
                  <a:srgbClr val="931B00"/>
                </a:gs>
                <a:gs pos="100000">
                  <a:srgbClr val="440D00"/>
                </a:gs>
              </a:gsLst>
              <a:lin ang="54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5547" name="WordArt 326"/>
            <p:cNvSpPr>
              <a:spLocks noChangeArrowheads="1" noChangeShapeType="1" noTextEdit="1"/>
            </p:cNvSpPr>
            <p:nvPr/>
          </p:nvSpPr>
          <p:spPr bwMode="auto">
            <a:xfrm>
              <a:off x="1066" y="2115"/>
              <a:ext cx="499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5548" name="Rectangle 327"/>
            <p:cNvSpPr>
              <a:spLocks noChangeArrowheads="1"/>
            </p:cNvSpPr>
            <p:nvPr/>
          </p:nvSpPr>
          <p:spPr bwMode="auto">
            <a:xfrm>
              <a:off x="1202" y="1708"/>
              <a:ext cx="227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5549" name="AutoShape 328"/>
            <p:cNvSpPr>
              <a:spLocks noChangeArrowheads="1"/>
            </p:cNvSpPr>
            <p:nvPr/>
          </p:nvSpPr>
          <p:spPr bwMode="auto">
            <a:xfrm>
              <a:off x="930" y="1299"/>
              <a:ext cx="771" cy="499"/>
            </a:xfrm>
            <a:prstGeom prst="can">
              <a:avLst>
                <a:gd name="adj" fmla="val 36764"/>
              </a:avLst>
            </a:prstGeom>
            <a:gradFill rotWithShape="1">
              <a:gsLst>
                <a:gs pos="0">
                  <a:srgbClr val="931B00"/>
                </a:gs>
                <a:gs pos="100000">
                  <a:srgbClr val="440D00"/>
                </a:gs>
              </a:gsLst>
              <a:lin ang="54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5550" name="WordArt 329"/>
            <p:cNvSpPr>
              <a:spLocks noChangeArrowheads="1" noChangeShapeType="1" noTextEdit="1"/>
            </p:cNvSpPr>
            <p:nvPr/>
          </p:nvSpPr>
          <p:spPr bwMode="auto">
            <a:xfrm>
              <a:off x="1066" y="1571"/>
              <a:ext cx="499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5551" name="AutoShape 330"/>
            <p:cNvSpPr>
              <a:spLocks noChangeArrowheads="1"/>
            </p:cNvSpPr>
            <p:nvPr/>
          </p:nvSpPr>
          <p:spPr bwMode="auto">
            <a:xfrm>
              <a:off x="1111" y="1072"/>
              <a:ext cx="408" cy="318"/>
            </a:xfrm>
            <a:prstGeom prst="upArrow">
              <a:avLst>
                <a:gd name="adj1" fmla="val 54407"/>
                <a:gd name="adj2" fmla="val 53773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5552" name="AutoShape 331"/>
            <p:cNvSpPr>
              <a:spLocks noChangeArrowheads="1"/>
            </p:cNvSpPr>
            <p:nvPr/>
          </p:nvSpPr>
          <p:spPr bwMode="auto">
            <a:xfrm>
              <a:off x="2472" y="2387"/>
              <a:ext cx="771" cy="499"/>
            </a:xfrm>
            <a:prstGeom prst="can">
              <a:avLst>
                <a:gd name="adj" fmla="val 36764"/>
              </a:avLst>
            </a:prstGeom>
            <a:gradFill rotWithShape="1">
              <a:gsLst>
                <a:gs pos="0">
                  <a:srgbClr val="FF3000"/>
                </a:gs>
                <a:gs pos="100000">
                  <a:srgbClr val="761600"/>
                </a:gs>
              </a:gsLst>
              <a:lin ang="54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5553" name="WordArt 332"/>
            <p:cNvSpPr>
              <a:spLocks noChangeArrowheads="1" noChangeShapeType="1" noTextEdit="1"/>
            </p:cNvSpPr>
            <p:nvPr/>
          </p:nvSpPr>
          <p:spPr bwMode="auto">
            <a:xfrm>
              <a:off x="2608" y="2659"/>
              <a:ext cx="499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5554" name="Rectangle 333"/>
            <p:cNvSpPr>
              <a:spLocks noChangeArrowheads="1"/>
            </p:cNvSpPr>
            <p:nvPr/>
          </p:nvSpPr>
          <p:spPr bwMode="auto">
            <a:xfrm>
              <a:off x="2744" y="2251"/>
              <a:ext cx="227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5555" name="AutoShape 334"/>
            <p:cNvSpPr>
              <a:spLocks noChangeArrowheads="1"/>
            </p:cNvSpPr>
            <p:nvPr/>
          </p:nvSpPr>
          <p:spPr bwMode="auto">
            <a:xfrm>
              <a:off x="2472" y="1843"/>
              <a:ext cx="771" cy="499"/>
            </a:xfrm>
            <a:prstGeom prst="can">
              <a:avLst>
                <a:gd name="adj" fmla="val 36764"/>
              </a:avLst>
            </a:prstGeom>
            <a:gradFill rotWithShape="1">
              <a:gsLst>
                <a:gs pos="0">
                  <a:srgbClr val="FF3000"/>
                </a:gs>
                <a:gs pos="100000">
                  <a:srgbClr val="761600"/>
                </a:gs>
              </a:gsLst>
              <a:lin ang="54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5556" name="WordArt 335"/>
            <p:cNvSpPr>
              <a:spLocks noChangeArrowheads="1" noChangeShapeType="1" noTextEdit="1"/>
            </p:cNvSpPr>
            <p:nvPr/>
          </p:nvSpPr>
          <p:spPr bwMode="auto">
            <a:xfrm>
              <a:off x="2608" y="2115"/>
              <a:ext cx="499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5557" name="Rectangle 336"/>
            <p:cNvSpPr>
              <a:spLocks noChangeArrowheads="1"/>
            </p:cNvSpPr>
            <p:nvPr/>
          </p:nvSpPr>
          <p:spPr bwMode="auto">
            <a:xfrm>
              <a:off x="2744" y="1708"/>
              <a:ext cx="227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5558" name="AutoShape 337"/>
            <p:cNvSpPr>
              <a:spLocks noChangeArrowheads="1"/>
            </p:cNvSpPr>
            <p:nvPr/>
          </p:nvSpPr>
          <p:spPr bwMode="auto">
            <a:xfrm>
              <a:off x="2472" y="1299"/>
              <a:ext cx="771" cy="499"/>
            </a:xfrm>
            <a:prstGeom prst="can">
              <a:avLst>
                <a:gd name="adj" fmla="val 36764"/>
              </a:avLst>
            </a:prstGeom>
            <a:gradFill rotWithShape="1">
              <a:gsLst>
                <a:gs pos="0">
                  <a:srgbClr val="FF3000"/>
                </a:gs>
                <a:gs pos="100000">
                  <a:srgbClr val="761600"/>
                </a:gs>
              </a:gsLst>
              <a:lin ang="54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5559" name="WordArt 338"/>
            <p:cNvSpPr>
              <a:spLocks noChangeArrowheads="1" noChangeShapeType="1" noTextEdit="1"/>
            </p:cNvSpPr>
            <p:nvPr/>
          </p:nvSpPr>
          <p:spPr bwMode="auto">
            <a:xfrm>
              <a:off x="2608" y="1571"/>
              <a:ext cx="499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5560" name="AutoShape 339"/>
            <p:cNvSpPr>
              <a:spLocks noChangeArrowheads="1"/>
            </p:cNvSpPr>
            <p:nvPr/>
          </p:nvSpPr>
          <p:spPr bwMode="auto">
            <a:xfrm>
              <a:off x="2653" y="1072"/>
              <a:ext cx="408" cy="318"/>
            </a:xfrm>
            <a:prstGeom prst="upArrow">
              <a:avLst>
                <a:gd name="adj1" fmla="val 54407"/>
                <a:gd name="adj2" fmla="val 53773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5561" name="AutoShape 340"/>
            <p:cNvSpPr>
              <a:spLocks noChangeArrowheads="1"/>
            </p:cNvSpPr>
            <p:nvPr/>
          </p:nvSpPr>
          <p:spPr bwMode="auto">
            <a:xfrm>
              <a:off x="4014" y="2386"/>
              <a:ext cx="771" cy="499"/>
            </a:xfrm>
            <a:prstGeom prst="can">
              <a:avLst>
                <a:gd name="adj" fmla="val 36764"/>
              </a:avLst>
            </a:prstGeom>
            <a:gradFill rotWithShape="1">
              <a:gsLst>
                <a:gs pos="0">
                  <a:srgbClr val="FF7800"/>
                </a:gs>
                <a:gs pos="100000">
                  <a:srgbClr val="763800"/>
                </a:gs>
              </a:gsLst>
              <a:lin ang="54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5562" name="WordArt 341"/>
            <p:cNvSpPr>
              <a:spLocks noChangeArrowheads="1" noChangeShapeType="1" noTextEdit="1"/>
            </p:cNvSpPr>
            <p:nvPr/>
          </p:nvSpPr>
          <p:spPr bwMode="auto">
            <a:xfrm>
              <a:off x="4150" y="2658"/>
              <a:ext cx="499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5563" name="Rectangle 342"/>
            <p:cNvSpPr>
              <a:spLocks noChangeArrowheads="1"/>
            </p:cNvSpPr>
            <p:nvPr/>
          </p:nvSpPr>
          <p:spPr bwMode="auto">
            <a:xfrm>
              <a:off x="4286" y="2250"/>
              <a:ext cx="227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5564" name="AutoShape 343"/>
            <p:cNvSpPr>
              <a:spLocks noChangeArrowheads="1"/>
            </p:cNvSpPr>
            <p:nvPr/>
          </p:nvSpPr>
          <p:spPr bwMode="auto">
            <a:xfrm>
              <a:off x="4014" y="1842"/>
              <a:ext cx="771" cy="499"/>
            </a:xfrm>
            <a:prstGeom prst="can">
              <a:avLst>
                <a:gd name="adj" fmla="val 36764"/>
              </a:avLst>
            </a:prstGeom>
            <a:gradFill rotWithShape="1">
              <a:gsLst>
                <a:gs pos="0">
                  <a:srgbClr val="FF7800"/>
                </a:gs>
                <a:gs pos="100000">
                  <a:srgbClr val="763800"/>
                </a:gs>
              </a:gsLst>
              <a:lin ang="54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5565" name="WordArt 344"/>
            <p:cNvSpPr>
              <a:spLocks noChangeArrowheads="1" noChangeShapeType="1" noTextEdit="1"/>
            </p:cNvSpPr>
            <p:nvPr/>
          </p:nvSpPr>
          <p:spPr bwMode="auto">
            <a:xfrm>
              <a:off x="4150" y="2114"/>
              <a:ext cx="499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5566" name="Rectangle 345"/>
            <p:cNvSpPr>
              <a:spLocks noChangeArrowheads="1"/>
            </p:cNvSpPr>
            <p:nvPr/>
          </p:nvSpPr>
          <p:spPr bwMode="auto">
            <a:xfrm>
              <a:off x="4286" y="1707"/>
              <a:ext cx="227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5567" name="AutoShape 346"/>
            <p:cNvSpPr>
              <a:spLocks noChangeArrowheads="1"/>
            </p:cNvSpPr>
            <p:nvPr/>
          </p:nvSpPr>
          <p:spPr bwMode="auto">
            <a:xfrm>
              <a:off x="4014" y="1298"/>
              <a:ext cx="771" cy="499"/>
            </a:xfrm>
            <a:prstGeom prst="can">
              <a:avLst>
                <a:gd name="adj" fmla="val 36764"/>
              </a:avLst>
            </a:prstGeom>
            <a:gradFill rotWithShape="1">
              <a:gsLst>
                <a:gs pos="0">
                  <a:srgbClr val="FF7800"/>
                </a:gs>
                <a:gs pos="100000">
                  <a:srgbClr val="763800"/>
                </a:gs>
              </a:gsLst>
              <a:lin ang="54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5568" name="WordArt 347"/>
            <p:cNvSpPr>
              <a:spLocks noChangeArrowheads="1" noChangeShapeType="1" noTextEdit="1"/>
            </p:cNvSpPr>
            <p:nvPr/>
          </p:nvSpPr>
          <p:spPr bwMode="auto">
            <a:xfrm>
              <a:off x="4150" y="1570"/>
              <a:ext cx="499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5569" name="AutoShape 348"/>
            <p:cNvSpPr>
              <a:spLocks noChangeArrowheads="1"/>
            </p:cNvSpPr>
            <p:nvPr/>
          </p:nvSpPr>
          <p:spPr bwMode="auto">
            <a:xfrm>
              <a:off x="4195" y="1071"/>
              <a:ext cx="408" cy="318"/>
            </a:xfrm>
            <a:prstGeom prst="upArrow">
              <a:avLst>
                <a:gd name="adj1" fmla="val 54407"/>
                <a:gd name="adj2" fmla="val 53773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32093" name="AutoShape 349"/>
            <p:cNvSpPr>
              <a:spLocks noChangeArrowheads="1"/>
            </p:cNvSpPr>
            <p:nvPr/>
          </p:nvSpPr>
          <p:spPr bwMode="auto">
            <a:xfrm>
              <a:off x="1882" y="1389"/>
              <a:ext cx="408" cy="2449"/>
            </a:xfrm>
            <a:prstGeom prst="upArrow">
              <a:avLst>
                <a:gd name="adj1" fmla="val 46926"/>
                <a:gd name="adj2" fmla="val 90481"/>
              </a:avLst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2094" name="AutoShape 350"/>
            <p:cNvSpPr>
              <a:spLocks noChangeArrowheads="1"/>
            </p:cNvSpPr>
            <p:nvPr/>
          </p:nvSpPr>
          <p:spPr bwMode="auto">
            <a:xfrm>
              <a:off x="3425" y="1389"/>
              <a:ext cx="408" cy="2449"/>
            </a:xfrm>
            <a:prstGeom prst="upArrow">
              <a:avLst>
                <a:gd name="adj1" fmla="val 46926"/>
                <a:gd name="adj2" fmla="val 90481"/>
              </a:avLst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2095" name="AutoShape 351"/>
            <p:cNvSpPr>
              <a:spLocks noChangeArrowheads="1"/>
            </p:cNvSpPr>
            <p:nvPr/>
          </p:nvSpPr>
          <p:spPr bwMode="auto">
            <a:xfrm>
              <a:off x="295" y="1616"/>
              <a:ext cx="408" cy="2222"/>
            </a:xfrm>
            <a:prstGeom prst="upArrow">
              <a:avLst>
                <a:gd name="adj1" fmla="val 46926"/>
                <a:gd name="adj2" fmla="val 82095"/>
              </a:avLst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2096" name="AutoShape 352"/>
            <p:cNvSpPr>
              <a:spLocks noChangeArrowheads="1"/>
            </p:cNvSpPr>
            <p:nvPr/>
          </p:nvSpPr>
          <p:spPr bwMode="auto">
            <a:xfrm>
              <a:off x="5012" y="1616"/>
              <a:ext cx="408" cy="2222"/>
            </a:xfrm>
            <a:prstGeom prst="upArrow">
              <a:avLst>
                <a:gd name="adj1" fmla="val 46926"/>
                <a:gd name="adj2" fmla="val 82095"/>
              </a:avLst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65574" name="WordArt 353"/>
            <p:cNvSpPr>
              <a:spLocks noChangeArrowheads="1" noChangeShapeType="1" noTextEdit="1"/>
            </p:cNvSpPr>
            <p:nvPr/>
          </p:nvSpPr>
          <p:spPr bwMode="auto">
            <a:xfrm>
              <a:off x="2653" y="890"/>
              <a:ext cx="408" cy="12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5575" name="WordArt 354"/>
            <p:cNvSpPr>
              <a:spLocks noChangeArrowheads="1" noChangeShapeType="1" noTextEdit="1"/>
            </p:cNvSpPr>
            <p:nvPr/>
          </p:nvSpPr>
          <p:spPr bwMode="auto">
            <a:xfrm>
              <a:off x="4196" y="890"/>
              <a:ext cx="408" cy="12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5576" name="WordArt 355"/>
            <p:cNvSpPr>
              <a:spLocks noChangeArrowheads="1" noChangeShapeType="1" noTextEdit="1"/>
            </p:cNvSpPr>
            <p:nvPr/>
          </p:nvSpPr>
          <p:spPr bwMode="auto">
            <a:xfrm>
              <a:off x="1111" y="890"/>
              <a:ext cx="408" cy="12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1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82284" tIns="41142" rIns="82284" bIns="41142"/>
          <a:lstStyle/>
          <a:p>
            <a:pPr eaLnBrk="1" hangingPunct="1"/>
            <a:r>
              <a:rPr lang="en-US" altLang="ko-KR" smtClean="0"/>
              <a:t>Click To Edit Title Style</a:t>
            </a:r>
          </a:p>
        </p:txBody>
      </p:sp>
      <p:grpSp>
        <p:nvGrpSpPr>
          <p:cNvPr id="66563" name="Group 256"/>
          <p:cNvGrpSpPr>
            <a:grpSpLocks/>
          </p:cNvGrpSpPr>
          <p:nvPr/>
        </p:nvGrpSpPr>
        <p:grpSpPr bwMode="auto">
          <a:xfrm>
            <a:off x="755650" y="1557338"/>
            <a:ext cx="7632700" cy="4464050"/>
            <a:chOff x="476" y="663"/>
            <a:chExt cx="4808" cy="2812"/>
          </a:xfrm>
        </p:grpSpPr>
        <p:sp>
          <p:nvSpPr>
            <p:cNvPr id="66565" name="Rectangle 257"/>
            <p:cNvSpPr>
              <a:spLocks noChangeArrowheads="1"/>
            </p:cNvSpPr>
            <p:nvPr/>
          </p:nvSpPr>
          <p:spPr bwMode="auto">
            <a:xfrm>
              <a:off x="476" y="2704"/>
              <a:ext cx="4808" cy="771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6566" name="Rectangle 258"/>
            <p:cNvSpPr>
              <a:spLocks noChangeArrowheads="1"/>
            </p:cNvSpPr>
            <p:nvPr/>
          </p:nvSpPr>
          <p:spPr bwMode="auto">
            <a:xfrm>
              <a:off x="476" y="1706"/>
              <a:ext cx="4808" cy="772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6567" name="Rectangle 259"/>
            <p:cNvSpPr>
              <a:spLocks noChangeArrowheads="1"/>
            </p:cNvSpPr>
            <p:nvPr/>
          </p:nvSpPr>
          <p:spPr bwMode="auto">
            <a:xfrm>
              <a:off x="476" y="663"/>
              <a:ext cx="4808" cy="771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6568" name="AutoShape 260"/>
            <p:cNvSpPr>
              <a:spLocks noChangeArrowheads="1"/>
            </p:cNvSpPr>
            <p:nvPr/>
          </p:nvSpPr>
          <p:spPr bwMode="auto">
            <a:xfrm>
              <a:off x="566" y="2840"/>
              <a:ext cx="772" cy="499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FFC800"/>
                </a:gs>
                <a:gs pos="100000">
                  <a:srgbClr val="765D00"/>
                </a:gs>
              </a:gsLst>
              <a:lin ang="54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6569" name="AutoShape 261"/>
            <p:cNvSpPr>
              <a:spLocks noChangeArrowheads="1"/>
            </p:cNvSpPr>
            <p:nvPr/>
          </p:nvSpPr>
          <p:spPr bwMode="auto">
            <a:xfrm>
              <a:off x="1473" y="2840"/>
              <a:ext cx="772" cy="499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FFC800"/>
                </a:gs>
                <a:gs pos="100000">
                  <a:srgbClr val="765D00"/>
                </a:gs>
              </a:gsLst>
              <a:lin ang="54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6570" name="AutoShape 262"/>
            <p:cNvSpPr>
              <a:spLocks noChangeArrowheads="1"/>
            </p:cNvSpPr>
            <p:nvPr/>
          </p:nvSpPr>
          <p:spPr bwMode="auto">
            <a:xfrm>
              <a:off x="2380" y="2840"/>
              <a:ext cx="772" cy="499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FFC800"/>
                </a:gs>
                <a:gs pos="100000">
                  <a:srgbClr val="765D00"/>
                </a:gs>
              </a:gsLst>
              <a:lin ang="54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6571" name="Freeform 263"/>
            <p:cNvSpPr>
              <a:spLocks/>
            </p:cNvSpPr>
            <p:nvPr/>
          </p:nvSpPr>
          <p:spPr bwMode="auto">
            <a:xfrm>
              <a:off x="930" y="2614"/>
              <a:ext cx="1859" cy="317"/>
            </a:xfrm>
            <a:custGeom>
              <a:avLst/>
              <a:gdLst>
                <a:gd name="T0" fmla="*/ 0 w 862"/>
                <a:gd name="T1" fmla="*/ 4016 h 136"/>
                <a:gd name="T2" fmla="*/ 0 w 862"/>
                <a:gd name="T3" fmla="*/ 0 h 136"/>
                <a:gd name="T4" fmla="*/ 18646 w 862"/>
                <a:gd name="T5" fmla="*/ 0 h 136"/>
                <a:gd name="T6" fmla="*/ 18646 w 862"/>
                <a:gd name="T7" fmla="*/ 4016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2"/>
                <a:gd name="T13" fmla="*/ 0 h 136"/>
                <a:gd name="T14" fmla="*/ 862 w 86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2" h="136">
                  <a:moveTo>
                    <a:pt x="0" y="136"/>
                  </a:moveTo>
                  <a:lnTo>
                    <a:pt x="0" y="0"/>
                  </a:lnTo>
                  <a:lnTo>
                    <a:pt x="862" y="0"/>
                  </a:lnTo>
                  <a:lnTo>
                    <a:pt x="862" y="136"/>
                  </a:lnTo>
                </a:path>
              </a:pathLst>
            </a:cu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Line 264"/>
            <p:cNvSpPr>
              <a:spLocks noChangeShapeType="1"/>
            </p:cNvSpPr>
            <p:nvPr/>
          </p:nvSpPr>
          <p:spPr bwMode="auto">
            <a:xfrm flipV="1">
              <a:off x="1383" y="2251"/>
              <a:ext cx="0" cy="363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3" name="Line 265"/>
            <p:cNvSpPr>
              <a:spLocks noChangeShapeType="1"/>
            </p:cNvSpPr>
            <p:nvPr/>
          </p:nvSpPr>
          <p:spPr bwMode="auto">
            <a:xfrm flipV="1">
              <a:off x="2381" y="2251"/>
              <a:ext cx="0" cy="363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Line 266"/>
            <p:cNvSpPr>
              <a:spLocks noChangeShapeType="1"/>
            </p:cNvSpPr>
            <p:nvPr/>
          </p:nvSpPr>
          <p:spPr bwMode="auto">
            <a:xfrm flipV="1">
              <a:off x="1882" y="2614"/>
              <a:ext cx="0" cy="317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5" name="AutoShape 267"/>
            <p:cNvSpPr>
              <a:spLocks noChangeArrowheads="1"/>
            </p:cNvSpPr>
            <p:nvPr/>
          </p:nvSpPr>
          <p:spPr bwMode="auto">
            <a:xfrm>
              <a:off x="975" y="1842"/>
              <a:ext cx="816" cy="499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FF5000"/>
                </a:gs>
                <a:gs pos="100000">
                  <a:srgbClr val="762500"/>
                </a:gs>
              </a:gsLst>
              <a:lin ang="54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6576" name="AutoShape 268"/>
            <p:cNvSpPr>
              <a:spLocks noChangeArrowheads="1"/>
            </p:cNvSpPr>
            <p:nvPr/>
          </p:nvSpPr>
          <p:spPr bwMode="auto">
            <a:xfrm>
              <a:off x="1973" y="1842"/>
              <a:ext cx="816" cy="499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FF5000"/>
                </a:gs>
                <a:gs pos="100000">
                  <a:srgbClr val="762500"/>
                </a:gs>
              </a:gsLst>
              <a:lin ang="54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6577" name="Freeform 269"/>
            <p:cNvSpPr>
              <a:spLocks/>
            </p:cNvSpPr>
            <p:nvPr/>
          </p:nvSpPr>
          <p:spPr bwMode="auto">
            <a:xfrm>
              <a:off x="1383" y="1616"/>
              <a:ext cx="998" cy="317"/>
            </a:xfrm>
            <a:custGeom>
              <a:avLst/>
              <a:gdLst>
                <a:gd name="T0" fmla="*/ 0 w 862"/>
                <a:gd name="T1" fmla="*/ 4016 h 136"/>
                <a:gd name="T2" fmla="*/ 0 w 862"/>
                <a:gd name="T3" fmla="*/ 0 h 136"/>
                <a:gd name="T4" fmla="*/ 1548 w 862"/>
                <a:gd name="T5" fmla="*/ 0 h 136"/>
                <a:gd name="T6" fmla="*/ 1548 w 862"/>
                <a:gd name="T7" fmla="*/ 4016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2"/>
                <a:gd name="T13" fmla="*/ 0 h 136"/>
                <a:gd name="T14" fmla="*/ 862 w 86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2" h="136">
                  <a:moveTo>
                    <a:pt x="0" y="136"/>
                  </a:moveTo>
                  <a:lnTo>
                    <a:pt x="0" y="0"/>
                  </a:lnTo>
                  <a:lnTo>
                    <a:pt x="862" y="0"/>
                  </a:lnTo>
                  <a:lnTo>
                    <a:pt x="862" y="136"/>
                  </a:lnTo>
                </a:path>
              </a:pathLst>
            </a:cu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8" name="Line 270"/>
            <p:cNvSpPr>
              <a:spLocks noChangeShapeType="1"/>
            </p:cNvSpPr>
            <p:nvPr/>
          </p:nvSpPr>
          <p:spPr bwMode="auto">
            <a:xfrm flipV="1">
              <a:off x="1882" y="1253"/>
              <a:ext cx="0" cy="363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9" name="AutoShape 271"/>
            <p:cNvSpPr>
              <a:spLocks noChangeArrowheads="1"/>
            </p:cNvSpPr>
            <p:nvPr/>
          </p:nvSpPr>
          <p:spPr bwMode="auto">
            <a:xfrm>
              <a:off x="1338" y="754"/>
              <a:ext cx="1088" cy="544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lin ang="54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6580" name="WordArt 272"/>
            <p:cNvSpPr>
              <a:spLocks noChangeArrowheads="1" noChangeShapeType="1" noTextEdit="1"/>
            </p:cNvSpPr>
            <p:nvPr/>
          </p:nvSpPr>
          <p:spPr bwMode="auto">
            <a:xfrm>
              <a:off x="1655" y="1117"/>
              <a:ext cx="454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6581" name="WordArt 273"/>
            <p:cNvSpPr>
              <a:spLocks noChangeArrowheads="1" noChangeShapeType="1" noTextEdit="1"/>
            </p:cNvSpPr>
            <p:nvPr/>
          </p:nvSpPr>
          <p:spPr bwMode="auto">
            <a:xfrm>
              <a:off x="1156" y="2160"/>
              <a:ext cx="454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6582" name="WordArt 274"/>
            <p:cNvSpPr>
              <a:spLocks noChangeArrowheads="1" noChangeShapeType="1" noTextEdit="1"/>
            </p:cNvSpPr>
            <p:nvPr/>
          </p:nvSpPr>
          <p:spPr bwMode="auto">
            <a:xfrm>
              <a:off x="2154" y="2160"/>
              <a:ext cx="454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6583" name="WordArt 275"/>
            <p:cNvSpPr>
              <a:spLocks noChangeArrowheads="1" noChangeShapeType="1" noTextEdit="1"/>
            </p:cNvSpPr>
            <p:nvPr/>
          </p:nvSpPr>
          <p:spPr bwMode="auto">
            <a:xfrm>
              <a:off x="703" y="3157"/>
              <a:ext cx="454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6584" name="WordArt 276"/>
            <p:cNvSpPr>
              <a:spLocks noChangeArrowheads="1" noChangeShapeType="1" noTextEdit="1"/>
            </p:cNvSpPr>
            <p:nvPr/>
          </p:nvSpPr>
          <p:spPr bwMode="auto">
            <a:xfrm>
              <a:off x="1610" y="3158"/>
              <a:ext cx="454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6585" name="WordArt 277"/>
            <p:cNvSpPr>
              <a:spLocks noChangeArrowheads="1" noChangeShapeType="1" noTextEdit="1"/>
            </p:cNvSpPr>
            <p:nvPr/>
          </p:nvSpPr>
          <p:spPr bwMode="auto">
            <a:xfrm>
              <a:off x="2562" y="3158"/>
              <a:ext cx="454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grpSp>
          <p:nvGrpSpPr>
            <p:cNvPr id="66586" name="Group 278"/>
            <p:cNvGrpSpPr>
              <a:grpSpLocks/>
            </p:cNvGrpSpPr>
            <p:nvPr/>
          </p:nvGrpSpPr>
          <p:grpSpPr bwMode="auto">
            <a:xfrm>
              <a:off x="4331" y="776"/>
              <a:ext cx="862" cy="568"/>
              <a:chOff x="3878" y="2406"/>
              <a:chExt cx="728" cy="480"/>
            </a:xfrm>
          </p:grpSpPr>
          <p:sp>
            <p:nvSpPr>
              <p:cNvPr id="66596" name="WordArt 2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71" y="2406"/>
                <a:ext cx="544" cy="162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spc="-70">
                    <a:solidFill>
                      <a:schemeClr val="bg1"/>
                    </a:solidFill>
                    <a:latin typeface="Arial Black"/>
                  </a:rPr>
                  <a:t>TEXT</a:t>
                </a:r>
                <a:endParaRPr lang="zh-CN" altLang="en-US" sz="1400" kern="10" spc="-70">
                  <a:solidFill>
                    <a:schemeClr val="bg1"/>
                  </a:solidFill>
                  <a:latin typeface="Arial Black"/>
                </a:endParaRPr>
              </a:p>
            </p:txBody>
          </p:sp>
          <p:sp>
            <p:nvSpPr>
              <p:cNvPr id="66597" name="WordArt 2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78" y="2613"/>
                <a:ext cx="728" cy="27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b="1" kern="10" spc="-40">
                    <a:solidFill>
                      <a:schemeClr val="bg1"/>
                    </a:solidFill>
                    <a:latin typeface="Arial"/>
                    <a:cs typeface="Arial"/>
                  </a:rPr>
                  <a:t>01. ADD CONTENTS</a:t>
                </a:r>
              </a:p>
              <a:p>
                <a:pPr algn="ctr"/>
                <a:r>
                  <a:rPr lang="en-US" altLang="zh-CN" sz="800" b="1" kern="10" spc="-40">
                    <a:solidFill>
                      <a:schemeClr val="bg1"/>
                    </a:solidFill>
                    <a:latin typeface="Arial"/>
                    <a:cs typeface="Arial"/>
                  </a:rPr>
                  <a:t>02. ADD CONTENTS</a:t>
                </a:r>
              </a:p>
              <a:p>
                <a:pPr algn="ctr"/>
                <a:r>
                  <a:rPr lang="en-US" altLang="zh-CN" sz="800" b="1" kern="10" spc="-40">
                    <a:solidFill>
                      <a:schemeClr val="bg1"/>
                    </a:solidFill>
                    <a:latin typeface="Arial"/>
                    <a:cs typeface="Arial"/>
                  </a:rPr>
                  <a:t>03. ADD CONTENTS</a:t>
                </a:r>
                <a:endParaRPr lang="zh-CN" altLang="en-US" sz="800" b="1" kern="10" spc="-4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66587" name="Group 281"/>
            <p:cNvGrpSpPr>
              <a:grpSpLocks/>
            </p:cNvGrpSpPr>
            <p:nvPr/>
          </p:nvGrpSpPr>
          <p:grpSpPr bwMode="auto">
            <a:xfrm>
              <a:off x="4332" y="1819"/>
              <a:ext cx="862" cy="568"/>
              <a:chOff x="3878" y="2406"/>
              <a:chExt cx="728" cy="480"/>
            </a:xfrm>
          </p:grpSpPr>
          <p:sp>
            <p:nvSpPr>
              <p:cNvPr id="66594" name="WordArt 2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71" y="2406"/>
                <a:ext cx="544" cy="162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spc="-70">
                    <a:solidFill>
                      <a:schemeClr val="bg1"/>
                    </a:solidFill>
                    <a:latin typeface="Arial Black"/>
                  </a:rPr>
                  <a:t>TEXT</a:t>
                </a:r>
                <a:endParaRPr lang="zh-CN" altLang="en-US" sz="1400" kern="10" spc="-70">
                  <a:solidFill>
                    <a:schemeClr val="bg1"/>
                  </a:solidFill>
                  <a:latin typeface="Arial Black"/>
                </a:endParaRPr>
              </a:p>
            </p:txBody>
          </p:sp>
          <p:sp>
            <p:nvSpPr>
              <p:cNvPr id="66595" name="WordArt 2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78" y="2613"/>
                <a:ext cx="728" cy="27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b="1" kern="10" spc="-40">
                    <a:solidFill>
                      <a:schemeClr val="bg1"/>
                    </a:solidFill>
                    <a:latin typeface="Arial"/>
                    <a:cs typeface="Arial"/>
                  </a:rPr>
                  <a:t>01. ADD CONTENTS</a:t>
                </a:r>
              </a:p>
              <a:p>
                <a:pPr algn="ctr"/>
                <a:r>
                  <a:rPr lang="en-US" altLang="zh-CN" sz="800" b="1" kern="10" spc="-40">
                    <a:solidFill>
                      <a:schemeClr val="bg1"/>
                    </a:solidFill>
                    <a:latin typeface="Arial"/>
                    <a:cs typeface="Arial"/>
                  </a:rPr>
                  <a:t>02. ADD CONTENTS</a:t>
                </a:r>
              </a:p>
              <a:p>
                <a:pPr algn="ctr"/>
                <a:r>
                  <a:rPr lang="en-US" altLang="zh-CN" sz="800" b="1" kern="10" spc="-40">
                    <a:solidFill>
                      <a:schemeClr val="bg1"/>
                    </a:solidFill>
                    <a:latin typeface="Arial"/>
                    <a:cs typeface="Arial"/>
                  </a:rPr>
                  <a:t>03. ADD CONTENTS</a:t>
                </a:r>
                <a:endParaRPr lang="zh-CN" altLang="en-US" sz="800" b="1" kern="10" spc="-4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66588" name="Group 284"/>
            <p:cNvGrpSpPr>
              <a:grpSpLocks/>
            </p:cNvGrpSpPr>
            <p:nvPr/>
          </p:nvGrpSpPr>
          <p:grpSpPr bwMode="auto">
            <a:xfrm>
              <a:off x="4332" y="2817"/>
              <a:ext cx="862" cy="568"/>
              <a:chOff x="3878" y="2406"/>
              <a:chExt cx="728" cy="480"/>
            </a:xfrm>
          </p:grpSpPr>
          <p:sp>
            <p:nvSpPr>
              <p:cNvPr id="66592" name="WordArt 2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71" y="2406"/>
                <a:ext cx="544" cy="162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spc="-70">
                    <a:solidFill>
                      <a:schemeClr val="bg1"/>
                    </a:solidFill>
                    <a:latin typeface="Arial Black"/>
                  </a:rPr>
                  <a:t>TEXT</a:t>
                </a:r>
                <a:endParaRPr lang="zh-CN" altLang="en-US" sz="1400" kern="10" spc="-70">
                  <a:solidFill>
                    <a:schemeClr val="bg1"/>
                  </a:solidFill>
                  <a:latin typeface="Arial Black"/>
                </a:endParaRPr>
              </a:p>
            </p:txBody>
          </p:sp>
          <p:sp>
            <p:nvSpPr>
              <p:cNvPr id="66593" name="WordArt 2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78" y="2613"/>
                <a:ext cx="728" cy="27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b="1" kern="10" spc="-40">
                    <a:solidFill>
                      <a:schemeClr val="bg1"/>
                    </a:solidFill>
                    <a:latin typeface="Arial"/>
                    <a:cs typeface="Arial"/>
                  </a:rPr>
                  <a:t>01. ADD CONTENTS</a:t>
                </a:r>
              </a:p>
              <a:p>
                <a:pPr algn="ctr"/>
                <a:r>
                  <a:rPr lang="en-US" altLang="zh-CN" sz="800" b="1" kern="10" spc="-40">
                    <a:solidFill>
                      <a:schemeClr val="bg1"/>
                    </a:solidFill>
                    <a:latin typeface="Arial"/>
                    <a:cs typeface="Arial"/>
                  </a:rPr>
                  <a:t>02. ADD CONTENTS</a:t>
                </a:r>
              </a:p>
              <a:p>
                <a:pPr algn="ctr"/>
                <a:r>
                  <a:rPr lang="en-US" altLang="zh-CN" sz="800" b="1" kern="10" spc="-40">
                    <a:solidFill>
                      <a:schemeClr val="bg1"/>
                    </a:solidFill>
                    <a:latin typeface="Arial"/>
                    <a:cs typeface="Arial"/>
                  </a:rPr>
                  <a:t>03. ADD CONTENTS</a:t>
                </a:r>
                <a:endParaRPr lang="zh-CN" altLang="en-US" sz="800" b="1" kern="10" spc="-4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6589" name="AutoShape 287"/>
            <p:cNvSpPr>
              <a:spLocks noChangeArrowheads="1"/>
            </p:cNvSpPr>
            <p:nvPr/>
          </p:nvSpPr>
          <p:spPr bwMode="auto">
            <a:xfrm>
              <a:off x="3515" y="890"/>
              <a:ext cx="590" cy="294"/>
            </a:xfrm>
            <a:prstGeom prst="leftArrow">
              <a:avLst>
                <a:gd name="adj1" fmla="val 50000"/>
                <a:gd name="adj2" fmla="val 50170"/>
              </a:avLst>
            </a:prstGeom>
            <a:solidFill>
              <a:srgbClr val="FF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6590" name="AutoShape 288"/>
            <p:cNvSpPr>
              <a:spLocks noChangeArrowheads="1"/>
            </p:cNvSpPr>
            <p:nvPr/>
          </p:nvSpPr>
          <p:spPr bwMode="auto">
            <a:xfrm>
              <a:off x="3515" y="1957"/>
              <a:ext cx="590" cy="294"/>
            </a:xfrm>
            <a:prstGeom prst="leftArrow">
              <a:avLst>
                <a:gd name="adj1" fmla="val 50000"/>
                <a:gd name="adj2" fmla="val 50170"/>
              </a:avLst>
            </a:prstGeom>
            <a:solidFill>
              <a:srgbClr val="FF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6591" name="AutoShape 289"/>
            <p:cNvSpPr>
              <a:spLocks noChangeArrowheads="1"/>
            </p:cNvSpPr>
            <p:nvPr/>
          </p:nvSpPr>
          <p:spPr bwMode="auto">
            <a:xfrm>
              <a:off x="3515" y="2955"/>
              <a:ext cx="590" cy="294"/>
            </a:xfrm>
            <a:prstGeom prst="leftArrow">
              <a:avLst>
                <a:gd name="adj1" fmla="val 50000"/>
                <a:gd name="adj2" fmla="val 50170"/>
              </a:avLst>
            </a:prstGeom>
            <a:solidFill>
              <a:srgbClr val="FF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</p:grpSp>
      <p:sp>
        <p:nvSpPr>
          <p:cNvPr id="66564" name="文本框 38"/>
          <p:cNvSpPr txBox="1">
            <a:spLocks noChangeArrowheads="1"/>
          </p:cNvSpPr>
          <p:nvPr/>
        </p:nvSpPr>
        <p:spPr bwMode="auto">
          <a:xfrm>
            <a:off x="0" y="9718675"/>
            <a:ext cx="516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51PPT</a:t>
            </a:r>
            <a:r>
              <a:rPr lang="zh-CN" altLang="en-US"/>
              <a:t>模板网  </a:t>
            </a:r>
            <a:r>
              <a:rPr lang="en-US" altLang="zh-CN">
                <a:hlinkClick r:id="rId2"/>
              </a:rPr>
              <a:t>www.51pptmoba n.com</a:t>
            </a:r>
            <a:r>
              <a:rPr lang="en-US" altLang="zh-CN"/>
              <a:t>  </a:t>
            </a:r>
            <a:r>
              <a:rPr lang="zh-CN" altLang="en-US"/>
              <a:t>整理发布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2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82284" tIns="41142" rIns="82284" bIns="41142"/>
          <a:lstStyle/>
          <a:p>
            <a:pPr eaLnBrk="1" hangingPunct="1"/>
            <a:r>
              <a:rPr lang="en-US" altLang="ko-KR" smtClean="0"/>
              <a:t>Click To Edit Title Style</a:t>
            </a:r>
          </a:p>
        </p:txBody>
      </p:sp>
      <p:grpSp>
        <p:nvGrpSpPr>
          <p:cNvPr id="67587" name="Group 506"/>
          <p:cNvGrpSpPr>
            <a:grpSpLocks/>
          </p:cNvGrpSpPr>
          <p:nvPr/>
        </p:nvGrpSpPr>
        <p:grpSpPr bwMode="auto">
          <a:xfrm>
            <a:off x="1258888" y="1341438"/>
            <a:ext cx="6840537" cy="4897437"/>
            <a:chOff x="703" y="754"/>
            <a:chExt cx="4309" cy="3085"/>
          </a:xfrm>
        </p:grpSpPr>
        <p:sp>
          <p:nvSpPr>
            <p:cNvPr id="67588" name="AutoShape 507"/>
            <p:cNvSpPr>
              <a:spLocks noChangeArrowheads="1"/>
            </p:cNvSpPr>
            <p:nvPr/>
          </p:nvSpPr>
          <p:spPr bwMode="auto">
            <a:xfrm>
              <a:off x="703" y="3203"/>
              <a:ext cx="1860" cy="635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50195"/>
              </a:schemeClr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ko-KR" altLang="en-US"/>
            </a:p>
          </p:txBody>
        </p:sp>
        <p:sp>
          <p:nvSpPr>
            <p:cNvPr id="67589" name="AutoShape 508"/>
            <p:cNvSpPr>
              <a:spLocks noChangeArrowheads="1"/>
            </p:cNvSpPr>
            <p:nvPr/>
          </p:nvSpPr>
          <p:spPr bwMode="auto">
            <a:xfrm>
              <a:off x="703" y="754"/>
              <a:ext cx="1860" cy="635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50195"/>
              </a:schemeClr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ko-KR" altLang="en-US"/>
            </a:p>
          </p:txBody>
        </p:sp>
        <p:sp>
          <p:nvSpPr>
            <p:cNvPr id="67590" name="AutoShape 509"/>
            <p:cNvSpPr>
              <a:spLocks noChangeArrowheads="1"/>
            </p:cNvSpPr>
            <p:nvPr/>
          </p:nvSpPr>
          <p:spPr bwMode="auto">
            <a:xfrm rot="5400000">
              <a:off x="1316" y="1366"/>
              <a:ext cx="1860" cy="635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50195"/>
              </a:schemeClr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ko-KR" altLang="en-US"/>
            </a:p>
          </p:txBody>
        </p:sp>
        <p:sp>
          <p:nvSpPr>
            <p:cNvPr id="67591" name="AutoShape 510"/>
            <p:cNvSpPr>
              <a:spLocks noChangeArrowheads="1"/>
            </p:cNvSpPr>
            <p:nvPr/>
          </p:nvSpPr>
          <p:spPr bwMode="auto">
            <a:xfrm>
              <a:off x="1928" y="1979"/>
              <a:ext cx="1860" cy="635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50195"/>
              </a:schemeClr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ko-KR" altLang="en-US"/>
            </a:p>
          </p:txBody>
        </p:sp>
        <p:sp>
          <p:nvSpPr>
            <p:cNvPr id="67592" name="AutoShape 511"/>
            <p:cNvSpPr>
              <a:spLocks noChangeArrowheads="1"/>
            </p:cNvSpPr>
            <p:nvPr/>
          </p:nvSpPr>
          <p:spPr bwMode="auto">
            <a:xfrm rot="5400000">
              <a:off x="2540" y="2591"/>
              <a:ext cx="1860" cy="635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50195"/>
              </a:schemeClr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ko-KR" altLang="en-US"/>
            </a:p>
          </p:txBody>
        </p:sp>
        <p:sp>
          <p:nvSpPr>
            <p:cNvPr id="67593" name="AutoShape 512"/>
            <p:cNvSpPr>
              <a:spLocks noChangeArrowheads="1"/>
            </p:cNvSpPr>
            <p:nvPr/>
          </p:nvSpPr>
          <p:spPr bwMode="auto">
            <a:xfrm>
              <a:off x="3152" y="3204"/>
              <a:ext cx="1860" cy="635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50195"/>
              </a:schemeClr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ko-KR" altLang="en-US"/>
            </a:p>
          </p:txBody>
        </p:sp>
        <p:sp>
          <p:nvSpPr>
            <p:cNvPr id="67594" name="AutoShape 513"/>
            <p:cNvSpPr>
              <a:spLocks noChangeArrowheads="1"/>
            </p:cNvSpPr>
            <p:nvPr/>
          </p:nvSpPr>
          <p:spPr bwMode="auto">
            <a:xfrm rot="5400000">
              <a:off x="91" y="1366"/>
              <a:ext cx="1860" cy="635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50195"/>
              </a:schemeClr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ko-KR" altLang="en-US"/>
            </a:p>
          </p:txBody>
        </p:sp>
        <p:sp>
          <p:nvSpPr>
            <p:cNvPr id="67595" name="AutoShape 514"/>
            <p:cNvSpPr>
              <a:spLocks noChangeArrowheads="1"/>
            </p:cNvSpPr>
            <p:nvPr/>
          </p:nvSpPr>
          <p:spPr bwMode="auto">
            <a:xfrm rot="5400000">
              <a:off x="91" y="2591"/>
              <a:ext cx="1860" cy="635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50195"/>
              </a:schemeClr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ko-KR" altLang="en-US"/>
            </a:p>
          </p:txBody>
        </p:sp>
        <p:sp>
          <p:nvSpPr>
            <p:cNvPr id="67596" name="WordArt 515"/>
            <p:cNvSpPr>
              <a:spLocks noChangeArrowheads="1" noChangeShapeType="1" noTextEdit="1"/>
            </p:cNvSpPr>
            <p:nvPr/>
          </p:nvSpPr>
          <p:spPr bwMode="auto">
            <a:xfrm>
              <a:off x="793" y="3475"/>
              <a:ext cx="454" cy="1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rgbClr val="FFC800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rgbClr val="FFC800"/>
                </a:solidFill>
                <a:latin typeface="Arial Black"/>
              </a:endParaRPr>
            </a:p>
          </p:txBody>
        </p:sp>
        <p:sp>
          <p:nvSpPr>
            <p:cNvPr id="67597" name="WordArt 516"/>
            <p:cNvSpPr>
              <a:spLocks noChangeArrowheads="1" noChangeShapeType="1" noTextEdit="1"/>
            </p:cNvSpPr>
            <p:nvPr/>
          </p:nvSpPr>
          <p:spPr bwMode="auto">
            <a:xfrm>
              <a:off x="793" y="2250"/>
              <a:ext cx="454" cy="1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rgbClr val="FFC800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rgbClr val="FFC800"/>
                </a:solidFill>
                <a:latin typeface="Arial Black"/>
              </a:endParaRPr>
            </a:p>
          </p:txBody>
        </p:sp>
        <p:sp>
          <p:nvSpPr>
            <p:cNvPr id="67598" name="WordArt 517"/>
            <p:cNvSpPr>
              <a:spLocks noChangeArrowheads="1" noChangeShapeType="1" noTextEdit="1"/>
            </p:cNvSpPr>
            <p:nvPr/>
          </p:nvSpPr>
          <p:spPr bwMode="auto">
            <a:xfrm>
              <a:off x="793" y="1026"/>
              <a:ext cx="454" cy="1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rgbClr val="FFC800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rgbClr val="FFC800"/>
                </a:solidFill>
                <a:latin typeface="Arial Black"/>
              </a:endParaRPr>
            </a:p>
          </p:txBody>
        </p:sp>
        <p:sp>
          <p:nvSpPr>
            <p:cNvPr id="67599" name="WordArt 518"/>
            <p:cNvSpPr>
              <a:spLocks noChangeArrowheads="1" noChangeShapeType="1" noTextEdit="1"/>
            </p:cNvSpPr>
            <p:nvPr/>
          </p:nvSpPr>
          <p:spPr bwMode="auto">
            <a:xfrm>
              <a:off x="2018" y="1026"/>
              <a:ext cx="454" cy="1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rgbClr val="FFC800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rgbClr val="FFC800"/>
                </a:solidFill>
                <a:latin typeface="Arial Black"/>
              </a:endParaRPr>
            </a:p>
          </p:txBody>
        </p:sp>
        <p:sp>
          <p:nvSpPr>
            <p:cNvPr id="67600" name="WordArt 519"/>
            <p:cNvSpPr>
              <a:spLocks noChangeArrowheads="1" noChangeShapeType="1" noTextEdit="1"/>
            </p:cNvSpPr>
            <p:nvPr/>
          </p:nvSpPr>
          <p:spPr bwMode="auto">
            <a:xfrm>
              <a:off x="2018" y="2250"/>
              <a:ext cx="454" cy="1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rgbClr val="FFC800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rgbClr val="FFC800"/>
                </a:solidFill>
                <a:latin typeface="Arial Black"/>
              </a:endParaRPr>
            </a:p>
          </p:txBody>
        </p:sp>
        <p:sp>
          <p:nvSpPr>
            <p:cNvPr id="67601" name="WordArt 520"/>
            <p:cNvSpPr>
              <a:spLocks noChangeArrowheads="1" noChangeShapeType="1" noTextEdit="1"/>
            </p:cNvSpPr>
            <p:nvPr/>
          </p:nvSpPr>
          <p:spPr bwMode="auto">
            <a:xfrm>
              <a:off x="3242" y="2251"/>
              <a:ext cx="454" cy="1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rgbClr val="FFC800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rgbClr val="FFC800"/>
                </a:solidFill>
                <a:latin typeface="Arial Black"/>
              </a:endParaRPr>
            </a:p>
          </p:txBody>
        </p:sp>
        <p:sp>
          <p:nvSpPr>
            <p:cNvPr id="67602" name="WordArt 521"/>
            <p:cNvSpPr>
              <a:spLocks noChangeArrowheads="1" noChangeShapeType="1" noTextEdit="1"/>
            </p:cNvSpPr>
            <p:nvPr/>
          </p:nvSpPr>
          <p:spPr bwMode="auto">
            <a:xfrm>
              <a:off x="3243" y="3475"/>
              <a:ext cx="454" cy="1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rgbClr val="FFC800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rgbClr val="FFC800"/>
                </a:solidFill>
                <a:latin typeface="Arial Black"/>
              </a:endParaRPr>
            </a:p>
          </p:txBody>
        </p:sp>
        <p:grpSp>
          <p:nvGrpSpPr>
            <p:cNvPr id="67603" name="Group 522"/>
            <p:cNvGrpSpPr>
              <a:grpSpLocks/>
            </p:cNvGrpSpPr>
            <p:nvPr/>
          </p:nvGrpSpPr>
          <p:grpSpPr bwMode="auto">
            <a:xfrm>
              <a:off x="1565" y="3385"/>
              <a:ext cx="728" cy="265"/>
              <a:chOff x="2560" y="618"/>
              <a:chExt cx="728" cy="265"/>
            </a:xfrm>
          </p:grpSpPr>
          <p:sp>
            <p:nvSpPr>
              <p:cNvPr id="67625" name="WordArt 5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53" y="618"/>
                <a:ext cx="544" cy="162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spc="-70">
                    <a:solidFill>
                      <a:schemeClr val="bg1"/>
                    </a:solidFill>
                    <a:latin typeface="Arial Black"/>
                  </a:rPr>
                  <a:t>TEXT</a:t>
                </a:r>
                <a:endParaRPr lang="zh-CN" altLang="en-US" sz="1400" kern="10" spc="-70">
                  <a:solidFill>
                    <a:schemeClr val="bg1"/>
                  </a:solidFill>
                  <a:latin typeface="Arial Black"/>
                </a:endParaRPr>
              </a:p>
            </p:txBody>
          </p:sp>
          <p:sp>
            <p:nvSpPr>
              <p:cNvPr id="67626" name="WordArt 5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60" y="799"/>
                <a:ext cx="728" cy="84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b="1" kern="10" spc="-40">
                    <a:solidFill>
                      <a:schemeClr val="bg1"/>
                    </a:solidFill>
                    <a:latin typeface="Arial"/>
                    <a:cs typeface="Arial"/>
                  </a:rPr>
                  <a:t>ADD CONTENTS</a:t>
                </a:r>
                <a:endParaRPr lang="zh-CN" altLang="en-US" sz="800" b="1" kern="10" spc="-4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67604" name="Group 525"/>
            <p:cNvGrpSpPr>
              <a:grpSpLocks/>
            </p:cNvGrpSpPr>
            <p:nvPr/>
          </p:nvGrpSpPr>
          <p:grpSpPr bwMode="auto">
            <a:xfrm>
              <a:off x="4012" y="3385"/>
              <a:ext cx="728" cy="265"/>
              <a:chOff x="2560" y="618"/>
              <a:chExt cx="728" cy="265"/>
            </a:xfrm>
          </p:grpSpPr>
          <p:sp>
            <p:nvSpPr>
              <p:cNvPr id="67623" name="WordArt 5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53" y="618"/>
                <a:ext cx="544" cy="162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spc="-70">
                    <a:solidFill>
                      <a:schemeClr val="bg1"/>
                    </a:solidFill>
                    <a:latin typeface="Arial Black"/>
                  </a:rPr>
                  <a:t>TEXT</a:t>
                </a:r>
                <a:endParaRPr lang="zh-CN" altLang="en-US" sz="1400" kern="10" spc="-70">
                  <a:solidFill>
                    <a:schemeClr val="bg1"/>
                  </a:solidFill>
                  <a:latin typeface="Arial Black"/>
                </a:endParaRPr>
              </a:p>
            </p:txBody>
          </p:sp>
          <p:sp>
            <p:nvSpPr>
              <p:cNvPr id="67624" name="WordArt 5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60" y="799"/>
                <a:ext cx="728" cy="84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b="1" kern="10" spc="-40">
                    <a:solidFill>
                      <a:schemeClr val="bg1"/>
                    </a:solidFill>
                    <a:latin typeface="Arial"/>
                    <a:cs typeface="Arial"/>
                  </a:rPr>
                  <a:t>ADD CONTENTS</a:t>
                </a:r>
                <a:endParaRPr lang="zh-CN" altLang="en-US" sz="800" b="1" kern="10" spc="-4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7605" name="AutoShape 528"/>
            <p:cNvSpPr>
              <a:spLocks noChangeArrowheads="1"/>
            </p:cNvSpPr>
            <p:nvPr/>
          </p:nvSpPr>
          <p:spPr bwMode="auto">
            <a:xfrm rot="-5400000">
              <a:off x="885" y="2749"/>
              <a:ext cx="272" cy="181"/>
            </a:xfrm>
            <a:prstGeom prst="rightArrow">
              <a:avLst>
                <a:gd name="adj1" fmla="val 50278"/>
                <a:gd name="adj2" fmla="val 5746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7606" name="WordArt 529"/>
            <p:cNvSpPr>
              <a:spLocks noChangeArrowheads="1" noChangeShapeType="1" noTextEdit="1"/>
            </p:cNvSpPr>
            <p:nvPr/>
          </p:nvSpPr>
          <p:spPr bwMode="auto">
            <a:xfrm>
              <a:off x="884" y="3022"/>
              <a:ext cx="272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b="1" kern="10" spc="-40">
                  <a:solidFill>
                    <a:schemeClr val="bg1"/>
                  </a:solidFill>
                  <a:latin typeface="Arial"/>
                  <a:cs typeface="Arial"/>
                </a:rPr>
                <a:t>TEXT</a:t>
              </a:r>
              <a:endParaRPr lang="zh-CN" altLang="en-US" sz="800" b="1" kern="10" spc="-4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7607" name="AutoShape 530"/>
            <p:cNvSpPr>
              <a:spLocks noChangeArrowheads="1"/>
            </p:cNvSpPr>
            <p:nvPr/>
          </p:nvSpPr>
          <p:spPr bwMode="auto">
            <a:xfrm rot="-5400000">
              <a:off x="885" y="1525"/>
              <a:ext cx="272" cy="181"/>
            </a:xfrm>
            <a:prstGeom prst="rightArrow">
              <a:avLst>
                <a:gd name="adj1" fmla="val 50278"/>
                <a:gd name="adj2" fmla="val 5746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7608" name="WordArt 531"/>
            <p:cNvSpPr>
              <a:spLocks noChangeArrowheads="1" noChangeShapeType="1" noTextEdit="1"/>
            </p:cNvSpPr>
            <p:nvPr/>
          </p:nvSpPr>
          <p:spPr bwMode="auto">
            <a:xfrm>
              <a:off x="884" y="1798"/>
              <a:ext cx="272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b="1" kern="10" spc="-40">
                  <a:solidFill>
                    <a:schemeClr val="bg1"/>
                  </a:solidFill>
                  <a:latin typeface="Arial"/>
                  <a:cs typeface="Arial"/>
                </a:rPr>
                <a:t>TEXT</a:t>
              </a:r>
              <a:endParaRPr lang="zh-CN" altLang="en-US" sz="800" b="1" kern="10" spc="-4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7609" name="AutoShape 532"/>
            <p:cNvSpPr>
              <a:spLocks noChangeArrowheads="1"/>
            </p:cNvSpPr>
            <p:nvPr/>
          </p:nvSpPr>
          <p:spPr bwMode="auto">
            <a:xfrm>
              <a:off x="1520" y="890"/>
              <a:ext cx="272" cy="181"/>
            </a:xfrm>
            <a:prstGeom prst="rightArrow">
              <a:avLst>
                <a:gd name="adj1" fmla="val 50278"/>
                <a:gd name="adj2" fmla="val 5746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7610" name="WordArt 533"/>
            <p:cNvSpPr>
              <a:spLocks noChangeArrowheads="1" noChangeShapeType="1" noTextEdit="1"/>
            </p:cNvSpPr>
            <p:nvPr/>
          </p:nvSpPr>
          <p:spPr bwMode="auto">
            <a:xfrm>
              <a:off x="1519" y="1116"/>
              <a:ext cx="272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b="1" kern="10" spc="-40">
                  <a:solidFill>
                    <a:schemeClr val="bg1"/>
                  </a:solidFill>
                  <a:latin typeface="Arial"/>
                  <a:cs typeface="Arial"/>
                </a:rPr>
                <a:t>TEXT</a:t>
              </a:r>
              <a:endParaRPr lang="zh-CN" altLang="en-US" sz="800" b="1" kern="10" spc="-4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7611" name="AutoShape 534"/>
            <p:cNvSpPr>
              <a:spLocks noChangeArrowheads="1"/>
            </p:cNvSpPr>
            <p:nvPr/>
          </p:nvSpPr>
          <p:spPr bwMode="auto">
            <a:xfrm rot="5400000">
              <a:off x="2109" y="1661"/>
              <a:ext cx="272" cy="181"/>
            </a:xfrm>
            <a:prstGeom prst="rightArrow">
              <a:avLst>
                <a:gd name="adj1" fmla="val 50278"/>
                <a:gd name="adj2" fmla="val 5746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7612" name="WordArt 535"/>
            <p:cNvSpPr>
              <a:spLocks noChangeArrowheads="1" noChangeShapeType="1" noTextEdit="1"/>
            </p:cNvSpPr>
            <p:nvPr/>
          </p:nvSpPr>
          <p:spPr bwMode="auto">
            <a:xfrm>
              <a:off x="2108" y="1480"/>
              <a:ext cx="272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b="1" kern="10" spc="-40">
                  <a:solidFill>
                    <a:schemeClr val="bg1"/>
                  </a:solidFill>
                  <a:latin typeface="Arial"/>
                  <a:cs typeface="Arial"/>
                </a:rPr>
                <a:t>TEXT</a:t>
              </a:r>
              <a:endParaRPr lang="zh-CN" altLang="en-US" sz="800" b="1" kern="10" spc="-4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7613" name="AutoShape 536"/>
            <p:cNvSpPr>
              <a:spLocks noChangeArrowheads="1"/>
            </p:cNvSpPr>
            <p:nvPr/>
          </p:nvSpPr>
          <p:spPr bwMode="auto">
            <a:xfrm>
              <a:off x="2744" y="2115"/>
              <a:ext cx="272" cy="181"/>
            </a:xfrm>
            <a:prstGeom prst="rightArrow">
              <a:avLst>
                <a:gd name="adj1" fmla="val 50278"/>
                <a:gd name="adj2" fmla="val 5746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7614" name="WordArt 537"/>
            <p:cNvSpPr>
              <a:spLocks noChangeArrowheads="1" noChangeShapeType="1" noTextEdit="1"/>
            </p:cNvSpPr>
            <p:nvPr/>
          </p:nvSpPr>
          <p:spPr bwMode="auto">
            <a:xfrm>
              <a:off x="2743" y="2341"/>
              <a:ext cx="272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b="1" kern="10" spc="-40">
                  <a:solidFill>
                    <a:schemeClr val="bg1"/>
                  </a:solidFill>
                  <a:latin typeface="Arial"/>
                  <a:cs typeface="Arial"/>
                </a:rPr>
                <a:t>TEXT</a:t>
              </a:r>
              <a:endParaRPr lang="zh-CN" altLang="en-US" sz="800" b="1" kern="10" spc="-4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7615" name="AutoShape 538"/>
            <p:cNvSpPr>
              <a:spLocks noChangeArrowheads="1"/>
            </p:cNvSpPr>
            <p:nvPr/>
          </p:nvSpPr>
          <p:spPr bwMode="auto">
            <a:xfrm rot="5400000">
              <a:off x="3334" y="2885"/>
              <a:ext cx="272" cy="181"/>
            </a:xfrm>
            <a:prstGeom prst="rightArrow">
              <a:avLst>
                <a:gd name="adj1" fmla="val 50278"/>
                <a:gd name="adj2" fmla="val 5746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7616" name="WordArt 539"/>
            <p:cNvSpPr>
              <a:spLocks noChangeArrowheads="1" noChangeShapeType="1" noTextEdit="1"/>
            </p:cNvSpPr>
            <p:nvPr/>
          </p:nvSpPr>
          <p:spPr bwMode="auto">
            <a:xfrm>
              <a:off x="3333" y="2704"/>
              <a:ext cx="272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b="1" kern="10" spc="-40">
                  <a:solidFill>
                    <a:schemeClr val="bg1"/>
                  </a:solidFill>
                  <a:latin typeface="Arial"/>
                  <a:cs typeface="Arial"/>
                </a:rPr>
                <a:t>TEXT</a:t>
              </a:r>
              <a:endParaRPr lang="zh-CN" altLang="en-US" sz="800" b="1" kern="10" spc="-4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7617" name="AutoShape 540"/>
            <p:cNvSpPr>
              <a:spLocks noChangeArrowheads="1"/>
            </p:cNvSpPr>
            <p:nvPr/>
          </p:nvSpPr>
          <p:spPr bwMode="auto">
            <a:xfrm>
              <a:off x="2789" y="754"/>
              <a:ext cx="273" cy="265"/>
            </a:xfrm>
            <a:prstGeom prst="roundRect">
              <a:avLst>
                <a:gd name="adj" fmla="val 14338"/>
              </a:avLst>
            </a:prstGeom>
            <a:solidFill>
              <a:schemeClr val="tx1">
                <a:alpha val="50195"/>
              </a:schemeClr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ko-KR" altLang="en-US"/>
            </a:p>
          </p:txBody>
        </p:sp>
        <p:sp>
          <p:nvSpPr>
            <p:cNvPr id="67618" name="AutoShape 541"/>
            <p:cNvSpPr>
              <a:spLocks noChangeArrowheads="1"/>
            </p:cNvSpPr>
            <p:nvPr/>
          </p:nvSpPr>
          <p:spPr bwMode="auto">
            <a:xfrm>
              <a:off x="2789" y="1117"/>
              <a:ext cx="273" cy="265"/>
            </a:xfrm>
            <a:prstGeom prst="roundRect">
              <a:avLst>
                <a:gd name="adj" fmla="val 14338"/>
              </a:avLst>
            </a:prstGeom>
            <a:solidFill>
              <a:schemeClr val="tx1">
                <a:alpha val="74901"/>
              </a:schemeClr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ko-KR" altLang="en-US"/>
            </a:p>
          </p:txBody>
        </p:sp>
        <p:sp>
          <p:nvSpPr>
            <p:cNvPr id="67619" name="WordArt 542"/>
            <p:cNvSpPr>
              <a:spLocks noChangeArrowheads="1" noChangeShapeType="1" noTextEdit="1"/>
            </p:cNvSpPr>
            <p:nvPr/>
          </p:nvSpPr>
          <p:spPr bwMode="auto">
            <a:xfrm>
              <a:off x="3152" y="845"/>
              <a:ext cx="1497" cy="9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000" b="1" kern="10" spc="-50">
                  <a:solidFill>
                    <a:schemeClr val="bg1"/>
                  </a:solidFill>
                  <a:latin typeface="Arial"/>
                  <a:cs typeface="Arial"/>
                </a:rPr>
                <a:t>CLICK TO ADD CONTENTS</a:t>
              </a:r>
              <a:endParaRPr lang="zh-CN" altLang="en-US" sz="1000" b="1" kern="10" spc="-5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7620" name="AutoShape 543"/>
            <p:cNvSpPr>
              <a:spLocks noChangeArrowheads="1"/>
            </p:cNvSpPr>
            <p:nvPr/>
          </p:nvSpPr>
          <p:spPr bwMode="auto">
            <a:xfrm>
              <a:off x="2789" y="1487"/>
              <a:ext cx="273" cy="265"/>
            </a:xfrm>
            <a:prstGeom prst="roundRect">
              <a:avLst>
                <a:gd name="adj" fmla="val 14338"/>
              </a:avLst>
            </a:prstGeom>
            <a:solidFill>
              <a:srgbClr val="FFC8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ko-KR" altLang="en-US"/>
            </a:p>
          </p:txBody>
        </p:sp>
        <p:sp>
          <p:nvSpPr>
            <p:cNvPr id="67621" name="WordArt 544"/>
            <p:cNvSpPr>
              <a:spLocks noChangeArrowheads="1" noChangeShapeType="1" noTextEdit="1"/>
            </p:cNvSpPr>
            <p:nvPr/>
          </p:nvSpPr>
          <p:spPr bwMode="auto">
            <a:xfrm>
              <a:off x="3152" y="1208"/>
              <a:ext cx="1497" cy="9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000" b="1" kern="10" spc="-50">
                  <a:solidFill>
                    <a:schemeClr val="bg1"/>
                  </a:solidFill>
                  <a:latin typeface="Arial"/>
                  <a:cs typeface="Arial"/>
                </a:rPr>
                <a:t>CLICK TO ADD CONTENTS</a:t>
              </a:r>
              <a:endParaRPr lang="zh-CN" altLang="en-US" sz="1000" b="1" kern="10" spc="-5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7622" name="WordArt 545"/>
            <p:cNvSpPr>
              <a:spLocks noChangeArrowheads="1" noChangeShapeType="1" noTextEdit="1"/>
            </p:cNvSpPr>
            <p:nvPr/>
          </p:nvSpPr>
          <p:spPr bwMode="auto">
            <a:xfrm>
              <a:off x="3152" y="1571"/>
              <a:ext cx="1497" cy="9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000" b="1" kern="10" spc="-50">
                  <a:solidFill>
                    <a:schemeClr val="bg1"/>
                  </a:solidFill>
                  <a:latin typeface="Arial"/>
                  <a:cs typeface="Arial"/>
                </a:rPr>
                <a:t>CLICK TO ADD CONTENTS</a:t>
              </a:r>
              <a:endParaRPr lang="zh-CN" altLang="en-US" sz="1000" b="1" kern="10" spc="-5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88"/>
          <p:cNvSpPr>
            <a:spLocks noGrp="1" noChangeArrowheads="1"/>
          </p:cNvSpPr>
          <p:nvPr>
            <p:ph type="title" idx="4294967295"/>
          </p:nvPr>
        </p:nvSpPr>
        <p:spPr/>
        <p:txBody>
          <a:bodyPr lIns="82284" tIns="41142" rIns="82284" bIns="41142"/>
          <a:lstStyle/>
          <a:p>
            <a:pPr eaLnBrk="1" hangingPunct="1"/>
            <a:r>
              <a:rPr lang="en-US" altLang="ko-KR" smtClean="0"/>
              <a:t>Click To Edit Title Style</a:t>
            </a:r>
          </a:p>
        </p:txBody>
      </p:sp>
      <p:grpSp>
        <p:nvGrpSpPr>
          <p:cNvPr id="68611" name="Group 325"/>
          <p:cNvGrpSpPr>
            <a:grpSpLocks/>
          </p:cNvGrpSpPr>
          <p:nvPr/>
        </p:nvGrpSpPr>
        <p:grpSpPr bwMode="auto">
          <a:xfrm>
            <a:off x="898525" y="1773238"/>
            <a:ext cx="7345363" cy="4125912"/>
            <a:chOff x="566" y="664"/>
            <a:chExt cx="4627" cy="2599"/>
          </a:xfrm>
        </p:grpSpPr>
        <p:sp>
          <p:nvSpPr>
            <p:cNvPr id="68612" name="Oval 326"/>
            <p:cNvSpPr>
              <a:spLocks noChangeArrowheads="1"/>
            </p:cNvSpPr>
            <p:nvPr/>
          </p:nvSpPr>
          <p:spPr bwMode="auto">
            <a:xfrm>
              <a:off x="3061" y="1169"/>
              <a:ext cx="907" cy="907"/>
            </a:xfrm>
            <a:prstGeom prst="ellipse">
              <a:avLst/>
            </a:prstGeom>
            <a:solidFill>
              <a:schemeClr val="tx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8613" name="Arc 327"/>
            <p:cNvSpPr>
              <a:spLocks/>
            </p:cNvSpPr>
            <p:nvPr/>
          </p:nvSpPr>
          <p:spPr bwMode="auto">
            <a:xfrm>
              <a:off x="1006" y="984"/>
              <a:ext cx="2159" cy="2159"/>
            </a:xfrm>
            <a:custGeom>
              <a:avLst/>
              <a:gdLst>
                <a:gd name="T0" fmla="*/ 0 w 21600"/>
                <a:gd name="T1" fmla="*/ 0 h 21684"/>
                <a:gd name="T2" fmla="*/ 0 w 21600"/>
                <a:gd name="T3" fmla="*/ 0 h 21684"/>
                <a:gd name="T4" fmla="*/ 0 w 21600"/>
                <a:gd name="T5" fmla="*/ 0 h 2168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84"/>
                <a:gd name="T11" fmla="*/ 21600 w 21600"/>
                <a:gd name="T12" fmla="*/ 21684 h 216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8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</a:path>
                <a:path w="21600" h="2168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A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4" name="Arc 328"/>
            <p:cNvSpPr>
              <a:spLocks/>
            </p:cNvSpPr>
            <p:nvPr/>
          </p:nvSpPr>
          <p:spPr bwMode="auto">
            <a:xfrm>
              <a:off x="1006" y="1703"/>
              <a:ext cx="1440" cy="1440"/>
            </a:xfrm>
            <a:custGeom>
              <a:avLst/>
              <a:gdLst>
                <a:gd name="T0" fmla="*/ 0 w 21600"/>
                <a:gd name="T1" fmla="*/ 0 h 21684"/>
                <a:gd name="T2" fmla="*/ 0 w 21600"/>
                <a:gd name="T3" fmla="*/ 0 h 21684"/>
                <a:gd name="T4" fmla="*/ 0 w 21600"/>
                <a:gd name="T5" fmla="*/ 0 h 2168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84"/>
                <a:gd name="T11" fmla="*/ 21600 w 21600"/>
                <a:gd name="T12" fmla="*/ 21684 h 216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8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</a:path>
                <a:path w="21600" h="2168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5000"/>
            </a:solidFill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5" name="Arc 329"/>
            <p:cNvSpPr>
              <a:spLocks/>
            </p:cNvSpPr>
            <p:nvPr/>
          </p:nvSpPr>
          <p:spPr bwMode="auto">
            <a:xfrm>
              <a:off x="1006" y="2424"/>
              <a:ext cx="719" cy="719"/>
            </a:xfrm>
            <a:custGeom>
              <a:avLst/>
              <a:gdLst>
                <a:gd name="T0" fmla="*/ 0 w 21600"/>
                <a:gd name="T1" fmla="*/ 0 h 21684"/>
                <a:gd name="T2" fmla="*/ 0 w 21600"/>
                <a:gd name="T3" fmla="*/ 0 h 21684"/>
                <a:gd name="T4" fmla="*/ 0 w 21600"/>
                <a:gd name="T5" fmla="*/ 0 h 2168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84"/>
                <a:gd name="T11" fmla="*/ 21600 w 21600"/>
                <a:gd name="T12" fmla="*/ 21684 h 216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8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</a:path>
                <a:path w="21600" h="2168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0000"/>
            </a:solidFill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6" name="Freeform 330"/>
            <p:cNvSpPr>
              <a:spLocks/>
            </p:cNvSpPr>
            <p:nvPr/>
          </p:nvSpPr>
          <p:spPr bwMode="auto">
            <a:xfrm>
              <a:off x="1006" y="664"/>
              <a:ext cx="3280" cy="2479"/>
            </a:xfrm>
            <a:custGeom>
              <a:avLst/>
              <a:gdLst>
                <a:gd name="T0" fmla="*/ 0 w 4400"/>
                <a:gd name="T1" fmla="*/ 0 h 2903"/>
                <a:gd name="T2" fmla="*/ 0 w 4400"/>
                <a:gd name="T3" fmla="*/ 1544 h 2903"/>
                <a:gd name="T4" fmla="*/ 1359 w 4400"/>
                <a:gd name="T5" fmla="*/ 1544 h 2903"/>
                <a:gd name="T6" fmla="*/ 0 60000 65536"/>
                <a:gd name="T7" fmla="*/ 0 60000 65536"/>
                <a:gd name="T8" fmla="*/ 0 60000 65536"/>
                <a:gd name="T9" fmla="*/ 0 w 4400"/>
                <a:gd name="T10" fmla="*/ 0 h 2903"/>
                <a:gd name="T11" fmla="*/ 4400 w 4400"/>
                <a:gd name="T12" fmla="*/ 2903 h 29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0" h="2903">
                  <a:moveTo>
                    <a:pt x="0" y="0"/>
                  </a:moveTo>
                  <a:lnTo>
                    <a:pt x="0" y="2903"/>
                  </a:lnTo>
                  <a:lnTo>
                    <a:pt x="4400" y="2903"/>
                  </a:ln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617" name="Group 331"/>
            <p:cNvGrpSpPr>
              <a:grpSpLocks/>
            </p:cNvGrpSpPr>
            <p:nvPr/>
          </p:nvGrpSpPr>
          <p:grpSpPr bwMode="auto">
            <a:xfrm>
              <a:off x="3045" y="3023"/>
              <a:ext cx="240" cy="240"/>
              <a:chOff x="567" y="754"/>
              <a:chExt cx="499" cy="499"/>
            </a:xfrm>
          </p:grpSpPr>
          <p:sp>
            <p:nvSpPr>
              <p:cNvPr id="68668" name="Oval 332"/>
              <p:cNvSpPr>
                <a:spLocks noChangeArrowheads="1"/>
              </p:cNvSpPr>
              <p:nvPr/>
            </p:nvSpPr>
            <p:spPr bwMode="auto">
              <a:xfrm>
                <a:off x="567" y="754"/>
                <a:ext cx="499" cy="499"/>
              </a:xfrm>
              <a:prstGeom prst="ellipse">
                <a:avLst/>
              </a:prstGeom>
              <a:solidFill>
                <a:srgbClr val="FFC8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ko-KR" altLang="en-US"/>
              </a:p>
            </p:txBody>
          </p:sp>
          <p:grpSp>
            <p:nvGrpSpPr>
              <p:cNvPr id="68669" name="Group 333"/>
              <p:cNvGrpSpPr>
                <a:grpSpLocks/>
              </p:cNvGrpSpPr>
              <p:nvPr/>
            </p:nvGrpSpPr>
            <p:grpSpPr bwMode="auto">
              <a:xfrm>
                <a:off x="612" y="799"/>
                <a:ext cx="408" cy="408"/>
                <a:chOff x="2290" y="1026"/>
                <a:chExt cx="1452" cy="1452"/>
              </a:xfrm>
            </p:grpSpPr>
            <p:sp>
              <p:nvSpPr>
                <p:cNvPr id="68670" name="AutoShape 334"/>
                <p:cNvSpPr>
                  <a:spLocks noChangeArrowheads="1"/>
                </p:cNvSpPr>
                <p:nvPr/>
              </p:nvSpPr>
              <p:spPr bwMode="auto">
                <a:xfrm>
                  <a:off x="2290" y="1026"/>
                  <a:ext cx="1452" cy="145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425 w 21600"/>
                    <a:gd name="T13" fmla="*/ 0 h 21600"/>
                    <a:gd name="T14" fmla="*/ 19175 w 21600"/>
                    <a:gd name="T15" fmla="*/ 529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5311" y="4017"/>
                      </a:moveTo>
                      <a:cubicBezTo>
                        <a:pt x="6864" y="2760"/>
                        <a:pt x="8802" y="2074"/>
                        <a:pt x="10800" y="2075"/>
                      </a:cubicBezTo>
                      <a:cubicBezTo>
                        <a:pt x="12797" y="2075"/>
                        <a:pt x="14735" y="2760"/>
                        <a:pt x="16288" y="4017"/>
                      </a:cubicBezTo>
                      <a:lnTo>
                        <a:pt x="17593" y="2404"/>
                      </a:lnTo>
                      <a:cubicBezTo>
                        <a:pt x="15671" y="848"/>
                        <a:pt x="13273" y="-1"/>
                        <a:pt x="10799" y="0"/>
                      </a:cubicBezTo>
                      <a:cubicBezTo>
                        <a:pt x="8326" y="0"/>
                        <a:pt x="5928" y="848"/>
                        <a:pt x="4006" y="2404"/>
                      </a:cubicBezTo>
                      <a:lnTo>
                        <a:pt x="5311" y="4017"/>
                      </a:lnTo>
                      <a:close/>
                    </a:path>
                  </a:pathLst>
                </a:custGeom>
                <a:solidFill>
                  <a:schemeClr val="bg1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71" name="AutoShape 335"/>
                <p:cNvSpPr>
                  <a:spLocks noChangeArrowheads="1"/>
                </p:cNvSpPr>
                <p:nvPr/>
              </p:nvSpPr>
              <p:spPr bwMode="auto">
                <a:xfrm rot="3527902">
                  <a:off x="2290" y="1026"/>
                  <a:ext cx="1452" cy="145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6144 w 21600"/>
                    <a:gd name="T13" fmla="*/ 0 h 21600"/>
                    <a:gd name="T14" fmla="*/ 15456 w 21600"/>
                    <a:gd name="T15" fmla="*/ 2871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8403" y="2334"/>
                      </a:moveTo>
                      <a:cubicBezTo>
                        <a:pt x="9183" y="2113"/>
                        <a:pt x="9989" y="2001"/>
                        <a:pt x="10800" y="2002"/>
                      </a:cubicBezTo>
                      <a:cubicBezTo>
                        <a:pt x="11610" y="2002"/>
                        <a:pt x="12416" y="2113"/>
                        <a:pt x="13196" y="2334"/>
                      </a:cubicBezTo>
                      <a:lnTo>
                        <a:pt x="13742" y="408"/>
                      </a:lnTo>
                      <a:cubicBezTo>
                        <a:pt x="12784" y="137"/>
                        <a:pt x="11794" y="-1"/>
                        <a:pt x="10799" y="0"/>
                      </a:cubicBezTo>
                      <a:cubicBezTo>
                        <a:pt x="9805" y="0"/>
                        <a:pt x="8815" y="137"/>
                        <a:pt x="7857" y="408"/>
                      </a:cubicBezTo>
                      <a:lnTo>
                        <a:pt x="8403" y="2334"/>
                      </a:lnTo>
                      <a:close/>
                    </a:path>
                  </a:pathLst>
                </a:custGeom>
                <a:solidFill>
                  <a:schemeClr val="bg1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8618" name="Group 336"/>
            <p:cNvGrpSpPr>
              <a:grpSpLocks/>
            </p:cNvGrpSpPr>
            <p:nvPr/>
          </p:nvGrpSpPr>
          <p:grpSpPr bwMode="auto">
            <a:xfrm>
              <a:off x="1606" y="3023"/>
              <a:ext cx="240" cy="240"/>
              <a:chOff x="567" y="754"/>
              <a:chExt cx="499" cy="499"/>
            </a:xfrm>
          </p:grpSpPr>
          <p:sp>
            <p:nvSpPr>
              <p:cNvPr id="68664" name="Oval 337"/>
              <p:cNvSpPr>
                <a:spLocks noChangeArrowheads="1"/>
              </p:cNvSpPr>
              <p:nvPr/>
            </p:nvSpPr>
            <p:spPr bwMode="auto">
              <a:xfrm>
                <a:off x="567" y="754"/>
                <a:ext cx="499" cy="499"/>
              </a:xfrm>
              <a:prstGeom prst="ellipse">
                <a:avLst/>
              </a:prstGeom>
              <a:solidFill>
                <a:srgbClr val="FF50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ko-KR" altLang="en-US"/>
              </a:p>
            </p:txBody>
          </p:sp>
          <p:grpSp>
            <p:nvGrpSpPr>
              <p:cNvPr id="68665" name="Group 338"/>
              <p:cNvGrpSpPr>
                <a:grpSpLocks/>
              </p:cNvGrpSpPr>
              <p:nvPr/>
            </p:nvGrpSpPr>
            <p:grpSpPr bwMode="auto">
              <a:xfrm>
                <a:off x="612" y="799"/>
                <a:ext cx="408" cy="408"/>
                <a:chOff x="2290" y="1026"/>
                <a:chExt cx="1452" cy="1452"/>
              </a:xfrm>
            </p:grpSpPr>
            <p:sp>
              <p:nvSpPr>
                <p:cNvPr id="68666" name="AutoShape 339"/>
                <p:cNvSpPr>
                  <a:spLocks noChangeArrowheads="1"/>
                </p:cNvSpPr>
                <p:nvPr/>
              </p:nvSpPr>
              <p:spPr bwMode="auto">
                <a:xfrm>
                  <a:off x="2290" y="1026"/>
                  <a:ext cx="1452" cy="145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425 w 21600"/>
                    <a:gd name="T13" fmla="*/ 0 h 21600"/>
                    <a:gd name="T14" fmla="*/ 19175 w 21600"/>
                    <a:gd name="T15" fmla="*/ 529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5311" y="4017"/>
                      </a:moveTo>
                      <a:cubicBezTo>
                        <a:pt x="6864" y="2760"/>
                        <a:pt x="8802" y="2074"/>
                        <a:pt x="10800" y="2075"/>
                      </a:cubicBezTo>
                      <a:cubicBezTo>
                        <a:pt x="12797" y="2075"/>
                        <a:pt x="14735" y="2760"/>
                        <a:pt x="16288" y="4017"/>
                      </a:cubicBezTo>
                      <a:lnTo>
                        <a:pt x="17593" y="2404"/>
                      </a:lnTo>
                      <a:cubicBezTo>
                        <a:pt x="15671" y="848"/>
                        <a:pt x="13273" y="-1"/>
                        <a:pt x="10799" y="0"/>
                      </a:cubicBezTo>
                      <a:cubicBezTo>
                        <a:pt x="8326" y="0"/>
                        <a:pt x="5928" y="848"/>
                        <a:pt x="4006" y="2404"/>
                      </a:cubicBezTo>
                      <a:lnTo>
                        <a:pt x="5311" y="4017"/>
                      </a:lnTo>
                      <a:close/>
                    </a:path>
                  </a:pathLst>
                </a:custGeom>
                <a:solidFill>
                  <a:schemeClr val="bg1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67" name="AutoShape 340"/>
                <p:cNvSpPr>
                  <a:spLocks noChangeArrowheads="1"/>
                </p:cNvSpPr>
                <p:nvPr/>
              </p:nvSpPr>
              <p:spPr bwMode="auto">
                <a:xfrm rot="3527902">
                  <a:off x="2290" y="1026"/>
                  <a:ext cx="1452" cy="145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6144 w 21600"/>
                    <a:gd name="T13" fmla="*/ 0 h 21600"/>
                    <a:gd name="T14" fmla="*/ 15456 w 21600"/>
                    <a:gd name="T15" fmla="*/ 2871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8403" y="2334"/>
                      </a:moveTo>
                      <a:cubicBezTo>
                        <a:pt x="9183" y="2113"/>
                        <a:pt x="9989" y="2001"/>
                        <a:pt x="10800" y="2002"/>
                      </a:cubicBezTo>
                      <a:cubicBezTo>
                        <a:pt x="11610" y="2002"/>
                        <a:pt x="12416" y="2113"/>
                        <a:pt x="13196" y="2334"/>
                      </a:cubicBezTo>
                      <a:lnTo>
                        <a:pt x="13742" y="408"/>
                      </a:lnTo>
                      <a:cubicBezTo>
                        <a:pt x="12784" y="137"/>
                        <a:pt x="11794" y="-1"/>
                        <a:pt x="10799" y="0"/>
                      </a:cubicBezTo>
                      <a:cubicBezTo>
                        <a:pt x="9805" y="0"/>
                        <a:pt x="8815" y="137"/>
                        <a:pt x="7857" y="408"/>
                      </a:cubicBezTo>
                      <a:lnTo>
                        <a:pt x="8403" y="2334"/>
                      </a:lnTo>
                      <a:close/>
                    </a:path>
                  </a:pathLst>
                </a:custGeom>
                <a:solidFill>
                  <a:schemeClr val="bg1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8619" name="Group 341"/>
            <p:cNvGrpSpPr>
              <a:grpSpLocks/>
            </p:cNvGrpSpPr>
            <p:nvPr/>
          </p:nvGrpSpPr>
          <p:grpSpPr bwMode="auto">
            <a:xfrm>
              <a:off x="2326" y="3023"/>
              <a:ext cx="240" cy="240"/>
              <a:chOff x="567" y="754"/>
              <a:chExt cx="499" cy="499"/>
            </a:xfrm>
          </p:grpSpPr>
          <p:sp>
            <p:nvSpPr>
              <p:cNvPr id="68660" name="Oval 342"/>
              <p:cNvSpPr>
                <a:spLocks noChangeArrowheads="1"/>
              </p:cNvSpPr>
              <p:nvPr/>
            </p:nvSpPr>
            <p:spPr bwMode="auto">
              <a:xfrm>
                <a:off x="567" y="754"/>
                <a:ext cx="499" cy="499"/>
              </a:xfrm>
              <a:prstGeom prst="ellipse">
                <a:avLst/>
              </a:prstGeom>
              <a:solidFill>
                <a:srgbClr val="FFA0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ko-KR" altLang="en-US"/>
              </a:p>
            </p:txBody>
          </p:sp>
          <p:grpSp>
            <p:nvGrpSpPr>
              <p:cNvPr id="68661" name="Group 343"/>
              <p:cNvGrpSpPr>
                <a:grpSpLocks/>
              </p:cNvGrpSpPr>
              <p:nvPr/>
            </p:nvGrpSpPr>
            <p:grpSpPr bwMode="auto">
              <a:xfrm>
                <a:off x="612" y="799"/>
                <a:ext cx="408" cy="408"/>
                <a:chOff x="2290" y="1026"/>
                <a:chExt cx="1452" cy="1452"/>
              </a:xfrm>
            </p:grpSpPr>
            <p:sp>
              <p:nvSpPr>
                <p:cNvPr id="68662" name="AutoShape 344"/>
                <p:cNvSpPr>
                  <a:spLocks noChangeArrowheads="1"/>
                </p:cNvSpPr>
                <p:nvPr/>
              </p:nvSpPr>
              <p:spPr bwMode="auto">
                <a:xfrm>
                  <a:off x="2290" y="1026"/>
                  <a:ext cx="1452" cy="145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425 w 21600"/>
                    <a:gd name="T13" fmla="*/ 0 h 21600"/>
                    <a:gd name="T14" fmla="*/ 19175 w 21600"/>
                    <a:gd name="T15" fmla="*/ 529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5311" y="4017"/>
                      </a:moveTo>
                      <a:cubicBezTo>
                        <a:pt x="6864" y="2760"/>
                        <a:pt x="8802" y="2074"/>
                        <a:pt x="10800" y="2075"/>
                      </a:cubicBezTo>
                      <a:cubicBezTo>
                        <a:pt x="12797" y="2075"/>
                        <a:pt x="14735" y="2760"/>
                        <a:pt x="16288" y="4017"/>
                      </a:cubicBezTo>
                      <a:lnTo>
                        <a:pt x="17593" y="2404"/>
                      </a:lnTo>
                      <a:cubicBezTo>
                        <a:pt x="15671" y="848"/>
                        <a:pt x="13273" y="-1"/>
                        <a:pt x="10799" y="0"/>
                      </a:cubicBezTo>
                      <a:cubicBezTo>
                        <a:pt x="8326" y="0"/>
                        <a:pt x="5928" y="848"/>
                        <a:pt x="4006" y="2404"/>
                      </a:cubicBezTo>
                      <a:lnTo>
                        <a:pt x="5311" y="4017"/>
                      </a:lnTo>
                      <a:close/>
                    </a:path>
                  </a:pathLst>
                </a:custGeom>
                <a:solidFill>
                  <a:schemeClr val="bg1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63" name="AutoShape 345"/>
                <p:cNvSpPr>
                  <a:spLocks noChangeArrowheads="1"/>
                </p:cNvSpPr>
                <p:nvPr/>
              </p:nvSpPr>
              <p:spPr bwMode="auto">
                <a:xfrm rot="3527902">
                  <a:off x="2290" y="1026"/>
                  <a:ext cx="1452" cy="145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6144 w 21600"/>
                    <a:gd name="T13" fmla="*/ 0 h 21600"/>
                    <a:gd name="T14" fmla="*/ 15456 w 21600"/>
                    <a:gd name="T15" fmla="*/ 2871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8403" y="2334"/>
                      </a:moveTo>
                      <a:cubicBezTo>
                        <a:pt x="9183" y="2113"/>
                        <a:pt x="9989" y="2001"/>
                        <a:pt x="10800" y="2002"/>
                      </a:cubicBezTo>
                      <a:cubicBezTo>
                        <a:pt x="11610" y="2002"/>
                        <a:pt x="12416" y="2113"/>
                        <a:pt x="13196" y="2334"/>
                      </a:cubicBezTo>
                      <a:lnTo>
                        <a:pt x="13742" y="408"/>
                      </a:lnTo>
                      <a:cubicBezTo>
                        <a:pt x="12784" y="137"/>
                        <a:pt x="11794" y="-1"/>
                        <a:pt x="10799" y="0"/>
                      </a:cubicBezTo>
                      <a:cubicBezTo>
                        <a:pt x="9805" y="0"/>
                        <a:pt x="8815" y="137"/>
                        <a:pt x="7857" y="408"/>
                      </a:cubicBezTo>
                      <a:lnTo>
                        <a:pt x="8403" y="2334"/>
                      </a:lnTo>
                      <a:close/>
                    </a:path>
                  </a:pathLst>
                </a:custGeom>
                <a:solidFill>
                  <a:schemeClr val="bg1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8620" name="WordArt 346"/>
            <p:cNvSpPr>
              <a:spLocks noChangeArrowheads="1" noChangeShapeType="1" noTextEdit="1"/>
            </p:cNvSpPr>
            <p:nvPr/>
          </p:nvSpPr>
          <p:spPr bwMode="auto">
            <a:xfrm>
              <a:off x="1686" y="3103"/>
              <a:ext cx="80" cy="8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1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8621" name="WordArt 347"/>
            <p:cNvSpPr>
              <a:spLocks noChangeArrowheads="1" noChangeShapeType="1" noTextEdit="1"/>
            </p:cNvSpPr>
            <p:nvPr/>
          </p:nvSpPr>
          <p:spPr bwMode="auto">
            <a:xfrm>
              <a:off x="2406" y="3103"/>
              <a:ext cx="80" cy="8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2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8622" name="WordArt 348"/>
            <p:cNvSpPr>
              <a:spLocks noChangeArrowheads="1" noChangeShapeType="1" noTextEdit="1"/>
            </p:cNvSpPr>
            <p:nvPr/>
          </p:nvSpPr>
          <p:spPr bwMode="auto">
            <a:xfrm>
              <a:off x="3126" y="3103"/>
              <a:ext cx="80" cy="8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3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8623" name="WordArt 349"/>
            <p:cNvSpPr>
              <a:spLocks noChangeArrowheads="1" noChangeShapeType="1" noTextEdit="1"/>
            </p:cNvSpPr>
            <p:nvPr/>
          </p:nvSpPr>
          <p:spPr bwMode="auto">
            <a:xfrm>
              <a:off x="566" y="944"/>
              <a:ext cx="280" cy="8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grpSp>
          <p:nvGrpSpPr>
            <p:cNvPr id="68624" name="Group 350"/>
            <p:cNvGrpSpPr>
              <a:grpSpLocks/>
            </p:cNvGrpSpPr>
            <p:nvPr/>
          </p:nvGrpSpPr>
          <p:grpSpPr bwMode="auto">
            <a:xfrm>
              <a:off x="886" y="864"/>
              <a:ext cx="240" cy="240"/>
              <a:chOff x="567" y="754"/>
              <a:chExt cx="499" cy="499"/>
            </a:xfrm>
          </p:grpSpPr>
          <p:sp>
            <p:nvSpPr>
              <p:cNvPr id="68656" name="Oval 351"/>
              <p:cNvSpPr>
                <a:spLocks noChangeArrowheads="1"/>
              </p:cNvSpPr>
              <p:nvPr/>
            </p:nvSpPr>
            <p:spPr bwMode="auto">
              <a:xfrm>
                <a:off x="567" y="754"/>
                <a:ext cx="499" cy="499"/>
              </a:xfrm>
              <a:prstGeom prst="ellipse">
                <a:avLst/>
              </a:prstGeom>
              <a:solidFill>
                <a:srgbClr val="FFC8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ko-KR" altLang="en-US"/>
              </a:p>
            </p:txBody>
          </p:sp>
          <p:grpSp>
            <p:nvGrpSpPr>
              <p:cNvPr id="68657" name="Group 352"/>
              <p:cNvGrpSpPr>
                <a:grpSpLocks/>
              </p:cNvGrpSpPr>
              <p:nvPr/>
            </p:nvGrpSpPr>
            <p:grpSpPr bwMode="auto">
              <a:xfrm>
                <a:off x="612" y="799"/>
                <a:ext cx="408" cy="408"/>
                <a:chOff x="2290" y="1026"/>
                <a:chExt cx="1452" cy="1452"/>
              </a:xfrm>
            </p:grpSpPr>
            <p:sp>
              <p:nvSpPr>
                <p:cNvPr id="68658" name="AutoShape 353"/>
                <p:cNvSpPr>
                  <a:spLocks noChangeArrowheads="1"/>
                </p:cNvSpPr>
                <p:nvPr/>
              </p:nvSpPr>
              <p:spPr bwMode="auto">
                <a:xfrm>
                  <a:off x="2290" y="1026"/>
                  <a:ext cx="1452" cy="145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425 w 21600"/>
                    <a:gd name="T13" fmla="*/ 0 h 21600"/>
                    <a:gd name="T14" fmla="*/ 19175 w 21600"/>
                    <a:gd name="T15" fmla="*/ 529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5311" y="4017"/>
                      </a:moveTo>
                      <a:cubicBezTo>
                        <a:pt x="6864" y="2760"/>
                        <a:pt x="8802" y="2074"/>
                        <a:pt x="10800" y="2075"/>
                      </a:cubicBezTo>
                      <a:cubicBezTo>
                        <a:pt x="12797" y="2075"/>
                        <a:pt x="14735" y="2760"/>
                        <a:pt x="16288" y="4017"/>
                      </a:cubicBezTo>
                      <a:lnTo>
                        <a:pt x="17593" y="2404"/>
                      </a:lnTo>
                      <a:cubicBezTo>
                        <a:pt x="15671" y="848"/>
                        <a:pt x="13273" y="-1"/>
                        <a:pt x="10799" y="0"/>
                      </a:cubicBezTo>
                      <a:cubicBezTo>
                        <a:pt x="8326" y="0"/>
                        <a:pt x="5928" y="848"/>
                        <a:pt x="4006" y="2404"/>
                      </a:cubicBezTo>
                      <a:lnTo>
                        <a:pt x="5311" y="4017"/>
                      </a:lnTo>
                      <a:close/>
                    </a:path>
                  </a:pathLst>
                </a:custGeom>
                <a:solidFill>
                  <a:schemeClr val="bg1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59" name="AutoShape 354"/>
                <p:cNvSpPr>
                  <a:spLocks noChangeArrowheads="1"/>
                </p:cNvSpPr>
                <p:nvPr/>
              </p:nvSpPr>
              <p:spPr bwMode="auto">
                <a:xfrm rot="3527902">
                  <a:off x="2290" y="1026"/>
                  <a:ext cx="1452" cy="145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6144 w 21600"/>
                    <a:gd name="T13" fmla="*/ 0 h 21600"/>
                    <a:gd name="T14" fmla="*/ 15456 w 21600"/>
                    <a:gd name="T15" fmla="*/ 2871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8403" y="2334"/>
                      </a:moveTo>
                      <a:cubicBezTo>
                        <a:pt x="9183" y="2113"/>
                        <a:pt x="9989" y="2001"/>
                        <a:pt x="10800" y="2002"/>
                      </a:cubicBezTo>
                      <a:cubicBezTo>
                        <a:pt x="11610" y="2002"/>
                        <a:pt x="12416" y="2113"/>
                        <a:pt x="13196" y="2334"/>
                      </a:cubicBezTo>
                      <a:lnTo>
                        <a:pt x="13742" y="408"/>
                      </a:lnTo>
                      <a:cubicBezTo>
                        <a:pt x="12784" y="137"/>
                        <a:pt x="11794" y="-1"/>
                        <a:pt x="10799" y="0"/>
                      </a:cubicBezTo>
                      <a:cubicBezTo>
                        <a:pt x="9805" y="0"/>
                        <a:pt x="8815" y="137"/>
                        <a:pt x="7857" y="408"/>
                      </a:cubicBezTo>
                      <a:lnTo>
                        <a:pt x="8403" y="2334"/>
                      </a:lnTo>
                      <a:close/>
                    </a:path>
                  </a:pathLst>
                </a:custGeom>
                <a:solidFill>
                  <a:schemeClr val="bg1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8625" name="Group 355"/>
            <p:cNvGrpSpPr>
              <a:grpSpLocks/>
            </p:cNvGrpSpPr>
            <p:nvPr/>
          </p:nvGrpSpPr>
          <p:grpSpPr bwMode="auto">
            <a:xfrm>
              <a:off x="886" y="2304"/>
              <a:ext cx="240" cy="240"/>
              <a:chOff x="567" y="754"/>
              <a:chExt cx="499" cy="499"/>
            </a:xfrm>
          </p:grpSpPr>
          <p:sp>
            <p:nvSpPr>
              <p:cNvPr id="68652" name="Oval 356"/>
              <p:cNvSpPr>
                <a:spLocks noChangeArrowheads="1"/>
              </p:cNvSpPr>
              <p:nvPr/>
            </p:nvSpPr>
            <p:spPr bwMode="auto">
              <a:xfrm>
                <a:off x="567" y="754"/>
                <a:ext cx="499" cy="499"/>
              </a:xfrm>
              <a:prstGeom prst="ellipse">
                <a:avLst/>
              </a:prstGeom>
              <a:solidFill>
                <a:srgbClr val="FF50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ko-KR" altLang="en-US"/>
              </a:p>
            </p:txBody>
          </p:sp>
          <p:grpSp>
            <p:nvGrpSpPr>
              <p:cNvPr id="68653" name="Group 357"/>
              <p:cNvGrpSpPr>
                <a:grpSpLocks/>
              </p:cNvGrpSpPr>
              <p:nvPr/>
            </p:nvGrpSpPr>
            <p:grpSpPr bwMode="auto">
              <a:xfrm>
                <a:off x="612" y="799"/>
                <a:ext cx="408" cy="408"/>
                <a:chOff x="2290" y="1026"/>
                <a:chExt cx="1452" cy="1452"/>
              </a:xfrm>
            </p:grpSpPr>
            <p:sp>
              <p:nvSpPr>
                <p:cNvPr id="68654" name="AutoShape 358"/>
                <p:cNvSpPr>
                  <a:spLocks noChangeArrowheads="1"/>
                </p:cNvSpPr>
                <p:nvPr/>
              </p:nvSpPr>
              <p:spPr bwMode="auto">
                <a:xfrm>
                  <a:off x="2290" y="1026"/>
                  <a:ext cx="1452" cy="145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425 w 21600"/>
                    <a:gd name="T13" fmla="*/ 0 h 21600"/>
                    <a:gd name="T14" fmla="*/ 19175 w 21600"/>
                    <a:gd name="T15" fmla="*/ 529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5311" y="4017"/>
                      </a:moveTo>
                      <a:cubicBezTo>
                        <a:pt x="6864" y="2760"/>
                        <a:pt x="8802" y="2074"/>
                        <a:pt x="10800" y="2075"/>
                      </a:cubicBezTo>
                      <a:cubicBezTo>
                        <a:pt x="12797" y="2075"/>
                        <a:pt x="14735" y="2760"/>
                        <a:pt x="16288" y="4017"/>
                      </a:cubicBezTo>
                      <a:lnTo>
                        <a:pt x="17593" y="2404"/>
                      </a:lnTo>
                      <a:cubicBezTo>
                        <a:pt x="15671" y="848"/>
                        <a:pt x="13273" y="-1"/>
                        <a:pt x="10799" y="0"/>
                      </a:cubicBezTo>
                      <a:cubicBezTo>
                        <a:pt x="8326" y="0"/>
                        <a:pt x="5928" y="848"/>
                        <a:pt x="4006" y="2404"/>
                      </a:cubicBezTo>
                      <a:lnTo>
                        <a:pt x="5311" y="4017"/>
                      </a:lnTo>
                      <a:close/>
                    </a:path>
                  </a:pathLst>
                </a:custGeom>
                <a:solidFill>
                  <a:schemeClr val="bg1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55" name="AutoShape 359"/>
                <p:cNvSpPr>
                  <a:spLocks noChangeArrowheads="1"/>
                </p:cNvSpPr>
                <p:nvPr/>
              </p:nvSpPr>
              <p:spPr bwMode="auto">
                <a:xfrm rot="3527902">
                  <a:off x="2290" y="1026"/>
                  <a:ext cx="1452" cy="145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6144 w 21600"/>
                    <a:gd name="T13" fmla="*/ 0 h 21600"/>
                    <a:gd name="T14" fmla="*/ 15456 w 21600"/>
                    <a:gd name="T15" fmla="*/ 2871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8403" y="2334"/>
                      </a:moveTo>
                      <a:cubicBezTo>
                        <a:pt x="9183" y="2113"/>
                        <a:pt x="9989" y="2001"/>
                        <a:pt x="10800" y="2002"/>
                      </a:cubicBezTo>
                      <a:cubicBezTo>
                        <a:pt x="11610" y="2002"/>
                        <a:pt x="12416" y="2113"/>
                        <a:pt x="13196" y="2334"/>
                      </a:cubicBezTo>
                      <a:lnTo>
                        <a:pt x="13742" y="408"/>
                      </a:lnTo>
                      <a:cubicBezTo>
                        <a:pt x="12784" y="137"/>
                        <a:pt x="11794" y="-1"/>
                        <a:pt x="10799" y="0"/>
                      </a:cubicBezTo>
                      <a:cubicBezTo>
                        <a:pt x="9805" y="0"/>
                        <a:pt x="8815" y="137"/>
                        <a:pt x="7857" y="408"/>
                      </a:cubicBezTo>
                      <a:lnTo>
                        <a:pt x="8403" y="2334"/>
                      </a:lnTo>
                      <a:close/>
                    </a:path>
                  </a:pathLst>
                </a:custGeom>
                <a:solidFill>
                  <a:schemeClr val="bg1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8626" name="Group 360"/>
            <p:cNvGrpSpPr>
              <a:grpSpLocks/>
            </p:cNvGrpSpPr>
            <p:nvPr/>
          </p:nvGrpSpPr>
          <p:grpSpPr bwMode="auto">
            <a:xfrm>
              <a:off x="886" y="1584"/>
              <a:ext cx="240" cy="239"/>
              <a:chOff x="567" y="754"/>
              <a:chExt cx="499" cy="499"/>
            </a:xfrm>
          </p:grpSpPr>
          <p:sp>
            <p:nvSpPr>
              <p:cNvPr id="68648" name="Oval 361"/>
              <p:cNvSpPr>
                <a:spLocks noChangeArrowheads="1"/>
              </p:cNvSpPr>
              <p:nvPr/>
            </p:nvSpPr>
            <p:spPr bwMode="auto">
              <a:xfrm>
                <a:off x="567" y="754"/>
                <a:ext cx="499" cy="499"/>
              </a:xfrm>
              <a:prstGeom prst="ellipse">
                <a:avLst/>
              </a:prstGeom>
              <a:solidFill>
                <a:srgbClr val="FFA0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ko-KR" altLang="en-US"/>
              </a:p>
            </p:txBody>
          </p:sp>
          <p:grpSp>
            <p:nvGrpSpPr>
              <p:cNvPr id="68649" name="Group 362"/>
              <p:cNvGrpSpPr>
                <a:grpSpLocks/>
              </p:cNvGrpSpPr>
              <p:nvPr/>
            </p:nvGrpSpPr>
            <p:grpSpPr bwMode="auto">
              <a:xfrm>
                <a:off x="612" y="799"/>
                <a:ext cx="408" cy="408"/>
                <a:chOff x="2290" y="1026"/>
                <a:chExt cx="1452" cy="1452"/>
              </a:xfrm>
            </p:grpSpPr>
            <p:sp>
              <p:nvSpPr>
                <p:cNvPr id="68650" name="AutoShape 363"/>
                <p:cNvSpPr>
                  <a:spLocks noChangeArrowheads="1"/>
                </p:cNvSpPr>
                <p:nvPr/>
              </p:nvSpPr>
              <p:spPr bwMode="auto">
                <a:xfrm>
                  <a:off x="2290" y="1026"/>
                  <a:ext cx="1452" cy="145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425 w 21600"/>
                    <a:gd name="T13" fmla="*/ 0 h 21600"/>
                    <a:gd name="T14" fmla="*/ 19175 w 21600"/>
                    <a:gd name="T15" fmla="*/ 529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5311" y="4017"/>
                      </a:moveTo>
                      <a:cubicBezTo>
                        <a:pt x="6864" y="2760"/>
                        <a:pt x="8802" y="2074"/>
                        <a:pt x="10800" y="2075"/>
                      </a:cubicBezTo>
                      <a:cubicBezTo>
                        <a:pt x="12797" y="2075"/>
                        <a:pt x="14735" y="2760"/>
                        <a:pt x="16288" y="4017"/>
                      </a:cubicBezTo>
                      <a:lnTo>
                        <a:pt x="17593" y="2404"/>
                      </a:lnTo>
                      <a:cubicBezTo>
                        <a:pt x="15671" y="848"/>
                        <a:pt x="13273" y="-1"/>
                        <a:pt x="10799" y="0"/>
                      </a:cubicBezTo>
                      <a:cubicBezTo>
                        <a:pt x="8326" y="0"/>
                        <a:pt x="5928" y="848"/>
                        <a:pt x="4006" y="2404"/>
                      </a:cubicBezTo>
                      <a:lnTo>
                        <a:pt x="5311" y="4017"/>
                      </a:lnTo>
                      <a:close/>
                    </a:path>
                  </a:pathLst>
                </a:custGeom>
                <a:solidFill>
                  <a:schemeClr val="bg1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51" name="AutoShape 364"/>
                <p:cNvSpPr>
                  <a:spLocks noChangeArrowheads="1"/>
                </p:cNvSpPr>
                <p:nvPr/>
              </p:nvSpPr>
              <p:spPr bwMode="auto">
                <a:xfrm rot="3527902">
                  <a:off x="2290" y="1026"/>
                  <a:ext cx="1452" cy="145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6144 w 21600"/>
                    <a:gd name="T13" fmla="*/ 0 h 21600"/>
                    <a:gd name="T14" fmla="*/ 15456 w 21600"/>
                    <a:gd name="T15" fmla="*/ 2871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8403" y="2334"/>
                      </a:moveTo>
                      <a:cubicBezTo>
                        <a:pt x="9183" y="2113"/>
                        <a:pt x="9989" y="2001"/>
                        <a:pt x="10800" y="2002"/>
                      </a:cubicBezTo>
                      <a:cubicBezTo>
                        <a:pt x="11610" y="2002"/>
                        <a:pt x="12416" y="2113"/>
                        <a:pt x="13196" y="2334"/>
                      </a:cubicBezTo>
                      <a:lnTo>
                        <a:pt x="13742" y="408"/>
                      </a:lnTo>
                      <a:cubicBezTo>
                        <a:pt x="12784" y="137"/>
                        <a:pt x="11794" y="-1"/>
                        <a:pt x="10799" y="0"/>
                      </a:cubicBezTo>
                      <a:cubicBezTo>
                        <a:pt x="9805" y="0"/>
                        <a:pt x="8815" y="137"/>
                        <a:pt x="7857" y="408"/>
                      </a:cubicBezTo>
                      <a:lnTo>
                        <a:pt x="8403" y="2334"/>
                      </a:lnTo>
                      <a:close/>
                    </a:path>
                  </a:pathLst>
                </a:custGeom>
                <a:solidFill>
                  <a:schemeClr val="bg1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8627" name="WordArt 365"/>
            <p:cNvSpPr>
              <a:spLocks noChangeArrowheads="1" noChangeShapeType="1" noTextEdit="1"/>
            </p:cNvSpPr>
            <p:nvPr/>
          </p:nvSpPr>
          <p:spPr bwMode="auto">
            <a:xfrm>
              <a:off x="566" y="1664"/>
              <a:ext cx="280" cy="8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8628" name="WordArt 366"/>
            <p:cNvSpPr>
              <a:spLocks noChangeArrowheads="1" noChangeShapeType="1" noTextEdit="1"/>
            </p:cNvSpPr>
            <p:nvPr/>
          </p:nvSpPr>
          <p:spPr bwMode="auto">
            <a:xfrm>
              <a:off x="566" y="2383"/>
              <a:ext cx="280" cy="8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8629" name="WordArt 367"/>
            <p:cNvSpPr>
              <a:spLocks noChangeArrowheads="1" noChangeShapeType="1" noTextEdit="1"/>
            </p:cNvSpPr>
            <p:nvPr/>
          </p:nvSpPr>
          <p:spPr bwMode="auto">
            <a:xfrm>
              <a:off x="965" y="2383"/>
              <a:ext cx="81" cy="8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1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8630" name="WordArt 368"/>
            <p:cNvSpPr>
              <a:spLocks noChangeArrowheads="1" noChangeShapeType="1" noTextEdit="1"/>
            </p:cNvSpPr>
            <p:nvPr/>
          </p:nvSpPr>
          <p:spPr bwMode="auto">
            <a:xfrm>
              <a:off x="965" y="1664"/>
              <a:ext cx="81" cy="8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2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8631" name="WordArt 369"/>
            <p:cNvSpPr>
              <a:spLocks noChangeArrowheads="1" noChangeShapeType="1" noTextEdit="1"/>
            </p:cNvSpPr>
            <p:nvPr/>
          </p:nvSpPr>
          <p:spPr bwMode="auto">
            <a:xfrm>
              <a:off x="965" y="944"/>
              <a:ext cx="81" cy="8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3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8632" name="Freeform 370"/>
            <p:cNvSpPr>
              <a:spLocks/>
            </p:cNvSpPr>
            <p:nvPr/>
          </p:nvSpPr>
          <p:spPr bwMode="auto">
            <a:xfrm>
              <a:off x="1006" y="1623"/>
              <a:ext cx="2200" cy="1520"/>
            </a:xfrm>
            <a:custGeom>
              <a:avLst/>
              <a:gdLst>
                <a:gd name="T0" fmla="*/ 0 w 2495"/>
                <a:gd name="T1" fmla="*/ 1041 h 1724"/>
                <a:gd name="T2" fmla="*/ 1042 w 2495"/>
                <a:gd name="T3" fmla="*/ 0 h 1724"/>
                <a:gd name="T4" fmla="*/ 1509 w 2495"/>
                <a:gd name="T5" fmla="*/ 0 h 1724"/>
                <a:gd name="T6" fmla="*/ 0 60000 65536"/>
                <a:gd name="T7" fmla="*/ 0 60000 65536"/>
                <a:gd name="T8" fmla="*/ 0 60000 65536"/>
                <a:gd name="T9" fmla="*/ 0 w 2495"/>
                <a:gd name="T10" fmla="*/ 0 h 1724"/>
                <a:gd name="T11" fmla="*/ 2495 w 2495"/>
                <a:gd name="T12" fmla="*/ 1724 h 17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5" h="1724">
                  <a:moveTo>
                    <a:pt x="0" y="1724"/>
                  </a:moveTo>
                  <a:lnTo>
                    <a:pt x="1724" y="0"/>
                  </a:lnTo>
                  <a:lnTo>
                    <a:pt x="2495" y="0"/>
                  </a:lnTo>
                </a:path>
              </a:pathLst>
            </a:custGeom>
            <a:noFill/>
            <a:ln w="304800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633" name="Group 371"/>
            <p:cNvGrpSpPr>
              <a:grpSpLocks/>
            </p:cNvGrpSpPr>
            <p:nvPr/>
          </p:nvGrpSpPr>
          <p:grpSpPr bwMode="auto">
            <a:xfrm>
              <a:off x="886" y="3023"/>
              <a:ext cx="240" cy="240"/>
              <a:chOff x="567" y="754"/>
              <a:chExt cx="499" cy="499"/>
            </a:xfrm>
          </p:grpSpPr>
          <p:sp>
            <p:nvSpPr>
              <p:cNvPr id="68644" name="Oval 372"/>
              <p:cNvSpPr>
                <a:spLocks noChangeArrowheads="1"/>
              </p:cNvSpPr>
              <p:nvPr/>
            </p:nvSpPr>
            <p:spPr bwMode="auto">
              <a:xfrm>
                <a:off x="567" y="754"/>
                <a:ext cx="499" cy="499"/>
              </a:xfrm>
              <a:prstGeom prst="ellipse">
                <a:avLst/>
              </a:prstGeom>
              <a:solidFill>
                <a:srgbClr val="FF00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ko-KR" altLang="en-US"/>
              </a:p>
            </p:txBody>
          </p:sp>
          <p:grpSp>
            <p:nvGrpSpPr>
              <p:cNvPr id="68645" name="Group 373"/>
              <p:cNvGrpSpPr>
                <a:grpSpLocks/>
              </p:cNvGrpSpPr>
              <p:nvPr/>
            </p:nvGrpSpPr>
            <p:grpSpPr bwMode="auto">
              <a:xfrm>
                <a:off x="612" y="799"/>
                <a:ext cx="408" cy="408"/>
                <a:chOff x="2290" y="1026"/>
                <a:chExt cx="1452" cy="1452"/>
              </a:xfrm>
            </p:grpSpPr>
            <p:sp>
              <p:nvSpPr>
                <p:cNvPr id="68646" name="AutoShape 374"/>
                <p:cNvSpPr>
                  <a:spLocks noChangeArrowheads="1"/>
                </p:cNvSpPr>
                <p:nvPr/>
              </p:nvSpPr>
              <p:spPr bwMode="auto">
                <a:xfrm>
                  <a:off x="2290" y="1026"/>
                  <a:ext cx="1452" cy="145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425 w 21600"/>
                    <a:gd name="T13" fmla="*/ 0 h 21600"/>
                    <a:gd name="T14" fmla="*/ 19175 w 21600"/>
                    <a:gd name="T15" fmla="*/ 529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5311" y="4017"/>
                      </a:moveTo>
                      <a:cubicBezTo>
                        <a:pt x="6864" y="2760"/>
                        <a:pt x="8802" y="2074"/>
                        <a:pt x="10800" y="2075"/>
                      </a:cubicBezTo>
                      <a:cubicBezTo>
                        <a:pt x="12797" y="2075"/>
                        <a:pt x="14735" y="2760"/>
                        <a:pt x="16288" y="4017"/>
                      </a:cubicBezTo>
                      <a:lnTo>
                        <a:pt x="17593" y="2404"/>
                      </a:lnTo>
                      <a:cubicBezTo>
                        <a:pt x="15671" y="848"/>
                        <a:pt x="13273" y="-1"/>
                        <a:pt x="10799" y="0"/>
                      </a:cubicBezTo>
                      <a:cubicBezTo>
                        <a:pt x="8326" y="0"/>
                        <a:pt x="5928" y="848"/>
                        <a:pt x="4006" y="2404"/>
                      </a:cubicBezTo>
                      <a:lnTo>
                        <a:pt x="5311" y="4017"/>
                      </a:lnTo>
                      <a:close/>
                    </a:path>
                  </a:pathLst>
                </a:custGeom>
                <a:solidFill>
                  <a:schemeClr val="bg1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7" name="AutoShape 375"/>
                <p:cNvSpPr>
                  <a:spLocks noChangeArrowheads="1"/>
                </p:cNvSpPr>
                <p:nvPr/>
              </p:nvSpPr>
              <p:spPr bwMode="auto">
                <a:xfrm rot="3527902">
                  <a:off x="2290" y="1026"/>
                  <a:ext cx="1452" cy="145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6144 w 21600"/>
                    <a:gd name="T13" fmla="*/ 0 h 21600"/>
                    <a:gd name="T14" fmla="*/ 15456 w 21600"/>
                    <a:gd name="T15" fmla="*/ 2871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8403" y="2334"/>
                      </a:moveTo>
                      <a:cubicBezTo>
                        <a:pt x="9183" y="2113"/>
                        <a:pt x="9989" y="2001"/>
                        <a:pt x="10800" y="2002"/>
                      </a:cubicBezTo>
                      <a:cubicBezTo>
                        <a:pt x="11610" y="2002"/>
                        <a:pt x="12416" y="2113"/>
                        <a:pt x="13196" y="2334"/>
                      </a:cubicBezTo>
                      <a:lnTo>
                        <a:pt x="13742" y="408"/>
                      </a:lnTo>
                      <a:cubicBezTo>
                        <a:pt x="12784" y="137"/>
                        <a:pt x="11794" y="-1"/>
                        <a:pt x="10799" y="0"/>
                      </a:cubicBezTo>
                      <a:cubicBezTo>
                        <a:pt x="9805" y="0"/>
                        <a:pt x="8815" y="137"/>
                        <a:pt x="7857" y="408"/>
                      </a:cubicBezTo>
                      <a:lnTo>
                        <a:pt x="8403" y="2334"/>
                      </a:lnTo>
                      <a:close/>
                    </a:path>
                  </a:pathLst>
                </a:custGeom>
                <a:solidFill>
                  <a:schemeClr val="bg1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8634" name="WordArt 376"/>
            <p:cNvSpPr>
              <a:spLocks noChangeArrowheads="1" noChangeShapeType="1" noTextEdit="1"/>
            </p:cNvSpPr>
            <p:nvPr/>
          </p:nvSpPr>
          <p:spPr bwMode="auto">
            <a:xfrm>
              <a:off x="566" y="3103"/>
              <a:ext cx="280" cy="8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8635" name="WordArt 377"/>
            <p:cNvSpPr>
              <a:spLocks noChangeArrowheads="1" noChangeShapeType="1" noTextEdit="1"/>
            </p:cNvSpPr>
            <p:nvPr/>
          </p:nvSpPr>
          <p:spPr bwMode="auto">
            <a:xfrm>
              <a:off x="965" y="3103"/>
              <a:ext cx="81" cy="8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0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8636" name="WordArt 378"/>
            <p:cNvSpPr>
              <a:spLocks noChangeArrowheads="1" noChangeShapeType="1" noTextEdit="1"/>
            </p:cNvSpPr>
            <p:nvPr/>
          </p:nvSpPr>
          <p:spPr bwMode="auto">
            <a:xfrm rot="-2700000">
              <a:off x="927" y="2503"/>
              <a:ext cx="1359" cy="8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000" b="1" kern="10" spc="-50">
                  <a:latin typeface="Arial"/>
                  <a:cs typeface="Arial"/>
                </a:rPr>
                <a:t>CLICK TO ADD CONTENTS</a:t>
              </a:r>
              <a:endParaRPr lang="zh-CN" altLang="en-US" sz="1000" b="1" kern="10" spc="-50">
                <a:latin typeface="Arial"/>
                <a:cs typeface="Arial"/>
              </a:endParaRPr>
            </a:p>
          </p:txBody>
        </p:sp>
        <p:sp>
          <p:nvSpPr>
            <p:cNvPr id="68637" name="WordArt 379"/>
            <p:cNvSpPr>
              <a:spLocks noChangeArrowheads="1" noChangeShapeType="1" noTextEdit="1"/>
            </p:cNvSpPr>
            <p:nvPr/>
          </p:nvSpPr>
          <p:spPr bwMode="auto">
            <a:xfrm rot="1420957">
              <a:off x="820" y="1462"/>
              <a:ext cx="1427" cy="80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2702572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CONTENTS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8638" name="WordArt 380"/>
            <p:cNvSpPr>
              <a:spLocks noChangeArrowheads="1" noChangeShapeType="1" noTextEdit="1"/>
            </p:cNvSpPr>
            <p:nvPr/>
          </p:nvSpPr>
          <p:spPr bwMode="auto">
            <a:xfrm rot="1420957">
              <a:off x="838" y="2130"/>
              <a:ext cx="862" cy="48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2703028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CONTENTS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8639" name="WordArt 381"/>
            <p:cNvSpPr>
              <a:spLocks noChangeArrowheads="1" noChangeShapeType="1" noTextEdit="1"/>
            </p:cNvSpPr>
            <p:nvPr/>
          </p:nvSpPr>
          <p:spPr bwMode="auto">
            <a:xfrm>
              <a:off x="3288" y="1570"/>
              <a:ext cx="453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8640" name="Oval 382"/>
            <p:cNvSpPr>
              <a:spLocks noChangeArrowheads="1"/>
            </p:cNvSpPr>
            <p:nvPr/>
          </p:nvSpPr>
          <p:spPr bwMode="auto">
            <a:xfrm>
              <a:off x="4286" y="1162"/>
              <a:ext cx="907" cy="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ko-KR" altLang="en-US"/>
            </a:p>
          </p:txBody>
        </p:sp>
        <p:sp>
          <p:nvSpPr>
            <p:cNvPr id="68641" name="WordArt 383"/>
            <p:cNvSpPr>
              <a:spLocks noChangeArrowheads="1" noChangeShapeType="1" noTextEdit="1"/>
            </p:cNvSpPr>
            <p:nvPr/>
          </p:nvSpPr>
          <p:spPr bwMode="auto">
            <a:xfrm>
              <a:off x="4513" y="1563"/>
              <a:ext cx="453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solidFill>
                    <a:schemeClr val="bg1"/>
                  </a:solidFill>
                  <a:latin typeface="Arial Black"/>
                </a:rPr>
                <a:t>TEXT</a:t>
              </a:r>
              <a:endParaRPr lang="zh-CN" altLang="en-US" sz="1400" kern="10" spc="-7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8642" name="Line 384"/>
            <p:cNvSpPr>
              <a:spLocks noChangeShapeType="1"/>
            </p:cNvSpPr>
            <p:nvPr/>
          </p:nvSpPr>
          <p:spPr bwMode="auto">
            <a:xfrm>
              <a:off x="3832" y="1616"/>
              <a:ext cx="590" cy="0"/>
            </a:xfrm>
            <a:prstGeom prst="line">
              <a:avLst/>
            </a:prstGeom>
            <a:noFill/>
            <a:ln w="304800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3" name="WordArt 385"/>
            <p:cNvSpPr>
              <a:spLocks noChangeArrowheads="1" noChangeShapeType="1" noTextEdit="1"/>
            </p:cNvSpPr>
            <p:nvPr/>
          </p:nvSpPr>
          <p:spPr bwMode="auto">
            <a:xfrm>
              <a:off x="3923" y="1570"/>
              <a:ext cx="272" cy="8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b="1" kern="10" spc="-40">
                  <a:latin typeface="Arial"/>
                  <a:cs typeface="Arial"/>
                </a:rPr>
                <a:t>TEXT</a:t>
              </a:r>
              <a:endParaRPr lang="zh-CN" altLang="en-US" sz="800" b="1" kern="10" spc="-4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燕尾形 66"/>
          <p:cNvSpPr/>
          <p:nvPr/>
        </p:nvSpPr>
        <p:spPr bwMode="auto">
          <a:xfrm>
            <a:off x="673767" y="3492027"/>
            <a:ext cx="2340000" cy="2160000"/>
          </a:xfrm>
          <a:prstGeom prst="chevron">
            <a:avLst>
              <a:gd name="adj" fmla="val 26048"/>
            </a:avLst>
          </a:prstGeom>
          <a:gradFill flip="none" rotWithShape="1">
            <a:gsLst>
              <a:gs pos="25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099998" lon="0" rev="0"/>
            </a:camera>
            <a:lightRig rig="flat" dir="t"/>
          </a:scene3d>
          <a:sp3d extrusionH="127000" contourW="19050">
            <a:bevelT w="101600" prst="convex"/>
            <a:bevelB w="0" h="254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燕尾形 63"/>
          <p:cNvSpPr/>
          <p:nvPr/>
        </p:nvSpPr>
        <p:spPr bwMode="auto">
          <a:xfrm>
            <a:off x="2494547" y="3492027"/>
            <a:ext cx="2340000" cy="2160000"/>
          </a:xfrm>
          <a:prstGeom prst="chevron">
            <a:avLst>
              <a:gd name="adj" fmla="val 26048"/>
            </a:avLst>
          </a:prstGeom>
          <a:gradFill flip="none" rotWithShape="1">
            <a:gsLst>
              <a:gs pos="25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099998" lon="0" rev="0"/>
            </a:camera>
            <a:lightRig rig="flat" dir="t"/>
          </a:scene3d>
          <a:sp3d extrusionH="127000" contourW="19050">
            <a:bevelT w="101600" prst="convex"/>
            <a:bevelB w="0" h="254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燕尾形 58"/>
          <p:cNvSpPr/>
          <p:nvPr/>
        </p:nvSpPr>
        <p:spPr bwMode="auto">
          <a:xfrm>
            <a:off x="4315327" y="3492027"/>
            <a:ext cx="2340000" cy="2160000"/>
          </a:xfrm>
          <a:prstGeom prst="chevron">
            <a:avLst>
              <a:gd name="adj" fmla="val 25492"/>
            </a:avLst>
          </a:prstGeom>
          <a:gradFill flip="none" rotWithShape="1">
            <a:gsLst>
              <a:gs pos="25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099998" lon="0" rev="0"/>
            </a:camera>
            <a:lightRig rig="flat" dir="t"/>
          </a:scene3d>
          <a:sp3d extrusionH="127000" contourW="19050">
            <a:bevelT w="101600" prst="convex"/>
            <a:bevelB w="0" h="254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6136107" y="3492027"/>
            <a:ext cx="2340000" cy="2160000"/>
          </a:xfrm>
          <a:prstGeom prst="chevron">
            <a:avLst>
              <a:gd name="adj" fmla="val 24935"/>
            </a:avLst>
          </a:prstGeom>
          <a:gradFill flip="none" rotWithShape="1">
            <a:gsLst>
              <a:gs pos="25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099998" lon="0" rev="0"/>
            </a:camera>
            <a:lightRig rig="flat" dir="t"/>
          </a:scene3d>
          <a:sp3d extrusionH="127000" contourW="19050">
            <a:bevelT w="101600" prst="convex"/>
            <a:bevelB w="0" h="254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005122" y="5226992"/>
            <a:ext cx="345495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42" name="AutoShape 81"/>
          <p:cNvSpPr>
            <a:spLocks noChangeArrowheads="1"/>
          </p:cNvSpPr>
          <p:nvPr/>
        </p:nvSpPr>
        <p:spPr bwMode="auto">
          <a:xfrm>
            <a:off x="1261527" y="2064009"/>
            <a:ext cx="1620000" cy="2520000"/>
          </a:xfrm>
          <a:prstGeom prst="roundRect">
            <a:avLst>
              <a:gd name="adj" fmla="val 5005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1423527" y="1801293"/>
            <a:ext cx="1296000" cy="432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1" name="TextBox 22"/>
          <p:cNvSpPr txBox="1">
            <a:spLocks noChangeArrowheads="1"/>
          </p:cNvSpPr>
          <p:nvPr/>
        </p:nvSpPr>
        <p:spPr bwMode="auto">
          <a:xfrm>
            <a:off x="1476375" y="1871663"/>
            <a:ext cx="1190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分标题一</a:t>
            </a:r>
          </a:p>
        </p:txBody>
      </p:sp>
      <p:sp>
        <p:nvSpPr>
          <p:cNvPr id="47" name="AutoShape 81"/>
          <p:cNvSpPr>
            <a:spLocks noChangeArrowheads="1"/>
          </p:cNvSpPr>
          <p:nvPr/>
        </p:nvSpPr>
        <p:spPr bwMode="auto">
          <a:xfrm>
            <a:off x="3090719" y="2064009"/>
            <a:ext cx="1620000" cy="2520000"/>
          </a:xfrm>
          <a:prstGeom prst="roundRect">
            <a:avLst>
              <a:gd name="adj" fmla="val 5005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3252719" y="1801293"/>
            <a:ext cx="1296000" cy="432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4" name="TextBox 22"/>
          <p:cNvSpPr txBox="1">
            <a:spLocks noChangeArrowheads="1"/>
          </p:cNvSpPr>
          <p:nvPr/>
        </p:nvSpPr>
        <p:spPr bwMode="auto">
          <a:xfrm>
            <a:off x="3206750" y="1871663"/>
            <a:ext cx="1389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分标题二</a:t>
            </a:r>
          </a:p>
        </p:txBody>
      </p:sp>
      <p:sp>
        <p:nvSpPr>
          <p:cNvPr id="52" name="AutoShape 81"/>
          <p:cNvSpPr>
            <a:spLocks noChangeArrowheads="1"/>
          </p:cNvSpPr>
          <p:nvPr/>
        </p:nvSpPr>
        <p:spPr bwMode="auto">
          <a:xfrm>
            <a:off x="4919911" y="2064009"/>
            <a:ext cx="1620000" cy="2520000"/>
          </a:xfrm>
          <a:prstGeom prst="roundRect">
            <a:avLst>
              <a:gd name="adj" fmla="val 5005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5081911" y="1801293"/>
            <a:ext cx="1296000" cy="432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7" name="TextBox 22"/>
          <p:cNvSpPr txBox="1">
            <a:spLocks noChangeArrowheads="1"/>
          </p:cNvSpPr>
          <p:nvPr/>
        </p:nvSpPr>
        <p:spPr bwMode="auto">
          <a:xfrm>
            <a:off x="5035550" y="1871663"/>
            <a:ext cx="1389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分标题三</a:t>
            </a:r>
          </a:p>
        </p:txBody>
      </p:sp>
      <p:sp>
        <p:nvSpPr>
          <p:cNvPr id="58" name="AutoShape 81"/>
          <p:cNvSpPr>
            <a:spLocks noChangeArrowheads="1"/>
          </p:cNvSpPr>
          <p:nvPr/>
        </p:nvSpPr>
        <p:spPr bwMode="auto">
          <a:xfrm>
            <a:off x="6713008" y="2064009"/>
            <a:ext cx="1620000" cy="2520000"/>
          </a:xfrm>
          <a:prstGeom prst="roundRect">
            <a:avLst>
              <a:gd name="adj" fmla="val 5005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6875008" y="1801293"/>
            <a:ext cx="1296000" cy="432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50" name="TextBox 22"/>
          <p:cNvSpPr txBox="1">
            <a:spLocks noChangeArrowheads="1"/>
          </p:cNvSpPr>
          <p:nvPr/>
        </p:nvSpPr>
        <p:spPr bwMode="auto">
          <a:xfrm>
            <a:off x="6829425" y="1871663"/>
            <a:ext cx="1387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分标题四</a:t>
            </a:r>
          </a:p>
        </p:txBody>
      </p:sp>
      <p:sp>
        <p:nvSpPr>
          <p:cNvPr id="62" name="矩形 61"/>
          <p:cNvSpPr/>
          <p:nvPr/>
        </p:nvSpPr>
        <p:spPr>
          <a:xfrm>
            <a:off x="1439863" y="2393950"/>
            <a:ext cx="1430337" cy="315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3" name="AutoShape 69"/>
          <p:cNvSpPr>
            <a:spLocks noChangeArrowheads="1"/>
          </p:cNvSpPr>
          <p:nvPr/>
        </p:nvSpPr>
        <p:spPr bwMode="gray">
          <a:xfrm rot="5400000">
            <a:off x="1927527" y="3587217"/>
            <a:ext cx="288000" cy="432000"/>
          </a:xfrm>
          <a:prstGeom prst="chevron">
            <a:avLst>
              <a:gd name="adj" fmla="val 52514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AutoShape 69"/>
          <p:cNvSpPr>
            <a:spLocks noChangeArrowheads="1"/>
          </p:cNvSpPr>
          <p:nvPr/>
        </p:nvSpPr>
        <p:spPr bwMode="gray">
          <a:xfrm rot="5400000">
            <a:off x="3756719" y="3587217"/>
            <a:ext cx="288000" cy="432000"/>
          </a:xfrm>
          <a:prstGeom prst="chevron">
            <a:avLst>
              <a:gd name="adj" fmla="val 52514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AutoShape 69"/>
          <p:cNvSpPr>
            <a:spLocks noChangeArrowheads="1"/>
          </p:cNvSpPr>
          <p:nvPr/>
        </p:nvSpPr>
        <p:spPr bwMode="gray">
          <a:xfrm rot="5400000">
            <a:off x="5585911" y="3587217"/>
            <a:ext cx="288000" cy="432000"/>
          </a:xfrm>
          <a:prstGeom prst="chevron">
            <a:avLst>
              <a:gd name="adj" fmla="val 52514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AutoShape 69"/>
          <p:cNvSpPr>
            <a:spLocks noChangeArrowheads="1"/>
          </p:cNvSpPr>
          <p:nvPr/>
        </p:nvSpPr>
        <p:spPr bwMode="gray">
          <a:xfrm rot="5400000">
            <a:off x="7379008" y="3587217"/>
            <a:ext cx="288000" cy="432000"/>
          </a:xfrm>
          <a:prstGeom prst="chevron">
            <a:avLst>
              <a:gd name="adj" fmla="val 52514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9863" y="2794000"/>
            <a:ext cx="1430337" cy="314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5" name="矩形 34"/>
          <p:cNvSpPr/>
          <p:nvPr/>
        </p:nvSpPr>
        <p:spPr>
          <a:xfrm>
            <a:off x="1439863" y="3206750"/>
            <a:ext cx="1430337" cy="314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6" name="矩形 35"/>
          <p:cNvSpPr/>
          <p:nvPr/>
        </p:nvSpPr>
        <p:spPr>
          <a:xfrm>
            <a:off x="1235075" y="4129088"/>
            <a:ext cx="16351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b="1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8" name="矩形 37"/>
          <p:cNvSpPr/>
          <p:nvPr/>
        </p:nvSpPr>
        <p:spPr>
          <a:xfrm>
            <a:off x="3282950" y="2393950"/>
            <a:ext cx="1430338" cy="315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" name="矩形 39"/>
          <p:cNvSpPr/>
          <p:nvPr/>
        </p:nvSpPr>
        <p:spPr>
          <a:xfrm>
            <a:off x="3282950" y="2794000"/>
            <a:ext cx="1430338" cy="314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6" name="矩形 45"/>
          <p:cNvSpPr/>
          <p:nvPr/>
        </p:nvSpPr>
        <p:spPr>
          <a:xfrm>
            <a:off x="3282950" y="3206750"/>
            <a:ext cx="1430338" cy="314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9" name="矩形 48"/>
          <p:cNvSpPr/>
          <p:nvPr/>
        </p:nvSpPr>
        <p:spPr>
          <a:xfrm>
            <a:off x="3043238" y="4129088"/>
            <a:ext cx="16351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b="1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6" name="矩形 55"/>
          <p:cNvSpPr/>
          <p:nvPr/>
        </p:nvSpPr>
        <p:spPr>
          <a:xfrm>
            <a:off x="5106988" y="2393950"/>
            <a:ext cx="1428750" cy="315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7" name="矩形 56"/>
          <p:cNvSpPr/>
          <p:nvPr/>
        </p:nvSpPr>
        <p:spPr>
          <a:xfrm>
            <a:off x="5106988" y="2794000"/>
            <a:ext cx="1428750" cy="314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3" name="矩形 62"/>
          <p:cNvSpPr/>
          <p:nvPr/>
        </p:nvSpPr>
        <p:spPr>
          <a:xfrm>
            <a:off x="5106988" y="3206750"/>
            <a:ext cx="1428750" cy="314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5" name="矩形 64"/>
          <p:cNvSpPr/>
          <p:nvPr/>
        </p:nvSpPr>
        <p:spPr>
          <a:xfrm>
            <a:off x="4902200" y="4129088"/>
            <a:ext cx="16351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b="1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6" name="矩形 65"/>
          <p:cNvSpPr/>
          <p:nvPr/>
        </p:nvSpPr>
        <p:spPr>
          <a:xfrm>
            <a:off x="6913563" y="2393950"/>
            <a:ext cx="1430337" cy="315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8" name="矩形 67"/>
          <p:cNvSpPr/>
          <p:nvPr/>
        </p:nvSpPr>
        <p:spPr>
          <a:xfrm>
            <a:off x="6913563" y="2794000"/>
            <a:ext cx="1430337" cy="314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9" name="矩形 68"/>
          <p:cNvSpPr/>
          <p:nvPr/>
        </p:nvSpPr>
        <p:spPr>
          <a:xfrm>
            <a:off x="6913563" y="3206750"/>
            <a:ext cx="1430337" cy="314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" name="矩形 70"/>
          <p:cNvSpPr/>
          <p:nvPr/>
        </p:nvSpPr>
        <p:spPr>
          <a:xfrm>
            <a:off x="6684963" y="4129088"/>
            <a:ext cx="16351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b="1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2" name="椭圆 71"/>
          <p:cNvSpPr/>
          <p:nvPr/>
        </p:nvSpPr>
        <p:spPr bwMode="auto">
          <a:xfrm>
            <a:off x="1387019" y="2493170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1387019" y="2892958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1387019" y="3304779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3225943" y="2493170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3225943" y="2892958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3225943" y="3304779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5053619" y="2493170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5053619" y="2892958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5053619" y="3304779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6859258" y="2493170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6859258" y="2892958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6859258" y="3304779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上箭头 33"/>
          <p:cNvSpPr/>
          <p:nvPr/>
        </p:nvSpPr>
        <p:spPr>
          <a:xfrm>
            <a:off x="1098860" y="2811951"/>
            <a:ext cx="1980000" cy="1620000"/>
          </a:xfrm>
          <a:prstGeom prst="upArrow">
            <a:avLst>
              <a:gd name="adj1" fmla="val 61884"/>
              <a:gd name="adj2" fmla="val 49610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16200000" scaled="1"/>
            <a:tileRect/>
          </a:gradFill>
          <a:ln w="31750">
            <a:solidFill>
              <a:schemeClr val="bg1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2540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上箭头 34"/>
          <p:cNvSpPr/>
          <p:nvPr/>
        </p:nvSpPr>
        <p:spPr>
          <a:xfrm>
            <a:off x="3545281" y="2451951"/>
            <a:ext cx="1980000" cy="1980000"/>
          </a:xfrm>
          <a:prstGeom prst="upArrow">
            <a:avLst>
              <a:gd name="adj1" fmla="val 61884"/>
              <a:gd name="adj2" fmla="val 41845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16200000" scaled="1"/>
            <a:tileRect/>
          </a:gradFill>
          <a:ln w="31750">
            <a:solidFill>
              <a:schemeClr val="bg1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2540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上箭头 35"/>
          <p:cNvSpPr/>
          <p:nvPr/>
        </p:nvSpPr>
        <p:spPr>
          <a:xfrm>
            <a:off x="6027650" y="2811951"/>
            <a:ext cx="1980000" cy="1620000"/>
          </a:xfrm>
          <a:prstGeom prst="upArrow">
            <a:avLst>
              <a:gd name="adj1" fmla="val 61884"/>
              <a:gd name="adj2" fmla="val 50353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16200000" scaled="1"/>
            <a:tileRect/>
          </a:gradFill>
          <a:ln w="31750">
            <a:solidFill>
              <a:schemeClr val="bg1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2540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1044860" y="3560640"/>
            <a:ext cx="2088000" cy="1512000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1311348" y="4147363"/>
            <a:ext cx="1555025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分标题一</a:t>
            </a:r>
          </a:p>
        </p:txBody>
      </p:sp>
      <p:sp>
        <p:nvSpPr>
          <p:cNvPr id="43" name="矩形 42"/>
          <p:cNvSpPr/>
          <p:nvPr/>
        </p:nvSpPr>
        <p:spPr>
          <a:xfrm>
            <a:off x="2413691" y="5294328"/>
            <a:ext cx="448040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48" name="椭圆 47"/>
          <p:cNvSpPr/>
          <p:nvPr/>
        </p:nvSpPr>
        <p:spPr bwMode="auto">
          <a:xfrm>
            <a:off x="3491281" y="3560640"/>
            <a:ext cx="2088000" cy="1512000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3757769" y="4147363"/>
            <a:ext cx="1555025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分标题二</a:t>
            </a:r>
          </a:p>
        </p:txBody>
      </p:sp>
      <p:sp>
        <p:nvSpPr>
          <p:cNvPr id="56" name="椭圆 55"/>
          <p:cNvSpPr/>
          <p:nvPr/>
        </p:nvSpPr>
        <p:spPr bwMode="auto">
          <a:xfrm>
            <a:off x="5973650" y="3560640"/>
            <a:ext cx="2088000" cy="1512000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6240138" y="4147363"/>
            <a:ext cx="1555025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分标题三</a:t>
            </a:r>
          </a:p>
        </p:txBody>
      </p:sp>
      <p:sp>
        <p:nvSpPr>
          <p:cNvPr id="15" name="AutoShape 69"/>
          <p:cNvSpPr>
            <a:spLocks noChangeArrowheads="1"/>
          </p:cNvSpPr>
          <p:nvPr/>
        </p:nvSpPr>
        <p:spPr bwMode="gray">
          <a:xfrm rot="16200000" flipV="1">
            <a:off x="1945481" y="36472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55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69"/>
          <p:cNvSpPr>
            <a:spLocks noChangeArrowheads="1"/>
          </p:cNvSpPr>
          <p:nvPr/>
        </p:nvSpPr>
        <p:spPr bwMode="gray">
          <a:xfrm rot="16200000" flipV="1">
            <a:off x="1945481" y="33424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4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69"/>
          <p:cNvSpPr>
            <a:spLocks noChangeArrowheads="1"/>
          </p:cNvSpPr>
          <p:nvPr/>
        </p:nvSpPr>
        <p:spPr bwMode="gray">
          <a:xfrm rot="16200000" flipV="1">
            <a:off x="4391819" y="36472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55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AutoShape 69"/>
          <p:cNvSpPr>
            <a:spLocks noChangeArrowheads="1"/>
          </p:cNvSpPr>
          <p:nvPr/>
        </p:nvSpPr>
        <p:spPr bwMode="gray">
          <a:xfrm rot="16200000" flipV="1">
            <a:off x="4391819" y="33424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4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69"/>
          <p:cNvSpPr>
            <a:spLocks noChangeArrowheads="1"/>
          </p:cNvSpPr>
          <p:nvPr/>
        </p:nvSpPr>
        <p:spPr bwMode="gray">
          <a:xfrm rot="16200000" flipV="1">
            <a:off x="6874669" y="36472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55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69"/>
          <p:cNvSpPr>
            <a:spLocks noChangeArrowheads="1"/>
          </p:cNvSpPr>
          <p:nvPr/>
        </p:nvSpPr>
        <p:spPr bwMode="gray">
          <a:xfrm rot="16200000" flipV="1">
            <a:off x="6874669" y="33424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4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AutoShape 69"/>
          <p:cNvSpPr>
            <a:spLocks noChangeArrowheads="1"/>
          </p:cNvSpPr>
          <p:nvPr/>
        </p:nvSpPr>
        <p:spPr bwMode="gray">
          <a:xfrm rot="16200000" flipV="1">
            <a:off x="1945481" y="30376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25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AutoShape 69"/>
          <p:cNvSpPr>
            <a:spLocks noChangeArrowheads="1"/>
          </p:cNvSpPr>
          <p:nvPr/>
        </p:nvSpPr>
        <p:spPr bwMode="gray">
          <a:xfrm rot="16200000" flipV="1">
            <a:off x="4391819" y="30376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25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69"/>
          <p:cNvSpPr>
            <a:spLocks noChangeArrowheads="1"/>
          </p:cNvSpPr>
          <p:nvPr/>
        </p:nvSpPr>
        <p:spPr bwMode="gray">
          <a:xfrm rot="16200000" flipV="1">
            <a:off x="6874669" y="30376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25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AutoShape 69"/>
          <p:cNvSpPr>
            <a:spLocks noChangeArrowheads="1"/>
          </p:cNvSpPr>
          <p:nvPr/>
        </p:nvSpPr>
        <p:spPr bwMode="gray">
          <a:xfrm rot="16200000" flipV="1">
            <a:off x="4391819" y="27328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1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73188" y="2262188"/>
            <a:ext cx="1430337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28" name="矩形 27"/>
          <p:cNvSpPr/>
          <p:nvPr/>
        </p:nvSpPr>
        <p:spPr>
          <a:xfrm>
            <a:off x="6307138" y="2249488"/>
            <a:ext cx="1430337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29" name="矩形 28"/>
          <p:cNvSpPr/>
          <p:nvPr/>
        </p:nvSpPr>
        <p:spPr>
          <a:xfrm>
            <a:off x="3816350" y="1878013"/>
            <a:ext cx="1430338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84200" y="1624013"/>
            <a:ext cx="7991475" cy="2808287"/>
          </a:xfrm>
          <a:prstGeom prst="roundRect">
            <a:avLst>
              <a:gd name="adj" fmla="val 3057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532031" y="1828801"/>
            <a:ext cx="1980000" cy="468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118863" y="1828801"/>
            <a:ext cx="1980000" cy="468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711200" y="2411668"/>
            <a:ext cx="2448000" cy="1800000"/>
          </a:xfrm>
          <a:prstGeom prst="roundRect">
            <a:avLst>
              <a:gd name="adj" fmla="val 5869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45200" y="1828801"/>
            <a:ext cx="1980000" cy="468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56098" y="1864751"/>
            <a:ext cx="1758204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229761" y="1864751"/>
            <a:ext cx="1758204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884863" y="2411668"/>
            <a:ext cx="2448000" cy="1800000"/>
          </a:xfrm>
          <a:prstGeom prst="roundRect">
            <a:avLst>
              <a:gd name="adj" fmla="val 5200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90" name="矩形 26"/>
          <p:cNvSpPr>
            <a:spLocks noChangeArrowheads="1"/>
          </p:cNvSpPr>
          <p:nvPr/>
        </p:nvSpPr>
        <p:spPr bwMode="auto">
          <a:xfrm>
            <a:off x="6007100" y="2705100"/>
            <a:ext cx="2205038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最大的原创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素材站，最强的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制作团队，最高端的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高手学堂，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爱好者汇集的大本营</a:t>
            </a:r>
          </a:p>
          <a:p>
            <a:pPr eaLnBrk="1" hangingPunct="1"/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642929" y="1864751"/>
            <a:ext cx="1758204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3298031" y="2411668"/>
            <a:ext cx="2448000" cy="1800000"/>
          </a:xfrm>
          <a:prstGeom prst="roundRect">
            <a:avLst>
              <a:gd name="adj" fmla="val 5869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93" name="矩形 25"/>
          <p:cNvSpPr>
            <a:spLocks noChangeArrowheads="1"/>
          </p:cNvSpPr>
          <p:nvPr/>
        </p:nvSpPr>
        <p:spPr bwMode="auto">
          <a:xfrm>
            <a:off x="3375025" y="2705100"/>
            <a:ext cx="22939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年专业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制作经验，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件经典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案例，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套精美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模板，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套创意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图表，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客户满意率</a:t>
            </a:r>
          </a:p>
          <a:p>
            <a:pPr eaLnBrk="1" hangingPunct="1"/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20494" name="TextBox 32"/>
          <p:cNvSpPr txBox="1">
            <a:spLocks noChangeArrowheads="1"/>
          </p:cNvSpPr>
          <p:nvPr/>
        </p:nvSpPr>
        <p:spPr bwMode="auto">
          <a:xfrm>
            <a:off x="842963" y="2738438"/>
            <a:ext cx="2184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锐普以不同于传统的</a:t>
            </a:r>
            <a:r>
              <a:rPr lang="en-US" altLang="en-US" sz="14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制作模式，创造全新的</a:t>
            </a:r>
            <a:r>
              <a:rPr lang="en-US" altLang="en-US" sz="14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体验。</a:t>
            </a:r>
          </a:p>
        </p:txBody>
      </p:sp>
      <p:sp>
        <p:nvSpPr>
          <p:cNvPr id="23" name="燕尾形 22"/>
          <p:cNvSpPr/>
          <p:nvPr/>
        </p:nvSpPr>
        <p:spPr>
          <a:xfrm rot="16200000" flipH="1" flipV="1">
            <a:off x="1719201" y="444615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671799" y="5065233"/>
            <a:ext cx="7760270" cy="542076"/>
          </a:xfrm>
          <a:prstGeom prst="roundRect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03251" y="5160538"/>
            <a:ext cx="6497622" cy="37031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锐普，中国专业</a:t>
            </a:r>
            <a:r>
              <a:rPr lang="en-US" altLang="zh-CN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领跑者</a:t>
            </a:r>
          </a:p>
        </p:txBody>
      </p:sp>
      <p:sp>
        <p:nvSpPr>
          <p:cNvPr id="28" name="燕尾形 27"/>
          <p:cNvSpPr/>
          <p:nvPr/>
        </p:nvSpPr>
        <p:spPr>
          <a:xfrm rot="16200000" flipH="1" flipV="1">
            <a:off x="4306031" y="444615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>
          <a:xfrm rot="16200000" flipH="1" flipV="1">
            <a:off x="6892863" y="444615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左箭头 21"/>
          <p:cNvSpPr/>
          <p:nvPr/>
        </p:nvSpPr>
        <p:spPr>
          <a:xfrm flipH="1">
            <a:off x="785442" y="2155398"/>
            <a:ext cx="2520000" cy="2340000"/>
          </a:xfrm>
          <a:prstGeom prst="leftArrow">
            <a:avLst>
              <a:gd name="adj1" fmla="val 70395"/>
              <a:gd name="adj2" fmla="val 30068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073600" lon="0" rev="0"/>
            </a:camera>
            <a:lightRig rig="flat" dir="t"/>
          </a:scene3d>
          <a:sp3d extrusionH="1016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950233" y="193647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399997" lon="0" rev="0"/>
            </a:camera>
            <a:lightRig rig="flat" dir="t"/>
          </a:scene3d>
          <a:sp3d extrusionH="127000">
            <a:bevelT w="254000" h="254000" prst="artDeco"/>
            <a:extrusionClr>
              <a:schemeClr val="bg1">
                <a:lumMod val="85000"/>
              </a:schemeClr>
            </a:extrusionClr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962481" y="2620740"/>
            <a:ext cx="1775504" cy="338554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6" name="左箭头 25"/>
          <p:cNvSpPr/>
          <p:nvPr/>
        </p:nvSpPr>
        <p:spPr>
          <a:xfrm flipH="1">
            <a:off x="3386957" y="1771725"/>
            <a:ext cx="2520000" cy="2340000"/>
          </a:xfrm>
          <a:prstGeom prst="leftArrow">
            <a:avLst>
              <a:gd name="adj1" fmla="val 70395"/>
              <a:gd name="adj2" fmla="val 30068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073600" lon="0" rev="0"/>
            </a:camera>
            <a:lightRig rig="flat" dir="t"/>
          </a:scene3d>
          <a:sp3d extrusionH="1016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557763" y="152711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399997" lon="0" rev="0"/>
            </a:camera>
            <a:lightRig rig="flat" dir="t"/>
          </a:scene3d>
          <a:sp3d extrusionH="127000">
            <a:bevelT w="254000" h="254000" prst="artDeco"/>
            <a:extrusionClr>
              <a:schemeClr val="bg1">
                <a:lumMod val="85000"/>
              </a:schemeClr>
            </a:extrusionClr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570011" y="2249101"/>
            <a:ext cx="1775504" cy="338554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9" name="左箭头 28"/>
          <p:cNvSpPr/>
          <p:nvPr/>
        </p:nvSpPr>
        <p:spPr>
          <a:xfrm flipH="1">
            <a:off x="5988472" y="1397420"/>
            <a:ext cx="2520000" cy="2340000"/>
          </a:xfrm>
          <a:prstGeom prst="leftArrow">
            <a:avLst>
              <a:gd name="adj1" fmla="val 70395"/>
              <a:gd name="adj2" fmla="val 30068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073600" lon="0" rev="0"/>
            </a:camera>
            <a:lightRig rig="flat" dir="t"/>
          </a:scene3d>
          <a:sp3d extrusionH="1016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166032" y="1152812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399997" lon="0" rev="0"/>
            </a:camera>
            <a:lightRig rig="flat" dir="t"/>
          </a:scene3d>
          <a:sp3d extrusionH="127000">
            <a:bevelT w="254000" h="254000" prst="artDeco"/>
            <a:extrusionClr>
              <a:schemeClr val="bg1">
                <a:lumMod val="85000"/>
              </a:schemeClr>
            </a:extrusionClr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178280" y="1861139"/>
            <a:ext cx="1775504" cy="338554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968270" y="3673762"/>
            <a:ext cx="1620000" cy="1981078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567090" y="3276720"/>
            <a:ext cx="1620000" cy="1981078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165912" y="2903741"/>
            <a:ext cx="1620000" cy="1981078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9338" y="4067175"/>
            <a:ext cx="1430337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19" name="矩形 18"/>
          <p:cNvSpPr/>
          <p:nvPr/>
        </p:nvSpPr>
        <p:spPr>
          <a:xfrm>
            <a:off x="1049338" y="4729163"/>
            <a:ext cx="1430337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20" name="矩形 19"/>
          <p:cNvSpPr/>
          <p:nvPr/>
        </p:nvSpPr>
        <p:spPr>
          <a:xfrm>
            <a:off x="3659188" y="3657600"/>
            <a:ext cx="1430337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21" name="矩形 20"/>
          <p:cNvSpPr/>
          <p:nvPr/>
        </p:nvSpPr>
        <p:spPr>
          <a:xfrm>
            <a:off x="3659188" y="4319588"/>
            <a:ext cx="1430337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32" name="矩形 31"/>
          <p:cNvSpPr/>
          <p:nvPr/>
        </p:nvSpPr>
        <p:spPr>
          <a:xfrm>
            <a:off x="6246813" y="3273425"/>
            <a:ext cx="1430337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33" name="矩形 32"/>
          <p:cNvSpPr/>
          <p:nvPr/>
        </p:nvSpPr>
        <p:spPr>
          <a:xfrm>
            <a:off x="6246813" y="3935413"/>
            <a:ext cx="1430337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2254</Words>
  <Application>Microsoft Office PowerPoint</Application>
  <PresentationFormat>全屏显示(4:3)</PresentationFormat>
  <Paragraphs>718</Paragraphs>
  <Slides>55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2" baseType="lpstr">
      <vt:lpstr>Arial</vt:lpstr>
      <vt:lpstr>宋体</vt:lpstr>
      <vt:lpstr>Malgun Gothic</vt:lpstr>
      <vt:lpstr>微软雅黑</vt:lpstr>
      <vt:lpstr>方正粗倩简体</vt:lpstr>
      <vt:lpstr>Calibri</vt:lpstr>
      <vt:lpstr>Wingdings</vt:lpstr>
      <vt:lpstr>黑体</vt:lpstr>
      <vt:lpstr>Arial Black</vt:lpstr>
      <vt:lpstr>Verdana</vt:lpstr>
      <vt:lpstr>Gulim</vt:lpstr>
      <vt:lpstr>Dotum</vt:lpstr>
      <vt:lpstr>Britannic Bold</vt:lpstr>
      <vt:lpstr>Corbel</vt:lpstr>
      <vt:lpstr>HY헤드라인M</vt:lpstr>
      <vt:lpstr>HY견고딕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Minimum Requirement</vt:lpstr>
      <vt:lpstr>PowerPoint 演示文稿</vt:lpstr>
      <vt:lpstr>PowerPoint 演示文稿</vt:lpstr>
      <vt:lpstr>IP-guard Desktop Management System</vt:lpstr>
      <vt:lpstr>Design concepts and algorithms</vt:lpstr>
      <vt:lpstr>PowerPoint 演示文稿</vt:lpstr>
      <vt:lpstr>TG Basic Cycle Diagram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Click To Edit Title Style</vt:lpstr>
      <vt:lpstr>Click To Edit Title Style</vt:lpstr>
      <vt:lpstr>Click To Edit Title Style</vt:lpstr>
      <vt:lpstr>Click To Edit Title Style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20</cp:revision>
  <dcterms:created xsi:type="dcterms:W3CDTF">2010-10-08T00:27:46Z</dcterms:created>
  <dcterms:modified xsi:type="dcterms:W3CDTF">2016-07-06T08:51:36Z</dcterms:modified>
</cp:coreProperties>
</file>