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0" r:id="rId4"/>
    <p:sldId id="262" r:id="rId5"/>
    <p:sldId id="26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42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/>
      <c:overlay val="0"/>
      <c:txPr>
        <a:bodyPr/>
        <a:lstStyle/>
        <a:p>
          <a:pPr>
            <a:defRPr sz="1600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1.4</c:v>
                </c:pt>
                <c:pt idx="1">
                  <c:v>3</c:v>
                </c:pt>
                <c:pt idx="2">
                  <c:v>4.4000000000000004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Lbls>
            <c:dLbl>
              <c:idx val="2"/>
              <c:layout>
                <c:manualLayout>
                  <c:x val="-7.7107946064914362E-2"/>
                  <c:y val="7.050232629919966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5.7830959548685772E-2"/>
                  <c:y val="-9.4003101732266208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85A2-5203-4F41-9403-609A9B29ACFE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31ED-8FE0-490A-9152-2BF4B54B8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85A2-5203-4F41-9403-609A9B29ACFE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31ED-8FE0-490A-9152-2BF4B54B8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85A2-5203-4F41-9403-609A9B29ACFE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31ED-8FE0-490A-9152-2BF4B54B8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85A2-5203-4F41-9403-609A9B29ACFE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31ED-8FE0-490A-9152-2BF4B54B8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85A2-5203-4F41-9403-609A9B29ACFE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31ED-8FE0-490A-9152-2BF4B54B8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85A2-5203-4F41-9403-609A9B29ACFE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31ED-8FE0-490A-9152-2BF4B54B8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85A2-5203-4F41-9403-609A9B29ACFE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31ED-8FE0-490A-9152-2BF4B54B8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85A2-5203-4F41-9403-609A9B29ACFE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31ED-8FE0-490A-9152-2BF4B54B8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85A2-5203-4F41-9403-609A9B29ACFE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31ED-8FE0-490A-9152-2BF4B54B8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85A2-5203-4F41-9403-609A9B29ACFE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31ED-8FE0-490A-9152-2BF4B54B8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85A2-5203-4F41-9403-609A9B29ACFE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31ED-8FE0-490A-9152-2BF4B54B8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85A2-5203-4F41-9403-609A9B29ACFE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131ED-8FE0-490A-9152-2BF4B54B818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" t="7431" r="2415" b="2459"/>
          <a:stretch/>
        </p:blipFill>
        <p:spPr>
          <a:xfrm>
            <a:off x="0" y="-1"/>
            <a:ext cx="9143999" cy="68580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642918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图解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Oval 42"/>
          <p:cNvSpPr>
            <a:spLocks noChangeArrowheads="1"/>
          </p:cNvSpPr>
          <p:nvPr/>
        </p:nvSpPr>
        <p:spPr bwMode="ltGray">
          <a:xfrm>
            <a:off x="1647825" y="4149725"/>
            <a:ext cx="5441950" cy="1577975"/>
          </a:xfrm>
          <a:prstGeom prst="ellipse">
            <a:avLst/>
          </a:prstGeom>
          <a:gradFill rotWithShape="1"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Freeform 43"/>
          <p:cNvSpPr>
            <a:spLocks/>
          </p:cNvSpPr>
          <p:nvPr/>
        </p:nvSpPr>
        <p:spPr bwMode="auto">
          <a:xfrm>
            <a:off x="6716713" y="3214688"/>
            <a:ext cx="504825" cy="282575"/>
          </a:xfrm>
          <a:custGeom>
            <a:avLst/>
            <a:gdLst/>
            <a:ahLst/>
            <a:cxnLst>
              <a:cxn ang="0">
                <a:pos x="291" y="0"/>
              </a:cxn>
              <a:cxn ang="0">
                <a:pos x="318" y="178"/>
              </a:cxn>
              <a:cxn ang="0">
                <a:pos x="0" y="48"/>
              </a:cxn>
              <a:cxn ang="0">
                <a:pos x="291" y="0"/>
              </a:cxn>
            </a:cxnLst>
            <a:rect l="0" t="0" r="r" b="b"/>
            <a:pathLst>
              <a:path w="318" h="178">
                <a:moveTo>
                  <a:pt x="291" y="0"/>
                </a:moveTo>
                <a:lnTo>
                  <a:pt x="318" y="178"/>
                </a:lnTo>
                <a:lnTo>
                  <a:pt x="0" y="48"/>
                </a:lnTo>
                <a:lnTo>
                  <a:pt x="291" y="0"/>
                </a:lnTo>
                <a:close/>
              </a:path>
            </a:pathLst>
          </a:custGeom>
          <a:solidFill>
            <a:srgbClr val="0099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Oval 44"/>
          <p:cNvSpPr>
            <a:spLocks noChangeArrowheads="1"/>
          </p:cNvSpPr>
          <p:nvPr/>
        </p:nvSpPr>
        <p:spPr bwMode="auto">
          <a:xfrm>
            <a:off x="1647825" y="3141663"/>
            <a:ext cx="5329238" cy="2089150"/>
          </a:xfrm>
          <a:prstGeom prst="ellipse">
            <a:avLst/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Oval 45"/>
          <p:cNvSpPr>
            <a:spLocks noChangeArrowheads="1"/>
          </p:cNvSpPr>
          <p:nvPr/>
        </p:nvSpPr>
        <p:spPr bwMode="auto">
          <a:xfrm>
            <a:off x="1936750" y="3141663"/>
            <a:ext cx="4968875" cy="1800225"/>
          </a:xfrm>
          <a:prstGeom prst="ellipse">
            <a:avLst/>
          </a:prstGeom>
          <a:gradFill rotWithShape="1">
            <a:gsLst>
              <a:gs pos="0">
                <a:srgbClr val="0099FF"/>
              </a:gs>
              <a:gs pos="100000">
                <a:srgbClr val="0099FF">
                  <a:gamma/>
                  <a:tint val="44314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Arc 46"/>
          <p:cNvSpPr>
            <a:spLocks/>
          </p:cNvSpPr>
          <p:nvPr/>
        </p:nvSpPr>
        <p:spPr bwMode="ltGray">
          <a:xfrm rot="16200000">
            <a:off x="3448844" y="1629569"/>
            <a:ext cx="1800225" cy="48244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5027 w 43200"/>
              <a:gd name="T1" fmla="*/ 42175 h 42175"/>
              <a:gd name="T2" fmla="*/ 31490 w 43200"/>
              <a:gd name="T3" fmla="*/ 40803 h 42175"/>
              <a:gd name="T4" fmla="*/ 21600 w 43200"/>
              <a:gd name="T5" fmla="*/ 21600 h 4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75" fill="none" extrusionOk="0">
                <a:moveTo>
                  <a:pt x="15026" y="42175"/>
                </a:moveTo>
                <a:cubicBezTo>
                  <a:pt x="6075" y="39315"/>
                  <a:pt x="0" y="309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</a:path>
              <a:path w="43200" h="42175" stroke="0" extrusionOk="0">
                <a:moveTo>
                  <a:pt x="15026" y="42175"/>
                </a:moveTo>
                <a:cubicBezTo>
                  <a:pt x="6075" y="39315"/>
                  <a:pt x="0" y="309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Arc 47"/>
          <p:cNvSpPr>
            <a:spLocks/>
          </p:cNvSpPr>
          <p:nvPr/>
        </p:nvSpPr>
        <p:spPr bwMode="ltGray">
          <a:xfrm rot="16200000">
            <a:off x="3370262" y="1708151"/>
            <a:ext cx="1800225" cy="46672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4337 w 43200"/>
              <a:gd name="T1" fmla="*/ 34582 h 40803"/>
              <a:gd name="T2" fmla="*/ 31490 w 43200"/>
              <a:gd name="T3" fmla="*/ 40803 h 40803"/>
              <a:gd name="T4" fmla="*/ 21600 w 43200"/>
              <a:gd name="T5" fmla="*/ 21600 h 40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0803" fill="none" extrusionOk="0">
                <a:moveTo>
                  <a:pt x="4336" y="34582"/>
                </a:moveTo>
                <a:cubicBezTo>
                  <a:pt x="1522" y="30839"/>
                  <a:pt x="0" y="2628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</a:path>
              <a:path w="43200" h="40803" stroke="0" extrusionOk="0">
                <a:moveTo>
                  <a:pt x="4336" y="34582"/>
                </a:moveTo>
                <a:cubicBezTo>
                  <a:pt x="1522" y="30839"/>
                  <a:pt x="0" y="2628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rgbClr val="009900"/>
              </a:gs>
              <a:gs pos="100000">
                <a:srgbClr val="009900">
                  <a:gamma/>
                  <a:tint val="48627"/>
                  <a:invGamma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Arc 48"/>
          <p:cNvSpPr>
            <a:spLocks/>
          </p:cNvSpPr>
          <p:nvPr/>
        </p:nvSpPr>
        <p:spPr bwMode="auto">
          <a:xfrm rot="16200000">
            <a:off x="3063876" y="1155700"/>
            <a:ext cx="2614612" cy="5703887"/>
          </a:xfrm>
          <a:custGeom>
            <a:avLst/>
            <a:gdLst>
              <a:gd name="G0" fmla="+- 19965 0 0"/>
              <a:gd name="G1" fmla="+- 21600 0 0"/>
              <a:gd name="G2" fmla="+- 21600 0 0"/>
              <a:gd name="T0" fmla="*/ 0 w 41565"/>
              <a:gd name="T1" fmla="*/ 13356 h 41221"/>
              <a:gd name="T2" fmla="*/ 28997 w 41565"/>
              <a:gd name="T3" fmla="*/ 41221 h 41221"/>
              <a:gd name="T4" fmla="*/ 19965 w 41565"/>
              <a:gd name="T5" fmla="*/ 21600 h 4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565" h="41221" fill="none" extrusionOk="0">
                <a:moveTo>
                  <a:pt x="0" y="13356"/>
                </a:moveTo>
                <a:cubicBezTo>
                  <a:pt x="3337" y="5272"/>
                  <a:pt x="11219" y="-1"/>
                  <a:pt x="19965" y="0"/>
                </a:cubicBezTo>
                <a:cubicBezTo>
                  <a:pt x="31894" y="0"/>
                  <a:pt x="41565" y="9670"/>
                  <a:pt x="41565" y="21600"/>
                </a:cubicBezTo>
                <a:cubicBezTo>
                  <a:pt x="41565" y="30032"/>
                  <a:pt x="36657" y="37694"/>
                  <a:pt x="28996" y="41220"/>
                </a:cubicBezTo>
              </a:path>
              <a:path w="41565" h="41221" stroke="0" extrusionOk="0">
                <a:moveTo>
                  <a:pt x="0" y="13356"/>
                </a:moveTo>
                <a:cubicBezTo>
                  <a:pt x="3337" y="5272"/>
                  <a:pt x="11219" y="-1"/>
                  <a:pt x="19965" y="0"/>
                </a:cubicBezTo>
                <a:cubicBezTo>
                  <a:pt x="31894" y="0"/>
                  <a:pt x="41565" y="9670"/>
                  <a:pt x="41565" y="21600"/>
                </a:cubicBezTo>
                <a:cubicBezTo>
                  <a:pt x="41565" y="30032"/>
                  <a:pt x="36657" y="37694"/>
                  <a:pt x="28996" y="41220"/>
                </a:cubicBezTo>
                <a:lnTo>
                  <a:pt x="19965" y="21600"/>
                </a:lnTo>
                <a:close/>
              </a:path>
            </a:pathLst>
          </a:custGeom>
          <a:gradFill rotWithShape="1">
            <a:gsLst>
              <a:gs pos="0">
                <a:srgbClr val="009999">
                  <a:gamma/>
                  <a:shade val="56078"/>
                  <a:invGamma/>
                </a:srgbClr>
              </a:gs>
              <a:gs pos="100000">
                <a:srgbClr val="0099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Arc 49"/>
          <p:cNvSpPr>
            <a:spLocks/>
          </p:cNvSpPr>
          <p:nvPr/>
        </p:nvSpPr>
        <p:spPr bwMode="auto">
          <a:xfrm rot="16200000">
            <a:off x="3021013" y="876300"/>
            <a:ext cx="2614612" cy="5703888"/>
          </a:xfrm>
          <a:custGeom>
            <a:avLst/>
            <a:gdLst>
              <a:gd name="G0" fmla="+- 19965 0 0"/>
              <a:gd name="G1" fmla="+- 21600 0 0"/>
              <a:gd name="G2" fmla="+- 21600 0 0"/>
              <a:gd name="T0" fmla="*/ 0 w 41565"/>
              <a:gd name="T1" fmla="*/ 13356 h 41221"/>
              <a:gd name="T2" fmla="*/ 28997 w 41565"/>
              <a:gd name="T3" fmla="*/ 41221 h 41221"/>
              <a:gd name="T4" fmla="*/ 19965 w 41565"/>
              <a:gd name="T5" fmla="*/ 21600 h 4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565" h="41221" fill="none" extrusionOk="0">
                <a:moveTo>
                  <a:pt x="0" y="13356"/>
                </a:moveTo>
                <a:cubicBezTo>
                  <a:pt x="3337" y="5272"/>
                  <a:pt x="11219" y="-1"/>
                  <a:pt x="19965" y="0"/>
                </a:cubicBezTo>
                <a:cubicBezTo>
                  <a:pt x="31894" y="0"/>
                  <a:pt x="41565" y="9670"/>
                  <a:pt x="41565" y="21600"/>
                </a:cubicBezTo>
                <a:cubicBezTo>
                  <a:pt x="41565" y="30032"/>
                  <a:pt x="36657" y="37694"/>
                  <a:pt x="28996" y="41220"/>
                </a:cubicBezTo>
              </a:path>
              <a:path w="41565" h="41221" stroke="0" extrusionOk="0">
                <a:moveTo>
                  <a:pt x="0" y="13356"/>
                </a:moveTo>
                <a:cubicBezTo>
                  <a:pt x="3337" y="5272"/>
                  <a:pt x="11219" y="-1"/>
                  <a:pt x="19965" y="0"/>
                </a:cubicBezTo>
                <a:cubicBezTo>
                  <a:pt x="31894" y="0"/>
                  <a:pt x="41565" y="9670"/>
                  <a:pt x="41565" y="21600"/>
                </a:cubicBezTo>
                <a:cubicBezTo>
                  <a:pt x="41565" y="30032"/>
                  <a:pt x="36657" y="37694"/>
                  <a:pt x="28996" y="41220"/>
                </a:cubicBezTo>
                <a:lnTo>
                  <a:pt x="19965" y="21600"/>
                </a:lnTo>
                <a:close/>
              </a:path>
            </a:pathLst>
          </a:custGeom>
          <a:gradFill rotWithShape="1">
            <a:gsLst>
              <a:gs pos="0">
                <a:srgbClr val="009999"/>
              </a:gs>
              <a:gs pos="100000">
                <a:srgbClr val="009999">
                  <a:gamma/>
                  <a:tint val="44314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 Box 50"/>
          <p:cNvSpPr txBox="1">
            <a:spLocks noChangeArrowheads="1"/>
          </p:cNvSpPr>
          <p:nvPr/>
        </p:nvSpPr>
        <p:spPr bwMode="auto">
          <a:xfrm>
            <a:off x="3376613" y="2709863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输入标题</a:t>
            </a:r>
          </a:p>
        </p:txBody>
      </p:sp>
      <p:sp>
        <p:nvSpPr>
          <p:cNvPr id="14" name="Text Box 51"/>
          <p:cNvSpPr txBox="1">
            <a:spLocks noChangeArrowheads="1"/>
          </p:cNvSpPr>
          <p:nvPr/>
        </p:nvSpPr>
        <p:spPr bwMode="auto">
          <a:xfrm>
            <a:off x="2513013" y="3286125"/>
            <a:ext cx="1081087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标题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标题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标题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5" name="Text Box 52"/>
          <p:cNvSpPr txBox="1">
            <a:spLocks noChangeArrowheads="1"/>
          </p:cNvSpPr>
          <p:nvPr/>
        </p:nvSpPr>
        <p:spPr bwMode="auto">
          <a:xfrm>
            <a:off x="4313238" y="4437063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25%</a:t>
            </a:r>
          </a:p>
        </p:txBody>
      </p:sp>
      <p:sp>
        <p:nvSpPr>
          <p:cNvPr id="16" name="Text Box 53"/>
          <p:cNvSpPr txBox="1">
            <a:spLocks noChangeArrowheads="1"/>
          </p:cNvSpPr>
          <p:nvPr/>
        </p:nvSpPr>
        <p:spPr bwMode="auto">
          <a:xfrm>
            <a:off x="5464175" y="4221163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15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％</a:t>
            </a:r>
          </a:p>
        </p:txBody>
      </p:sp>
      <p:sp>
        <p:nvSpPr>
          <p:cNvPr id="17" name="Text Box 54"/>
          <p:cNvSpPr txBox="1">
            <a:spLocks noChangeArrowheads="1"/>
          </p:cNvSpPr>
          <p:nvPr/>
        </p:nvSpPr>
        <p:spPr bwMode="auto">
          <a:xfrm>
            <a:off x="5969000" y="3789363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％</a:t>
            </a:r>
          </a:p>
        </p:txBody>
      </p:sp>
      <p:sp>
        <p:nvSpPr>
          <p:cNvPr id="18" name="AutoShape 55"/>
          <p:cNvSpPr>
            <a:spLocks noChangeArrowheads="1"/>
          </p:cNvSpPr>
          <p:nvPr/>
        </p:nvSpPr>
        <p:spPr bwMode="auto">
          <a:xfrm>
            <a:off x="6977063" y="4740275"/>
            <a:ext cx="1771650" cy="1008063"/>
          </a:xfrm>
          <a:prstGeom prst="wedgeRectCallout">
            <a:avLst>
              <a:gd name="adj1" fmla="val -71148"/>
              <a:gd name="adj2" fmla="val -41181"/>
            </a:avLst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FF"/>
              </a:buClr>
              <a:buSzPct val="90000"/>
              <a:buFont typeface="Wingdings" pitchFamily="2" charset="2"/>
              <a:buChar char="u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 pitchFamily="34" charset="-122"/>
              </a:rPr>
              <a:t>输入文本文字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ct val="90000"/>
              <a:buFont typeface="Wingdings" pitchFamily="2" charset="2"/>
              <a:buChar char="u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 pitchFamily="34" charset="-122"/>
              </a:rPr>
              <a:t>输入文本文字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ct val="90000"/>
              <a:buFont typeface="Wingdings" pitchFamily="2" charset="2"/>
              <a:buChar char="u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 pitchFamily="34" charset="-122"/>
              </a:rPr>
              <a:t>输入文本文字</a:t>
            </a:r>
          </a:p>
        </p:txBody>
      </p:sp>
    </p:spTree>
    <p:extLst>
      <p:ext uri="{BB962C8B-B14F-4D97-AF65-F5344CB8AC3E}">
        <p14:creationId xmlns:p14="http://schemas.microsoft.com/office/powerpoint/2010/main" val="20149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rc 5"/>
          <p:cNvSpPr>
            <a:spLocks/>
          </p:cNvSpPr>
          <p:nvPr/>
        </p:nvSpPr>
        <p:spPr bwMode="gray">
          <a:xfrm rot="16200000">
            <a:off x="2489200" y="1485900"/>
            <a:ext cx="1536700" cy="40576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3380 w 43200"/>
              <a:gd name="T1" fmla="*/ 39705 h 43200"/>
              <a:gd name="T2" fmla="*/ 38438 w 43200"/>
              <a:gd name="T3" fmla="*/ 3512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3380" y="39705"/>
                </a:moveTo>
                <a:cubicBezTo>
                  <a:pt x="29874" y="41985"/>
                  <a:pt x="2578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520"/>
                  <a:pt x="41520" y="31293"/>
                  <a:pt x="38438" y="35129"/>
                </a:cubicBezTo>
              </a:path>
              <a:path w="43200" h="43200" stroke="0" extrusionOk="0">
                <a:moveTo>
                  <a:pt x="33380" y="39705"/>
                </a:moveTo>
                <a:cubicBezTo>
                  <a:pt x="29874" y="41985"/>
                  <a:pt x="2578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520"/>
                  <a:pt x="41520" y="31293"/>
                  <a:pt x="38438" y="3512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D25500"/>
          </a:solidFill>
          <a:ln w="38100">
            <a:noFill/>
            <a:round/>
            <a:headEnd/>
            <a:tailEnd type="arrow" w="med" len="med"/>
          </a:ln>
          <a:effectLst/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2054" name="Arc 6"/>
          <p:cNvSpPr>
            <a:spLocks/>
          </p:cNvSpPr>
          <p:nvPr/>
        </p:nvSpPr>
        <p:spPr bwMode="gray">
          <a:xfrm rot="16200000">
            <a:off x="2625725" y="1384301"/>
            <a:ext cx="1379537" cy="390366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8692 w 43200"/>
              <a:gd name="T1" fmla="*/ 42002 h 43200"/>
              <a:gd name="T2" fmla="*/ 31490 w 43200"/>
              <a:gd name="T3" fmla="*/ 40803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8692" y="42002"/>
                </a:moveTo>
                <a:cubicBezTo>
                  <a:pt x="26411" y="42795"/>
                  <a:pt x="2401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</a:path>
              <a:path w="43200" h="43200" stroke="0" extrusionOk="0">
                <a:moveTo>
                  <a:pt x="28692" y="42002"/>
                </a:moveTo>
                <a:cubicBezTo>
                  <a:pt x="26411" y="42795"/>
                  <a:pt x="2401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42353"/>
                  <a:invGamma/>
                </a:srgbClr>
              </a:gs>
            </a:gsLst>
            <a:lin ang="2700000" scaled="1"/>
          </a:gradFill>
          <a:ln w="38100">
            <a:noFill/>
            <a:round/>
            <a:headEnd/>
            <a:tailEnd type="arrow" w="med" len="med"/>
          </a:ln>
          <a:effectLst/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2055" name="Arc 7"/>
          <p:cNvSpPr>
            <a:spLocks/>
          </p:cNvSpPr>
          <p:nvPr/>
        </p:nvSpPr>
        <p:spPr bwMode="ltGray">
          <a:xfrm rot="16200000">
            <a:off x="2524125" y="1516063"/>
            <a:ext cx="1379538" cy="376396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5027 w 43200"/>
              <a:gd name="T1" fmla="*/ 42175 h 42175"/>
              <a:gd name="T2" fmla="*/ 31490 w 43200"/>
              <a:gd name="T3" fmla="*/ 40803 h 42175"/>
              <a:gd name="T4" fmla="*/ 21600 w 43200"/>
              <a:gd name="T5" fmla="*/ 21600 h 4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75" fill="none" extrusionOk="0">
                <a:moveTo>
                  <a:pt x="15026" y="42175"/>
                </a:moveTo>
                <a:cubicBezTo>
                  <a:pt x="6075" y="39315"/>
                  <a:pt x="0" y="309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</a:path>
              <a:path w="43200" h="42175" stroke="0" extrusionOk="0">
                <a:moveTo>
                  <a:pt x="15026" y="42175"/>
                </a:moveTo>
                <a:cubicBezTo>
                  <a:pt x="6075" y="39315"/>
                  <a:pt x="0" y="309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rgbClr val="00CCA5">
                  <a:gamma/>
                  <a:tint val="48627"/>
                  <a:invGamma/>
                </a:srgbClr>
              </a:gs>
              <a:gs pos="100000">
                <a:srgbClr val="00CCA5"/>
              </a:gs>
            </a:gsLst>
            <a:lin ang="18900000" scaled="1"/>
          </a:gradFill>
          <a:ln w="38100">
            <a:noFill/>
            <a:round/>
            <a:headEnd/>
            <a:tailEnd type="arrow" w="med" len="med"/>
          </a:ln>
          <a:effectLst/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2056" name="Arc 8"/>
          <p:cNvSpPr>
            <a:spLocks/>
          </p:cNvSpPr>
          <p:nvPr/>
        </p:nvSpPr>
        <p:spPr bwMode="gray">
          <a:xfrm rot="16200000">
            <a:off x="2448720" y="1580356"/>
            <a:ext cx="1414462" cy="36353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6943 w 43200"/>
              <a:gd name="T1" fmla="*/ 37466 h 40803"/>
              <a:gd name="T2" fmla="*/ 31490 w 43200"/>
              <a:gd name="T3" fmla="*/ 40803 h 40803"/>
              <a:gd name="T4" fmla="*/ 21600 w 43200"/>
              <a:gd name="T5" fmla="*/ 21600 h 40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0803" fill="none" extrusionOk="0">
                <a:moveTo>
                  <a:pt x="6942" y="37466"/>
                </a:moveTo>
                <a:cubicBezTo>
                  <a:pt x="2516" y="33377"/>
                  <a:pt x="0" y="27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</a:path>
              <a:path w="43200" h="40803" stroke="0" extrusionOk="0">
                <a:moveTo>
                  <a:pt x="6942" y="37466"/>
                </a:moveTo>
                <a:cubicBezTo>
                  <a:pt x="2516" y="33377"/>
                  <a:pt x="0" y="27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6600">
                  <a:gamma/>
                  <a:tint val="40392"/>
                  <a:invGamma/>
                </a:srgbClr>
              </a:gs>
            </a:gsLst>
            <a:lin ang="0" scaled="1"/>
          </a:gradFill>
          <a:ln w="38100">
            <a:noFill/>
            <a:round/>
            <a:headEnd/>
            <a:tailEnd type="arrow" w="med" len="med"/>
          </a:ln>
          <a:effectLst/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167188" y="3492500"/>
            <a:ext cx="6143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rgbClr val="1C1C1C"/>
                </a:solidFill>
              </a:rPr>
              <a:t>10%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4502150" y="3224213"/>
            <a:ext cx="6969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rgbClr val="1C1C1C"/>
                </a:solidFill>
              </a:rPr>
              <a:t>20%</a:t>
            </a: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5086350" y="3625850"/>
            <a:ext cx="0" cy="115888"/>
          </a:xfrm>
          <a:prstGeom prst="line">
            <a:avLst/>
          </a:prstGeom>
          <a:noFill/>
          <a:ln w="9525">
            <a:solidFill>
              <a:srgbClr val="1C1C1C">
                <a:alpha val="39999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H="1">
            <a:off x="4672013" y="3884613"/>
            <a:ext cx="0" cy="69850"/>
          </a:xfrm>
          <a:prstGeom prst="line">
            <a:avLst/>
          </a:prstGeom>
          <a:noFill/>
          <a:ln w="9525">
            <a:solidFill>
              <a:srgbClr val="1C1C1C">
                <a:alpha val="39999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2" name="Arc 14"/>
          <p:cNvSpPr>
            <a:spLocks/>
          </p:cNvSpPr>
          <p:nvPr/>
        </p:nvSpPr>
        <p:spPr bwMode="gray">
          <a:xfrm rot="16200000">
            <a:off x="2509044" y="1121569"/>
            <a:ext cx="1695450" cy="4532312"/>
          </a:xfrm>
          <a:custGeom>
            <a:avLst/>
            <a:gdLst>
              <a:gd name="G0" fmla="+- 18116 0 0"/>
              <a:gd name="G1" fmla="+- 21600 0 0"/>
              <a:gd name="G2" fmla="+- 21600 0 0"/>
              <a:gd name="T0" fmla="*/ 0 w 39716"/>
              <a:gd name="T1" fmla="*/ 9837 h 41573"/>
              <a:gd name="T2" fmla="*/ 26339 w 39716"/>
              <a:gd name="T3" fmla="*/ 41573 h 41573"/>
              <a:gd name="T4" fmla="*/ 18116 w 39716"/>
              <a:gd name="T5" fmla="*/ 21600 h 4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716" h="41573" fill="none" extrusionOk="0">
                <a:moveTo>
                  <a:pt x="-1" y="9836"/>
                </a:moveTo>
                <a:cubicBezTo>
                  <a:pt x="3983" y="3702"/>
                  <a:pt x="10801" y="-1"/>
                  <a:pt x="18116" y="0"/>
                </a:cubicBezTo>
                <a:cubicBezTo>
                  <a:pt x="30045" y="0"/>
                  <a:pt x="39716" y="9670"/>
                  <a:pt x="39716" y="21600"/>
                </a:cubicBezTo>
                <a:cubicBezTo>
                  <a:pt x="39716" y="30353"/>
                  <a:pt x="34433" y="38241"/>
                  <a:pt x="26339" y="41573"/>
                </a:cubicBezTo>
              </a:path>
              <a:path w="39716" h="41573" stroke="0" extrusionOk="0">
                <a:moveTo>
                  <a:pt x="-1" y="9836"/>
                </a:moveTo>
                <a:cubicBezTo>
                  <a:pt x="3983" y="3702"/>
                  <a:pt x="10801" y="-1"/>
                  <a:pt x="18116" y="0"/>
                </a:cubicBezTo>
                <a:cubicBezTo>
                  <a:pt x="30045" y="0"/>
                  <a:pt x="39716" y="9670"/>
                  <a:pt x="39716" y="21600"/>
                </a:cubicBezTo>
                <a:cubicBezTo>
                  <a:pt x="39716" y="30353"/>
                  <a:pt x="34433" y="38241"/>
                  <a:pt x="26339" y="41573"/>
                </a:cubicBezTo>
                <a:lnTo>
                  <a:pt x="18116" y="21600"/>
                </a:lnTo>
                <a:close/>
              </a:path>
            </a:pathLst>
          </a:custGeom>
          <a:gradFill rotWithShape="1">
            <a:gsLst>
              <a:gs pos="0">
                <a:srgbClr val="008080">
                  <a:gamma/>
                  <a:shade val="51373"/>
                  <a:invGamma/>
                </a:srgbClr>
              </a:gs>
              <a:gs pos="100000">
                <a:srgbClr val="008080"/>
              </a:gs>
            </a:gsLst>
            <a:lin ang="5400000" scaled="1"/>
          </a:gradFill>
          <a:ln w="38100">
            <a:noFill/>
            <a:round/>
            <a:headEnd/>
            <a:tailEnd type="arrow" w="med" len="med"/>
          </a:ln>
          <a:effectLst/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2063" name="Freeform 15"/>
          <p:cNvSpPr>
            <a:spLocks/>
          </p:cNvSpPr>
          <p:nvPr/>
        </p:nvSpPr>
        <p:spPr bwMode="gray">
          <a:xfrm>
            <a:off x="5387975" y="2835275"/>
            <a:ext cx="223838" cy="295275"/>
          </a:xfrm>
          <a:custGeom>
            <a:avLst/>
            <a:gdLst/>
            <a:ahLst/>
            <a:cxnLst>
              <a:cxn ang="0">
                <a:pos x="133" y="72"/>
              </a:cxn>
              <a:cxn ang="0">
                <a:pos x="141" y="161"/>
              </a:cxn>
              <a:cxn ang="0">
                <a:pos x="15" y="186"/>
              </a:cxn>
              <a:cxn ang="0">
                <a:pos x="0" y="0"/>
              </a:cxn>
              <a:cxn ang="0">
                <a:pos x="133" y="72"/>
              </a:cxn>
            </a:cxnLst>
            <a:rect l="0" t="0" r="r" b="b"/>
            <a:pathLst>
              <a:path w="141" h="186">
                <a:moveTo>
                  <a:pt x="133" y="72"/>
                </a:moveTo>
                <a:lnTo>
                  <a:pt x="141" y="161"/>
                </a:lnTo>
                <a:lnTo>
                  <a:pt x="15" y="186"/>
                </a:lnTo>
                <a:lnTo>
                  <a:pt x="0" y="0"/>
                </a:lnTo>
                <a:lnTo>
                  <a:pt x="133" y="72"/>
                </a:lnTo>
                <a:close/>
              </a:path>
            </a:pathLst>
          </a:custGeom>
          <a:solidFill>
            <a:srgbClr val="00666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4" name="Arc 16"/>
          <p:cNvSpPr>
            <a:spLocks/>
          </p:cNvSpPr>
          <p:nvPr/>
        </p:nvSpPr>
        <p:spPr bwMode="gray">
          <a:xfrm rot="16200000">
            <a:off x="2513806" y="1000919"/>
            <a:ext cx="1693863" cy="4537075"/>
          </a:xfrm>
          <a:custGeom>
            <a:avLst/>
            <a:gdLst>
              <a:gd name="G0" fmla="+- 18055 0 0"/>
              <a:gd name="G1" fmla="+- 21600 0 0"/>
              <a:gd name="G2" fmla="+- 21600 0 0"/>
              <a:gd name="T0" fmla="*/ 0 w 39655"/>
              <a:gd name="T1" fmla="*/ 9743 h 41573"/>
              <a:gd name="T2" fmla="*/ 26278 w 39655"/>
              <a:gd name="T3" fmla="*/ 41573 h 41573"/>
              <a:gd name="T4" fmla="*/ 18055 w 39655"/>
              <a:gd name="T5" fmla="*/ 21600 h 4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655" h="41573" fill="none" extrusionOk="0">
                <a:moveTo>
                  <a:pt x="0" y="9743"/>
                </a:moveTo>
                <a:cubicBezTo>
                  <a:pt x="3993" y="3662"/>
                  <a:pt x="10779" y="-1"/>
                  <a:pt x="18055" y="0"/>
                </a:cubicBezTo>
                <a:cubicBezTo>
                  <a:pt x="29984" y="0"/>
                  <a:pt x="39655" y="9670"/>
                  <a:pt x="39655" y="21600"/>
                </a:cubicBezTo>
                <a:cubicBezTo>
                  <a:pt x="39655" y="30353"/>
                  <a:pt x="34372" y="38241"/>
                  <a:pt x="26278" y="41573"/>
                </a:cubicBezTo>
              </a:path>
              <a:path w="39655" h="41573" stroke="0" extrusionOk="0">
                <a:moveTo>
                  <a:pt x="0" y="9743"/>
                </a:moveTo>
                <a:cubicBezTo>
                  <a:pt x="3993" y="3662"/>
                  <a:pt x="10779" y="-1"/>
                  <a:pt x="18055" y="0"/>
                </a:cubicBezTo>
                <a:cubicBezTo>
                  <a:pt x="29984" y="0"/>
                  <a:pt x="39655" y="9670"/>
                  <a:pt x="39655" y="21600"/>
                </a:cubicBezTo>
                <a:cubicBezTo>
                  <a:pt x="39655" y="30353"/>
                  <a:pt x="34372" y="38241"/>
                  <a:pt x="26278" y="41573"/>
                </a:cubicBezTo>
                <a:lnTo>
                  <a:pt x="18055" y="21600"/>
                </a:lnTo>
                <a:close/>
              </a:path>
            </a:pathLst>
          </a:custGeom>
          <a:gradFill rotWithShape="1">
            <a:gsLst>
              <a:gs pos="0">
                <a:srgbClr val="00A29E"/>
              </a:gs>
              <a:gs pos="100000">
                <a:srgbClr val="00A29E">
                  <a:gamma/>
                  <a:tint val="40000"/>
                  <a:invGamma/>
                </a:srgbClr>
              </a:gs>
            </a:gsLst>
            <a:lin ang="5400000" scaled="1"/>
          </a:gradFill>
          <a:ln w="19050">
            <a:noFill/>
            <a:round/>
            <a:headEnd type="triangle" w="med" len="med"/>
            <a:tailEnd/>
          </a:ln>
          <a:effectLst/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2924175" y="2606675"/>
            <a:ext cx="9366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/>
              <a:t>50%</a:t>
            </a:r>
          </a:p>
        </p:txBody>
      </p:sp>
      <p:cxnSp>
        <p:nvCxnSpPr>
          <p:cNvPr id="2066" name="AutoShape 18"/>
          <p:cNvCxnSpPr>
            <a:cxnSpLocks noChangeShapeType="1"/>
            <a:endCxn id="2065" idx="3"/>
          </p:cNvCxnSpPr>
          <p:nvPr/>
        </p:nvCxnSpPr>
        <p:spPr bwMode="auto">
          <a:xfrm rot="10800000" flipV="1">
            <a:off x="3860800" y="1920875"/>
            <a:ext cx="2416175" cy="8842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</p:spPr>
      </p:cxnSp>
      <p:cxnSp>
        <p:nvCxnSpPr>
          <p:cNvPr id="2067" name="AutoShape 19"/>
          <p:cNvCxnSpPr>
            <a:cxnSpLocks noChangeShapeType="1"/>
            <a:endCxn id="2058" idx="3"/>
          </p:cNvCxnSpPr>
          <p:nvPr/>
        </p:nvCxnSpPr>
        <p:spPr bwMode="auto">
          <a:xfrm rot="10800000">
            <a:off x="5199063" y="3376613"/>
            <a:ext cx="1225550" cy="1825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</p:spPr>
      </p:cxn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3235325" y="3606800"/>
            <a:ext cx="6635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rgbClr val="1C1C1C"/>
                </a:solidFill>
              </a:rPr>
              <a:t>30%</a:t>
            </a:r>
          </a:p>
        </p:txBody>
      </p:sp>
      <p:sp>
        <p:nvSpPr>
          <p:cNvPr id="2073" name="Freeform 25"/>
          <p:cNvSpPr>
            <a:spLocks/>
          </p:cNvSpPr>
          <p:nvPr/>
        </p:nvSpPr>
        <p:spPr bwMode="gray">
          <a:xfrm>
            <a:off x="6396038" y="3570288"/>
            <a:ext cx="1790700" cy="204787"/>
          </a:xfrm>
          <a:custGeom>
            <a:avLst/>
            <a:gdLst/>
            <a:ahLst/>
            <a:cxnLst>
              <a:cxn ang="0">
                <a:pos x="1120" y="252"/>
              </a:cxn>
              <a:cxn ang="0">
                <a:pos x="1116" y="250"/>
              </a:cxn>
              <a:cxn ang="0">
                <a:pos x="1100" y="246"/>
              </a:cxn>
              <a:cxn ang="0">
                <a:pos x="1074" y="240"/>
              </a:cxn>
              <a:cxn ang="0">
                <a:pos x="1038" y="232"/>
              </a:cxn>
              <a:cxn ang="0">
                <a:pos x="992" y="222"/>
              </a:cxn>
              <a:cxn ang="0">
                <a:pos x="938" y="212"/>
              </a:cxn>
              <a:cxn ang="0">
                <a:pos x="876" y="204"/>
              </a:cxn>
              <a:cxn ang="0">
                <a:pos x="806" y="196"/>
              </a:cxn>
              <a:cxn ang="0">
                <a:pos x="730" y="190"/>
              </a:cxn>
              <a:cxn ang="0">
                <a:pos x="646" y="184"/>
              </a:cxn>
              <a:cxn ang="0">
                <a:pos x="556" y="184"/>
              </a:cxn>
              <a:cxn ang="0">
                <a:pos x="466" y="184"/>
              </a:cxn>
              <a:cxn ang="0">
                <a:pos x="384" y="190"/>
              </a:cxn>
              <a:cxn ang="0">
                <a:pos x="308" y="196"/>
              </a:cxn>
              <a:cxn ang="0">
                <a:pos x="238" y="204"/>
              </a:cxn>
              <a:cxn ang="0">
                <a:pos x="178" y="212"/>
              </a:cxn>
              <a:cxn ang="0">
                <a:pos x="126" y="222"/>
              </a:cxn>
              <a:cxn ang="0">
                <a:pos x="82" y="232"/>
              </a:cxn>
              <a:cxn ang="0">
                <a:pos x="46" y="240"/>
              </a:cxn>
              <a:cxn ang="0">
                <a:pos x="20" y="246"/>
              </a:cxn>
              <a:cxn ang="0">
                <a:pos x="6" y="250"/>
              </a:cxn>
              <a:cxn ang="0">
                <a:pos x="0" y="252"/>
              </a:cxn>
              <a:cxn ang="0">
                <a:pos x="0" y="62"/>
              </a:cxn>
              <a:cxn ang="0">
                <a:pos x="560" y="0"/>
              </a:cxn>
              <a:cxn ang="0">
                <a:pos x="1120" y="62"/>
              </a:cxn>
              <a:cxn ang="0">
                <a:pos x="1120" y="252"/>
              </a:cxn>
              <a:cxn ang="0">
                <a:pos x="1120" y="252"/>
              </a:cxn>
            </a:cxnLst>
            <a:rect l="0" t="0" r="r" b="b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lnTo>
                  <a:pt x="1120" y="252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shade val="78824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gray">
          <a:xfrm>
            <a:off x="6276975" y="3292475"/>
            <a:ext cx="2028825" cy="423863"/>
          </a:xfrm>
          <a:prstGeom prst="rect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shade val="78824"/>
                  <a:invGamma/>
                </a:srgb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ea typeface="微软雅黑" pitchFamily="34" charset="-122"/>
              </a:rPr>
              <a:t>添加文本</a:t>
            </a:r>
          </a:p>
        </p:txBody>
      </p:sp>
      <p:sp>
        <p:nvSpPr>
          <p:cNvPr id="2076" name="Freeform 28"/>
          <p:cNvSpPr>
            <a:spLocks/>
          </p:cNvSpPr>
          <p:nvPr/>
        </p:nvSpPr>
        <p:spPr bwMode="gray">
          <a:xfrm>
            <a:off x="6396038" y="4941888"/>
            <a:ext cx="1790700" cy="204787"/>
          </a:xfrm>
          <a:custGeom>
            <a:avLst/>
            <a:gdLst/>
            <a:ahLst/>
            <a:cxnLst>
              <a:cxn ang="0">
                <a:pos x="1120" y="252"/>
              </a:cxn>
              <a:cxn ang="0">
                <a:pos x="1116" y="250"/>
              </a:cxn>
              <a:cxn ang="0">
                <a:pos x="1100" y="246"/>
              </a:cxn>
              <a:cxn ang="0">
                <a:pos x="1074" y="240"/>
              </a:cxn>
              <a:cxn ang="0">
                <a:pos x="1038" y="232"/>
              </a:cxn>
              <a:cxn ang="0">
                <a:pos x="992" y="222"/>
              </a:cxn>
              <a:cxn ang="0">
                <a:pos x="938" y="212"/>
              </a:cxn>
              <a:cxn ang="0">
                <a:pos x="876" y="204"/>
              </a:cxn>
              <a:cxn ang="0">
                <a:pos x="806" y="196"/>
              </a:cxn>
              <a:cxn ang="0">
                <a:pos x="730" y="190"/>
              </a:cxn>
              <a:cxn ang="0">
                <a:pos x="646" y="184"/>
              </a:cxn>
              <a:cxn ang="0">
                <a:pos x="556" y="184"/>
              </a:cxn>
              <a:cxn ang="0">
                <a:pos x="466" y="184"/>
              </a:cxn>
              <a:cxn ang="0">
                <a:pos x="384" y="190"/>
              </a:cxn>
              <a:cxn ang="0">
                <a:pos x="308" y="196"/>
              </a:cxn>
              <a:cxn ang="0">
                <a:pos x="238" y="204"/>
              </a:cxn>
              <a:cxn ang="0">
                <a:pos x="178" y="212"/>
              </a:cxn>
              <a:cxn ang="0">
                <a:pos x="126" y="222"/>
              </a:cxn>
              <a:cxn ang="0">
                <a:pos x="82" y="232"/>
              </a:cxn>
              <a:cxn ang="0">
                <a:pos x="46" y="240"/>
              </a:cxn>
              <a:cxn ang="0">
                <a:pos x="20" y="246"/>
              </a:cxn>
              <a:cxn ang="0">
                <a:pos x="6" y="250"/>
              </a:cxn>
              <a:cxn ang="0">
                <a:pos x="0" y="252"/>
              </a:cxn>
              <a:cxn ang="0">
                <a:pos x="0" y="62"/>
              </a:cxn>
              <a:cxn ang="0">
                <a:pos x="560" y="0"/>
              </a:cxn>
              <a:cxn ang="0">
                <a:pos x="1120" y="62"/>
              </a:cxn>
              <a:cxn ang="0">
                <a:pos x="1120" y="252"/>
              </a:cxn>
              <a:cxn ang="0">
                <a:pos x="1120" y="252"/>
              </a:cxn>
            </a:cxnLst>
            <a:rect l="0" t="0" r="r" b="b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lnTo>
                  <a:pt x="1120" y="252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shade val="78824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gray">
          <a:xfrm>
            <a:off x="6276975" y="4664075"/>
            <a:ext cx="2028825" cy="423863"/>
          </a:xfrm>
          <a:prstGeom prst="rect">
            <a:avLst/>
          </a:prstGeom>
          <a:gradFill rotWithShape="1">
            <a:gsLst>
              <a:gs pos="0">
                <a:srgbClr val="00A29E"/>
              </a:gs>
              <a:gs pos="100000">
                <a:srgbClr val="00A29E">
                  <a:gamma/>
                  <a:shade val="78824"/>
                  <a:invGamma/>
                </a:srgb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ea typeface="微软雅黑" pitchFamily="34" charset="-122"/>
              </a:rPr>
              <a:t>添加文本</a:t>
            </a:r>
          </a:p>
        </p:txBody>
      </p:sp>
      <p:sp>
        <p:nvSpPr>
          <p:cNvPr id="2079" name="Freeform 31"/>
          <p:cNvSpPr>
            <a:spLocks/>
          </p:cNvSpPr>
          <p:nvPr/>
        </p:nvSpPr>
        <p:spPr bwMode="gray">
          <a:xfrm>
            <a:off x="1608138" y="5386388"/>
            <a:ext cx="1790700" cy="204787"/>
          </a:xfrm>
          <a:custGeom>
            <a:avLst/>
            <a:gdLst/>
            <a:ahLst/>
            <a:cxnLst>
              <a:cxn ang="0">
                <a:pos x="1120" y="252"/>
              </a:cxn>
              <a:cxn ang="0">
                <a:pos x="1116" y="250"/>
              </a:cxn>
              <a:cxn ang="0">
                <a:pos x="1100" y="246"/>
              </a:cxn>
              <a:cxn ang="0">
                <a:pos x="1074" y="240"/>
              </a:cxn>
              <a:cxn ang="0">
                <a:pos x="1038" y="232"/>
              </a:cxn>
              <a:cxn ang="0">
                <a:pos x="992" y="222"/>
              </a:cxn>
              <a:cxn ang="0">
                <a:pos x="938" y="212"/>
              </a:cxn>
              <a:cxn ang="0">
                <a:pos x="876" y="204"/>
              </a:cxn>
              <a:cxn ang="0">
                <a:pos x="806" y="196"/>
              </a:cxn>
              <a:cxn ang="0">
                <a:pos x="730" y="190"/>
              </a:cxn>
              <a:cxn ang="0">
                <a:pos x="646" y="184"/>
              </a:cxn>
              <a:cxn ang="0">
                <a:pos x="556" y="184"/>
              </a:cxn>
              <a:cxn ang="0">
                <a:pos x="466" y="184"/>
              </a:cxn>
              <a:cxn ang="0">
                <a:pos x="384" y="190"/>
              </a:cxn>
              <a:cxn ang="0">
                <a:pos x="308" y="196"/>
              </a:cxn>
              <a:cxn ang="0">
                <a:pos x="238" y="204"/>
              </a:cxn>
              <a:cxn ang="0">
                <a:pos x="178" y="212"/>
              </a:cxn>
              <a:cxn ang="0">
                <a:pos x="126" y="222"/>
              </a:cxn>
              <a:cxn ang="0">
                <a:pos x="82" y="232"/>
              </a:cxn>
              <a:cxn ang="0">
                <a:pos x="46" y="240"/>
              </a:cxn>
              <a:cxn ang="0">
                <a:pos x="20" y="246"/>
              </a:cxn>
              <a:cxn ang="0">
                <a:pos x="6" y="250"/>
              </a:cxn>
              <a:cxn ang="0">
                <a:pos x="0" y="252"/>
              </a:cxn>
              <a:cxn ang="0">
                <a:pos x="0" y="62"/>
              </a:cxn>
              <a:cxn ang="0">
                <a:pos x="560" y="0"/>
              </a:cxn>
              <a:cxn ang="0">
                <a:pos x="1120" y="62"/>
              </a:cxn>
              <a:cxn ang="0">
                <a:pos x="1120" y="252"/>
              </a:cxn>
              <a:cxn ang="0">
                <a:pos x="1120" y="252"/>
              </a:cxn>
            </a:cxnLst>
            <a:rect l="0" t="0" r="r" b="b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lnTo>
                  <a:pt x="1120" y="252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shade val="78824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gray">
          <a:xfrm>
            <a:off x="6253163" y="1636713"/>
            <a:ext cx="2028825" cy="423862"/>
          </a:xfrm>
          <a:prstGeom prst="rect">
            <a:avLst/>
          </a:prstGeom>
          <a:solidFill>
            <a:srgbClr val="0066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ea typeface="微软雅黑" pitchFamily="34" charset="-122"/>
              </a:rPr>
              <a:t>添加文本</a:t>
            </a:r>
          </a:p>
        </p:txBody>
      </p:sp>
      <p:cxnSp>
        <p:nvCxnSpPr>
          <p:cNvPr id="2081" name="AutoShape 33"/>
          <p:cNvCxnSpPr>
            <a:cxnSpLocks noChangeShapeType="1"/>
          </p:cNvCxnSpPr>
          <p:nvPr/>
        </p:nvCxnSpPr>
        <p:spPr bwMode="auto">
          <a:xfrm rot="10800000">
            <a:off x="4752975" y="3673475"/>
            <a:ext cx="1524000" cy="1219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</p:spPr>
      </p:cxnSp>
      <p:cxnSp>
        <p:nvCxnSpPr>
          <p:cNvPr id="2082" name="AutoShape 34"/>
          <p:cNvCxnSpPr>
            <a:cxnSpLocks noChangeShapeType="1"/>
          </p:cNvCxnSpPr>
          <p:nvPr/>
        </p:nvCxnSpPr>
        <p:spPr bwMode="auto">
          <a:xfrm rot="16200000">
            <a:off x="2651125" y="4375150"/>
            <a:ext cx="1203325" cy="257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</p:spPr>
      </p:cxnSp>
      <p:sp>
        <p:nvSpPr>
          <p:cNvPr id="2116" name="Rectangle 68"/>
          <p:cNvSpPr>
            <a:spLocks noChangeArrowheads="1"/>
          </p:cNvSpPr>
          <p:nvPr/>
        </p:nvSpPr>
        <p:spPr bwMode="gray">
          <a:xfrm>
            <a:off x="1624013" y="3189288"/>
            <a:ext cx="1200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>
                <a:ea typeface="微软雅黑" pitchFamily="34" charset="-122"/>
              </a:rPr>
              <a:t>添加标题</a:t>
            </a:r>
          </a:p>
        </p:txBody>
      </p:sp>
      <p:sp>
        <p:nvSpPr>
          <p:cNvPr id="2149" name="Text Box 101"/>
          <p:cNvSpPr txBox="1">
            <a:spLocks noChangeArrowheads="1"/>
          </p:cNvSpPr>
          <p:nvPr/>
        </p:nvSpPr>
        <p:spPr bwMode="auto">
          <a:xfrm>
            <a:off x="674688" y="666750"/>
            <a:ext cx="3384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>
                <a:ea typeface="微软雅黑" pitchFamily="34" charset="-122"/>
              </a:rPr>
              <a:t>图解</a:t>
            </a:r>
          </a:p>
        </p:txBody>
      </p:sp>
      <p:sp>
        <p:nvSpPr>
          <p:cNvPr id="2151" name="Rectangle 103"/>
          <p:cNvSpPr>
            <a:spLocks noChangeArrowheads="1"/>
          </p:cNvSpPr>
          <p:nvPr/>
        </p:nvSpPr>
        <p:spPr bwMode="gray">
          <a:xfrm>
            <a:off x="1428750" y="5068888"/>
            <a:ext cx="2028825" cy="423862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FF6600">
                  <a:gamma/>
                  <a:shade val="78824"/>
                  <a:invGamma/>
                </a:srgb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ea typeface="微软雅黑" pitchFamily="34" charset="-122"/>
              </a:rPr>
              <a:t>添加文本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0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642918"/>
            <a:ext cx="478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图解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494650" y="1508140"/>
            <a:ext cx="8149316" cy="4849818"/>
            <a:chOff x="285720" y="1420093"/>
            <a:chExt cx="8643998" cy="5144213"/>
          </a:xfrm>
        </p:grpSpPr>
        <p:sp>
          <p:nvSpPr>
            <p:cNvPr id="49" name="Freeform 32"/>
            <p:cNvSpPr>
              <a:spLocks/>
            </p:cNvSpPr>
            <p:nvPr/>
          </p:nvSpPr>
          <p:spPr bwMode="gray">
            <a:xfrm>
              <a:off x="6924692" y="3433763"/>
              <a:ext cx="3175" cy="735012"/>
            </a:xfrm>
            <a:custGeom>
              <a:avLst/>
              <a:gdLst/>
              <a:ahLst/>
              <a:cxnLst>
                <a:cxn ang="0">
                  <a:pos x="0" y="463"/>
                </a:cxn>
                <a:cxn ang="0">
                  <a:pos x="2" y="0"/>
                </a:cxn>
              </a:cxnLst>
              <a:rect l="0" t="0" r="r" b="b"/>
              <a:pathLst>
                <a:path w="2" h="463">
                  <a:moveTo>
                    <a:pt x="0" y="463"/>
                  </a:moveTo>
                  <a:lnTo>
                    <a:pt x="2" y="0"/>
                  </a:lnTo>
                </a:path>
              </a:pathLst>
            </a:custGeom>
            <a:noFill/>
            <a:ln w="38100" cmpd="sng">
              <a:solidFill>
                <a:srgbClr val="9720A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33"/>
            <p:cNvSpPr>
              <a:spLocks/>
            </p:cNvSpPr>
            <p:nvPr/>
          </p:nvSpPr>
          <p:spPr bwMode="gray">
            <a:xfrm>
              <a:off x="2508267" y="3549650"/>
              <a:ext cx="180975" cy="744538"/>
            </a:xfrm>
            <a:custGeom>
              <a:avLst/>
              <a:gdLst/>
              <a:ahLst/>
              <a:cxnLst>
                <a:cxn ang="0">
                  <a:pos x="421" y="537"/>
                </a:cxn>
                <a:cxn ang="0">
                  <a:pos x="423" y="0"/>
                </a:cxn>
                <a:cxn ang="0">
                  <a:pos x="0" y="5"/>
                </a:cxn>
              </a:cxnLst>
              <a:rect l="0" t="0" r="r" b="b"/>
              <a:pathLst>
                <a:path w="423" h="537">
                  <a:moveTo>
                    <a:pt x="421" y="537"/>
                  </a:moveTo>
                  <a:lnTo>
                    <a:pt x="423" y="0"/>
                  </a:lnTo>
                  <a:lnTo>
                    <a:pt x="0" y="5"/>
                  </a:lnTo>
                </a:path>
              </a:pathLst>
            </a:custGeom>
            <a:noFill/>
            <a:ln w="38100" cmpd="sng">
              <a:solidFill>
                <a:srgbClr val="CE5F0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2" name="Group 36"/>
            <p:cNvGrpSpPr>
              <a:grpSpLocks/>
            </p:cNvGrpSpPr>
            <p:nvPr/>
          </p:nvGrpSpPr>
          <p:grpSpPr bwMode="auto">
            <a:xfrm>
              <a:off x="7024718" y="1928802"/>
              <a:ext cx="1905000" cy="523875"/>
              <a:chOff x="4245" y="2118"/>
              <a:chExt cx="1200" cy="330"/>
            </a:xfrm>
          </p:grpSpPr>
          <p:sp>
            <p:nvSpPr>
              <p:cNvPr id="53" name="AutoShape 37"/>
              <p:cNvSpPr>
                <a:spLocks noChangeArrowheads="1"/>
              </p:cNvSpPr>
              <p:nvPr/>
            </p:nvSpPr>
            <p:spPr bwMode="gray">
              <a:xfrm>
                <a:off x="4245" y="2118"/>
                <a:ext cx="1200" cy="330"/>
              </a:xfrm>
              <a:prstGeom prst="roundRect">
                <a:avLst>
                  <a:gd name="adj" fmla="val 16667"/>
                </a:avLst>
              </a:prstGeom>
              <a:solidFill>
                <a:srgbClr val="1C4598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AutoShape 38"/>
              <p:cNvSpPr>
                <a:spLocks noChangeArrowheads="1"/>
              </p:cNvSpPr>
              <p:nvPr/>
            </p:nvSpPr>
            <p:spPr bwMode="gray">
              <a:xfrm>
                <a:off x="4248" y="2120"/>
                <a:ext cx="1192" cy="105"/>
              </a:xfrm>
              <a:prstGeom prst="roundRect">
                <a:avLst>
                  <a:gd name="adj" fmla="val 445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1C4598">
                      <a:alpha val="70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5" name="Group 39"/>
            <p:cNvGrpSpPr>
              <a:grpSpLocks/>
            </p:cNvGrpSpPr>
            <p:nvPr/>
          </p:nvGrpSpPr>
          <p:grpSpPr bwMode="auto">
            <a:xfrm>
              <a:off x="4442769" y="1420093"/>
              <a:ext cx="1905000" cy="523875"/>
              <a:chOff x="4245" y="2118"/>
              <a:chExt cx="1200" cy="330"/>
            </a:xfrm>
          </p:grpSpPr>
          <p:sp>
            <p:nvSpPr>
              <p:cNvPr id="56" name="AutoShape 40"/>
              <p:cNvSpPr>
                <a:spLocks noChangeArrowheads="1"/>
              </p:cNvSpPr>
              <p:nvPr/>
            </p:nvSpPr>
            <p:spPr bwMode="gray">
              <a:xfrm>
                <a:off x="4245" y="2118"/>
                <a:ext cx="1200" cy="330"/>
              </a:xfrm>
              <a:prstGeom prst="roundRect">
                <a:avLst>
                  <a:gd name="adj" fmla="val 16667"/>
                </a:avLst>
              </a:prstGeom>
              <a:solidFill>
                <a:srgbClr val="9720A0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AutoShape 41"/>
              <p:cNvSpPr>
                <a:spLocks noChangeArrowheads="1"/>
              </p:cNvSpPr>
              <p:nvPr/>
            </p:nvSpPr>
            <p:spPr bwMode="gray">
              <a:xfrm>
                <a:off x="4248" y="2120"/>
                <a:ext cx="1192" cy="105"/>
              </a:xfrm>
              <a:prstGeom prst="roundRect">
                <a:avLst>
                  <a:gd name="adj" fmla="val 445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9720A0">
                      <a:alpha val="70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0" name="Group 44"/>
            <p:cNvGrpSpPr>
              <a:grpSpLocks/>
            </p:cNvGrpSpPr>
            <p:nvPr/>
          </p:nvGrpSpPr>
          <p:grpSpPr bwMode="auto">
            <a:xfrm>
              <a:off x="1071580" y="1897063"/>
              <a:ext cx="1905000" cy="523875"/>
              <a:chOff x="4245" y="2118"/>
              <a:chExt cx="1200" cy="330"/>
            </a:xfrm>
          </p:grpSpPr>
          <p:sp>
            <p:nvSpPr>
              <p:cNvPr id="61" name="AutoShape 45"/>
              <p:cNvSpPr>
                <a:spLocks noChangeArrowheads="1"/>
              </p:cNvSpPr>
              <p:nvPr/>
            </p:nvSpPr>
            <p:spPr bwMode="gray">
              <a:xfrm>
                <a:off x="4245" y="2118"/>
                <a:ext cx="1200" cy="330"/>
              </a:xfrm>
              <a:prstGeom prst="roundRect">
                <a:avLst>
                  <a:gd name="adj" fmla="val 16667"/>
                </a:avLst>
              </a:prstGeom>
              <a:solidFill>
                <a:srgbClr val="93A719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AutoShape 46"/>
              <p:cNvSpPr>
                <a:spLocks noChangeArrowheads="1"/>
              </p:cNvSpPr>
              <p:nvPr/>
            </p:nvSpPr>
            <p:spPr bwMode="gray">
              <a:xfrm>
                <a:off x="4248" y="2120"/>
                <a:ext cx="1192" cy="105"/>
              </a:xfrm>
              <a:prstGeom prst="roundRect">
                <a:avLst>
                  <a:gd name="adj" fmla="val 445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93A719">
                      <a:alpha val="70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3" name="Rectangle 47"/>
            <p:cNvSpPr>
              <a:spLocks noChangeArrowheads="1"/>
            </p:cNvSpPr>
            <p:nvPr/>
          </p:nvSpPr>
          <p:spPr bwMode="gray">
            <a:xfrm>
              <a:off x="1298812" y="1954432"/>
              <a:ext cx="14414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添加文本</a:t>
              </a:r>
              <a:endPara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4" name="Group 48"/>
            <p:cNvGrpSpPr>
              <a:grpSpLocks/>
            </p:cNvGrpSpPr>
            <p:nvPr/>
          </p:nvGrpSpPr>
          <p:grpSpPr bwMode="auto">
            <a:xfrm>
              <a:off x="285720" y="5286388"/>
              <a:ext cx="1905000" cy="523875"/>
              <a:chOff x="4245" y="2118"/>
              <a:chExt cx="1200" cy="330"/>
            </a:xfrm>
          </p:grpSpPr>
          <p:sp>
            <p:nvSpPr>
              <p:cNvPr id="65" name="AutoShape 49"/>
              <p:cNvSpPr>
                <a:spLocks noChangeArrowheads="1"/>
              </p:cNvSpPr>
              <p:nvPr/>
            </p:nvSpPr>
            <p:spPr bwMode="gray">
              <a:xfrm>
                <a:off x="4245" y="2118"/>
                <a:ext cx="1200" cy="330"/>
              </a:xfrm>
              <a:prstGeom prst="roundRect">
                <a:avLst>
                  <a:gd name="adj" fmla="val 16667"/>
                </a:avLst>
              </a:prstGeom>
              <a:solidFill>
                <a:srgbClr val="AF423F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AutoShape 50"/>
              <p:cNvSpPr>
                <a:spLocks noChangeArrowheads="1"/>
              </p:cNvSpPr>
              <p:nvPr/>
            </p:nvSpPr>
            <p:spPr bwMode="gray">
              <a:xfrm>
                <a:off x="4248" y="2120"/>
                <a:ext cx="1192" cy="105"/>
              </a:xfrm>
              <a:prstGeom prst="roundRect">
                <a:avLst>
                  <a:gd name="adj" fmla="val 445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AF423F">
                      <a:alpha val="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aphicFrame>
          <p:nvGraphicFramePr>
            <p:cNvPr id="68" name="图表 67"/>
            <p:cNvGraphicFramePr/>
            <p:nvPr/>
          </p:nvGraphicFramePr>
          <p:xfrm>
            <a:off x="1638317" y="2500306"/>
            <a:ext cx="6096000" cy="406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8" name="Freeform 31"/>
            <p:cNvSpPr>
              <a:spLocks/>
            </p:cNvSpPr>
            <p:nvPr/>
          </p:nvSpPr>
          <p:spPr bwMode="gray">
            <a:xfrm rot="10800000" flipH="1" flipV="1">
              <a:off x="2557245" y="2129050"/>
              <a:ext cx="671512" cy="873857"/>
            </a:xfrm>
            <a:custGeom>
              <a:avLst/>
              <a:gdLst/>
              <a:ahLst/>
              <a:cxnLst>
                <a:cxn ang="0">
                  <a:pos x="421" y="537"/>
                </a:cxn>
                <a:cxn ang="0">
                  <a:pos x="423" y="0"/>
                </a:cxn>
                <a:cxn ang="0">
                  <a:pos x="0" y="5"/>
                </a:cxn>
              </a:cxnLst>
              <a:rect l="0" t="0" r="r" b="b"/>
              <a:pathLst>
                <a:path w="423" h="537">
                  <a:moveTo>
                    <a:pt x="421" y="537"/>
                  </a:moveTo>
                  <a:lnTo>
                    <a:pt x="423" y="0"/>
                  </a:lnTo>
                  <a:lnTo>
                    <a:pt x="0" y="5"/>
                  </a:lnTo>
                </a:path>
              </a:pathLst>
            </a:custGeom>
            <a:noFill/>
            <a:ln w="38100" cmpd="sng">
              <a:solidFill>
                <a:srgbClr val="93A71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Rectangle 47"/>
            <p:cNvSpPr>
              <a:spLocks noChangeArrowheads="1"/>
            </p:cNvSpPr>
            <p:nvPr/>
          </p:nvSpPr>
          <p:spPr bwMode="gray">
            <a:xfrm>
              <a:off x="7252745" y="2001034"/>
              <a:ext cx="14414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添加文本</a:t>
              </a:r>
              <a:endPara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gray">
            <a:xfrm rot="5400000" flipH="1">
              <a:off x="6254780" y="2511195"/>
              <a:ext cx="1439863" cy="862013"/>
            </a:xfrm>
            <a:custGeom>
              <a:avLst/>
              <a:gdLst/>
              <a:ahLst/>
              <a:cxnLst>
                <a:cxn ang="0">
                  <a:pos x="720" y="0"/>
                </a:cxn>
                <a:cxn ang="0">
                  <a:pos x="723" y="643"/>
                </a:cxn>
                <a:cxn ang="0">
                  <a:pos x="0" y="650"/>
                </a:cxn>
              </a:cxnLst>
              <a:rect l="0" t="0" r="r" b="b"/>
              <a:pathLst>
                <a:path w="723" h="650">
                  <a:moveTo>
                    <a:pt x="720" y="0"/>
                  </a:moveTo>
                  <a:lnTo>
                    <a:pt x="723" y="643"/>
                  </a:lnTo>
                  <a:lnTo>
                    <a:pt x="0" y="650"/>
                  </a:lnTo>
                </a:path>
              </a:pathLst>
            </a:custGeom>
            <a:noFill/>
            <a:ln w="38100" cmpd="sng">
              <a:solidFill>
                <a:srgbClr val="1C45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31"/>
            <p:cNvSpPr>
              <a:spLocks/>
            </p:cNvSpPr>
            <p:nvPr/>
          </p:nvSpPr>
          <p:spPr bwMode="gray">
            <a:xfrm rot="10800000" flipV="1">
              <a:off x="4155927" y="1658217"/>
              <a:ext cx="286843" cy="1041593"/>
            </a:xfrm>
            <a:custGeom>
              <a:avLst/>
              <a:gdLst/>
              <a:ahLst/>
              <a:cxnLst>
                <a:cxn ang="0">
                  <a:pos x="421" y="537"/>
                </a:cxn>
                <a:cxn ang="0">
                  <a:pos x="423" y="0"/>
                </a:cxn>
                <a:cxn ang="0">
                  <a:pos x="0" y="5"/>
                </a:cxn>
              </a:cxnLst>
              <a:rect l="0" t="0" r="r" b="b"/>
              <a:pathLst>
                <a:path w="423" h="537">
                  <a:moveTo>
                    <a:pt x="421" y="537"/>
                  </a:moveTo>
                  <a:lnTo>
                    <a:pt x="423" y="0"/>
                  </a:lnTo>
                  <a:lnTo>
                    <a:pt x="0" y="5"/>
                  </a:lnTo>
                </a:path>
              </a:pathLst>
            </a:custGeom>
            <a:noFill/>
            <a:ln w="38100" cmpd="sng">
              <a:solidFill>
                <a:srgbClr val="7F177A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ectangle 47"/>
            <p:cNvSpPr>
              <a:spLocks noChangeArrowheads="1"/>
            </p:cNvSpPr>
            <p:nvPr/>
          </p:nvSpPr>
          <p:spPr bwMode="gray">
            <a:xfrm>
              <a:off x="4644113" y="1491531"/>
              <a:ext cx="14414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添加文本</a:t>
              </a:r>
              <a:endPara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Rectangle 47"/>
            <p:cNvSpPr>
              <a:spLocks noChangeArrowheads="1"/>
            </p:cNvSpPr>
            <p:nvPr/>
          </p:nvSpPr>
          <p:spPr bwMode="gray">
            <a:xfrm>
              <a:off x="484868" y="5372992"/>
              <a:ext cx="14414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添加文本</a:t>
              </a:r>
              <a:endPara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Freeform 31"/>
            <p:cNvSpPr>
              <a:spLocks/>
            </p:cNvSpPr>
            <p:nvPr/>
          </p:nvSpPr>
          <p:spPr bwMode="gray">
            <a:xfrm rot="10800000" flipH="1">
              <a:off x="2215643" y="5143512"/>
              <a:ext cx="457199" cy="443150"/>
            </a:xfrm>
            <a:custGeom>
              <a:avLst/>
              <a:gdLst/>
              <a:ahLst/>
              <a:cxnLst>
                <a:cxn ang="0">
                  <a:pos x="421" y="537"/>
                </a:cxn>
                <a:cxn ang="0">
                  <a:pos x="423" y="0"/>
                </a:cxn>
                <a:cxn ang="0">
                  <a:pos x="0" y="5"/>
                </a:cxn>
              </a:cxnLst>
              <a:rect l="0" t="0" r="r" b="b"/>
              <a:pathLst>
                <a:path w="423" h="537">
                  <a:moveTo>
                    <a:pt x="421" y="537"/>
                  </a:moveTo>
                  <a:lnTo>
                    <a:pt x="423" y="0"/>
                  </a:lnTo>
                  <a:lnTo>
                    <a:pt x="0" y="5"/>
                  </a:lnTo>
                </a:path>
              </a:pathLst>
            </a:custGeom>
            <a:noFill/>
            <a:ln w="38100" cmpd="sng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87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642918"/>
            <a:ext cx="478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图解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1714480" y="2063712"/>
          <a:ext cx="5572164" cy="3714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同心圆 23"/>
          <p:cNvSpPr/>
          <p:nvPr/>
        </p:nvSpPr>
        <p:spPr>
          <a:xfrm>
            <a:off x="4041089" y="2546384"/>
            <a:ext cx="152996" cy="152996"/>
          </a:xfrm>
          <a:prstGeom prst="don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同心圆 24"/>
          <p:cNvSpPr/>
          <p:nvPr/>
        </p:nvSpPr>
        <p:spPr>
          <a:xfrm>
            <a:off x="3541686" y="4415932"/>
            <a:ext cx="152996" cy="152996"/>
          </a:xfrm>
          <a:prstGeom prst="don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同心圆 25"/>
          <p:cNvSpPr/>
          <p:nvPr/>
        </p:nvSpPr>
        <p:spPr>
          <a:xfrm>
            <a:off x="5501052" y="4080066"/>
            <a:ext cx="152996" cy="152996"/>
          </a:xfrm>
          <a:prstGeom prst="don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同心圆 28"/>
          <p:cNvSpPr/>
          <p:nvPr/>
        </p:nvSpPr>
        <p:spPr>
          <a:xfrm>
            <a:off x="4937904" y="2549032"/>
            <a:ext cx="152996" cy="152996"/>
          </a:xfrm>
          <a:prstGeom prst="don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2570672" y="4537494"/>
            <a:ext cx="983411" cy="396815"/>
          </a:xfrm>
          <a:custGeom>
            <a:avLst/>
            <a:gdLst>
              <a:gd name="connsiteX0" fmla="*/ 983411 w 983411"/>
              <a:gd name="connsiteY0" fmla="*/ 0 h 396815"/>
              <a:gd name="connsiteX1" fmla="*/ 621102 w 983411"/>
              <a:gd name="connsiteY1" fmla="*/ 379563 h 396815"/>
              <a:gd name="connsiteX2" fmla="*/ 0 w 983411"/>
              <a:gd name="connsiteY2" fmla="*/ 396815 h 396815"/>
              <a:gd name="connsiteX3" fmla="*/ 0 w 983411"/>
              <a:gd name="connsiteY3" fmla="*/ 396815 h 396815"/>
              <a:gd name="connsiteX4" fmla="*/ 0 w 983411"/>
              <a:gd name="connsiteY4" fmla="*/ 396815 h 396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411" h="396815">
                <a:moveTo>
                  <a:pt x="983411" y="0"/>
                </a:moveTo>
                <a:lnTo>
                  <a:pt x="621102" y="379563"/>
                </a:lnTo>
                <a:lnTo>
                  <a:pt x="0" y="396815"/>
                </a:lnTo>
                <a:lnTo>
                  <a:pt x="0" y="396815"/>
                </a:lnTo>
                <a:lnTo>
                  <a:pt x="0" y="396815"/>
                </a:lnTo>
              </a:path>
            </a:pathLst>
          </a:custGeom>
          <a:ln w="222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5055080" y="1846053"/>
            <a:ext cx="1190445" cy="724619"/>
          </a:xfrm>
          <a:custGeom>
            <a:avLst/>
            <a:gdLst>
              <a:gd name="connsiteX0" fmla="*/ 0 w 1190445"/>
              <a:gd name="connsiteY0" fmla="*/ 724619 h 724619"/>
              <a:gd name="connsiteX1" fmla="*/ 258792 w 1190445"/>
              <a:gd name="connsiteY1" fmla="*/ 0 h 724619"/>
              <a:gd name="connsiteX2" fmla="*/ 1190445 w 1190445"/>
              <a:gd name="connsiteY2" fmla="*/ 0 h 724619"/>
              <a:gd name="connsiteX3" fmla="*/ 1190445 w 1190445"/>
              <a:gd name="connsiteY3" fmla="*/ 0 h 7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445" h="724619">
                <a:moveTo>
                  <a:pt x="0" y="724619"/>
                </a:moveTo>
                <a:lnTo>
                  <a:pt x="258792" y="0"/>
                </a:lnTo>
                <a:lnTo>
                  <a:pt x="1190445" y="0"/>
                </a:lnTo>
                <a:lnTo>
                  <a:pt x="1190445" y="0"/>
                </a:lnTo>
              </a:path>
            </a:pathLst>
          </a:custGeom>
          <a:ln w="222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5607172" y="4209694"/>
            <a:ext cx="1345721" cy="327803"/>
          </a:xfrm>
          <a:custGeom>
            <a:avLst/>
            <a:gdLst>
              <a:gd name="connsiteX0" fmla="*/ 0 w 1345721"/>
              <a:gd name="connsiteY0" fmla="*/ 0 h 327803"/>
              <a:gd name="connsiteX1" fmla="*/ 362309 w 1345721"/>
              <a:gd name="connsiteY1" fmla="*/ 327803 h 327803"/>
              <a:gd name="connsiteX2" fmla="*/ 1345721 w 1345721"/>
              <a:gd name="connsiteY2" fmla="*/ 327803 h 327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721" h="327803">
                <a:moveTo>
                  <a:pt x="0" y="0"/>
                </a:moveTo>
                <a:lnTo>
                  <a:pt x="362309" y="327803"/>
                </a:lnTo>
                <a:lnTo>
                  <a:pt x="1345721" y="327803"/>
                </a:lnTo>
              </a:path>
            </a:pathLst>
          </a:custGeom>
          <a:ln w="222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1045820" y="2000240"/>
            <a:ext cx="1643074" cy="571504"/>
          </a:xfrm>
          <a:prstGeom prst="roundRect">
            <a:avLst>
              <a:gd name="adj" fmla="val 50000"/>
            </a:avLst>
          </a:prstGeom>
          <a:solidFill>
            <a:srgbClr val="8064A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同心圆 35"/>
          <p:cNvSpPr/>
          <p:nvPr/>
        </p:nvSpPr>
        <p:spPr>
          <a:xfrm>
            <a:off x="2448509" y="2203484"/>
            <a:ext cx="152996" cy="152996"/>
          </a:xfrm>
          <a:prstGeom prst="don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2583181" y="2260119"/>
            <a:ext cx="1488490" cy="310551"/>
          </a:xfrm>
          <a:custGeom>
            <a:avLst/>
            <a:gdLst>
              <a:gd name="connsiteX0" fmla="*/ 1362973 w 1362973"/>
              <a:gd name="connsiteY0" fmla="*/ 310551 h 310551"/>
              <a:gd name="connsiteX1" fmla="*/ 1104181 w 1362973"/>
              <a:gd name="connsiteY1" fmla="*/ 0 h 310551"/>
              <a:gd name="connsiteX2" fmla="*/ 0 w 1362973"/>
              <a:gd name="connsiteY2" fmla="*/ 17253 h 31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2973" h="310551">
                <a:moveTo>
                  <a:pt x="1362973" y="310551"/>
                </a:moveTo>
                <a:lnTo>
                  <a:pt x="1104181" y="0"/>
                </a:lnTo>
                <a:lnTo>
                  <a:pt x="0" y="17253"/>
                </a:lnTo>
              </a:path>
            </a:pathLst>
          </a:custGeom>
          <a:ln w="222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922728" y="4655517"/>
            <a:ext cx="1643074" cy="571504"/>
          </a:xfrm>
          <a:prstGeom prst="roundRect">
            <a:avLst>
              <a:gd name="adj" fmla="val 50000"/>
            </a:avLst>
          </a:prstGeom>
          <a:solidFill>
            <a:srgbClr val="9BBB5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同心圆 37"/>
          <p:cNvSpPr/>
          <p:nvPr/>
        </p:nvSpPr>
        <p:spPr>
          <a:xfrm>
            <a:off x="2325417" y="4858761"/>
            <a:ext cx="152996" cy="152996"/>
          </a:xfrm>
          <a:prstGeom prst="don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268450" y="1587004"/>
            <a:ext cx="1643074" cy="571504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同心圆 39"/>
          <p:cNvSpPr/>
          <p:nvPr/>
        </p:nvSpPr>
        <p:spPr>
          <a:xfrm>
            <a:off x="6349158" y="1777134"/>
            <a:ext cx="152996" cy="152996"/>
          </a:xfrm>
          <a:prstGeom prst="don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954250" y="4242281"/>
            <a:ext cx="1643074" cy="571504"/>
          </a:xfrm>
          <a:prstGeom prst="roundRect">
            <a:avLst>
              <a:gd name="adj" fmla="val 50000"/>
            </a:avLst>
          </a:prstGeom>
          <a:solidFill>
            <a:srgbClr val="C0504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同心圆 41"/>
          <p:cNvSpPr/>
          <p:nvPr/>
        </p:nvSpPr>
        <p:spPr>
          <a:xfrm>
            <a:off x="7034958" y="4432411"/>
            <a:ext cx="152996" cy="152996"/>
          </a:xfrm>
          <a:prstGeom prst="don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75666" y="3974786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45%</a:t>
            </a:r>
            <a:endParaRPr lang="zh-CN" altLang="en-US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44460" y="3566160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30%</a:t>
            </a:r>
            <a:endParaRPr lang="zh-CN" altLang="en-US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3900" y="2682240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15%</a:t>
            </a:r>
            <a:endParaRPr lang="zh-CN" altLang="en-US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98560" y="2665100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10%</a:t>
            </a:r>
            <a:endParaRPr lang="zh-CN" altLang="en-US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27736" y="2082156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80114" y="4719638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51274" y="1625918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06594" y="4323398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6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642918"/>
            <a:ext cx="478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图解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8" name="图表 27"/>
          <p:cNvGraphicFramePr/>
          <p:nvPr/>
        </p:nvGraphicFramePr>
        <p:xfrm>
          <a:off x="738166" y="1112120"/>
          <a:ext cx="7905800" cy="5404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24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74</Words>
  <Application>Microsoft Office PowerPoint</Application>
  <PresentationFormat>全屏显示(4:3)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sl</dc:creator>
  <cp:lastModifiedBy>Administrator</cp:lastModifiedBy>
  <cp:revision>16</cp:revision>
  <dcterms:created xsi:type="dcterms:W3CDTF">2010-04-02T03:00:09Z</dcterms:created>
  <dcterms:modified xsi:type="dcterms:W3CDTF">2016-07-06T08:36:11Z</dcterms:modified>
</cp:coreProperties>
</file>