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68" r:id="rId10"/>
    <p:sldMasterId id="2147483780" r:id="rId11"/>
    <p:sldMasterId id="2147483792" r:id="rId12"/>
    <p:sldMasterId id="2147483816" r:id="rId13"/>
    <p:sldMasterId id="2147483828" r:id="rId14"/>
    <p:sldMasterId id="2147483840" r:id="rId15"/>
    <p:sldMasterId id="2147483852" r:id="rId16"/>
    <p:sldMasterId id="2147483864" r:id="rId17"/>
    <p:sldMasterId id="2147483876" r:id="rId18"/>
    <p:sldMasterId id="2147483888" r:id="rId19"/>
  </p:sldMasterIdLst>
  <p:sldIdLst>
    <p:sldId id="256" r:id="rId20"/>
    <p:sldId id="257" r:id="rId21"/>
    <p:sldId id="260" r:id="rId22"/>
    <p:sldId id="262" r:id="rId23"/>
    <p:sldId id="264" r:id="rId24"/>
    <p:sldId id="266" r:id="rId25"/>
    <p:sldId id="268" r:id="rId26"/>
    <p:sldId id="270" r:id="rId27"/>
    <p:sldId id="272" r:id="rId28"/>
    <p:sldId id="274" r:id="rId29"/>
    <p:sldId id="278" r:id="rId30"/>
    <p:sldId id="280" r:id="rId31"/>
    <p:sldId id="282" r:id="rId32"/>
    <p:sldId id="286" r:id="rId33"/>
    <p:sldId id="288" r:id="rId34"/>
    <p:sldId id="290" r:id="rId35"/>
    <p:sldId id="292" r:id="rId36"/>
    <p:sldId id="294" r:id="rId37"/>
    <p:sldId id="296" r:id="rId38"/>
    <p:sldId id="298" r:id="rId3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582" y="-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B0183-4D1E-4CD6-B795-EF6C13C0243F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CC2B8-1FC4-4FE0-9A02-895F9E2E5E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C6992-2523-43FA-B074-FBE793611AB5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AF7E0-517E-430D-8DC7-DD42E92A41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6510ACE-A203-43E9-AA2E-FCEA30BFE0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A08C06B-10A5-4C55-85F1-8C3CD5DD26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566DDF3-87D1-477C-8F59-B4248CEFAD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8194B68-0421-46D2-8546-409861B09A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ABEE0D3-966B-462F-8EF6-30FA8CA62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352A3D7-442F-4308-A039-A39AD5E468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8FE5466-2F63-48F5-82E3-C1328DC41B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3F73EE7-619F-4AC8-B43F-CE7AE8046D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803197C-6359-4812-B3C0-D4E3E549D3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9B5FB5D-655A-4502-8C23-E41B0C4FE1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3EE5A-30EE-461E-ACE9-884EFDEB5280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6DE67-E655-43E7-9A5C-3E84296058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1450"/>
            <a:ext cx="2286000" cy="1028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1450"/>
            <a:ext cx="6705600" cy="1028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AC7ADC6-2070-4523-B8BE-0326270D1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BDAC4E6-FF68-4DD9-825C-62B1D93D9B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1CAB785-730A-4C78-9AB5-F61FDA0DB4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07F0218-0E0D-4C97-AEB5-786A10A130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3E887E1-70FC-4130-98F2-DE39434E71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7D72708-FF4F-48CD-95DE-C29D9024D4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DC4DB17-0155-40DB-8476-08C754C3B3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FE19BE2-6D58-4BC2-A914-A1E7E2029F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3B30ADB-3F18-4DFA-A3A5-6F92BF455D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6862A65-4076-498D-BBBE-CA4A444562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7F673FF-113F-4985-B11F-F9EC43AED7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C3EBFC3-1482-4876-AA6B-19E6FA46CC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1450"/>
            <a:ext cx="2286000" cy="1028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1450"/>
            <a:ext cx="6705600" cy="1028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EA1A654-103C-4EE2-8261-EE34A41312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2402858-213C-42B6-A5BC-700A3DE92A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302EF3E-F2AF-4082-BD92-9FD445CA1F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C316C10-606E-4A31-BF7C-A163F79FED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8353ABA-17A8-46DD-870A-6862E7FBD8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61D6C33-3789-4560-8DEC-458E4F147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0B6AEF6-6403-48FE-B3CE-E11D34790A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1C963BA-05D3-4945-8665-AD7FBD7E81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E3EDE1D-F4CC-48E0-9E94-44C7332DAB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D325A07-BFC0-48D2-842D-C788B1C6AB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71FBB40-1AB3-4714-80DD-7A5F5D5CD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585C29F-7436-45A2-96C3-E7D3C458DB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1450"/>
            <a:ext cx="2286000" cy="1028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1450"/>
            <a:ext cx="6705600" cy="1028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1FF42F9-CBBD-43B0-BF14-28C5DF0428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83734E2-576D-4D6B-9AFE-1120A66886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940F887-F558-4CEE-B900-B6445A9A50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94BF1F0-7D17-4C54-83CA-E6F7DFD00B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294EF37-A248-43F5-9802-373C69DE04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F2A8894-9498-4CD3-A1BC-94A333268C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837674E-8942-40FB-94E1-44D7FC4E4E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AC32FF6-F650-403E-AE0C-D1E855758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797DE47-0F93-4E40-AC2A-C258511B1B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D2FC18A-9331-4F2C-AE0C-BA0A0202EA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05F43A3-40F5-4E6F-8131-844718C15E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82176B3-931B-4FFA-A130-30298D03D7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1450"/>
            <a:ext cx="2286000" cy="1028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1450"/>
            <a:ext cx="6705600" cy="1028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EF06524-3198-4D7E-B723-BB6663F77B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6A11C4E-BFE1-4026-8EEB-9B11893117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B3D71CB-B19D-41D2-998E-9D36ABD5AC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C1E6D67-B118-4B4E-9EBF-F0B63FFBBE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C7B6676-779B-4099-8BDC-F242EFB1A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8D15197-A9D3-4096-9DF6-CC7582FC0E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4D780B8-78F2-4318-A3B8-E1FDFAABDB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ADDDC2D-CFD5-4DCD-8B7D-D3AEF06D8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F269C08-7871-4F2B-AE9E-31C72325E4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746217F-9C21-4F03-B5CF-D9FC83DCD8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0DF1C66-053B-4DF4-A520-A4B12E52E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1BADB73-F75E-46C3-82AB-799D882632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1450"/>
            <a:ext cx="2286000" cy="1028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1450"/>
            <a:ext cx="6705600" cy="1028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7E3EC9D-ED80-492A-A704-C35F004968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F0FFD54-68D6-4500-8ACA-BD78851F75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73652FE-C954-4600-A3B9-8470149602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1C0FDA5-ADFA-4727-B8CA-9FB947A622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65798B9-243F-4838-A4DA-5278098A0E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2A7B5A2-BD83-4222-963C-4120E3E846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58F728D-70EA-4FBC-B552-787952E2D9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03EB354-30A8-4D03-8BC5-D8374F9DC5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1D73D12-8E6F-4CCD-B618-B41EF56D6C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16CD510-583F-41BD-8263-AE1F9C9F34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6A269AA-89AB-4444-885A-5272D56317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3456BD2-0D1B-43AC-8BBE-7EE6477C22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1450"/>
            <a:ext cx="2286000" cy="1028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1450"/>
            <a:ext cx="6705600" cy="1028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10F4529-8C22-46BC-86E0-6C5C7214AE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9BB05D2-F67F-4AC5-A56C-9789DEB810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4087E2C-7F28-4426-A7DF-72C88BBD09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FDEB7F9-5B1A-4508-B586-F64FE9E225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993AF55-3DC2-433C-95C7-A5E2773655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F4C9734-A0BC-44D6-9620-D6488D7E00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18DA7F0-663A-4C89-870B-5ADF7F29B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F9D3BEA-1045-4A13-9354-57A1F662B1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E1E9677-6D2B-4804-8E35-FD5A8C9942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2A31C2D-904A-496B-BBBC-04B13B45E6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6E14DD3-178B-4433-9ACC-0E4EC22162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07249DE-495F-470C-8372-723294852A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1450"/>
            <a:ext cx="2286000" cy="1028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1450"/>
            <a:ext cx="6705600" cy="1028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E08C9A8-0666-42AB-9DBD-A3CD1C999B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B29CADE-D97D-4E73-A9B5-12A322708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D35F52E-CBCD-4DB2-AF0A-6BE6DBF7CB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F27C0A2-F728-45E1-95A7-A92220AC5D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5DFA9A-703E-4652-885E-0FFE139A07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AF4A7A5-1042-4454-A102-7DF2934146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2A647D-F502-49FB-9CB6-E77CED4006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C8D7772-D29F-4ADD-B696-FD6B1CE2E7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9AC4852-2D51-44C3-954C-55D096E7A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2897B78-8A95-48EF-8D47-B09797516B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BED84FA-D153-42D1-ADE9-C4FCE4F55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92D8EC7-470D-476A-9388-2FF9B3A45D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1450"/>
            <a:ext cx="2286000" cy="1028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1450"/>
            <a:ext cx="6705600" cy="1028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62945EE-600F-4E82-B7DC-A959A03896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C1ABD81-9AD4-4F60-8F65-37A0387945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FF93452-4471-4CC1-B579-9FB5ECC22A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F388B44-8D99-422F-BDC6-CE47275609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97AE5DE-6E7D-4141-A89C-36A09DC381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DFEE589-480E-4AF9-BE8D-CA2A275522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8143341-03DF-4BF0-BF0E-82D5EBBDD0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512CF54-C613-4D4B-94ED-0C67872A33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0CF7872-94AB-4A54-90FD-763DB8AFE5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D30A7D3-6C81-4C57-96B5-309E3A9C51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9D35C82-9198-4005-AA3A-783594345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0F5EC06-499B-4AD9-B477-07CBDB3395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1450"/>
            <a:ext cx="2286000" cy="1028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1450"/>
            <a:ext cx="6705600" cy="1028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E5803FF-9FA7-4791-963E-654B483622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9DA3B29-93FE-4AF6-A016-42C173990C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A3050-B3BA-4117-9CA2-8407E424BE51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E1146-1174-40AE-918C-A2FEB342FB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080638A-1E65-4195-A61A-962BE74305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1FDF74A-EAC1-40F8-BA50-6E612B785A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3435EEF-C9AA-4C47-9A69-56618E047D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D55FFF9-6EEB-4883-8709-75A529AB35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17D0644-A84A-4E2F-AB27-60B9329F58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CC83C26-0F1F-4C0F-B660-B6EB09AD88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36C47B1-B8E0-4F30-8A79-3BA9CB6E9B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6ABD2FA-8DDC-40E0-83E6-16439675A5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24D5580-43E1-4235-9AEB-BF2617C0C2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7A38EFE-CFB1-4E95-BCC1-62D11E5354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1450"/>
            <a:ext cx="2286000" cy="1028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1450"/>
            <a:ext cx="6705600" cy="1028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C1FC810-B8B3-46F0-888A-FCF5627DD3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F86312F-6E48-4909-9A54-0CAEA737A2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1450"/>
            <a:ext cx="2286000" cy="1028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1450"/>
            <a:ext cx="6705600" cy="1028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0D29A47-2CED-4942-90E0-5114E9969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6E85F46-1F87-4D39-BE57-F832FD125E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C8E6E4B-7E1A-4AA2-A055-A4F27E391B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BF5FD13-0AE3-4F9D-A1D1-0D27D64DEC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4CF4700-B63F-425E-A0F6-FF50A0025A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DDD799A-3346-49E0-A4A2-C74B51852C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83B6C44-C82C-4B84-92CC-54FADB4840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F6A2837-0AE0-41A4-9BF4-4DB5EE3B3D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84EF1-DA70-4B22-8BA2-1C629958387E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E2E62-A036-4883-B121-6B3CEB61CB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9884F6C-43AB-4191-8F89-1E04F05E3E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358CC0E-2783-447C-9547-847BFF8DA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0B4D292-982E-41B1-96E8-E538814CBB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4AF0CC2-BFF0-4FEC-B21F-C61AAAEAEF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E43F795-F50E-456C-903E-71598E2437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F960137-04BC-475B-932C-1A083AA5C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D0095BA-48C7-48E0-B711-78B94292B5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75925A3-9A11-4528-9977-93B3603EFD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7F9C1B3-39B5-48EC-B231-D379115F50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59D4549-4B55-4F25-9925-D8D5D17507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38638-9FB6-4403-B52D-F695C66A30BE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5934C-3DAF-4F12-BD38-9D14DC4BF7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ABE6681-B4DA-44F4-A35F-23FBE74E8A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7E5B7BA-DDBD-4CB1-BA96-A765E966AB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614395A-A8FC-4711-8ADB-78BBD93D36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20127BF-C073-46EC-8264-FA0F97E03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1450"/>
            <a:ext cx="2286000" cy="1028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1450"/>
            <a:ext cx="6705600" cy="1028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5EF2C86-50D4-4167-BED7-CE1EAABEB1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70125F9-202E-48E0-AF7F-75DD007126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324E645-9AC6-4B2E-B639-9E042E2189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703B254-B443-48DF-B67E-C8EE93B5E6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7E8F5D8-1148-4010-BD86-482B45B1B9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FD2EF5B-4207-4A14-9E86-B010FA0F4A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D2F66-4977-4E64-995F-6CDB5D6CC848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847EC-1374-4CC7-8E37-DF014A7507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3ACE7F2-020D-4F6A-AEB7-E8B473050E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79B6F7B-40FA-4137-A0DD-A4F94A456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0E4B15C-7FBD-41D9-A634-20BD9CB32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671B0AE-5A1E-4523-A075-85B0AF9CE3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8FBA8A5-82A0-42D9-A5B1-DA43B66890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1450"/>
            <a:ext cx="2286000" cy="1028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1450"/>
            <a:ext cx="6705600" cy="1028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A458149-6460-4F61-948F-312E68F3B2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54542C8-19BE-4255-BD86-0F2303BAC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CB36ACF-0506-4DC2-88C7-5FE2163F80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C9A4501-54E4-4C50-AC05-51C3904CFC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59080F6-22A5-465B-BD3A-FFEF3A89C0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4C5A7-C636-4AC7-9DE4-C01BE4219426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0D435-37A8-4939-A865-F9E055BF35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6FE8E62-8D20-4547-AF3B-BFF83DE89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F1DE5C6-B9D0-48AF-BA18-EBB1E882F2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D03EF4D-10EC-4D4B-8CCC-A2AE91454E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67B3A06-3A35-4EC7-9BD0-195167136B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F9A8EBB-0180-4DAE-BFC8-499F218F73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28382D8-818C-44E8-9C14-50F9EF035F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1450"/>
            <a:ext cx="2286000" cy="1028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1450"/>
            <a:ext cx="6705600" cy="1028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D40DE5B-8319-4813-8BA0-3C9795759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2E641FD-2EE7-4950-886B-D80C966D33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7BB20D7-837D-4B60-9697-B57855FFE7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8152549-CB4E-4FAE-B5C7-A8BFE223A4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/>
          <p:cNvPicPr>
            <a:picLocks noChangeAspect="1"/>
          </p:cNvPicPr>
          <p:nvPr userDrawn="1"/>
        </p:nvPicPr>
        <p:blipFill>
          <a:blip r:embed="rId2"/>
          <a:srcRect l="1111" t="24001" r="-1111" b="5667"/>
          <a:stretch>
            <a:fillRect/>
          </a:stretch>
        </p:blipFill>
        <p:spPr bwMode="auto">
          <a:xfrm>
            <a:off x="-1588" y="0"/>
            <a:ext cx="9253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259DB-DB08-49DE-8BD8-1E149115112A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5655D-4E76-44C2-9120-F2D5571BB4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077E73D-B3C2-4428-9434-81750903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E208151-1960-404D-89AA-A901E7B387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33273AB-99E0-4E9E-9BD5-37A6C8DAED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14DD290-4E7F-44BB-ACFB-619BC6EC15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15BE30F-F7D7-4EA0-B4F3-4EEEC083BF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8C883D3-F43F-465C-89F1-9B43EC9B07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C6B39FE-2B3D-420B-B056-DB34098BBE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1450"/>
            <a:ext cx="2286000" cy="1028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1450"/>
            <a:ext cx="6705600" cy="1028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DC462D2-B614-46AA-BB33-75E67C25E3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7116BCF-069D-4D99-9F95-A3B1180F45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169A1D6-00FD-451A-8CA1-11B52966F9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AC3E3-B594-46CD-BD3B-0E53068459D2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2BF21-C056-42CC-BE3B-A323601B47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447C753-C1CE-4F44-92BF-2BA00D98AE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ABC6094-1615-4AA6-AF76-7BC37BEA58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33277B1-FF1C-480F-BFFD-5AA9A370D9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9998CE4-FA8D-4FE0-9274-650DDB1C33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9D46FA2-D0A6-49FF-9BCE-5B3A2D03EF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D974C24-77C5-4FCF-A4B1-6367D615B3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C61BBB4-C416-47FE-BE33-341D1DC71F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3B3093F-2776-46B7-9402-CF1E5143EE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1450"/>
            <a:ext cx="2286000" cy="1028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1450"/>
            <a:ext cx="6705600" cy="1028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55646D-D5E7-438A-807E-A63C999C50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2CA635F-3BB8-462F-A207-ADA29570E7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37574-AAD6-43DB-A97B-9BDEE5CFA5A4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BE0DF-048E-4928-B4D0-3FCBEA8BF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52DFE6F-C3F4-43C4-B69F-49BB7A3CC9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CE5ED42-21A7-4753-88A6-950040C630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42950"/>
            <a:ext cx="40386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1F6F361-0FA1-401D-9767-054949C597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FC79F6F-E196-4A5E-B34F-ED56A3F7E2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E99C9BD-8B56-4E42-BADF-ECBD9455B5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B4CCF0A-38BC-4E8B-9CC7-14F6D4075A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284F25F-9521-4E89-B53A-FC8A5F919F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9D302AA-C5FE-4F6A-A862-25E53B46EE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D3DA39A-46B5-4B24-B26A-991EB46F9E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1450"/>
            <a:ext cx="2286000" cy="1028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1450"/>
            <a:ext cx="6705600" cy="1028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B9F931D-AFE3-4F18-8A84-C46CFB0CF7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661D2E0-EA6B-45D1-B18F-F6BEED2B7A19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086109-3729-4452-9D33-9AD8394130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1" r:id="rId2"/>
    <p:sldLayoutId id="2147484140" r:id="rId3"/>
    <p:sldLayoutId id="2147484139" r:id="rId4"/>
    <p:sldLayoutId id="2147484138" r:id="rId5"/>
    <p:sldLayoutId id="2147484137" r:id="rId6"/>
    <p:sldLayoutId id="2147484143" r:id="rId7"/>
    <p:sldLayoutId id="2147484136" r:id="rId8"/>
    <p:sldLayoutId id="2147484135" r:id="rId9"/>
    <p:sldLayoutId id="2147484134" r:id="rId10"/>
    <p:sldLayoutId id="214748413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"/>
            <a:ext cx="9144000" cy="571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132EF33A-E81B-464D-8D90-AF05AD471C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2950"/>
            <a:ext cx="822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"/>
            <a:ext cx="9144000" cy="571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A3771AD0-27BD-4041-B18A-F7B7C04E90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2950"/>
            <a:ext cx="822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"/>
            <a:ext cx="9144000" cy="571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D0EDC1EF-D8B8-4DE5-A3C0-871D4622DE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2950"/>
            <a:ext cx="822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"/>
            <a:ext cx="9144000" cy="571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B3136F96-1207-41E3-8E47-2AE135CB60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2950"/>
            <a:ext cx="822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"/>
            <a:ext cx="9144000" cy="571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32139332-6B49-4876-8D43-9182F6678A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2950"/>
            <a:ext cx="822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"/>
            <a:ext cx="9144000" cy="571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45A3F0F6-C867-4A61-9FDD-3EABE664B0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2950"/>
            <a:ext cx="822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"/>
            <a:ext cx="9144000" cy="571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434F6A5F-982A-42C0-9D2F-7297D4C5B6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2950"/>
            <a:ext cx="822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"/>
            <a:ext cx="9144000" cy="571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0FB345F5-7C83-4F72-B3BD-68378444B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2950"/>
            <a:ext cx="822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"/>
            <a:ext cx="9144000" cy="571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572AF8DD-BE75-4D55-A39F-0EF6714B66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2950"/>
            <a:ext cx="822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"/>
            <a:ext cx="9144000" cy="571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F64B0A8F-D114-4648-B8CA-46A2354C79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2950"/>
            <a:ext cx="822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53" r:id="rId1"/>
    <p:sldLayoutId id="2147484354" r:id="rId2"/>
    <p:sldLayoutId id="2147484355" r:id="rId3"/>
    <p:sldLayoutId id="2147484356" r:id="rId4"/>
    <p:sldLayoutId id="2147484357" r:id="rId5"/>
    <p:sldLayoutId id="2147484358" r:id="rId6"/>
    <p:sldLayoutId id="2147484359" r:id="rId7"/>
    <p:sldLayoutId id="2147484360" r:id="rId8"/>
    <p:sldLayoutId id="2147484361" r:id="rId9"/>
    <p:sldLayoutId id="2147484362" r:id="rId10"/>
    <p:sldLayoutId id="214748436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"/>
            <a:ext cx="9144000" cy="571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9B3B266E-3A17-4E4F-A786-250D991CB7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2950"/>
            <a:ext cx="822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000000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09FA5781-F3FF-48E6-8763-A44249F7EB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"/>
            <a:ext cx="9144000" cy="571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1CC8226D-81CB-48C1-9365-1E7BC9D241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2950"/>
            <a:ext cx="822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"/>
            <a:ext cx="9144000" cy="571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27A26321-D616-49FD-A020-14F299BE6F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2950"/>
            <a:ext cx="822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"/>
            <a:ext cx="9144000" cy="571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E12C4A52-95EF-4D0D-B21F-7E8C3794BA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2950"/>
            <a:ext cx="822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"/>
            <a:ext cx="9144000" cy="571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597D1148-3C65-4A8D-896D-F1950201AF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2950"/>
            <a:ext cx="822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"/>
            <a:ext cx="9144000" cy="571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803B9D1B-BCE0-4072-877D-E4027402E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2950"/>
            <a:ext cx="822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"/>
            <a:ext cx="9144000" cy="571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9B3BE386-E6BB-4B34-90B1-5ABD1E73A8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2950"/>
            <a:ext cx="822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580174" y="1312853"/>
            <a:ext cx="5905921" cy="673101"/>
            <a:chOff x="1066" y="1389"/>
            <a:chExt cx="1497" cy="424"/>
          </a:xfrm>
          <a:scene3d>
            <a:camera prst="orthographicFront"/>
            <a:lightRig rig="twoPt" dir="t"/>
          </a:scene3d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 rot="10800000">
              <a:off x="1079" y="1677"/>
              <a:ext cx="1484" cy="136"/>
            </a:xfrm>
            <a:custGeom>
              <a:avLst/>
              <a:gdLst>
                <a:gd name="G0" fmla="+- 1314 0 0"/>
                <a:gd name="G1" fmla="+- 21600 0 1314"/>
                <a:gd name="G2" fmla="*/ 1314 1 2"/>
                <a:gd name="G3" fmla="+- 21600 0 G2"/>
                <a:gd name="G4" fmla="+/ 1314 21600 2"/>
                <a:gd name="G5" fmla="+/ G1 0 2"/>
                <a:gd name="G6" fmla="*/ 21600 21600 1314"/>
                <a:gd name="G7" fmla="*/ G6 1 2"/>
                <a:gd name="G8" fmla="+- 21600 0 G7"/>
                <a:gd name="G9" fmla="*/ 21600 1 2"/>
                <a:gd name="G10" fmla="+- 1314 0 G9"/>
                <a:gd name="G11" fmla="?: G10 G8 0"/>
                <a:gd name="G12" fmla="?: G10 G7 21600"/>
                <a:gd name="T0" fmla="*/ 20943 w 21600"/>
                <a:gd name="T1" fmla="*/ 10800 h 21600"/>
                <a:gd name="T2" fmla="*/ 10800 w 21600"/>
                <a:gd name="T3" fmla="*/ 21600 h 21600"/>
                <a:gd name="T4" fmla="*/ 657 w 21600"/>
                <a:gd name="T5" fmla="*/ 10800 h 21600"/>
                <a:gd name="T6" fmla="*/ 10800 w 21600"/>
                <a:gd name="T7" fmla="*/ 0 h 21600"/>
                <a:gd name="T8" fmla="*/ 2457 w 21600"/>
                <a:gd name="T9" fmla="*/ 2457 h 21600"/>
                <a:gd name="T10" fmla="*/ 19143 w 21600"/>
                <a:gd name="T11" fmla="*/ 1914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14" y="21600"/>
                  </a:lnTo>
                  <a:lnTo>
                    <a:pt x="2028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80000"/>
                  </a:schemeClr>
                </a:gs>
              </a:gsLst>
              <a:lin ang="5400000" scaled="1"/>
            </a:gradFill>
            <a:ln>
              <a:noFill/>
            </a:ln>
            <a:effectLst/>
            <a:sp3d prstMaterial="matte"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1066" y="1389"/>
              <a:ext cx="1494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DDDDDD">
                  <a:gamma/>
                  <a:shade val="60000"/>
                  <a:invGamma/>
                </a:srgbClr>
              </a:prstShdw>
            </a:effectLst>
            <a:sp3d prstMaterial="matte"/>
            <a:ex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latin typeface="+mn-lt"/>
                  <a:ea typeface="微软雅黑" pitchFamily="34" charset="-122"/>
                </a:rPr>
                <a:t>添加文字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579563" y="2247900"/>
            <a:ext cx="5907087" cy="673100"/>
            <a:chOff x="1066" y="1389"/>
            <a:chExt cx="1497" cy="424"/>
          </a:xfrm>
        </p:grpSpPr>
        <p:sp>
          <p:nvSpPr>
            <p:cNvPr id="271373" name="AutoShape 7"/>
            <p:cNvSpPr>
              <a:spLocks noChangeArrowheads="1"/>
            </p:cNvSpPr>
            <p:nvPr/>
          </p:nvSpPr>
          <p:spPr bwMode="auto">
            <a:xfrm rot="10800000">
              <a:off x="1079" y="1677"/>
              <a:ext cx="1484" cy="136"/>
            </a:xfrm>
            <a:custGeom>
              <a:avLst/>
              <a:gdLst>
                <a:gd name="T0" fmla="*/ 1439 w 21600"/>
                <a:gd name="T1" fmla="*/ 68 h 21600"/>
                <a:gd name="T2" fmla="*/ 742 w 21600"/>
                <a:gd name="T3" fmla="*/ 136 h 21600"/>
                <a:gd name="T4" fmla="*/ 45 w 21600"/>
                <a:gd name="T5" fmla="*/ 68 h 21600"/>
                <a:gd name="T6" fmla="*/ 74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460 w 21600"/>
                <a:gd name="T13" fmla="*/ 2382 h 21600"/>
                <a:gd name="T14" fmla="*/ 19140 w 21600"/>
                <a:gd name="T15" fmla="*/ 192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314" y="21600"/>
                  </a:lnTo>
                  <a:lnTo>
                    <a:pt x="2028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79999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1374" name="AutoShape 8"/>
            <p:cNvSpPr>
              <a:spLocks noChangeArrowheads="1"/>
            </p:cNvSpPr>
            <p:nvPr/>
          </p:nvSpPr>
          <p:spPr bwMode="auto">
            <a:xfrm>
              <a:off x="1066" y="1389"/>
              <a:ext cx="1494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Calibri" pitchFamily="34" charset="0"/>
                  <a:ea typeface="微软雅黑" pitchFamily="34" charset="-122"/>
                </a:rPr>
                <a:t>添加文字</a:t>
              </a:r>
            </a:p>
          </p:txBody>
        </p:sp>
      </p:grp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579563" y="3065463"/>
            <a:ext cx="5907087" cy="673100"/>
            <a:chOff x="1066" y="1389"/>
            <a:chExt cx="1497" cy="424"/>
          </a:xfrm>
        </p:grpSpPr>
        <p:sp>
          <p:nvSpPr>
            <p:cNvPr id="271371" name="AutoShape 7"/>
            <p:cNvSpPr>
              <a:spLocks noChangeArrowheads="1"/>
            </p:cNvSpPr>
            <p:nvPr/>
          </p:nvSpPr>
          <p:spPr bwMode="auto">
            <a:xfrm rot="10800000">
              <a:off x="1079" y="1677"/>
              <a:ext cx="1484" cy="136"/>
            </a:xfrm>
            <a:custGeom>
              <a:avLst/>
              <a:gdLst>
                <a:gd name="T0" fmla="*/ 1439 w 21600"/>
                <a:gd name="T1" fmla="*/ 68 h 21600"/>
                <a:gd name="T2" fmla="*/ 742 w 21600"/>
                <a:gd name="T3" fmla="*/ 136 h 21600"/>
                <a:gd name="T4" fmla="*/ 45 w 21600"/>
                <a:gd name="T5" fmla="*/ 68 h 21600"/>
                <a:gd name="T6" fmla="*/ 74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460 w 21600"/>
                <a:gd name="T13" fmla="*/ 2382 h 21600"/>
                <a:gd name="T14" fmla="*/ 19140 w 21600"/>
                <a:gd name="T15" fmla="*/ 192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314" y="21600"/>
                  </a:lnTo>
                  <a:lnTo>
                    <a:pt x="2028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79999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1372" name="AutoShape 8"/>
            <p:cNvSpPr>
              <a:spLocks noChangeArrowheads="1"/>
            </p:cNvSpPr>
            <p:nvPr/>
          </p:nvSpPr>
          <p:spPr bwMode="auto">
            <a:xfrm>
              <a:off x="1066" y="1389"/>
              <a:ext cx="1494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Calibri" pitchFamily="34" charset="0"/>
                  <a:ea typeface="微软雅黑" pitchFamily="34" charset="-122"/>
                </a:rPr>
                <a:t>添加文字</a:t>
              </a:r>
            </a:p>
          </p:txBody>
        </p:sp>
      </p:grp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1579563" y="3948113"/>
            <a:ext cx="5907087" cy="673100"/>
            <a:chOff x="1066" y="1389"/>
            <a:chExt cx="1497" cy="424"/>
          </a:xfrm>
        </p:grpSpPr>
        <p:sp>
          <p:nvSpPr>
            <p:cNvPr id="271369" name="AutoShape 7"/>
            <p:cNvSpPr>
              <a:spLocks noChangeArrowheads="1"/>
            </p:cNvSpPr>
            <p:nvPr/>
          </p:nvSpPr>
          <p:spPr bwMode="auto">
            <a:xfrm rot="10800000">
              <a:off x="1079" y="1677"/>
              <a:ext cx="1484" cy="136"/>
            </a:xfrm>
            <a:custGeom>
              <a:avLst/>
              <a:gdLst>
                <a:gd name="T0" fmla="*/ 1439 w 21600"/>
                <a:gd name="T1" fmla="*/ 68 h 21600"/>
                <a:gd name="T2" fmla="*/ 742 w 21600"/>
                <a:gd name="T3" fmla="*/ 136 h 21600"/>
                <a:gd name="T4" fmla="*/ 45 w 21600"/>
                <a:gd name="T5" fmla="*/ 68 h 21600"/>
                <a:gd name="T6" fmla="*/ 74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460 w 21600"/>
                <a:gd name="T13" fmla="*/ 2382 h 21600"/>
                <a:gd name="T14" fmla="*/ 19140 w 21600"/>
                <a:gd name="T15" fmla="*/ 192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314" y="21600"/>
                  </a:lnTo>
                  <a:lnTo>
                    <a:pt x="2028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79999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1370" name="AutoShape 8"/>
            <p:cNvSpPr>
              <a:spLocks noChangeArrowheads="1"/>
            </p:cNvSpPr>
            <p:nvPr/>
          </p:nvSpPr>
          <p:spPr bwMode="auto">
            <a:xfrm>
              <a:off x="1066" y="1389"/>
              <a:ext cx="1494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Calibri" pitchFamily="34" charset="0"/>
                  <a:ea typeface="微软雅黑" pitchFamily="34" charset="-122"/>
                </a:rPr>
                <a:t>添加文字</a:t>
              </a:r>
            </a:p>
          </p:txBody>
        </p:sp>
      </p:grpSp>
      <p:sp>
        <p:nvSpPr>
          <p:cNvPr id="2" name="下箭头 1"/>
          <p:cNvSpPr/>
          <p:nvPr/>
        </p:nvSpPr>
        <p:spPr>
          <a:xfrm rot="8460713">
            <a:off x="6923429" y="1343368"/>
            <a:ext cx="693808" cy="853373"/>
          </a:xfrm>
          <a:prstGeom prst="downArrow">
            <a:avLst>
              <a:gd name="adj1" fmla="val 36562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88900" dist="25400" dir="2760000" sx="72000" sy="72000" kx="1200000" algn="br" rotWithShape="0">
              <a:schemeClr val="tx1">
                <a:lumMod val="65000"/>
                <a:lumOff val="35000"/>
              </a:schemeClr>
            </a:outerShdw>
          </a:effectLst>
          <a:scene3d>
            <a:camera prst="obliqueBottomRight">
              <a:rot lat="979243" lon="2987368" rev="1383563"/>
            </a:camera>
            <a:lightRig rig="brightRoom" dir="t"/>
          </a:scene3d>
          <a:sp3d z="203200" prstMaterial="metal">
            <a:bevelT w="165100" prst="coolSlant"/>
            <a:bevelB w="0" h="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8460713">
            <a:off x="6923429" y="2182775"/>
            <a:ext cx="693808" cy="853373"/>
          </a:xfrm>
          <a:prstGeom prst="downArrow">
            <a:avLst>
              <a:gd name="adj1" fmla="val 36562"/>
              <a:gd name="adj2" fmla="val 50000"/>
            </a:avLst>
          </a:prstGeom>
          <a:ln>
            <a:noFill/>
          </a:ln>
          <a:effectLst>
            <a:outerShdw blurRad="88900" dist="25400" dir="2760000" sx="72000" sy="72000" kx="1200000" algn="br" rotWithShape="0">
              <a:schemeClr val="tx1">
                <a:lumMod val="65000"/>
                <a:lumOff val="35000"/>
              </a:schemeClr>
            </a:outerShdw>
          </a:effectLst>
          <a:scene3d>
            <a:camera prst="obliqueBottomRight">
              <a:rot lat="979246" lon="2987367" rev="1383565"/>
            </a:camera>
            <a:lightRig rig="brightRoom" dir="t"/>
          </a:scene3d>
          <a:sp3d z="203200" prstMaterial="metal">
            <a:bevelT w="165100" prst="coolSlant"/>
            <a:bevelB w="0" h="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8460713">
            <a:off x="6923429" y="3022182"/>
            <a:ext cx="693808" cy="853373"/>
          </a:xfrm>
          <a:prstGeom prst="downArrow">
            <a:avLst>
              <a:gd name="adj1" fmla="val 36562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88900" dist="25400" dir="2760000" sx="72000" sy="72000" kx="1200000" algn="br" rotWithShape="0">
              <a:schemeClr val="tx1">
                <a:lumMod val="65000"/>
                <a:lumOff val="35000"/>
              </a:schemeClr>
            </a:outerShdw>
          </a:effectLst>
          <a:scene3d>
            <a:camera prst="obliqueBottomRight">
              <a:rot lat="979243" lon="2987368" rev="1383563"/>
            </a:camera>
            <a:lightRig rig="brightRoom" dir="t"/>
          </a:scene3d>
          <a:sp3d z="203200" prstMaterial="metal">
            <a:bevelT w="165100" prst="coolSlant"/>
            <a:bevelB w="0" h="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8460713">
            <a:off x="6923429" y="3861588"/>
            <a:ext cx="693808" cy="853373"/>
          </a:xfrm>
          <a:prstGeom prst="downArrow">
            <a:avLst>
              <a:gd name="adj1" fmla="val 36562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88900" dist="25400" dir="2760000" sx="72000" sy="72000" kx="1200000" algn="br" rotWithShape="0">
              <a:schemeClr val="tx1">
                <a:lumMod val="65000"/>
                <a:lumOff val="35000"/>
              </a:schemeClr>
            </a:outerShdw>
          </a:effectLst>
          <a:scene3d>
            <a:camera prst="obliqueBottomRight">
              <a:rot lat="979243" lon="2987368" rev="1383563"/>
            </a:camera>
            <a:lightRig rig="brightRoom" dir="t"/>
          </a:scene3d>
          <a:sp3d z="203200" prstMaterial="metal">
            <a:bevelT w="165100" prst="coolSlant"/>
            <a:bevelB w="0" h="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Contents</a:t>
            </a:r>
          </a:p>
        </p:txBody>
      </p:sp>
      <p:grpSp>
        <p:nvGrpSpPr>
          <p:cNvPr id="287747" name="Group 58"/>
          <p:cNvGrpSpPr>
            <a:grpSpLocks/>
          </p:cNvGrpSpPr>
          <p:nvPr/>
        </p:nvGrpSpPr>
        <p:grpSpPr bwMode="auto">
          <a:xfrm>
            <a:off x="1981200" y="1371600"/>
            <a:ext cx="5105400" cy="512763"/>
            <a:chOff x="1248" y="1152"/>
            <a:chExt cx="3216" cy="430"/>
          </a:xfrm>
        </p:grpSpPr>
        <p:sp>
          <p:nvSpPr>
            <p:cNvPr id="287768" name="Line 29"/>
            <p:cNvSpPr>
              <a:spLocks noChangeShapeType="1"/>
            </p:cNvSpPr>
            <p:nvPr/>
          </p:nvSpPr>
          <p:spPr bwMode="auto">
            <a:xfrm>
              <a:off x="1440" y="15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69" name="Rectangle 5"/>
            <p:cNvSpPr>
              <a:spLocks noChangeArrowheads="1"/>
            </p:cNvSpPr>
            <p:nvPr/>
          </p:nvSpPr>
          <p:spPr bwMode="gray">
            <a:xfrm rot="3419336">
              <a:off x="1261" y="113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54D060"/>
                </a:gs>
                <a:gs pos="100000">
                  <a:srgbClr val="27602C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4D06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70" name="Text Box 30"/>
            <p:cNvSpPr txBox="1">
              <a:spLocks noChangeArrowheads="1"/>
            </p:cNvSpPr>
            <p:nvPr/>
          </p:nvSpPr>
          <p:spPr bwMode="auto">
            <a:xfrm>
              <a:off x="2256" y="1194"/>
              <a:ext cx="1539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FF"/>
                  </a:solidFill>
                </a:rPr>
                <a:t>Click to add Title</a:t>
              </a:r>
            </a:p>
          </p:txBody>
        </p:sp>
        <p:sp>
          <p:nvSpPr>
            <p:cNvPr id="287771" name="Text Box 31"/>
            <p:cNvSpPr txBox="1">
              <a:spLocks noChangeArrowheads="1"/>
            </p:cNvSpPr>
            <p:nvPr/>
          </p:nvSpPr>
          <p:spPr bwMode="gray">
            <a:xfrm>
              <a:off x="1295" y="1166"/>
              <a:ext cx="224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287748" name="Group 59"/>
          <p:cNvGrpSpPr>
            <a:grpSpLocks/>
          </p:cNvGrpSpPr>
          <p:nvPr/>
        </p:nvGrpSpPr>
        <p:grpSpPr bwMode="auto">
          <a:xfrm>
            <a:off x="1981200" y="1943100"/>
            <a:ext cx="5105400" cy="512763"/>
            <a:chOff x="1248" y="1632"/>
            <a:chExt cx="3216" cy="430"/>
          </a:xfrm>
        </p:grpSpPr>
        <p:sp>
          <p:nvSpPr>
            <p:cNvPr id="287764" name="Line 35"/>
            <p:cNvSpPr>
              <a:spLocks noChangeShapeType="1"/>
            </p:cNvSpPr>
            <p:nvPr/>
          </p:nvSpPr>
          <p:spPr bwMode="auto">
            <a:xfrm>
              <a:off x="1440" y="198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65" name="Rectangle 34"/>
            <p:cNvSpPr>
              <a:spLocks noChangeArrowheads="1"/>
            </p:cNvSpPr>
            <p:nvPr/>
          </p:nvSpPr>
          <p:spPr bwMode="gray">
            <a:xfrm rot="3419336">
              <a:off x="1261" y="161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8E97EE"/>
                </a:gs>
                <a:gs pos="100000">
                  <a:srgbClr val="42466E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E97EE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66" name="Text Box 36"/>
            <p:cNvSpPr txBox="1">
              <a:spLocks noChangeArrowheads="1"/>
            </p:cNvSpPr>
            <p:nvPr/>
          </p:nvSpPr>
          <p:spPr bwMode="auto">
            <a:xfrm>
              <a:off x="2256" y="1674"/>
              <a:ext cx="1539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FF"/>
                  </a:solidFill>
                </a:rPr>
                <a:t>Click to add Title</a:t>
              </a:r>
            </a:p>
          </p:txBody>
        </p:sp>
        <p:sp>
          <p:nvSpPr>
            <p:cNvPr id="287767" name="Text Box 37"/>
            <p:cNvSpPr txBox="1">
              <a:spLocks noChangeArrowheads="1"/>
            </p:cNvSpPr>
            <p:nvPr/>
          </p:nvSpPr>
          <p:spPr bwMode="gray">
            <a:xfrm>
              <a:off x="1295" y="1646"/>
              <a:ext cx="224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287749" name="Group 60"/>
          <p:cNvGrpSpPr>
            <a:grpSpLocks/>
          </p:cNvGrpSpPr>
          <p:nvPr/>
        </p:nvGrpSpPr>
        <p:grpSpPr bwMode="auto">
          <a:xfrm>
            <a:off x="1981200" y="2613025"/>
            <a:ext cx="5105400" cy="511175"/>
            <a:chOff x="1248" y="2194"/>
            <a:chExt cx="3216" cy="430"/>
          </a:xfrm>
        </p:grpSpPr>
        <p:sp>
          <p:nvSpPr>
            <p:cNvPr id="287760" name="Line 40"/>
            <p:cNvSpPr>
              <a:spLocks noChangeShapeType="1"/>
            </p:cNvSpPr>
            <p:nvPr/>
          </p:nvSpPr>
          <p:spPr bwMode="auto">
            <a:xfrm>
              <a:off x="1440" y="254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61" name="Rectangle 39"/>
            <p:cNvSpPr>
              <a:spLocks noChangeArrowheads="1"/>
            </p:cNvSpPr>
            <p:nvPr/>
          </p:nvSpPr>
          <p:spPr bwMode="gray">
            <a:xfrm rot="3419336">
              <a:off x="1261" y="2181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4383E1"/>
                </a:gs>
                <a:gs pos="100000">
                  <a:srgbClr val="1F3D68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4383E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62" name="Text Box 41"/>
            <p:cNvSpPr txBox="1">
              <a:spLocks noChangeArrowheads="1"/>
            </p:cNvSpPr>
            <p:nvPr/>
          </p:nvSpPr>
          <p:spPr bwMode="auto">
            <a:xfrm>
              <a:off x="2256" y="2236"/>
              <a:ext cx="1539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FF"/>
                  </a:solidFill>
                </a:rPr>
                <a:t>Click to add Title</a:t>
              </a:r>
            </a:p>
          </p:txBody>
        </p:sp>
        <p:sp>
          <p:nvSpPr>
            <p:cNvPr id="287763" name="Text Box 42"/>
            <p:cNvSpPr txBox="1">
              <a:spLocks noChangeArrowheads="1"/>
            </p:cNvSpPr>
            <p:nvPr/>
          </p:nvSpPr>
          <p:spPr bwMode="gray">
            <a:xfrm>
              <a:off x="1295" y="2208"/>
              <a:ext cx="224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87750" name="Group 61"/>
          <p:cNvGrpSpPr>
            <a:grpSpLocks/>
          </p:cNvGrpSpPr>
          <p:nvPr/>
        </p:nvGrpSpPr>
        <p:grpSpPr bwMode="auto">
          <a:xfrm>
            <a:off x="1981200" y="3241675"/>
            <a:ext cx="5105400" cy="511175"/>
            <a:chOff x="1248" y="2722"/>
            <a:chExt cx="3216" cy="430"/>
          </a:xfrm>
        </p:grpSpPr>
        <p:sp>
          <p:nvSpPr>
            <p:cNvPr id="287756" name="Line 45"/>
            <p:cNvSpPr>
              <a:spLocks noChangeShapeType="1"/>
            </p:cNvSpPr>
            <p:nvPr/>
          </p:nvSpPr>
          <p:spPr bwMode="auto">
            <a:xfrm>
              <a:off x="1440" y="307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57" name="Rectangle 44"/>
            <p:cNvSpPr>
              <a:spLocks noChangeArrowheads="1"/>
            </p:cNvSpPr>
            <p:nvPr/>
          </p:nvSpPr>
          <p:spPr bwMode="gray">
            <a:xfrm rot="3419336">
              <a:off x="1261" y="270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28A5C"/>
                </a:gs>
                <a:gs pos="100000">
                  <a:srgbClr val="70402B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28A5C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58" name="Text Box 46"/>
            <p:cNvSpPr txBox="1">
              <a:spLocks noChangeArrowheads="1"/>
            </p:cNvSpPr>
            <p:nvPr/>
          </p:nvSpPr>
          <p:spPr bwMode="auto">
            <a:xfrm>
              <a:off x="2256" y="2764"/>
              <a:ext cx="1539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FF"/>
                  </a:solidFill>
                </a:rPr>
                <a:t>Click to add Title</a:t>
              </a:r>
            </a:p>
          </p:txBody>
        </p:sp>
        <p:sp>
          <p:nvSpPr>
            <p:cNvPr id="287759" name="Text Box 47"/>
            <p:cNvSpPr txBox="1">
              <a:spLocks noChangeArrowheads="1"/>
            </p:cNvSpPr>
            <p:nvPr/>
          </p:nvSpPr>
          <p:spPr bwMode="gray">
            <a:xfrm>
              <a:off x="1295" y="2736"/>
              <a:ext cx="224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87751" name="Group 62"/>
          <p:cNvGrpSpPr>
            <a:grpSpLocks/>
          </p:cNvGrpSpPr>
          <p:nvPr/>
        </p:nvGrpSpPr>
        <p:grpSpPr bwMode="auto">
          <a:xfrm>
            <a:off x="1981200" y="3910013"/>
            <a:ext cx="5105400" cy="512762"/>
            <a:chOff x="1248" y="3284"/>
            <a:chExt cx="3216" cy="430"/>
          </a:xfrm>
        </p:grpSpPr>
        <p:sp>
          <p:nvSpPr>
            <p:cNvPr id="287752" name="Line 54"/>
            <p:cNvSpPr>
              <a:spLocks noChangeShapeType="1"/>
            </p:cNvSpPr>
            <p:nvPr/>
          </p:nvSpPr>
          <p:spPr bwMode="auto">
            <a:xfrm>
              <a:off x="1440" y="363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53" name="Rectangle 55"/>
            <p:cNvSpPr>
              <a:spLocks noChangeArrowheads="1"/>
            </p:cNvSpPr>
            <p:nvPr/>
          </p:nvSpPr>
          <p:spPr bwMode="gray">
            <a:xfrm rot="3419336">
              <a:off x="1261" y="3271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EAB764"/>
                </a:gs>
                <a:gs pos="100000">
                  <a:srgbClr val="6C552E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B764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54" name="Text Box 56"/>
            <p:cNvSpPr txBox="1">
              <a:spLocks noChangeArrowheads="1"/>
            </p:cNvSpPr>
            <p:nvPr/>
          </p:nvSpPr>
          <p:spPr bwMode="auto">
            <a:xfrm>
              <a:off x="2256" y="3326"/>
              <a:ext cx="1539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FF"/>
                  </a:solidFill>
                </a:rPr>
                <a:t>Click to add Title</a:t>
              </a:r>
            </a:p>
          </p:txBody>
        </p:sp>
        <p:sp>
          <p:nvSpPr>
            <p:cNvPr id="287755" name="Text Box 57"/>
            <p:cNvSpPr txBox="1">
              <a:spLocks noChangeArrowheads="1"/>
            </p:cNvSpPr>
            <p:nvPr/>
          </p:nvSpPr>
          <p:spPr bwMode="gray">
            <a:xfrm>
              <a:off x="1295" y="3298"/>
              <a:ext cx="224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Contents</a:t>
            </a:r>
          </a:p>
        </p:txBody>
      </p:sp>
      <p:grpSp>
        <p:nvGrpSpPr>
          <p:cNvPr id="291843" name="Group 30"/>
          <p:cNvGrpSpPr>
            <a:grpSpLocks/>
          </p:cNvGrpSpPr>
          <p:nvPr/>
        </p:nvGrpSpPr>
        <p:grpSpPr bwMode="auto">
          <a:xfrm>
            <a:off x="2133600" y="1428750"/>
            <a:ext cx="4724400" cy="534988"/>
            <a:chOff x="1296" y="1344"/>
            <a:chExt cx="2976" cy="450"/>
          </a:xfrm>
        </p:grpSpPr>
        <p:sp>
          <p:nvSpPr>
            <p:cNvPr id="136197" name="AutoShape 5"/>
            <p:cNvSpPr>
              <a:spLocks noChangeArrowheads="1"/>
            </p:cNvSpPr>
            <p:nvPr/>
          </p:nvSpPr>
          <p:spPr bwMode="gray">
            <a:xfrm>
              <a:off x="1536" y="141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21B3E1">
                    <a:gamma/>
                    <a:tint val="21176"/>
                    <a:invGamma/>
                  </a:srgbClr>
                </a:gs>
                <a:gs pos="100000">
                  <a:srgbClr val="21B3E1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36196" name="AutoShape 4"/>
            <p:cNvSpPr>
              <a:spLocks noChangeArrowheads="1"/>
            </p:cNvSpPr>
            <p:nvPr/>
          </p:nvSpPr>
          <p:spPr bwMode="gray">
            <a:xfrm>
              <a:off x="1296" y="1344"/>
              <a:ext cx="432" cy="433"/>
            </a:xfrm>
            <a:prstGeom prst="diamond">
              <a:avLst/>
            </a:prstGeom>
            <a:gradFill rotWithShape="1">
              <a:gsLst>
                <a:gs pos="0">
                  <a:srgbClr val="21B3E1">
                    <a:gamma/>
                    <a:shade val="46275"/>
                    <a:invGamma/>
                  </a:srgbClr>
                </a:gs>
                <a:gs pos="100000">
                  <a:srgbClr val="21B3E1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291866" name="Text Box 6"/>
            <p:cNvSpPr txBox="1">
              <a:spLocks noChangeArrowheads="1"/>
            </p:cNvSpPr>
            <p:nvPr/>
          </p:nvSpPr>
          <p:spPr bwMode="gray">
            <a:xfrm>
              <a:off x="1680" y="1454"/>
              <a:ext cx="21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91867" name="Text Box 7"/>
            <p:cNvSpPr txBox="1">
              <a:spLocks noChangeArrowheads="1"/>
            </p:cNvSpPr>
            <p:nvPr/>
          </p:nvSpPr>
          <p:spPr bwMode="gray">
            <a:xfrm>
              <a:off x="1392" y="1406"/>
              <a:ext cx="224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291844" name="Group 31"/>
          <p:cNvGrpSpPr>
            <a:grpSpLocks/>
          </p:cNvGrpSpPr>
          <p:nvPr/>
        </p:nvGrpSpPr>
        <p:grpSpPr bwMode="auto">
          <a:xfrm>
            <a:off x="2133600" y="2000250"/>
            <a:ext cx="4724400" cy="534988"/>
            <a:chOff x="1296" y="1824"/>
            <a:chExt cx="2976" cy="450"/>
          </a:xfrm>
        </p:grpSpPr>
        <p:sp>
          <p:nvSpPr>
            <p:cNvPr id="136202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00">
                    <a:gamma/>
                    <a:tint val="21176"/>
                    <a:invGamma/>
                  </a:srgbClr>
                </a:gs>
                <a:gs pos="100000">
                  <a:srgbClr val="99CC00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3620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3"/>
            </a:xfrm>
            <a:prstGeom prst="diamond">
              <a:avLst/>
            </a:prstGeom>
            <a:gradFill rotWithShape="1">
              <a:gsLst>
                <a:gs pos="0">
                  <a:srgbClr val="99CC00">
                    <a:gamma/>
                    <a:shade val="46275"/>
                    <a:invGamma/>
                  </a:srgbClr>
                </a:gs>
                <a:gs pos="100000">
                  <a:srgbClr val="99CC00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291862" name="Text Box 1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91863" name="Text Box 13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291845" name="Group 32"/>
          <p:cNvGrpSpPr>
            <a:grpSpLocks/>
          </p:cNvGrpSpPr>
          <p:nvPr/>
        </p:nvGrpSpPr>
        <p:grpSpPr bwMode="auto">
          <a:xfrm>
            <a:off x="2133600" y="2571750"/>
            <a:ext cx="4724400" cy="534988"/>
            <a:chOff x="1296" y="2304"/>
            <a:chExt cx="2976" cy="450"/>
          </a:xfrm>
        </p:grpSpPr>
        <p:sp>
          <p:nvSpPr>
            <p:cNvPr id="136207" name="AutoShape 15"/>
            <p:cNvSpPr>
              <a:spLocks noChangeArrowheads="1"/>
            </p:cNvSpPr>
            <p:nvPr/>
          </p:nvSpPr>
          <p:spPr bwMode="gray">
            <a:xfrm>
              <a:off x="1536" y="237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33">
                    <a:gamma/>
                    <a:tint val="21176"/>
                    <a:invGamma/>
                  </a:srgbClr>
                </a:gs>
                <a:gs pos="100000">
                  <a:srgbClr val="FF9933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36208" name="AutoShape 16"/>
            <p:cNvSpPr>
              <a:spLocks noChangeArrowheads="1"/>
            </p:cNvSpPr>
            <p:nvPr/>
          </p:nvSpPr>
          <p:spPr bwMode="gray">
            <a:xfrm>
              <a:off x="1296" y="2304"/>
              <a:ext cx="432" cy="433"/>
            </a:xfrm>
            <a:prstGeom prst="diamond">
              <a:avLst/>
            </a:prstGeom>
            <a:gradFill rotWithShape="1">
              <a:gsLst>
                <a:gs pos="0">
                  <a:srgbClr val="FF9933">
                    <a:gamma/>
                    <a:shade val="46275"/>
                    <a:invGamma/>
                  </a:srgbClr>
                </a:gs>
                <a:gs pos="100000">
                  <a:srgbClr val="FF9933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291858" name="Text Box 17"/>
            <p:cNvSpPr txBox="1">
              <a:spLocks noChangeArrowheads="1"/>
            </p:cNvSpPr>
            <p:nvPr/>
          </p:nvSpPr>
          <p:spPr bwMode="gray">
            <a:xfrm>
              <a:off x="1680" y="2414"/>
              <a:ext cx="21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91859" name="Text Box 18"/>
            <p:cNvSpPr txBox="1">
              <a:spLocks noChangeArrowheads="1"/>
            </p:cNvSpPr>
            <p:nvPr/>
          </p:nvSpPr>
          <p:spPr bwMode="gray">
            <a:xfrm>
              <a:off x="1392" y="2366"/>
              <a:ext cx="224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91846" name="Group 33"/>
          <p:cNvGrpSpPr>
            <a:grpSpLocks/>
          </p:cNvGrpSpPr>
          <p:nvPr/>
        </p:nvGrpSpPr>
        <p:grpSpPr bwMode="auto">
          <a:xfrm>
            <a:off x="2133600" y="3143250"/>
            <a:ext cx="4724400" cy="534988"/>
            <a:chOff x="1296" y="2832"/>
            <a:chExt cx="2976" cy="450"/>
          </a:xfrm>
        </p:grpSpPr>
        <p:sp>
          <p:nvSpPr>
            <p:cNvPr id="136212" name="AutoShape 20"/>
            <p:cNvSpPr>
              <a:spLocks noChangeArrowheads="1"/>
            </p:cNvSpPr>
            <p:nvPr/>
          </p:nvSpPr>
          <p:spPr bwMode="gray">
            <a:xfrm>
              <a:off x="1536" y="2907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46ACD">
                    <a:gamma/>
                    <a:tint val="21176"/>
                    <a:invGamma/>
                  </a:srgbClr>
                </a:gs>
                <a:gs pos="100000">
                  <a:srgbClr val="E46ACD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36213" name="AutoShape 21"/>
            <p:cNvSpPr>
              <a:spLocks noChangeArrowheads="1"/>
            </p:cNvSpPr>
            <p:nvPr/>
          </p:nvSpPr>
          <p:spPr bwMode="gray">
            <a:xfrm>
              <a:off x="1296" y="2832"/>
              <a:ext cx="432" cy="433"/>
            </a:xfrm>
            <a:prstGeom prst="diamond">
              <a:avLst/>
            </a:prstGeom>
            <a:gradFill rotWithShape="1">
              <a:gsLst>
                <a:gs pos="0">
                  <a:srgbClr val="E46ACD">
                    <a:gamma/>
                    <a:shade val="46275"/>
                    <a:invGamma/>
                  </a:srgbClr>
                </a:gs>
                <a:gs pos="100000">
                  <a:srgbClr val="E46ACD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291854" name="Text Box 22"/>
            <p:cNvSpPr txBox="1">
              <a:spLocks noChangeArrowheads="1"/>
            </p:cNvSpPr>
            <p:nvPr/>
          </p:nvSpPr>
          <p:spPr bwMode="gray">
            <a:xfrm>
              <a:off x="1680" y="2942"/>
              <a:ext cx="21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91855" name="Text Box 23"/>
            <p:cNvSpPr txBox="1">
              <a:spLocks noChangeArrowheads="1"/>
            </p:cNvSpPr>
            <p:nvPr/>
          </p:nvSpPr>
          <p:spPr bwMode="gray">
            <a:xfrm>
              <a:off x="1392" y="2894"/>
              <a:ext cx="224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91847" name="Group 34"/>
          <p:cNvGrpSpPr>
            <a:grpSpLocks/>
          </p:cNvGrpSpPr>
          <p:nvPr/>
        </p:nvGrpSpPr>
        <p:grpSpPr bwMode="auto">
          <a:xfrm>
            <a:off x="2133600" y="3714750"/>
            <a:ext cx="4724400" cy="534988"/>
            <a:chOff x="1296" y="3360"/>
            <a:chExt cx="2976" cy="450"/>
          </a:xfrm>
        </p:grpSpPr>
        <p:sp>
          <p:nvSpPr>
            <p:cNvPr id="136218" name="AutoShape 26"/>
            <p:cNvSpPr>
              <a:spLocks noChangeArrowheads="1"/>
            </p:cNvSpPr>
            <p:nvPr/>
          </p:nvSpPr>
          <p:spPr bwMode="gray">
            <a:xfrm>
              <a:off x="1536" y="343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66FF">
                    <a:gamma/>
                    <a:tint val="21176"/>
                    <a:invGamma/>
                  </a:srgbClr>
                </a:gs>
                <a:gs pos="100000">
                  <a:srgbClr val="3366FF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36219" name="AutoShape 27"/>
            <p:cNvSpPr>
              <a:spLocks noChangeArrowheads="1"/>
            </p:cNvSpPr>
            <p:nvPr/>
          </p:nvSpPr>
          <p:spPr bwMode="gray">
            <a:xfrm>
              <a:off x="1296" y="3360"/>
              <a:ext cx="432" cy="433"/>
            </a:xfrm>
            <a:prstGeom prst="diamond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100000">
                  <a:srgbClr val="3366FF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291850" name="Text Box 28"/>
            <p:cNvSpPr txBox="1">
              <a:spLocks noChangeArrowheads="1"/>
            </p:cNvSpPr>
            <p:nvPr/>
          </p:nvSpPr>
          <p:spPr bwMode="gray">
            <a:xfrm>
              <a:off x="1680" y="3470"/>
              <a:ext cx="21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91851" name="Text Box 29"/>
            <p:cNvSpPr txBox="1">
              <a:spLocks noChangeArrowheads="1"/>
            </p:cNvSpPr>
            <p:nvPr/>
          </p:nvSpPr>
          <p:spPr bwMode="gray">
            <a:xfrm>
              <a:off x="1392" y="3422"/>
              <a:ext cx="224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Contents</a:t>
            </a:r>
          </a:p>
        </p:txBody>
      </p:sp>
      <p:grpSp>
        <p:nvGrpSpPr>
          <p:cNvPr id="293890" name="Group 23"/>
          <p:cNvGrpSpPr>
            <a:grpSpLocks/>
          </p:cNvGrpSpPr>
          <p:nvPr/>
        </p:nvGrpSpPr>
        <p:grpSpPr bwMode="auto">
          <a:xfrm>
            <a:off x="2133600" y="1657350"/>
            <a:ext cx="4876800" cy="342900"/>
            <a:chOff x="1344" y="1392"/>
            <a:chExt cx="3072" cy="288"/>
          </a:xfrm>
        </p:grpSpPr>
        <p:sp>
          <p:nvSpPr>
            <p:cNvPr id="293908" name="Rectangle 13"/>
            <p:cNvSpPr>
              <a:spLocks noChangeArrowheads="1"/>
            </p:cNvSpPr>
            <p:nvPr/>
          </p:nvSpPr>
          <p:spPr bwMode="gray">
            <a:xfrm>
              <a:off x="1680" y="1392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C8F1FA"/>
                </a:gs>
                <a:gs pos="100000">
                  <a:srgbClr val="68D8F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63500" dir="5400000">
                <a:srgbClr val="3E8291"/>
              </a:prstShdw>
            </a:effectLst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3909" name="Rectangle 14"/>
            <p:cNvSpPr>
              <a:spLocks noChangeArrowheads="1"/>
            </p:cNvSpPr>
            <p:nvPr/>
          </p:nvSpPr>
          <p:spPr bwMode="gray">
            <a:xfrm>
              <a:off x="1344" y="1392"/>
              <a:ext cx="384" cy="288"/>
            </a:xfrm>
            <a:prstGeom prst="rect">
              <a:avLst/>
            </a:prstGeom>
            <a:gradFill rotWithShape="1">
              <a:gsLst>
                <a:gs pos="0">
                  <a:srgbClr val="284E75"/>
                </a:gs>
                <a:gs pos="50000">
                  <a:srgbClr val="4D98E3"/>
                </a:gs>
                <a:gs pos="100000">
                  <a:srgbClr val="284E75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63500" dir="5400000">
                <a:srgbClr val="2E5B88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293891" name="Group 24"/>
          <p:cNvGrpSpPr>
            <a:grpSpLocks/>
          </p:cNvGrpSpPr>
          <p:nvPr/>
        </p:nvGrpSpPr>
        <p:grpSpPr bwMode="auto">
          <a:xfrm>
            <a:off x="2133600" y="2171700"/>
            <a:ext cx="4876800" cy="342900"/>
            <a:chOff x="1344" y="1872"/>
            <a:chExt cx="3072" cy="288"/>
          </a:xfrm>
        </p:grpSpPr>
        <p:sp>
          <p:nvSpPr>
            <p:cNvPr id="293906" name="Rectangle 15"/>
            <p:cNvSpPr>
              <a:spLocks noChangeArrowheads="1"/>
            </p:cNvSpPr>
            <p:nvPr/>
          </p:nvSpPr>
          <p:spPr bwMode="gray">
            <a:xfrm>
              <a:off x="1680" y="1872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DCE2FF"/>
                </a:gs>
                <a:gs pos="100000">
                  <a:srgbClr val="9EB0F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63500" dir="5400000">
                <a:srgbClr val="5F6A98"/>
              </a:prstShdw>
            </a:effectLst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3907" name="Rectangle 16"/>
            <p:cNvSpPr>
              <a:spLocks noChangeArrowheads="1"/>
            </p:cNvSpPr>
            <p:nvPr/>
          </p:nvSpPr>
          <p:spPr bwMode="gray">
            <a:xfrm>
              <a:off x="1344" y="1872"/>
              <a:ext cx="384" cy="288"/>
            </a:xfrm>
            <a:prstGeom prst="rect">
              <a:avLst/>
            </a:prstGeom>
            <a:gradFill rotWithShape="1">
              <a:gsLst>
                <a:gs pos="0">
                  <a:srgbClr val="573A7A"/>
                </a:gs>
                <a:gs pos="50000">
                  <a:srgbClr val="A971ED"/>
                </a:gs>
                <a:gs pos="100000">
                  <a:srgbClr val="573A7A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63500" dir="5400000">
                <a:srgbClr val="65448E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293892" name="Group 25"/>
          <p:cNvGrpSpPr>
            <a:grpSpLocks/>
          </p:cNvGrpSpPr>
          <p:nvPr/>
        </p:nvGrpSpPr>
        <p:grpSpPr bwMode="auto">
          <a:xfrm>
            <a:off x="2133600" y="2686050"/>
            <a:ext cx="4876800" cy="342900"/>
            <a:chOff x="1344" y="1392"/>
            <a:chExt cx="3072" cy="288"/>
          </a:xfrm>
        </p:grpSpPr>
        <p:sp>
          <p:nvSpPr>
            <p:cNvPr id="293904" name="Rectangle 26"/>
            <p:cNvSpPr>
              <a:spLocks noChangeArrowheads="1"/>
            </p:cNvSpPr>
            <p:nvPr/>
          </p:nvSpPr>
          <p:spPr bwMode="gray">
            <a:xfrm>
              <a:off x="1680" y="1392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C8F1FA"/>
                </a:gs>
                <a:gs pos="100000">
                  <a:srgbClr val="68D8F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63500" dir="5400000">
                <a:srgbClr val="3E8291"/>
              </a:prstShdw>
            </a:effectLst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3905" name="Rectangle 27"/>
            <p:cNvSpPr>
              <a:spLocks noChangeArrowheads="1"/>
            </p:cNvSpPr>
            <p:nvPr/>
          </p:nvSpPr>
          <p:spPr bwMode="gray">
            <a:xfrm>
              <a:off x="1344" y="1392"/>
              <a:ext cx="384" cy="288"/>
            </a:xfrm>
            <a:prstGeom prst="rect">
              <a:avLst/>
            </a:prstGeom>
            <a:gradFill rotWithShape="1">
              <a:gsLst>
                <a:gs pos="0">
                  <a:srgbClr val="284E75"/>
                </a:gs>
                <a:gs pos="50000">
                  <a:srgbClr val="4D98E3"/>
                </a:gs>
                <a:gs pos="100000">
                  <a:srgbClr val="284E75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63500" dir="5400000">
                <a:srgbClr val="2E5B88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93893" name="Group 28"/>
          <p:cNvGrpSpPr>
            <a:grpSpLocks/>
          </p:cNvGrpSpPr>
          <p:nvPr/>
        </p:nvGrpSpPr>
        <p:grpSpPr bwMode="auto">
          <a:xfrm>
            <a:off x="2133600" y="3200400"/>
            <a:ext cx="4876800" cy="342900"/>
            <a:chOff x="1344" y="1872"/>
            <a:chExt cx="3072" cy="288"/>
          </a:xfrm>
        </p:grpSpPr>
        <p:sp>
          <p:nvSpPr>
            <p:cNvPr id="293902" name="Rectangle 29"/>
            <p:cNvSpPr>
              <a:spLocks noChangeArrowheads="1"/>
            </p:cNvSpPr>
            <p:nvPr/>
          </p:nvSpPr>
          <p:spPr bwMode="gray">
            <a:xfrm>
              <a:off x="1680" y="1872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DCE2FF"/>
                </a:gs>
                <a:gs pos="100000">
                  <a:srgbClr val="9EB0F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63500" dir="5400000">
                <a:srgbClr val="5F6A98"/>
              </a:prstShdw>
            </a:effectLst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3903" name="Rectangle 30"/>
            <p:cNvSpPr>
              <a:spLocks noChangeArrowheads="1"/>
            </p:cNvSpPr>
            <p:nvPr/>
          </p:nvSpPr>
          <p:spPr bwMode="gray">
            <a:xfrm>
              <a:off x="1344" y="1872"/>
              <a:ext cx="384" cy="288"/>
            </a:xfrm>
            <a:prstGeom prst="rect">
              <a:avLst/>
            </a:prstGeom>
            <a:gradFill rotWithShape="1">
              <a:gsLst>
                <a:gs pos="0">
                  <a:srgbClr val="573A7A"/>
                </a:gs>
                <a:gs pos="50000">
                  <a:srgbClr val="A971ED"/>
                </a:gs>
                <a:gs pos="100000">
                  <a:srgbClr val="573A7A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63500" dir="5400000">
                <a:srgbClr val="65448E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93894" name="Group 34"/>
          <p:cNvGrpSpPr>
            <a:grpSpLocks/>
          </p:cNvGrpSpPr>
          <p:nvPr/>
        </p:nvGrpSpPr>
        <p:grpSpPr bwMode="auto">
          <a:xfrm>
            <a:off x="2133600" y="3714750"/>
            <a:ext cx="4876800" cy="342900"/>
            <a:chOff x="1344" y="1392"/>
            <a:chExt cx="3072" cy="288"/>
          </a:xfrm>
        </p:grpSpPr>
        <p:sp>
          <p:nvSpPr>
            <p:cNvPr id="293900" name="Rectangle 35"/>
            <p:cNvSpPr>
              <a:spLocks noChangeArrowheads="1"/>
            </p:cNvSpPr>
            <p:nvPr/>
          </p:nvSpPr>
          <p:spPr bwMode="gray">
            <a:xfrm>
              <a:off x="1680" y="1392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C8F1FA"/>
                </a:gs>
                <a:gs pos="100000">
                  <a:srgbClr val="68D8F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63500" dir="5400000">
                <a:srgbClr val="3E8291"/>
              </a:prstShdw>
            </a:effectLst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3901" name="Rectangle 36"/>
            <p:cNvSpPr>
              <a:spLocks noChangeArrowheads="1"/>
            </p:cNvSpPr>
            <p:nvPr/>
          </p:nvSpPr>
          <p:spPr bwMode="gray">
            <a:xfrm>
              <a:off x="1344" y="1392"/>
              <a:ext cx="384" cy="288"/>
            </a:xfrm>
            <a:prstGeom prst="rect">
              <a:avLst/>
            </a:prstGeom>
            <a:gradFill rotWithShape="1">
              <a:gsLst>
                <a:gs pos="0">
                  <a:srgbClr val="284E75"/>
                </a:gs>
                <a:gs pos="50000">
                  <a:srgbClr val="4D98E3"/>
                </a:gs>
                <a:gs pos="100000">
                  <a:srgbClr val="284E75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63500" dir="5400000">
                <a:srgbClr val="2E5B88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</a:rPr>
                <a:t>5</a:t>
              </a:r>
            </a:p>
          </p:txBody>
        </p:sp>
      </p:grpSp>
      <p:sp>
        <p:nvSpPr>
          <p:cNvPr id="293895" name="Rectangle 38"/>
          <p:cNvSpPr>
            <a:spLocks noChangeArrowheads="1"/>
          </p:cNvSpPr>
          <p:nvPr/>
        </p:nvSpPr>
        <p:spPr bwMode="auto">
          <a:xfrm>
            <a:off x="2819400" y="1676400"/>
            <a:ext cx="403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000000"/>
                </a:solidFill>
              </a:rPr>
              <a:t>Click to add Title</a:t>
            </a:r>
          </a:p>
        </p:txBody>
      </p:sp>
      <p:sp>
        <p:nvSpPr>
          <p:cNvPr id="293896" name="Rectangle 39"/>
          <p:cNvSpPr>
            <a:spLocks noChangeArrowheads="1"/>
          </p:cNvSpPr>
          <p:nvPr/>
        </p:nvSpPr>
        <p:spPr bwMode="auto">
          <a:xfrm>
            <a:off x="2819400" y="2182813"/>
            <a:ext cx="4038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000000"/>
                </a:solidFill>
              </a:rPr>
              <a:t>Click to add Title</a:t>
            </a:r>
          </a:p>
        </p:txBody>
      </p:sp>
      <p:sp>
        <p:nvSpPr>
          <p:cNvPr id="293897" name="Rectangle 40"/>
          <p:cNvSpPr>
            <a:spLocks noChangeArrowheads="1"/>
          </p:cNvSpPr>
          <p:nvPr/>
        </p:nvSpPr>
        <p:spPr bwMode="auto">
          <a:xfrm>
            <a:off x="2819400" y="2686050"/>
            <a:ext cx="403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000000"/>
                </a:solidFill>
              </a:rPr>
              <a:t>Click to add Title</a:t>
            </a:r>
          </a:p>
        </p:txBody>
      </p:sp>
      <p:sp>
        <p:nvSpPr>
          <p:cNvPr id="293898" name="Rectangle 41"/>
          <p:cNvSpPr>
            <a:spLocks noChangeArrowheads="1"/>
          </p:cNvSpPr>
          <p:nvPr/>
        </p:nvSpPr>
        <p:spPr bwMode="auto">
          <a:xfrm>
            <a:off x="2819400" y="3192463"/>
            <a:ext cx="4038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000000"/>
                </a:solidFill>
              </a:rPr>
              <a:t>Click to add Title</a:t>
            </a:r>
          </a:p>
        </p:txBody>
      </p:sp>
      <p:sp>
        <p:nvSpPr>
          <p:cNvPr id="293899" name="Rectangle 42"/>
          <p:cNvSpPr>
            <a:spLocks noChangeArrowheads="1"/>
          </p:cNvSpPr>
          <p:nvPr/>
        </p:nvSpPr>
        <p:spPr bwMode="auto">
          <a:xfrm>
            <a:off x="2819400" y="3725863"/>
            <a:ext cx="4038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000000"/>
                </a:solidFill>
              </a:rPr>
              <a:t>Click to add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Contents</a:t>
            </a:r>
          </a:p>
        </p:txBody>
      </p:sp>
      <p:grpSp>
        <p:nvGrpSpPr>
          <p:cNvPr id="295939" name="Group 7"/>
          <p:cNvGrpSpPr>
            <a:grpSpLocks/>
          </p:cNvGrpSpPr>
          <p:nvPr/>
        </p:nvGrpSpPr>
        <p:grpSpPr bwMode="auto">
          <a:xfrm>
            <a:off x="2133600" y="1657350"/>
            <a:ext cx="5029200" cy="533400"/>
            <a:chOff x="1344" y="1680"/>
            <a:chExt cx="2928" cy="448"/>
          </a:xfrm>
        </p:grpSpPr>
        <p:sp>
          <p:nvSpPr>
            <p:cNvPr id="295953" name="Freeform 5"/>
            <p:cNvSpPr>
              <a:spLocks/>
            </p:cNvSpPr>
            <p:nvPr/>
          </p:nvSpPr>
          <p:spPr bwMode="gray">
            <a:xfrm>
              <a:off x="1440" y="1938"/>
              <a:ext cx="2736" cy="190"/>
            </a:xfrm>
            <a:custGeom>
              <a:avLst/>
              <a:gdLst>
                <a:gd name="T0" fmla="*/ 2736 w 1120"/>
                <a:gd name="T1" fmla="*/ 190 h 252"/>
                <a:gd name="T2" fmla="*/ 2726 w 1120"/>
                <a:gd name="T3" fmla="*/ 188 h 252"/>
                <a:gd name="T4" fmla="*/ 2687 w 1120"/>
                <a:gd name="T5" fmla="*/ 185 h 252"/>
                <a:gd name="T6" fmla="*/ 2624 w 1120"/>
                <a:gd name="T7" fmla="*/ 181 h 252"/>
                <a:gd name="T8" fmla="*/ 2536 w 1120"/>
                <a:gd name="T9" fmla="*/ 175 h 252"/>
                <a:gd name="T10" fmla="*/ 2423 w 1120"/>
                <a:gd name="T11" fmla="*/ 167 h 252"/>
                <a:gd name="T12" fmla="*/ 2291 w 1120"/>
                <a:gd name="T13" fmla="*/ 160 h 252"/>
                <a:gd name="T14" fmla="*/ 2140 w 1120"/>
                <a:gd name="T15" fmla="*/ 154 h 252"/>
                <a:gd name="T16" fmla="*/ 1969 w 1120"/>
                <a:gd name="T17" fmla="*/ 148 h 252"/>
                <a:gd name="T18" fmla="*/ 1783 w 1120"/>
                <a:gd name="T19" fmla="*/ 143 h 252"/>
                <a:gd name="T20" fmla="*/ 1578 w 1120"/>
                <a:gd name="T21" fmla="*/ 139 h 252"/>
                <a:gd name="T22" fmla="*/ 1358 w 1120"/>
                <a:gd name="T23" fmla="*/ 139 h 252"/>
                <a:gd name="T24" fmla="*/ 1138 w 1120"/>
                <a:gd name="T25" fmla="*/ 139 h 252"/>
                <a:gd name="T26" fmla="*/ 938 w 1120"/>
                <a:gd name="T27" fmla="*/ 143 h 252"/>
                <a:gd name="T28" fmla="*/ 752 w 1120"/>
                <a:gd name="T29" fmla="*/ 148 h 252"/>
                <a:gd name="T30" fmla="*/ 581 w 1120"/>
                <a:gd name="T31" fmla="*/ 154 h 252"/>
                <a:gd name="T32" fmla="*/ 435 w 1120"/>
                <a:gd name="T33" fmla="*/ 160 h 252"/>
                <a:gd name="T34" fmla="*/ 308 w 1120"/>
                <a:gd name="T35" fmla="*/ 167 h 252"/>
                <a:gd name="T36" fmla="*/ 200 w 1120"/>
                <a:gd name="T37" fmla="*/ 175 h 252"/>
                <a:gd name="T38" fmla="*/ 112 w 1120"/>
                <a:gd name="T39" fmla="*/ 181 h 252"/>
                <a:gd name="T40" fmla="*/ 49 w 1120"/>
                <a:gd name="T41" fmla="*/ 185 h 252"/>
                <a:gd name="T42" fmla="*/ 15 w 1120"/>
                <a:gd name="T43" fmla="*/ 188 h 252"/>
                <a:gd name="T44" fmla="*/ 0 w 1120"/>
                <a:gd name="T45" fmla="*/ 190 h 252"/>
                <a:gd name="T46" fmla="*/ 0 w 1120"/>
                <a:gd name="T47" fmla="*/ 47 h 252"/>
                <a:gd name="T48" fmla="*/ 1368 w 1120"/>
                <a:gd name="T49" fmla="*/ 0 h 252"/>
                <a:gd name="T50" fmla="*/ 2736 w 1120"/>
                <a:gd name="T51" fmla="*/ 47 h 252"/>
                <a:gd name="T52" fmla="*/ 2736 w 1120"/>
                <a:gd name="T53" fmla="*/ 190 h 252"/>
                <a:gd name="T54" fmla="*/ 2736 w 1120"/>
                <a:gd name="T55" fmla="*/ 19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54" name="Rectangle 6"/>
            <p:cNvSpPr>
              <a:spLocks noChangeArrowheads="1"/>
            </p:cNvSpPr>
            <p:nvPr/>
          </p:nvSpPr>
          <p:spPr bwMode="gray">
            <a:xfrm>
              <a:off x="1344" y="1680"/>
              <a:ext cx="2928" cy="393"/>
            </a:xfrm>
            <a:prstGeom prst="rect">
              <a:avLst/>
            </a:prstGeom>
            <a:gradFill rotWithShape="1">
              <a:gsLst>
                <a:gs pos="0">
                  <a:srgbClr val="CAF8EB"/>
                </a:gs>
                <a:gs pos="100000">
                  <a:srgbClr val="6EECC8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95940" name="Text Box 13"/>
          <p:cNvSpPr txBox="1">
            <a:spLocks noChangeArrowheads="1"/>
          </p:cNvSpPr>
          <p:nvPr/>
        </p:nvSpPr>
        <p:spPr bwMode="auto">
          <a:xfrm>
            <a:off x="3167063" y="1714500"/>
            <a:ext cx="2786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</a:rPr>
              <a:t>1. Click to add Title</a:t>
            </a:r>
          </a:p>
        </p:txBody>
      </p:sp>
      <p:grpSp>
        <p:nvGrpSpPr>
          <p:cNvPr id="295941" name="Group 14"/>
          <p:cNvGrpSpPr>
            <a:grpSpLocks/>
          </p:cNvGrpSpPr>
          <p:nvPr/>
        </p:nvGrpSpPr>
        <p:grpSpPr bwMode="auto">
          <a:xfrm>
            <a:off x="2133600" y="2286000"/>
            <a:ext cx="5029200" cy="533400"/>
            <a:chOff x="1344" y="1680"/>
            <a:chExt cx="2928" cy="448"/>
          </a:xfrm>
        </p:grpSpPr>
        <p:sp>
          <p:nvSpPr>
            <p:cNvPr id="295951" name="Freeform 15"/>
            <p:cNvSpPr>
              <a:spLocks/>
            </p:cNvSpPr>
            <p:nvPr/>
          </p:nvSpPr>
          <p:spPr bwMode="gray">
            <a:xfrm>
              <a:off x="1440" y="1938"/>
              <a:ext cx="2736" cy="190"/>
            </a:xfrm>
            <a:custGeom>
              <a:avLst/>
              <a:gdLst>
                <a:gd name="T0" fmla="*/ 2736 w 1120"/>
                <a:gd name="T1" fmla="*/ 190 h 252"/>
                <a:gd name="T2" fmla="*/ 2726 w 1120"/>
                <a:gd name="T3" fmla="*/ 188 h 252"/>
                <a:gd name="T4" fmla="*/ 2687 w 1120"/>
                <a:gd name="T5" fmla="*/ 185 h 252"/>
                <a:gd name="T6" fmla="*/ 2624 w 1120"/>
                <a:gd name="T7" fmla="*/ 181 h 252"/>
                <a:gd name="T8" fmla="*/ 2536 w 1120"/>
                <a:gd name="T9" fmla="*/ 175 h 252"/>
                <a:gd name="T10" fmla="*/ 2423 w 1120"/>
                <a:gd name="T11" fmla="*/ 167 h 252"/>
                <a:gd name="T12" fmla="*/ 2291 w 1120"/>
                <a:gd name="T13" fmla="*/ 160 h 252"/>
                <a:gd name="T14" fmla="*/ 2140 w 1120"/>
                <a:gd name="T15" fmla="*/ 154 h 252"/>
                <a:gd name="T16" fmla="*/ 1969 w 1120"/>
                <a:gd name="T17" fmla="*/ 148 h 252"/>
                <a:gd name="T18" fmla="*/ 1783 w 1120"/>
                <a:gd name="T19" fmla="*/ 143 h 252"/>
                <a:gd name="T20" fmla="*/ 1578 w 1120"/>
                <a:gd name="T21" fmla="*/ 139 h 252"/>
                <a:gd name="T22" fmla="*/ 1358 w 1120"/>
                <a:gd name="T23" fmla="*/ 139 h 252"/>
                <a:gd name="T24" fmla="*/ 1138 w 1120"/>
                <a:gd name="T25" fmla="*/ 139 h 252"/>
                <a:gd name="T26" fmla="*/ 938 w 1120"/>
                <a:gd name="T27" fmla="*/ 143 h 252"/>
                <a:gd name="T28" fmla="*/ 752 w 1120"/>
                <a:gd name="T29" fmla="*/ 148 h 252"/>
                <a:gd name="T30" fmla="*/ 581 w 1120"/>
                <a:gd name="T31" fmla="*/ 154 h 252"/>
                <a:gd name="T32" fmla="*/ 435 w 1120"/>
                <a:gd name="T33" fmla="*/ 160 h 252"/>
                <a:gd name="T34" fmla="*/ 308 w 1120"/>
                <a:gd name="T35" fmla="*/ 167 h 252"/>
                <a:gd name="T36" fmla="*/ 200 w 1120"/>
                <a:gd name="T37" fmla="*/ 175 h 252"/>
                <a:gd name="T38" fmla="*/ 112 w 1120"/>
                <a:gd name="T39" fmla="*/ 181 h 252"/>
                <a:gd name="T40" fmla="*/ 49 w 1120"/>
                <a:gd name="T41" fmla="*/ 185 h 252"/>
                <a:gd name="T42" fmla="*/ 15 w 1120"/>
                <a:gd name="T43" fmla="*/ 188 h 252"/>
                <a:gd name="T44" fmla="*/ 0 w 1120"/>
                <a:gd name="T45" fmla="*/ 190 h 252"/>
                <a:gd name="T46" fmla="*/ 0 w 1120"/>
                <a:gd name="T47" fmla="*/ 47 h 252"/>
                <a:gd name="T48" fmla="*/ 1368 w 1120"/>
                <a:gd name="T49" fmla="*/ 0 h 252"/>
                <a:gd name="T50" fmla="*/ 2736 w 1120"/>
                <a:gd name="T51" fmla="*/ 47 h 252"/>
                <a:gd name="T52" fmla="*/ 2736 w 1120"/>
                <a:gd name="T53" fmla="*/ 190 h 252"/>
                <a:gd name="T54" fmla="*/ 2736 w 1120"/>
                <a:gd name="T55" fmla="*/ 19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52" name="Rectangle 16"/>
            <p:cNvSpPr>
              <a:spLocks noChangeArrowheads="1"/>
            </p:cNvSpPr>
            <p:nvPr/>
          </p:nvSpPr>
          <p:spPr bwMode="gray">
            <a:xfrm>
              <a:off x="1344" y="1680"/>
              <a:ext cx="2928" cy="393"/>
            </a:xfrm>
            <a:prstGeom prst="rect">
              <a:avLst/>
            </a:prstGeom>
            <a:gradFill rotWithShape="1">
              <a:gsLst>
                <a:gs pos="0">
                  <a:srgbClr val="F6E1BD"/>
                </a:gs>
                <a:gs pos="100000">
                  <a:srgbClr val="EAB764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95942" name="Text Box 17"/>
          <p:cNvSpPr txBox="1">
            <a:spLocks noChangeArrowheads="1"/>
          </p:cNvSpPr>
          <p:nvPr/>
        </p:nvSpPr>
        <p:spPr bwMode="auto">
          <a:xfrm>
            <a:off x="3167063" y="2343150"/>
            <a:ext cx="2786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</a:rPr>
              <a:t>2. Click to add Title</a:t>
            </a:r>
          </a:p>
        </p:txBody>
      </p:sp>
      <p:grpSp>
        <p:nvGrpSpPr>
          <p:cNvPr id="295943" name="Group 18"/>
          <p:cNvGrpSpPr>
            <a:grpSpLocks/>
          </p:cNvGrpSpPr>
          <p:nvPr/>
        </p:nvGrpSpPr>
        <p:grpSpPr bwMode="auto">
          <a:xfrm>
            <a:off x="2133600" y="2914650"/>
            <a:ext cx="5029200" cy="533400"/>
            <a:chOff x="1344" y="1680"/>
            <a:chExt cx="2928" cy="448"/>
          </a:xfrm>
        </p:grpSpPr>
        <p:sp>
          <p:nvSpPr>
            <p:cNvPr id="295949" name="Freeform 19"/>
            <p:cNvSpPr>
              <a:spLocks/>
            </p:cNvSpPr>
            <p:nvPr/>
          </p:nvSpPr>
          <p:spPr bwMode="gray">
            <a:xfrm>
              <a:off x="1440" y="1938"/>
              <a:ext cx="2736" cy="190"/>
            </a:xfrm>
            <a:custGeom>
              <a:avLst/>
              <a:gdLst>
                <a:gd name="T0" fmla="*/ 2736 w 1120"/>
                <a:gd name="T1" fmla="*/ 190 h 252"/>
                <a:gd name="T2" fmla="*/ 2726 w 1120"/>
                <a:gd name="T3" fmla="*/ 188 h 252"/>
                <a:gd name="T4" fmla="*/ 2687 w 1120"/>
                <a:gd name="T5" fmla="*/ 185 h 252"/>
                <a:gd name="T6" fmla="*/ 2624 w 1120"/>
                <a:gd name="T7" fmla="*/ 181 h 252"/>
                <a:gd name="T8" fmla="*/ 2536 w 1120"/>
                <a:gd name="T9" fmla="*/ 175 h 252"/>
                <a:gd name="T10" fmla="*/ 2423 w 1120"/>
                <a:gd name="T11" fmla="*/ 167 h 252"/>
                <a:gd name="T12" fmla="*/ 2291 w 1120"/>
                <a:gd name="T13" fmla="*/ 160 h 252"/>
                <a:gd name="T14" fmla="*/ 2140 w 1120"/>
                <a:gd name="T15" fmla="*/ 154 h 252"/>
                <a:gd name="T16" fmla="*/ 1969 w 1120"/>
                <a:gd name="T17" fmla="*/ 148 h 252"/>
                <a:gd name="T18" fmla="*/ 1783 w 1120"/>
                <a:gd name="T19" fmla="*/ 143 h 252"/>
                <a:gd name="T20" fmla="*/ 1578 w 1120"/>
                <a:gd name="T21" fmla="*/ 139 h 252"/>
                <a:gd name="T22" fmla="*/ 1358 w 1120"/>
                <a:gd name="T23" fmla="*/ 139 h 252"/>
                <a:gd name="T24" fmla="*/ 1138 w 1120"/>
                <a:gd name="T25" fmla="*/ 139 h 252"/>
                <a:gd name="T26" fmla="*/ 938 w 1120"/>
                <a:gd name="T27" fmla="*/ 143 h 252"/>
                <a:gd name="T28" fmla="*/ 752 w 1120"/>
                <a:gd name="T29" fmla="*/ 148 h 252"/>
                <a:gd name="T30" fmla="*/ 581 w 1120"/>
                <a:gd name="T31" fmla="*/ 154 h 252"/>
                <a:gd name="T32" fmla="*/ 435 w 1120"/>
                <a:gd name="T33" fmla="*/ 160 h 252"/>
                <a:gd name="T34" fmla="*/ 308 w 1120"/>
                <a:gd name="T35" fmla="*/ 167 h 252"/>
                <a:gd name="T36" fmla="*/ 200 w 1120"/>
                <a:gd name="T37" fmla="*/ 175 h 252"/>
                <a:gd name="T38" fmla="*/ 112 w 1120"/>
                <a:gd name="T39" fmla="*/ 181 h 252"/>
                <a:gd name="T40" fmla="*/ 49 w 1120"/>
                <a:gd name="T41" fmla="*/ 185 h 252"/>
                <a:gd name="T42" fmla="*/ 15 w 1120"/>
                <a:gd name="T43" fmla="*/ 188 h 252"/>
                <a:gd name="T44" fmla="*/ 0 w 1120"/>
                <a:gd name="T45" fmla="*/ 190 h 252"/>
                <a:gd name="T46" fmla="*/ 0 w 1120"/>
                <a:gd name="T47" fmla="*/ 47 h 252"/>
                <a:gd name="T48" fmla="*/ 1368 w 1120"/>
                <a:gd name="T49" fmla="*/ 0 h 252"/>
                <a:gd name="T50" fmla="*/ 2736 w 1120"/>
                <a:gd name="T51" fmla="*/ 47 h 252"/>
                <a:gd name="T52" fmla="*/ 2736 w 1120"/>
                <a:gd name="T53" fmla="*/ 190 h 252"/>
                <a:gd name="T54" fmla="*/ 2736 w 1120"/>
                <a:gd name="T55" fmla="*/ 19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50" name="Rectangle 20"/>
            <p:cNvSpPr>
              <a:spLocks noChangeArrowheads="1"/>
            </p:cNvSpPr>
            <p:nvPr/>
          </p:nvSpPr>
          <p:spPr bwMode="gray">
            <a:xfrm>
              <a:off x="1344" y="1680"/>
              <a:ext cx="2928" cy="393"/>
            </a:xfrm>
            <a:prstGeom prst="rect">
              <a:avLst/>
            </a:prstGeom>
            <a:gradFill rotWithShape="1">
              <a:gsLst>
                <a:gs pos="0">
                  <a:srgbClr val="FCF8E2"/>
                </a:gs>
                <a:gs pos="100000">
                  <a:srgbClr val="F2DE78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95944" name="Text Box 21"/>
          <p:cNvSpPr txBox="1">
            <a:spLocks noChangeArrowheads="1"/>
          </p:cNvSpPr>
          <p:nvPr/>
        </p:nvSpPr>
        <p:spPr bwMode="auto">
          <a:xfrm>
            <a:off x="3167063" y="2971800"/>
            <a:ext cx="2786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</a:rPr>
              <a:t>3. Click to add Title</a:t>
            </a:r>
          </a:p>
        </p:txBody>
      </p:sp>
      <p:grpSp>
        <p:nvGrpSpPr>
          <p:cNvPr id="295945" name="Group 22"/>
          <p:cNvGrpSpPr>
            <a:grpSpLocks/>
          </p:cNvGrpSpPr>
          <p:nvPr/>
        </p:nvGrpSpPr>
        <p:grpSpPr bwMode="auto">
          <a:xfrm>
            <a:off x="2133600" y="3543300"/>
            <a:ext cx="5029200" cy="533400"/>
            <a:chOff x="1344" y="1680"/>
            <a:chExt cx="2928" cy="448"/>
          </a:xfrm>
        </p:grpSpPr>
        <p:sp>
          <p:nvSpPr>
            <p:cNvPr id="295947" name="Freeform 23"/>
            <p:cNvSpPr>
              <a:spLocks/>
            </p:cNvSpPr>
            <p:nvPr/>
          </p:nvSpPr>
          <p:spPr bwMode="gray">
            <a:xfrm>
              <a:off x="1440" y="1938"/>
              <a:ext cx="2736" cy="190"/>
            </a:xfrm>
            <a:custGeom>
              <a:avLst/>
              <a:gdLst>
                <a:gd name="T0" fmla="*/ 2736 w 1120"/>
                <a:gd name="T1" fmla="*/ 190 h 252"/>
                <a:gd name="T2" fmla="*/ 2726 w 1120"/>
                <a:gd name="T3" fmla="*/ 188 h 252"/>
                <a:gd name="T4" fmla="*/ 2687 w 1120"/>
                <a:gd name="T5" fmla="*/ 185 h 252"/>
                <a:gd name="T6" fmla="*/ 2624 w 1120"/>
                <a:gd name="T7" fmla="*/ 181 h 252"/>
                <a:gd name="T8" fmla="*/ 2536 w 1120"/>
                <a:gd name="T9" fmla="*/ 175 h 252"/>
                <a:gd name="T10" fmla="*/ 2423 w 1120"/>
                <a:gd name="T11" fmla="*/ 167 h 252"/>
                <a:gd name="T12" fmla="*/ 2291 w 1120"/>
                <a:gd name="T13" fmla="*/ 160 h 252"/>
                <a:gd name="T14" fmla="*/ 2140 w 1120"/>
                <a:gd name="T15" fmla="*/ 154 h 252"/>
                <a:gd name="T16" fmla="*/ 1969 w 1120"/>
                <a:gd name="T17" fmla="*/ 148 h 252"/>
                <a:gd name="T18" fmla="*/ 1783 w 1120"/>
                <a:gd name="T19" fmla="*/ 143 h 252"/>
                <a:gd name="T20" fmla="*/ 1578 w 1120"/>
                <a:gd name="T21" fmla="*/ 139 h 252"/>
                <a:gd name="T22" fmla="*/ 1358 w 1120"/>
                <a:gd name="T23" fmla="*/ 139 h 252"/>
                <a:gd name="T24" fmla="*/ 1138 w 1120"/>
                <a:gd name="T25" fmla="*/ 139 h 252"/>
                <a:gd name="T26" fmla="*/ 938 w 1120"/>
                <a:gd name="T27" fmla="*/ 143 h 252"/>
                <a:gd name="T28" fmla="*/ 752 w 1120"/>
                <a:gd name="T29" fmla="*/ 148 h 252"/>
                <a:gd name="T30" fmla="*/ 581 w 1120"/>
                <a:gd name="T31" fmla="*/ 154 h 252"/>
                <a:gd name="T32" fmla="*/ 435 w 1120"/>
                <a:gd name="T33" fmla="*/ 160 h 252"/>
                <a:gd name="T34" fmla="*/ 308 w 1120"/>
                <a:gd name="T35" fmla="*/ 167 h 252"/>
                <a:gd name="T36" fmla="*/ 200 w 1120"/>
                <a:gd name="T37" fmla="*/ 175 h 252"/>
                <a:gd name="T38" fmla="*/ 112 w 1120"/>
                <a:gd name="T39" fmla="*/ 181 h 252"/>
                <a:gd name="T40" fmla="*/ 49 w 1120"/>
                <a:gd name="T41" fmla="*/ 185 h 252"/>
                <a:gd name="T42" fmla="*/ 15 w 1120"/>
                <a:gd name="T43" fmla="*/ 188 h 252"/>
                <a:gd name="T44" fmla="*/ 0 w 1120"/>
                <a:gd name="T45" fmla="*/ 190 h 252"/>
                <a:gd name="T46" fmla="*/ 0 w 1120"/>
                <a:gd name="T47" fmla="*/ 47 h 252"/>
                <a:gd name="T48" fmla="*/ 1368 w 1120"/>
                <a:gd name="T49" fmla="*/ 0 h 252"/>
                <a:gd name="T50" fmla="*/ 2736 w 1120"/>
                <a:gd name="T51" fmla="*/ 47 h 252"/>
                <a:gd name="T52" fmla="*/ 2736 w 1120"/>
                <a:gd name="T53" fmla="*/ 190 h 252"/>
                <a:gd name="T54" fmla="*/ 2736 w 1120"/>
                <a:gd name="T55" fmla="*/ 19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48" name="Rectangle 24"/>
            <p:cNvSpPr>
              <a:spLocks noChangeArrowheads="1"/>
            </p:cNvSpPr>
            <p:nvPr/>
          </p:nvSpPr>
          <p:spPr bwMode="gray">
            <a:xfrm>
              <a:off x="1344" y="1680"/>
              <a:ext cx="2928" cy="393"/>
            </a:xfrm>
            <a:prstGeom prst="rect">
              <a:avLst/>
            </a:prstGeom>
            <a:gradFill rotWithShape="1">
              <a:gsLst>
                <a:gs pos="0">
                  <a:srgbClr val="CDD6FE"/>
                </a:gs>
                <a:gs pos="100000">
                  <a:srgbClr val="9EB0FE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95946" name="Text Box 25"/>
          <p:cNvSpPr txBox="1">
            <a:spLocks noChangeArrowheads="1"/>
          </p:cNvSpPr>
          <p:nvPr/>
        </p:nvSpPr>
        <p:spPr bwMode="auto">
          <a:xfrm>
            <a:off x="3167063" y="3600450"/>
            <a:ext cx="2786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</a:rPr>
              <a:t>4. Click to add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Contents</a:t>
            </a:r>
          </a:p>
        </p:txBody>
      </p:sp>
      <p:grpSp>
        <p:nvGrpSpPr>
          <p:cNvPr id="300035" name="Group 27"/>
          <p:cNvGrpSpPr>
            <a:grpSpLocks/>
          </p:cNvGrpSpPr>
          <p:nvPr/>
        </p:nvGrpSpPr>
        <p:grpSpPr bwMode="auto">
          <a:xfrm>
            <a:off x="2667000" y="1485900"/>
            <a:ext cx="4495800" cy="622300"/>
            <a:chOff x="1680" y="1248"/>
            <a:chExt cx="2832" cy="523"/>
          </a:xfrm>
        </p:grpSpPr>
        <p:sp>
          <p:nvSpPr>
            <p:cNvPr id="300045" name="Freeform 4"/>
            <p:cNvSpPr>
              <a:spLocks/>
            </p:cNvSpPr>
            <p:nvPr/>
          </p:nvSpPr>
          <p:spPr bwMode="gray">
            <a:xfrm>
              <a:off x="1680" y="1248"/>
              <a:ext cx="2832" cy="442"/>
            </a:xfrm>
            <a:custGeom>
              <a:avLst/>
              <a:gdLst>
                <a:gd name="T0" fmla="*/ 155 w 4864"/>
                <a:gd name="T1" fmla="*/ 24 h 769"/>
                <a:gd name="T2" fmla="*/ 62 w 4864"/>
                <a:gd name="T3" fmla="*/ 59 h 769"/>
                <a:gd name="T4" fmla="*/ 40 w 4864"/>
                <a:gd name="T5" fmla="*/ 115 h 769"/>
                <a:gd name="T6" fmla="*/ 22 w 4864"/>
                <a:gd name="T7" fmla="*/ 135 h 769"/>
                <a:gd name="T8" fmla="*/ 9 w 4864"/>
                <a:gd name="T9" fmla="*/ 191 h 769"/>
                <a:gd name="T10" fmla="*/ 22 w 4864"/>
                <a:gd name="T11" fmla="*/ 257 h 769"/>
                <a:gd name="T12" fmla="*/ 115 w 4864"/>
                <a:gd name="T13" fmla="*/ 337 h 769"/>
                <a:gd name="T14" fmla="*/ 331 w 4864"/>
                <a:gd name="T15" fmla="*/ 376 h 769"/>
                <a:gd name="T16" fmla="*/ 540 w 4864"/>
                <a:gd name="T17" fmla="*/ 402 h 769"/>
                <a:gd name="T18" fmla="*/ 1019 w 4864"/>
                <a:gd name="T19" fmla="*/ 429 h 769"/>
                <a:gd name="T20" fmla="*/ 1390 w 4864"/>
                <a:gd name="T21" fmla="*/ 425 h 769"/>
                <a:gd name="T22" fmla="*/ 1528 w 4864"/>
                <a:gd name="T23" fmla="*/ 437 h 769"/>
                <a:gd name="T24" fmla="*/ 1764 w 4864"/>
                <a:gd name="T25" fmla="*/ 424 h 769"/>
                <a:gd name="T26" fmla="*/ 2158 w 4864"/>
                <a:gd name="T27" fmla="*/ 368 h 769"/>
                <a:gd name="T28" fmla="*/ 2362 w 4864"/>
                <a:gd name="T29" fmla="*/ 333 h 769"/>
                <a:gd name="T30" fmla="*/ 2460 w 4864"/>
                <a:gd name="T31" fmla="*/ 302 h 769"/>
                <a:gd name="T32" fmla="*/ 2522 w 4864"/>
                <a:gd name="T33" fmla="*/ 292 h 769"/>
                <a:gd name="T34" fmla="*/ 2460 w 4864"/>
                <a:gd name="T35" fmla="*/ 282 h 769"/>
                <a:gd name="T36" fmla="*/ 2530 w 4864"/>
                <a:gd name="T37" fmla="*/ 302 h 769"/>
                <a:gd name="T38" fmla="*/ 2703 w 4864"/>
                <a:gd name="T39" fmla="*/ 262 h 769"/>
                <a:gd name="T40" fmla="*/ 2823 w 4864"/>
                <a:gd name="T41" fmla="*/ 196 h 769"/>
                <a:gd name="T42" fmla="*/ 2721 w 4864"/>
                <a:gd name="T43" fmla="*/ 160 h 769"/>
                <a:gd name="T44" fmla="*/ 2393 w 4864"/>
                <a:gd name="T45" fmla="*/ 171 h 769"/>
                <a:gd name="T46" fmla="*/ 2500 w 4864"/>
                <a:gd name="T47" fmla="*/ 171 h 769"/>
                <a:gd name="T48" fmla="*/ 2708 w 4864"/>
                <a:gd name="T49" fmla="*/ 115 h 769"/>
                <a:gd name="T50" fmla="*/ 2628 w 4864"/>
                <a:gd name="T51" fmla="*/ 84 h 769"/>
                <a:gd name="T52" fmla="*/ 2282 w 4864"/>
                <a:gd name="T53" fmla="*/ 100 h 769"/>
                <a:gd name="T54" fmla="*/ 2309 w 4864"/>
                <a:gd name="T55" fmla="*/ 84 h 769"/>
                <a:gd name="T56" fmla="*/ 2083 w 4864"/>
                <a:gd name="T57" fmla="*/ 70 h 769"/>
                <a:gd name="T58" fmla="*/ 1839 w 4864"/>
                <a:gd name="T59" fmla="*/ 95 h 769"/>
                <a:gd name="T60" fmla="*/ 1316 w 4864"/>
                <a:gd name="T61" fmla="*/ 107 h 769"/>
                <a:gd name="T62" fmla="*/ 1095 w 4864"/>
                <a:gd name="T63" fmla="*/ 101 h 769"/>
                <a:gd name="T64" fmla="*/ 850 w 4864"/>
                <a:gd name="T65" fmla="*/ 101 h 769"/>
                <a:gd name="T66" fmla="*/ 563 w 4864"/>
                <a:gd name="T67" fmla="*/ 75 h 769"/>
                <a:gd name="T68" fmla="*/ 434 w 4864"/>
                <a:gd name="T69" fmla="*/ 34 h 769"/>
                <a:gd name="T70" fmla="*/ 275 w 4864"/>
                <a:gd name="T71" fmla="*/ 3 h 769"/>
                <a:gd name="T72" fmla="*/ 178 w 4864"/>
                <a:gd name="T73" fmla="*/ 2 h 76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864"/>
                <a:gd name="T112" fmla="*/ 0 h 769"/>
                <a:gd name="T113" fmla="*/ 4864 w 4864"/>
                <a:gd name="T114" fmla="*/ 769 h 76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864" h="769">
                  <a:moveTo>
                    <a:pt x="306" y="4"/>
                  </a:moveTo>
                  <a:cubicBezTo>
                    <a:pt x="265" y="21"/>
                    <a:pt x="307" y="25"/>
                    <a:pt x="266" y="42"/>
                  </a:cubicBezTo>
                  <a:cubicBezTo>
                    <a:pt x="228" y="27"/>
                    <a:pt x="225" y="21"/>
                    <a:pt x="167" y="42"/>
                  </a:cubicBezTo>
                  <a:cubicBezTo>
                    <a:pt x="141" y="52"/>
                    <a:pt x="142" y="90"/>
                    <a:pt x="107" y="103"/>
                  </a:cubicBezTo>
                  <a:cubicBezTo>
                    <a:pt x="84" y="130"/>
                    <a:pt x="69" y="156"/>
                    <a:pt x="46" y="182"/>
                  </a:cubicBezTo>
                  <a:cubicBezTo>
                    <a:pt x="53" y="188"/>
                    <a:pt x="61" y="196"/>
                    <a:pt x="69" y="200"/>
                  </a:cubicBezTo>
                  <a:cubicBezTo>
                    <a:pt x="76" y="204"/>
                    <a:pt x="94" y="200"/>
                    <a:pt x="91" y="209"/>
                  </a:cubicBezTo>
                  <a:cubicBezTo>
                    <a:pt x="89" y="218"/>
                    <a:pt x="47" y="232"/>
                    <a:pt x="38" y="235"/>
                  </a:cubicBezTo>
                  <a:cubicBezTo>
                    <a:pt x="20" y="298"/>
                    <a:pt x="37" y="278"/>
                    <a:pt x="0" y="306"/>
                  </a:cubicBezTo>
                  <a:cubicBezTo>
                    <a:pt x="5" y="314"/>
                    <a:pt x="11" y="322"/>
                    <a:pt x="15" y="332"/>
                  </a:cubicBezTo>
                  <a:cubicBezTo>
                    <a:pt x="27" y="345"/>
                    <a:pt x="65" y="366"/>
                    <a:pt x="69" y="385"/>
                  </a:cubicBezTo>
                  <a:cubicBezTo>
                    <a:pt x="71" y="398"/>
                    <a:pt x="28" y="428"/>
                    <a:pt x="38" y="447"/>
                  </a:cubicBezTo>
                  <a:cubicBezTo>
                    <a:pt x="28" y="480"/>
                    <a:pt x="110" y="494"/>
                    <a:pt x="129" y="499"/>
                  </a:cubicBezTo>
                  <a:cubicBezTo>
                    <a:pt x="157" y="521"/>
                    <a:pt x="162" y="579"/>
                    <a:pt x="198" y="587"/>
                  </a:cubicBezTo>
                  <a:cubicBezTo>
                    <a:pt x="275" y="607"/>
                    <a:pt x="321" y="631"/>
                    <a:pt x="400" y="635"/>
                  </a:cubicBezTo>
                  <a:cubicBezTo>
                    <a:pt x="471" y="643"/>
                    <a:pt x="513" y="654"/>
                    <a:pt x="568" y="655"/>
                  </a:cubicBezTo>
                  <a:cubicBezTo>
                    <a:pt x="628" y="661"/>
                    <a:pt x="700" y="664"/>
                    <a:pt x="760" y="671"/>
                  </a:cubicBezTo>
                  <a:cubicBezTo>
                    <a:pt x="817" y="693"/>
                    <a:pt x="869" y="677"/>
                    <a:pt x="928" y="699"/>
                  </a:cubicBezTo>
                  <a:cubicBezTo>
                    <a:pt x="1070" y="753"/>
                    <a:pt x="1355" y="693"/>
                    <a:pt x="1355" y="693"/>
                  </a:cubicBezTo>
                  <a:cubicBezTo>
                    <a:pt x="1539" y="731"/>
                    <a:pt x="1520" y="737"/>
                    <a:pt x="1751" y="746"/>
                  </a:cubicBezTo>
                  <a:cubicBezTo>
                    <a:pt x="1912" y="769"/>
                    <a:pt x="1924" y="727"/>
                    <a:pt x="2228" y="743"/>
                  </a:cubicBezTo>
                  <a:cubicBezTo>
                    <a:pt x="2298" y="752"/>
                    <a:pt x="2337" y="736"/>
                    <a:pt x="2388" y="739"/>
                  </a:cubicBezTo>
                  <a:cubicBezTo>
                    <a:pt x="2439" y="742"/>
                    <a:pt x="2496" y="758"/>
                    <a:pt x="2535" y="762"/>
                  </a:cubicBezTo>
                  <a:cubicBezTo>
                    <a:pt x="2574" y="766"/>
                    <a:pt x="2586" y="753"/>
                    <a:pt x="2624" y="761"/>
                  </a:cubicBezTo>
                  <a:cubicBezTo>
                    <a:pt x="2654" y="767"/>
                    <a:pt x="2674" y="747"/>
                    <a:pt x="2710" y="746"/>
                  </a:cubicBezTo>
                  <a:cubicBezTo>
                    <a:pt x="2816" y="740"/>
                    <a:pt x="2923" y="740"/>
                    <a:pt x="3030" y="737"/>
                  </a:cubicBezTo>
                  <a:cubicBezTo>
                    <a:pt x="3165" y="698"/>
                    <a:pt x="3192" y="700"/>
                    <a:pt x="3372" y="693"/>
                  </a:cubicBezTo>
                  <a:cubicBezTo>
                    <a:pt x="3491" y="677"/>
                    <a:pt x="3585" y="649"/>
                    <a:pt x="3707" y="640"/>
                  </a:cubicBezTo>
                  <a:cubicBezTo>
                    <a:pt x="3778" y="612"/>
                    <a:pt x="3647" y="661"/>
                    <a:pt x="3814" y="623"/>
                  </a:cubicBezTo>
                  <a:cubicBezTo>
                    <a:pt x="3939" y="593"/>
                    <a:pt x="3882" y="589"/>
                    <a:pt x="4057" y="579"/>
                  </a:cubicBezTo>
                  <a:cubicBezTo>
                    <a:pt x="4154" y="551"/>
                    <a:pt x="4197" y="549"/>
                    <a:pt x="4316" y="543"/>
                  </a:cubicBezTo>
                  <a:cubicBezTo>
                    <a:pt x="4293" y="535"/>
                    <a:pt x="4233" y="529"/>
                    <a:pt x="4225" y="526"/>
                  </a:cubicBezTo>
                  <a:cubicBezTo>
                    <a:pt x="4217" y="523"/>
                    <a:pt x="4240" y="518"/>
                    <a:pt x="4247" y="517"/>
                  </a:cubicBezTo>
                  <a:cubicBezTo>
                    <a:pt x="4275" y="513"/>
                    <a:pt x="4303" y="511"/>
                    <a:pt x="4331" y="508"/>
                  </a:cubicBezTo>
                  <a:cubicBezTo>
                    <a:pt x="4303" y="505"/>
                    <a:pt x="4275" y="504"/>
                    <a:pt x="4247" y="499"/>
                  </a:cubicBezTo>
                  <a:cubicBezTo>
                    <a:pt x="4240" y="498"/>
                    <a:pt x="4221" y="499"/>
                    <a:pt x="4225" y="491"/>
                  </a:cubicBezTo>
                  <a:cubicBezTo>
                    <a:pt x="4230" y="480"/>
                    <a:pt x="4245" y="485"/>
                    <a:pt x="4255" y="482"/>
                  </a:cubicBezTo>
                  <a:cubicBezTo>
                    <a:pt x="4318" y="494"/>
                    <a:pt x="4297" y="507"/>
                    <a:pt x="4346" y="526"/>
                  </a:cubicBezTo>
                  <a:cubicBezTo>
                    <a:pt x="4398" y="511"/>
                    <a:pt x="4453" y="470"/>
                    <a:pt x="4506" y="464"/>
                  </a:cubicBezTo>
                  <a:cubicBezTo>
                    <a:pt x="4552" y="460"/>
                    <a:pt x="4598" y="458"/>
                    <a:pt x="4643" y="455"/>
                  </a:cubicBezTo>
                  <a:cubicBezTo>
                    <a:pt x="4690" y="420"/>
                    <a:pt x="4742" y="423"/>
                    <a:pt x="4795" y="411"/>
                  </a:cubicBezTo>
                  <a:cubicBezTo>
                    <a:pt x="4834" y="382"/>
                    <a:pt x="4813" y="403"/>
                    <a:pt x="4849" y="341"/>
                  </a:cubicBezTo>
                  <a:cubicBezTo>
                    <a:pt x="4854" y="332"/>
                    <a:pt x="4864" y="314"/>
                    <a:pt x="4864" y="314"/>
                  </a:cubicBezTo>
                  <a:cubicBezTo>
                    <a:pt x="4803" y="279"/>
                    <a:pt x="4742" y="285"/>
                    <a:pt x="4674" y="279"/>
                  </a:cubicBezTo>
                  <a:cubicBezTo>
                    <a:pt x="4490" y="287"/>
                    <a:pt x="4499" y="279"/>
                    <a:pt x="4384" y="306"/>
                  </a:cubicBezTo>
                  <a:cubicBezTo>
                    <a:pt x="4293" y="303"/>
                    <a:pt x="4202" y="303"/>
                    <a:pt x="4110" y="297"/>
                  </a:cubicBezTo>
                  <a:cubicBezTo>
                    <a:pt x="4103" y="297"/>
                    <a:pt x="4126" y="288"/>
                    <a:pt x="4133" y="288"/>
                  </a:cubicBezTo>
                  <a:cubicBezTo>
                    <a:pt x="4187" y="288"/>
                    <a:pt x="4240" y="294"/>
                    <a:pt x="4293" y="297"/>
                  </a:cubicBezTo>
                  <a:cubicBezTo>
                    <a:pt x="4391" y="282"/>
                    <a:pt x="4444" y="268"/>
                    <a:pt x="4552" y="262"/>
                  </a:cubicBezTo>
                  <a:cubicBezTo>
                    <a:pt x="4601" y="247"/>
                    <a:pt x="4610" y="232"/>
                    <a:pt x="4651" y="200"/>
                  </a:cubicBezTo>
                  <a:cubicBezTo>
                    <a:pt x="4609" y="188"/>
                    <a:pt x="4562" y="193"/>
                    <a:pt x="4521" y="174"/>
                  </a:cubicBezTo>
                  <a:cubicBezTo>
                    <a:pt x="4514" y="171"/>
                    <a:pt x="4516" y="156"/>
                    <a:pt x="4514" y="147"/>
                  </a:cubicBezTo>
                  <a:cubicBezTo>
                    <a:pt x="4141" y="166"/>
                    <a:pt x="4291" y="156"/>
                    <a:pt x="4065" y="174"/>
                  </a:cubicBezTo>
                  <a:cubicBezTo>
                    <a:pt x="4015" y="182"/>
                    <a:pt x="3972" y="194"/>
                    <a:pt x="3920" y="174"/>
                  </a:cubicBezTo>
                  <a:cubicBezTo>
                    <a:pt x="3911" y="171"/>
                    <a:pt x="3935" y="160"/>
                    <a:pt x="3943" y="156"/>
                  </a:cubicBezTo>
                  <a:cubicBezTo>
                    <a:pt x="3951" y="152"/>
                    <a:pt x="3958" y="150"/>
                    <a:pt x="3966" y="147"/>
                  </a:cubicBezTo>
                  <a:cubicBezTo>
                    <a:pt x="3918" y="110"/>
                    <a:pt x="3968" y="135"/>
                    <a:pt x="3935" y="77"/>
                  </a:cubicBezTo>
                  <a:cubicBezTo>
                    <a:pt x="3812" y="86"/>
                    <a:pt x="3702" y="113"/>
                    <a:pt x="3578" y="121"/>
                  </a:cubicBezTo>
                  <a:cubicBezTo>
                    <a:pt x="3524" y="128"/>
                    <a:pt x="3477" y="135"/>
                    <a:pt x="3425" y="156"/>
                  </a:cubicBezTo>
                  <a:cubicBezTo>
                    <a:pt x="3342" y="188"/>
                    <a:pt x="3248" y="162"/>
                    <a:pt x="3159" y="165"/>
                  </a:cubicBezTo>
                  <a:cubicBezTo>
                    <a:pt x="2928" y="254"/>
                    <a:pt x="2813" y="169"/>
                    <a:pt x="2544" y="191"/>
                  </a:cubicBezTo>
                  <a:cubicBezTo>
                    <a:pt x="2445" y="200"/>
                    <a:pt x="2305" y="198"/>
                    <a:pt x="2260" y="187"/>
                  </a:cubicBezTo>
                  <a:cubicBezTo>
                    <a:pt x="2172" y="153"/>
                    <a:pt x="2149" y="194"/>
                    <a:pt x="2056" y="195"/>
                  </a:cubicBezTo>
                  <a:cubicBezTo>
                    <a:pt x="1964" y="187"/>
                    <a:pt x="1913" y="188"/>
                    <a:pt x="1880" y="175"/>
                  </a:cubicBezTo>
                  <a:cubicBezTo>
                    <a:pt x="1790" y="181"/>
                    <a:pt x="1677" y="212"/>
                    <a:pt x="1591" y="191"/>
                  </a:cubicBezTo>
                  <a:cubicBezTo>
                    <a:pt x="1548" y="181"/>
                    <a:pt x="1503" y="186"/>
                    <a:pt x="1460" y="175"/>
                  </a:cubicBezTo>
                  <a:cubicBezTo>
                    <a:pt x="1435" y="185"/>
                    <a:pt x="1426" y="155"/>
                    <a:pt x="1401" y="165"/>
                  </a:cubicBezTo>
                  <a:cubicBezTo>
                    <a:pt x="1252" y="156"/>
                    <a:pt x="1118" y="135"/>
                    <a:pt x="967" y="130"/>
                  </a:cubicBezTo>
                  <a:cubicBezTo>
                    <a:pt x="926" y="125"/>
                    <a:pt x="836" y="116"/>
                    <a:pt x="799" y="103"/>
                  </a:cubicBezTo>
                  <a:cubicBezTo>
                    <a:pt x="798" y="103"/>
                    <a:pt x="754" y="62"/>
                    <a:pt x="746" y="59"/>
                  </a:cubicBezTo>
                  <a:cubicBezTo>
                    <a:pt x="686" y="39"/>
                    <a:pt x="609" y="39"/>
                    <a:pt x="548" y="33"/>
                  </a:cubicBezTo>
                  <a:cubicBezTo>
                    <a:pt x="523" y="22"/>
                    <a:pt x="497" y="17"/>
                    <a:pt x="472" y="6"/>
                  </a:cubicBezTo>
                  <a:cubicBezTo>
                    <a:pt x="441" y="9"/>
                    <a:pt x="411" y="11"/>
                    <a:pt x="381" y="15"/>
                  </a:cubicBezTo>
                  <a:cubicBezTo>
                    <a:pt x="353" y="15"/>
                    <a:pt x="325" y="0"/>
                    <a:pt x="30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58C5D0"/>
                </a:gs>
                <a:gs pos="100000">
                  <a:srgbClr val="264A5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046" name="Rectangle 9"/>
            <p:cNvSpPr>
              <a:spLocks noChangeArrowheads="1"/>
            </p:cNvSpPr>
            <p:nvPr/>
          </p:nvSpPr>
          <p:spPr bwMode="auto">
            <a:xfrm>
              <a:off x="2057" y="1332"/>
              <a:ext cx="1799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>
                  <a:solidFill>
                    <a:srgbClr val="FFFFFF"/>
                  </a:solidFill>
                  <a:latin typeface="Times New Roman" pitchFamily="18" charset="0"/>
                </a:rPr>
                <a:t>Click to add Title</a:t>
              </a:r>
            </a:p>
          </p:txBody>
        </p:sp>
      </p:grpSp>
      <p:grpSp>
        <p:nvGrpSpPr>
          <p:cNvPr id="300036" name="Group 28"/>
          <p:cNvGrpSpPr>
            <a:grpSpLocks/>
          </p:cNvGrpSpPr>
          <p:nvPr/>
        </p:nvGrpSpPr>
        <p:grpSpPr bwMode="auto">
          <a:xfrm>
            <a:off x="2667000" y="2114550"/>
            <a:ext cx="4495800" cy="622300"/>
            <a:chOff x="1680" y="1776"/>
            <a:chExt cx="2832" cy="523"/>
          </a:xfrm>
        </p:grpSpPr>
        <p:sp>
          <p:nvSpPr>
            <p:cNvPr id="300043" name="Freeform 13"/>
            <p:cNvSpPr>
              <a:spLocks/>
            </p:cNvSpPr>
            <p:nvPr/>
          </p:nvSpPr>
          <p:spPr bwMode="gray">
            <a:xfrm>
              <a:off x="1680" y="1776"/>
              <a:ext cx="2832" cy="442"/>
            </a:xfrm>
            <a:custGeom>
              <a:avLst/>
              <a:gdLst>
                <a:gd name="T0" fmla="*/ 155 w 4864"/>
                <a:gd name="T1" fmla="*/ 24 h 769"/>
                <a:gd name="T2" fmla="*/ 62 w 4864"/>
                <a:gd name="T3" fmla="*/ 59 h 769"/>
                <a:gd name="T4" fmla="*/ 40 w 4864"/>
                <a:gd name="T5" fmla="*/ 115 h 769"/>
                <a:gd name="T6" fmla="*/ 22 w 4864"/>
                <a:gd name="T7" fmla="*/ 135 h 769"/>
                <a:gd name="T8" fmla="*/ 9 w 4864"/>
                <a:gd name="T9" fmla="*/ 191 h 769"/>
                <a:gd name="T10" fmla="*/ 22 w 4864"/>
                <a:gd name="T11" fmla="*/ 257 h 769"/>
                <a:gd name="T12" fmla="*/ 115 w 4864"/>
                <a:gd name="T13" fmla="*/ 337 h 769"/>
                <a:gd name="T14" fmla="*/ 331 w 4864"/>
                <a:gd name="T15" fmla="*/ 376 h 769"/>
                <a:gd name="T16" fmla="*/ 540 w 4864"/>
                <a:gd name="T17" fmla="*/ 402 h 769"/>
                <a:gd name="T18" fmla="*/ 1019 w 4864"/>
                <a:gd name="T19" fmla="*/ 429 h 769"/>
                <a:gd name="T20" fmla="*/ 1390 w 4864"/>
                <a:gd name="T21" fmla="*/ 425 h 769"/>
                <a:gd name="T22" fmla="*/ 1528 w 4864"/>
                <a:gd name="T23" fmla="*/ 437 h 769"/>
                <a:gd name="T24" fmla="*/ 1764 w 4864"/>
                <a:gd name="T25" fmla="*/ 424 h 769"/>
                <a:gd name="T26" fmla="*/ 2158 w 4864"/>
                <a:gd name="T27" fmla="*/ 368 h 769"/>
                <a:gd name="T28" fmla="*/ 2362 w 4864"/>
                <a:gd name="T29" fmla="*/ 333 h 769"/>
                <a:gd name="T30" fmla="*/ 2460 w 4864"/>
                <a:gd name="T31" fmla="*/ 302 h 769"/>
                <a:gd name="T32" fmla="*/ 2522 w 4864"/>
                <a:gd name="T33" fmla="*/ 292 h 769"/>
                <a:gd name="T34" fmla="*/ 2460 w 4864"/>
                <a:gd name="T35" fmla="*/ 282 h 769"/>
                <a:gd name="T36" fmla="*/ 2530 w 4864"/>
                <a:gd name="T37" fmla="*/ 302 h 769"/>
                <a:gd name="T38" fmla="*/ 2703 w 4864"/>
                <a:gd name="T39" fmla="*/ 262 h 769"/>
                <a:gd name="T40" fmla="*/ 2823 w 4864"/>
                <a:gd name="T41" fmla="*/ 196 h 769"/>
                <a:gd name="T42" fmla="*/ 2721 w 4864"/>
                <a:gd name="T43" fmla="*/ 160 h 769"/>
                <a:gd name="T44" fmla="*/ 2393 w 4864"/>
                <a:gd name="T45" fmla="*/ 171 h 769"/>
                <a:gd name="T46" fmla="*/ 2500 w 4864"/>
                <a:gd name="T47" fmla="*/ 171 h 769"/>
                <a:gd name="T48" fmla="*/ 2708 w 4864"/>
                <a:gd name="T49" fmla="*/ 115 h 769"/>
                <a:gd name="T50" fmla="*/ 2628 w 4864"/>
                <a:gd name="T51" fmla="*/ 84 h 769"/>
                <a:gd name="T52" fmla="*/ 2282 w 4864"/>
                <a:gd name="T53" fmla="*/ 100 h 769"/>
                <a:gd name="T54" fmla="*/ 2309 w 4864"/>
                <a:gd name="T55" fmla="*/ 84 h 769"/>
                <a:gd name="T56" fmla="*/ 2083 w 4864"/>
                <a:gd name="T57" fmla="*/ 70 h 769"/>
                <a:gd name="T58" fmla="*/ 1839 w 4864"/>
                <a:gd name="T59" fmla="*/ 95 h 769"/>
                <a:gd name="T60" fmla="*/ 1316 w 4864"/>
                <a:gd name="T61" fmla="*/ 107 h 769"/>
                <a:gd name="T62" fmla="*/ 1095 w 4864"/>
                <a:gd name="T63" fmla="*/ 101 h 769"/>
                <a:gd name="T64" fmla="*/ 850 w 4864"/>
                <a:gd name="T65" fmla="*/ 101 h 769"/>
                <a:gd name="T66" fmla="*/ 563 w 4864"/>
                <a:gd name="T67" fmla="*/ 75 h 769"/>
                <a:gd name="T68" fmla="*/ 434 w 4864"/>
                <a:gd name="T69" fmla="*/ 34 h 769"/>
                <a:gd name="T70" fmla="*/ 275 w 4864"/>
                <a:gd name="T71" fmla="*/ 3 h 769"/>
                <a:gd name="T72" fmla="*/ 178 w 4864"/>
                <a:gd name="T73" fmla="*/ 2 h 76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864"/>
                <a:gd name="T112" fmla="*/ 0 h 769"/>
                <a:gd name="T113" fmla="*/ 4864 w 4864"/>
                <a:gd name="T114" fmla="*/ 769 h 76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864" h="769">
                  <a:moveTo>
                    <a:pt x="306" y="4"/>
                  </a:moveTo>
                  <a:cubicBezTo>
                    <a:pt x="265" y="21"/>
                    <a:pt x="307" y="25"/>
                    <a:pt x="266" y="42"/>
                  </a:cubicBezTo>
                  <a:cubicBezTo>
                    <a:pt x="228" y="27"/>
                    <a:pt x="225" y="21"/>
                    <a:pt x="167" y="42"/>
                  </a:cubicBezTo>
                  <a:cubicBezTo>
                    <a:pt x="141" y="52"/>
                    <a:pt x="142" y="90"/>
                    <a:pt x="107" y="103"/>
                  </a:cubicBezTo>
                  <a:cubicBezTo>
                    <a:pt x="84" y="130"/>
                    <a:pt x="69" y="156"/>
                    <a:pt x="46" y="182"/>
                  </a:cubicBezTo>
                  <a:cubicBezTo>
                    <a:pt x="53" y="188"/>
                    <a:pt x="61" y="196"/>
                    <a:pt x="69" y="200"/>
                  </a:cubicBezTo>
                  <a:cubicBezTo>
                    <a:pt x="76" y="204"/>
                    <a:pt x="94" y="200"/>
                    <a:pt x="91" y="209"/>
                  </a:cubicBezTo>
                  <a:cubicBezTo>
                    <a:pt x="89" y="218"/>
                    <a:pt x="47" y="232"/>
                    <a:pt x="38" y="235"/>
                  </a:cubicBezTo>
                  <a:cubicBezTo>
                    <a:pt x="20" y="298"/>
                    <a:pt x="37" y="278"/>
                    <a:pt x="0" y="306"/>
                  </a:cubicBezTo>
                  <a:cubicBezTo>
                    <a:pt x="5" y="314"/>
                    <a:pt x="11" y="322"/>
                    <a:pt x="15" y="332"/>
                  </a:cubicBezTo>
                  <a:cubicBezTo>
                    <a:pt x="27" y="345"/>
                    <a:pt x="65" y="366"/>
                    <a:pt x="69" y="385"/>
                  </a:cubicBezTo>
                  <a:cubicBezTo>
                    <a:pt x="71" y="398"/>
                    <a:pt x="28" y="428"/>
                    <a:pt x="38" y="447"/>
                  </a:cubicBezTo>
                  <a:cubicBezTo>
                    <a:pt x="28" y="480"/>
                    <a:pt x="110" y="494"/>
                    <a:pt x="129" y="499"/>
                  </a:cubicBezTo>
                  <a:cubicBezTo>
                    <a:pt x="157" y="521"/>
                    <a:pt x="162" y="579"/>
                    <a:pt x="198" y="587"/>
                  </a:cubicBezTo>
                  <a:cubicBezTo>
                    <a:pt x="275" y="607"/>
                    <a:pt x="321" y="631"/>
                    <a:pt x="400" y="635"/>
                  </a:cubicBezTo>
                  <a:cubicBezTo>
                    <a:pt x="471" y="643"/>
                    <a:pt x="513" y="654"/>
                    <a:pt x="568" y="655"/>
                  </a:cubicBezTo>
                  <a:cubicBezTo>
                    <a:pt x="628" y="661"/>
                    <a:pt x="700" y="664"/>
                    <a:pt x="760" y="671"/>
                  </a:cubicBezTo>
                  <a:cubicBezTo>
                    <a:pt x="817" y="693"/>
                    <a:pt x="869" y="677"/>
                    <a:pt x="928" y="699"/>
                  </a:cubicBezTo>
                  <a:cubicBezTo>
                    <a:pt x="1070" y="753"/>
                    <a:pt x="1355" y="693"/>
                    <a:pt x="1355" y="693"/>
                  </a:cubicBezTo>
                  <a:cubicBezTo>
                    <a:pt x="1539" y="731"/>
                    <a:pt x="1520" y="737"/>
                    <a:pt x="1751" y="746"/>
                  </a:cubicBezTo>
                  <a:cubicBezTo>
                    <a:pt x="1912" y="769"/>
                    <a:pt x="1924" y="727"/>
                    <a:pt x="2228" y="743"/>
                  </a:cubicBezTo>
                  <a:cubicBezTo>
                    <a:pt x="2298" y="752"/>
                    <a:pt x="2337" y="736"/>
                    <a:pt x="2388" y="739"/>
                  </a:cubicBezTo>
                  <a:cubicBezTo>
                    <a:pt x="2439" y="742"/>
                    <a:pt x="2496" y="758"/>
                    <a:pt x="2535" y="762"/>
                  </a:cubicBezTo>
                  <a:cubicBezTo>
                    <a:pt x="2574" y="766"/>
                    <a:pt x="2586" y="753"/>
                    <a:pt x="2624" y="761"/>
                  </a:cubicBezTo>
                  <a:cubicBezTo>
                    <a:pt x="2654" y="767"/>
                    <a:pt x="2674" y="747"/>
                    <a:pt x="2710" y="746"/>
                  </a:cubicBezTo>
                  <a:cubicBezTo>
                    <a:pt x="2816" y="740"/>
                    <a:pt x="2923" y="740"/>
                    <a:pt x="3030" y="737"/>
                  </a:cubicBezTo>
                  <a:cubicBezTo>
                    <a:pt x="3165" y="698"/>
                    <a:pt x="3192" y="700"/>
                    <a:pt x="3372" y="693"/>
                  </a:cubicBezTo>
                  <a:cubicBezTo>
                    <a:pt x="3491" y="677"/>
                    <a:pt x="3585" y="649"/>
                    <a:pt x="3707" y="640"/>
                  </a:cubicBezTo>
                  <a:cubicBezTo>
                    <a:pt x="3778" y="612"/>
                    <a:pt x="3647" y="661"/>
                    <a:pt x="3814" y="623"/>
                  </a:cubicBezTo>
                  <a:cubicBezTo>
                    <a:pt x="3939" y="593"/>
                    <a:pt x="3882" y="589"/>
                    <a:pt x="4057" y="579"/>
                  </a:cubicBezTo>
                  <a:cubicBezTo>
                    <a:pt x="4154" y="551"/>
                    <a:pt x="4197" y="549"/>
                    <a:pt x="4316" y="543"/>
                  </a:cubicBezTo>
                  <a:cubicBezTo>
                    <a:pt x="4293" y="535"/>
                    <a:pt x="4233" y="529"/>
                    <a:pt x="4225" y="526"/>
                  </a:cubicBezTo>
                  <a:cubicBezTo>
                    <a:pt x="4217" y="523"/>
                    <a:pt x="4240" y="518"/>
                    <a:pt x="4247" y="517"/>
                  </a:cubicBezTo>
                  <a:cubicBezTo>
                    <a:pt x="4275" y="513"/>
                    <a:pt x="4303" y="511"/>
                    <a:pt x="4331" y="508"/>
                  </a:cubicBezTo>
                  <a:cubicBezTo>
                    <a:pt x="4303" y="505"/>
                    <a:pt x="4275" y="504"/>
                    <a:pt x="4247" y="499"/>
                  </a:cubicBezTo>
                  <a:cubicBezTo>
                    <a:pt x="4240" y="498"/>
                    <a:pt x="4221" y="499"/>
                    <a:pt x="4225" y="491"/>
                  </a:cubicBezTo>
                  <a:cubicBezTo>
                    <a:pt x="4230" y="480"/>
                    <a:pt x="4245" y="485"/>
                    <a:pt x="4255" y="482"/>
                  </a:cubicBezTo>
                  <a:cubicBezTo>
                    <a:pt x="4318" y="494"/>
                    <a:pt x="4297" y="507"/>
                    <a:pt x="4346" y="526"/>
                  </a:cubicBezTo>
                  <a:cubicBezTo>
                    <a:pt x="4398" y="511"/>
                    <a:pt x="4453" y="470"/>
                    <a:pt x="4506" y="464"/>
                  </a:cubicBezTo>
                  <a:cubicBezTo>
                    <a:pt x="4552" y="460"/>
                    <a:pt x="4598" y="458"/>
                    <a:pt x="4643" y="455"/>
                  </a:cubicBezTo>
                  <a:cubicBezTo>
                    <a:pt x="4690" y="420"/>
                    <a:pt x="4742" y="423"/>
                    <a:pt x="4795" y="411"/>
                  </a:cubicBezTo>
                  <a:cubicBezTo>
                    <a:pt x="4834" y="382"/>
                    <a:pt x="4813" y="403"/>
                    <a:pt x="4849" y="341"/>
                  </a:cubicBezTo>
                  <a:cubicBezTo>
                    <a:pt x="4854" y="332"/>
                    <a:pt x="4864" y="314"/>
                    <a:pt x="4864" y="314"/>
                  </a:cubicBezTo>
                  <a:cubicBezTo>
                    <a:pt x="4803" y="279"/>
                    <a:pt x="4742" y="285"/>
                    <a:pt x="4674" y="279"/>
                  </a:cubicBezTo>
                  <a:cubicBezTo>
                    <a:pt x="4490" y="287"/>
                    <a:pt x="4499" y="279"/>
                    <a:pt x="4384" y="306"/>
                  </a:cubicBezTo>
                  <a:cubicBezTo>
                    <a:pt x="4293" y="303"/>
                    <a:pt x="4202" y="303"/>
                    <a:pt x="4110" y="297"/>
                  </a:cubicBezTo>
                  <a:cubicBezTo>
                    <a:pt x="4103" y="297"/>
                    <a:pt x="4126" y="288"/>
                    <a:pt x="4133" y="288"/>
                  </a:cubicBezTo>
                  <a:cubicBezTo>
                    <a:pt x="4187" y="288"/>
                    <a:pt x="4240" y="294"/>
                    <a:pt x="4293" y="297"/>
                  </a:cubicBezTo>
                  <a:cubicBezTo>
                    <a:pt x="4391" y="282"/>
                    <a:pt x="4444" y="268"/>
                    <a:pt x="4552" y="262"/>
                  </a:cubicBezTo>
                  <a:cubicBezTo>
                    <a:pt x="4601" y="247"/>
                    <a:pt x="4610" y="232"/>
                    <a:pt x="4651" y="200"/>
                  </a:cubicBezTo>
                  <a:cubicBezTo>
                    <a:pt x="4609" y="188"/>
                    <a:pt x="4562" y="193"/>
                    <a:pt x="4521" y="174"/>
                  </a:cubicBezTo>
                  <a:cubicBezTo>
                    <a:pt x="4514" y="171"/>
                    <a:pt x="4516" y="156"/>
                    <a:pt x="4514" y="147"/>
                  </a:cubicBezTo>
                  <a:cubicBezTo>
                    <a:pt x="4141" y="166"/>
                    <a:pt x="4291" y="156"/>
                    <a:pt x="4065" y="174"/>
                  </a:cubicBezTo>
                  <a:cubicBezTo>
                    <a:pt x="4015" y="182"/>
                    <a:pt x="3972" y="194"/>
                    <a:pt x="3920" y="174"/>
                  </a:cubicBezTo>
                  <a:cubicBezTo>
                    <a:pt x="3911" y="171"/>
                    <a:pt x="3935" y="160"/>
                    <a:pt x="3943" y="156"/>
                  </a:cubicBezTo>
                  <a:cubicBezTo>
                    <a:pt x="3951" y="152"/>
                    <a:pt x="3958" y="150"/>
                    <a:pt x="3966" y="147"/>
                  </a:cubicBezTo>
                  <a:cubicBezTo>
                    <a:pt x="3918" y="110"/>
                    <a:pt x="3968" y="135"/>
                    <a:pt x="3935" y="77"/>
                  </a:cubicBezTo>
                  <a:cubicBezTo>
                    <a:pt x="3812" y="86"/>
                    <a:pt x="3702" y="113"/>
                    <a:pt x="3578" y="121"/>
                  </a:cubicBezTo>
                  <a:cubicBezTo>
                    <a:pt x="3524" y="128"/>
                    <a:pt x="3477" y="135"/>
                    <a:pt x="3425" y="156"/>
                  </a:cubicBezTo>
                  <a:cubicBezTo>
                    <a:pt x="3342" y="188"/>
                    <a:pt x="3248" y="162"/>
                    <a:pt x="3159" y="165"/>
                  </a:cubicBezTo>
                  <a:cubicBezTo>
                    <a:pt x="2928" y="254"/>
                    <a:pt x="2813" y="169"/>
                    <a:pt x="2544" y="191"/>
                  </a:cubicBezTo>
                  <a:cubicBezTo>
                    <a:pt x="2445" y="200"/>
                    <a:pt x="2305" y="198"/>
                    <a:pt x="2260" y="187"/>
                  </a:cubicBezTo>
                  <a:cubicBezTo>
                    <a:pt x="2172" y="153"/>
                    <a:pt x="2149" y="194"/>
                    <a:pt x="2056" y="195"/>
                  </a:cubicBezTo>
                  <a:cubicBezTo>
                    <a:pt x="1964" y="187"/>
                    <a:pt x="1913" y="188"/>
                    <a:pt x="1880" y="175"/>
                  </a:cubicBezTo>
                  <a:cubicBezTo>
                    <a:pt x="1790" y="181"/>
                    <a:pt x="1677" y="212"/>
                    <a:pt x="1591" y="191"/>
                  </a:cubicBezTo>
                  <a:cubicBezTo>
                    <a:pt x="1548" y="181"/>
                    <a:pt x="1503" y="186"/>
                    <a:pt x="1460" y="175"/>
                  </a:cubicBezTo>
                  <a:cubicBezTo>
                    <a:pt x="1435" y="185"/>
                    <a:pt x="1426" y="155"/>
                    <a:pt x="1401" y="165"/>
                  </a:cubicBezTo>
                  <a:cubicBezTo>
                    <a:pt x="1252" y="156"/>
                    <a:pt x="1118" y="135"/>
                    <a:pt x="967" y="130"/>
                  </a:cubicBezTo>
                  <a:cubicBezTo>
                    <a:pt x="926" y="125"/>
                    <a:pt x="836" y="116"/>
                    <a:pt x="799" y="103"/>
                  </a:cubicBezTo>
                  <a:cubicBezTo>
                    <a:pt x="798" y="103"/>
                    <a:pt x="754" y="62"/>
                    <a:pt x="746" y="59"/>
                  </a:cubicBezTo>
                  <a:cubicBezTo>
                    <a:pt x="686" y="39"/>
                    <a:pt x="609" y="39"/>
                    <a:pt x="548" y="33"/>
                  </a:cubicBezTo>
                  <a:cubicBezTo>
                    <a:pt x="523" y="22"/>
                    <a:pt x="497" y="17"/>
                    <a:pt x="472" y="6"/>
                  </a:cubicBezTo>
                  <a:cubicBezTo>
                    <a:pt x="441" y="9"/>
                    <a:pt x="411" y="11"/>
                    <a:pt x="381" y="15"/>
                  </a:cubicBezTo>
                  <a:cubicBezTo>
                    <a:pt x="353" y="15"/>
                    <a:pt x="325" y="0"/>
                    <a:pt x="30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58C5D0"/>
                </a:gs>
                <a:gs pos="100000">
                  <a:srgbClr val="264A5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044" name="Rectangle 14"/>
            <p:cNvSpPr>
              <a:spLocks noChangeArrowheads="1"/>
            </p:cNvSpPr>
            <p:nvPr/>
          </p:nvSpPr>
          <p:spPr bwMode="auto">
            <a:xfrm>
              <a:off x="2057" y="1860"/>
              <a:ext cx="1799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>
                  <a:solidFill>
                    <a:srgbClr val="FFFFFF"/>
                  </a:solidFill>
                  <a:latin typeface="Times New Roman" pitchFamily="18" charset="0"/>
                </a:rPr>
                <a:t>Click to add Title</a:t>
              </a:r>
            </a:p>
          </p:txBody>
        </p:sp>
      </p:grpSp>
      <p:grpSp>
        <p:nvGrpSpPr>
          <p:cNvPr id="300037" name="Group 29"/>
          <p:cNvGrpSpPr>
            <a:grpSpLocks/>
          </p:cNvGrpSpPr>
          <p:nvPr/>
        </p:nvGrpSpPr>
        <p:grpSpPr bwMode="auto">
          <a:xfrm>
            <a:off x="2667000" y="2743200"/>
            <a:ext cx="4495800" cy="622300"/>
            <a:chOff x="1680" y="2304"/>
            <a:chExt cx="2832" cy="523"/>
          </a:xfrm>
        </p:grpSpPr>
        <p:sp>
          <p:nvSpPr>
            <p:cNvPr id="300041" name="Freeform 16"/>
            <p:cNvSpPr>
              <a:spLocks/>
            </p:cNvSpPr>
            <p:nvPr/>
          </p:nvSpPr>
          <p:spPr bwMode="gray">
            <a:xfrm>
              <a:off x="1680" y="2304"/>
              <a:ext cx="2832" cy="442"/>
            </a:xfrm>
            <a:custGeom>
              <a:avLst/>
              <a:gdLst>
                <a:gd name="T0" fmla="*/ 155 w 4864"/>
                <a:gd name="T1" fmla="*/ 24 h 769"/>
                <a:gd name="T2" fmla="*/ 62 w 4864"/>
                <a:gd name="T3" fmla="*/ 59 h 769"/>
                <a:gd name="T4" fmla="*/ 40 w 4864"/>
                <a:gd name="T5" fmla="*/ 115 h 769"/>
                <a:gd name="T6" fmla="*/ 22 w 4864"/>
                <a:gd name="T7" fmla="*/ 135 h 769"/>
                <a:gd name="T8" fmla="*/ 9 w 4864"/>
                <a:gd name="T9" fmla="*/ 191 h 769"/>
                <a:gd name="T10" fmla="*/ 22 w 4864"/>
                <a:gd name="T11" fmla="*/ 257 h 769"/>
                <a:gd name="T12" fmla="*/ 115 w 4864"/>
                <a:gd name="T13" fmla="*/ 337 h 769"/>
                <a:gd name="T14" fmla="*/ 331 w 4864"/>
                <a:gd name="T15" fmla="*/ 376 h 769"/>
                <a:gd name="T16" fmla="*/ 540 w 4864"/>
                <a:gd name="T17" fmla="*/ 402 h 769"/>
                <a:gd name="T18" fmla="*/ 1019 w 4864"/>
                <a:gd name="T19" fmla="*/ 429 h 769"/>
                <a:gd name="T20" fmla="*/ 1390 w 4864"/>
                <a:gd name="T21" fmla="*/ 425 h 769"/>
                <a:gd name="T22" fmla="*/ 1528 w 4864"/>
                <a:gd name="T23" fmla="*/ 437 h 769"/>
                <a:gd name="T24" fmla="*/ 1764 w 4864"/>
                <a:gd name="T25" fmla="*/ 424 h 769"/>
                <a:gd name="T26" fmla="*/ 2158 w 4864"/>
                <a:gd name="T27" fmla="*/ 368 h 769"/>
                <a:gd name="T28" fmla="*/ 2362 w 4864"/>
                <a:gd name="T29" fmla="*/ 333 h 769"/>
                <a:gd name="T30" fmla="*/ 2460 w 4864"/>
                <a:gd name="T31" fmla="*/ 302 h 769"/>
                <a:gd name="T32" fmla="*/ 2522 w 4864"/>
                <a:gd name="T33" fmla="*/ 292 h 769"/>
                <a:gd name="T34" fmla="*/ 2460 w 4864"/>
                <a:gd name="T35" fmla="*/ 282 h 769"/>
                <a:gd name="T36" fmla="*/ 2530 w 4864"/>
                <a:gd name="T37" fmla="*/ 302 h 769"/>
                <a:gd name="T38" fmla="*/ 2703 w 4864"/>
                <a:gd name="T39" fmla="*/ 262 h 769"/>
                <a:gd name="T40" fmla="*/ 2823 w 4864"/>
                <a:gd name="T41" fmla="*/ 196 h 769"/>
                <a:gd name="T42" fmla="*/ 2721 w 4864"/>
                <a:gd name="T43" fmla="*/ 160 h 769"/>
                <a:gd name="T44" fmla="*/ 2393 w 4864"/>
                <a:gd name="T45" fmla="*/ 171 h 769"/>
                <a:gd name="T46" fmla="*/ 2500 w 4864"/>
                <a:gd name="T47" fmla="*/ 171 h 769"/>
                <a:gd name="T48" fmla="*/ 2708 w 4864"/>
                <a:gd name="T49" fmla="*/ 115 h 769"/>
                <a:gd name="T50" fmla="*/ 2628 w 4864"/>
                <a:gd name="T51" fmla="*/ 84 h 769"/>
                <a:gd name="T52" fmla="*/ 2282 w 4864"/>
                <a:gd name="T53" fmla="*/ 100 h 769"/>
                <a:gd name="T54" fmla="*/ 2309 w 4864"/>
                <a:gd name="T55" fmla="*/ 84 h 769"/>
                <a:gd name="T56" fmla="*/ 2083 w 4864"/>
                <a:gd name="T57" fmla="*/ 70 h 769"/>
                <a:gd name="T58" fmla="*/ 1839 w 4864"/>
                <a:gd name="T59" fmla="*/ 95 h 769"/>
                <a:gd name="T60" fmla="*/ 1316 w 4864"/>
                <a:gd name="T61" fmla="*/ 107 h 769"/>
                <a:gd name="T62" fmla="*/ 1095 w 4864"/>
                <a:gd name="T63" fmla="*/ 101 h 769"/>
                <a:gd name="T64" fmla="*/ 850 w 4864"/>
                <a:gd name="T65" fmla="*/ 101 h 769"/>
                <a:gd name="T66" fmla="*/ 563 w 4864"/>
                <a:gd name="T67" fmla="*/ 75 h 769"/>
                <a:gd name="T68" fmla="*/ 434 w 4864"/>
                <a:gd name="T69" fmla="*/ 34 h 769"/>
                <a:gd name="T70" fmla="*/ 275 w 4864"/>
                <a:gd name="T71" fmla="*/ 3 h 769"/>
                <a:gd name="T72" fmla="*/ 178 w 4864"/>
                <a:gd name="T73" fmla="*/ 2 h 76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864"/>
                <a:gd name="T112" fmla="*/ 0 h 769"/>
                <a:gd name="T113" fmla="*/ 4864 w 4864"/>
                <a:gd name="T114" fmla="*/ 769 h 76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864" h="769">
                  <a:moveTo>
                    <a:pt x="306" y="4"/>
                  </a:moveTo>
                  <a:cubicBezTo>
                    <a:pt x="265" y="21"/>
                    <a:pt x="307" y="25"/>
                    <a:pt x="266" y="42"/>
                  </a:cubicBezTo>
                  <a:cubicBezTo>
                    <a:pt x="228" y="27"/>
                    <a:pt x="225" y="21"/>
                    <a:pt x="167" y="42"/>
                  </a:cubicBezTo>
                  <a:cubicBezTo>
                    <a:pt x="141" y="52"/>
                    <a:pt x="142" y="90"/>
                    <a:pt x="107" y="103"/>
                  </a:cubicBezTo>
                  <a:cubicBezTo>
                    <a:pt x="84" y="130"/>
                    <a:pt x="69" y="156"/>
                    <a:pt x="46" y="182"/>
                  </a:cubicBezTo>
                  <a:cubicBezTo>
                    <a:pt x="53" y="188"/>
                    <a:pt x="61" y="196"/>
                    <a:pt x="69" y="200"/>
                  </a:cubicBezTo>
                  <a:cubicBezTo>
                    <a:pt x="76" y="204"/>
                    <a:pt x="94" y="200"/>
                    <a:pt x="91" y="209"/>
                  </a:cubicBezTo>
                  <a:cubicBezTo>
                    <a:pt x="89" y="218"/>
                    <a:pt x="47" y="232"/>
                    <a:pt x="38" y="235"/>
                  </a:cubicBezTo>
                  <a:cubicBezTo>
                    <a:pt x="20" y="298"/>
                    <a:pt x="37" y="278"/>
                    <a:pt x="0" y="306"/>
                  </a:cubicBezTo>
                  <a:cubicBezTo>
                    <a:pt x="5" y="314"/>
                    <a:pt x="11" y="322"/>
                    <a:pt x="15" y="332"/>
                  </a:cubicBezTo>
                  <a:cubicBezTo>
                    <a:pt x="27" y="345"/>
                    <a:pt x="65" y="366"/>
                    <a:pt x="69" y="385"/>
                  </a:cubicBezTo>
                  <a:cubicBezTo>
                    <a:pt x="71" y="398"/>
                    <a:pt x="28" y="428"/>
                    <a:pt x="38" y="447"/>
                  </a:cubicBezTo>
                  <a:cubicBezTo>
                    <a:pt x="28" y="480"/>
                    <a:pt x="110" y="494"/>
                    <a:pt x="129" y="499"/>
                  </a:cubicBezTo>
                  <a:cubicBezTo>
                    <a:pt x="157" y="521"/>
                    <a:pt x="162" y="579"/>
                    <a:pt x="198" y="587"/>
                  </a:cubicBezTo>
                  <a:cubicBezTo>
                    <a:pt x="275" y="607"/>
                    <a:pt x="321" y="631"/>
                    <a:pt x="400" y="635"/>
                  </a:cubicBezTo>
                  <a:cubicBezTo>
                    <a:pt x="471" y="643"/>
                    <a:pt x="513" y="654"/>
                    <a:pt x="568" y="655"/>
                  </a:cubicBezTo>
                  <a:cubicBezTo>
                    <a:pt x="628" y="661"/>
                    <a:pt x="700" y="664"/>
                    <a:pt x="760" y="671"/>
                  </a:cubicBezTo>
                  <a:cubicBezTo>
                    <a:pt x="817" y="693"/>
                    <a:pt x="869" y="677"/>
                    <a:pt x="928" y="699"/>
                  </a:cubicBezTo>
                  <a:cubicBezTo>
                    <a:pt x="1070" y="753"/>
                    <a:pt x="1355" y="693"/>
                    <a:pt x="1355" y="693"/>
                  </a:cubicBezTo>
                  <a:cubicBezTo>
                    <a:pt x="1539" y="731"/>
                    <a:pt x="1520" y="737"/>
                    <a:pt x="1751" y="746"/>
                  </a:cubicBezTo>
                  <a:cubicBezTo>
                    <a:pt x="1912" y="769"/>
                    <a:pt x="1924" y="727"/>
                    <a:pt x="2228" y="743"/>
                  </a:cubicBezTo>
                  <a:cubicBezTo>
                    <a:pt x="2298" y="752"/>
                    <a:pt x="2337" y="736"/>
                    <a:pt x="2388" y="739"/>
                  </a:cubicBezTo>
                  <a:cubicBezTo>
                    <a:pt x="2439" y="742"/>
                    <a:pt x="2496" y="758"/>
                    <a:pt x="2535" y="762"/>
                  </a:cubicBezTo>
                  <a:cubicBezTo>
                    <a:pt x="2574" y="766"/>
                    <a:pt x="2586" y="753"/>
                    <a:pt x="2624" y="761"/>
                  </a:cubicBezTo>
                  <a:cubicBezTo>
                    <a:pt x="2654" y="767"/>
                    <a:pt x="2674" y="747"/>
                    <a:pt x="2710" y="746"/>
                  </a:cubicBezTo>
                  <a:cubicBezTo>
                    <a:pt x="2816" y="740"/>
                    <a:pt x="2923" y="740"/>
                    <a:pt x="3030" y="737"/>
                  </a:cubicBezTo>
                  <a:cubicBezTo>
                    <a:pt x="3165" y="698"/>
                    <a:pt x="3192" y="700"/>
                    <a:pt x="3372" y="693"/>
                  </a:cubicBezTo>
                  <a:cubicBezTo>
                    <a:pt x="3491" y="677"/>
                    <a:pt x="3585" y="649"/>
                    <a:pt x="3707" y="640"/>
                  </a:cubicBezTo>
                  <a:cubicBezTo>
                    <a:pt x="3778" y="612"/>
                    <a:pt x="3647" y="661"/>
                    <a:pt x="3814" y="623"/>
                  </a:cubicBezTo>
                  <a:cubicBezTo>
                    <a:pt x="3939" y="593"/>
                    <a:pt x="3882" y="589"/>
                    <a:pt x="4057" y="579"/>
                  </a:cubicBezTo>
                  <a:cubicBezTo>
                    <a:pt x="4154" y="551"/>
                    <a:pt x="4197" y="549"/>
                    <a:pt x="4316" y="543"/>
                  </a:cubicBezTo>
                  <a:cubicBezTo>
                    <a:pt x="4293" y="535"/>
                    <a:pt x="4233" y="529"/>
                    <a:pt x="4225" y="526"/>
                  </a:cubicBezTo>
                  <a:cubicBezTo>
                    <a:pt x="4217" y="523"/>
                    <a:pt x="4240" y="518"/>
                    <a:pt x="4247" y="517"/>
                  </a:cubicBezTo>
                  <a:cubicBezTo>
                    <a:pt x="4275" y="513"/>
                    <a:pt x="4303" y="511"/>
                    <a:pt x="4331" y="508"/>
                  </a:cubicBezTo>
                  <a:cubicBezTo>
                    <a:pt x="4303" y="505"/>
                    <a:pt x="4275" y="504"/>
                    <a:pt x="4247" y="499"/>
                  </a:cubicBezTo>
                  <a:cubicBezTo>
                    <a:pt x="4240" y="498"/>
                    <a:pt x="4221" y="499"/>
                    <a:pt x="4225" y="491"/>
                  </a:cubicBezTo>
                  <a:cubicBezTo>
                    <a:pt x="4230" y="480"/>
                    <a:pt x="4245" y="485"/>
                    <a:pt x="4255" y="482"/>
                  </a:cubicBezTo>
                  <a:cubicBezTo>
                    <a:pt x="4318" y="494"/>
                    <a:pt x="4297" y="507"/>
                    <a:pt x="4346" y="526"/>
                  </a:cubicBezTo>
                  <a:cubicBezTo>
                    <a:pt x="4398" y="511"/>
                    <a:pt x="4453" y="470"/>
                    <a:pt x="4506" y="464"/>
                  </a:cubicBezTo>
                  <a:cubicBezTo>
                    <a:pt x="4552" y="460"/>
                    <a:pt x="4598" y="458"/>
                    <a:pt x="4643" y="455"/>
                  </a:cubicBezTo>
                  <a:cubicBezTo>
                    <a:pt x="4690" y="420"/>
                    <a:pt x="4742" y="423"/>
                    <a:pt x="4795" y="411"/>
                  </a:cubicBezTo>
                  <a:cubicBezTo>
                    <a:pt x="4834" y="382"/>
                    <a:pt x="4813" y="403"/>
                    <a:pt x="4849" y="341"/>
                  </a:cubicBezTo>
                  <a:cubicBezTo>
                    <a:pt x="4854" y="332"/>
                    <a:pt x="4864" y="314"/>
                    <a:pt x="4864" y="314"/>
                  </a:cubicBezTo>
                  <a:cubicBezTo>
                    <a:pt x="4803" y="279"/>
                    <a:pt x="4742" y="285"/>
                    <a:pt x="4674" y="279"/>
                  </a:cubicBezTo>
                  <a:cubicBezTo>
                    <a:pt x="4490" y="287"/>
                    <a:pt x="4499" y="279"/>
                    <a:pt x="4384" y="306"/>
                  </a:cubicBezTo>
                  <a:cubicBezTo>
                    <a:pt x="4293" y="303"/>
                    <a:pt x="4202" y="303"/>
                    <a:pt x="4110" y="297"/>
                  </a:cubicBezTo>
                  <a:cubicBezTo>
                    <a:pt x="4103" y="297"/>
                    <a:pt x="4126" y="288"/>
                    <a:pt x="4133" y="288"/>
                  </a:cubicBezTo>
                  <a:cubicBezTo>
                    <a:pt x="4187" y="288"/>
                    <a:pt x="4240" y="294"/>
                    <a:pt x="4293" y="297"/>
                  </a:cubicBezTo>
                  <a:cubicBezTo>
                    <a:pt x="4391" y="282"/>
                    <a:pt x="4444" y="268"/>
                    <a:pt x="4552" y="262"/>
                  </a:cubicBezTo>
                  <a:cubicBezTo>
                    <a:pt x="4601" y="247"/>
                    <a:pt x="4610" y="232"/>
                    <a:pt x="4651" y="200"/>
                  </a:cubicBezTo>
                  <a:cubicBezTo>
                    <a:pt x="4609" y="188"/>
                    <a:pt x="4562" y="193"/>
                    <a:pt x="4521" y="174"/>
                  </a:cubicBezTo>
                  <a:cubicBezTo>
                    <a:pt x="4514" y="171"/>
                    <a:pt x="4516" y="156"/>
                    <a:pt x="4514" y="147"/>
                  </a:cubicBezTo>
                  <a:cubicBezTo>
                    <a:pt x="4141" y="166"/>
                    <a:pt x="4291" y="156"/>
                    <a:pt x="4065" y="174"/>
                  </a:cubicBezTo>
                  <a:cubicBezTo>
                    <a:pt x="4015" y="182"/>
                    <a:pt x="3972" y="194"/>
                    <a:pt x="3920" y="174"/>
                  </a:cubicBezTo>
                  <a:cubicBezTo>
                    <a:pt x="3911" y="171"/>
                    <a:pt x="3935" y="160"/>
                    <a:pt x="3943" y="156"/>
                  </a:cubicBezTo>
                  <a:cubicBezTo>
                    <a:pt x="3951" y="152"/>
                    <a:pt x="3958" y="150"/>
                    <a:pt x="3966" y="147"/>
                  </a:cubicBezTo>
                  <a:cubicBezTo>
                    <a:pt x="3918" y="110"/>
                    <a:pt x="3968" y="135"/>
                    <a:pt x="3935" y="77"/>
                  </a:cubicBezTo>
                  <a:cubicBezTo>
                    <a:pt x="3812" y="86"/>
                    <a:pt x="3702" y="113"/>
                    <a:pt x="3578" y="121"/>
                  </a:cubicBezTo>
                  <a:cubicBezTo>
                    <a:pt x="3524" y="128"/>
                    <a:pt x="3477" y="135"/>
                    <a:pt x="3425" y="156"/>
                  </a:cubicBezTo>
                  <a:cubicBezTo>
                    <a:pt x="3342" y="188"/>
                    <a:pt x="3248" y="162"/>
                    <a:pt x="3159" y="165"/>
                  </a:cubicBezTo>
                  <a:cubicBezTo>
                    <a:pt x="2928" y="254"/>
                    <a:pt x="2813" y="169"/>
                    <a:pt x="2544" y="191"/>
                  </a:cubicBezTo>
                  <a:cubicBezTo>
                    <a:pt x="2445" y="200"/>
                    <a:pt x="2305" y="198"/>
                    <a:pt x="2260" y="187"/>
                  </a:cubicBezTo>
                  <a:cubicBezTo>
                    <a:pt x="2172" y="153"/>
                    <a:pt x="2149" y="194"/>
                    <a:pt x="2056" y="195"/>
                  </a:cubicBezTo>
                  <a:cubicBezTo>
                    <a:pt x="1964" y="187"/>
                    <a:pt x="1913" y="188"/>
                    <a:pt x="1880" y="175"/>
                  </a:cubicBezTo>
                  <a:cubicBezTo>
                    <a:pt x="1790" y="181"/>
                    <a:pt x="1677" y="212"/>
                    <a:pt x="1591" y="191"/>
                  </a:cubicBezTo>
                  <a:cubicBezTo>
                    <a:pt x="1548" y="181"/>
                    <a:pt x="1503" y="186"/>
                    <a:pt x="1460" y="175"/>
                  </a:cubicBezTo>
                  <a:cubicBezTo>
                    <a:pt x="1435" y="185"/>
                    <a:pt x="1426" y="155"/>
                    <a:pt x="1401" y="165"/>
                  </a:cubicBezTo>
                  <a:cubicBezTo>
                    <a:pt x="1252" y="156"/>
                    <a:pt x="1118" y="135"/>
                    <a:pt x="967" y="130"/>
                  </a:cubicBezTo>
                  <a:cubicBezTo>
                    <a:pt x="926" y="125"/>
                    <a:pt x="836" y="116"/>
                    <a:pt x="799" y="103"/>
                  </a:cubicBezTo>
                  <a:cubicBezTo>
                    <a:pt x="798" y="103"/>
                    <a:pt x="754" y="62"/>
                    <a:pt x="746" y="59"/>
                  </a:cubicBezTo>
                  <a:cubicBezTo>
                    <a:pt x="686" y="39"/>
                    <a:pt x="609" y="39"/>
                    <a:pt x="548" y="33"/>
                  </a:cubicBezTo>
                  <a:cubicBezTo>
                    <a:pt x="523" y="22"/>
                    <a:pt x="497" y="17"/>
                    <a:pt x="472" y="6"/>
                  </a:cubicBezTo>
                  <a:cubicBezTo>
                    <a:pt x="441" y="9"/>
                    <a:pt x="411" y="11"/>
                    <a:pt x="381" y="15"/>
                  </a:cubicBezTo>
                  <a:cubicBezTo>
                    <a:pt x="353" y="15"/>
                    <a:pt x="325" y="0"/>
                    <a:pt x="30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58C5D0"/>
                </a:gs>
                <a:gs pos="100000">
                  <a:srgbClr val="264A5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042" name="Rectangle 17"/>
            <p:cNvSpPr>
              <a:spLocks noChangeArrowheads="1"/>
            </p:cNvSpPr>
            <p:nvPr/>
          </p:nvSpPr>
          <p:spPr bwMode="auto">
            <a:xfrm>
              <a:off x="2057" y="2388"/>
              <a:ext cx="1799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>
                  <a:solidFill>
                    <a:srgbClr val="FFFFFF"/>
                  </a:solidFill>
                  <a:latin typeface="Times New Roman" pitchFamily="18" charset="0"/>
                </a:rPr>
                <a:t>Click to add Title</a:t>
              </a:r>
            </a:p>
          </p:txBody>
        </p:sp>
      </p:grpSp>
      <p:grpSp>
        <p:nvGrpSpPr>
          <p:cNvPr id="300038" name="Group 30"/>
          <p:cNvGrpSpPr>
            <a:grpSpLocks/>
          </p:cNvGrpSpPr>
          <p:nvPr/>
        </p:nvGrpSpPr>
        <p:grpSpPr bwMode="auto">
          <a:xfrm>
            <a:off x="2667000" y="3429000"/>
            <a:ext cx="4495800" cy="622300"/>
            <a:chOff x="1680" y="2880"/>
            <a:chExt cx="2832" cy="523"/>
          </a:xfrm>
        </p:grpSpPr>
        <p:sp>
          <p:nvSpPr>
            <p:cNvPr id="300039" name="Freeform 19"/>
            <p:cNvSpPr>
              <a:spLocks/>
            </p:cNvSpPr>
            <p:nvPr/>
          </p:nvSpPr>
          <p:spPr bwMode="gray">
            <a:xfrm>
              <a:off x="1680" y="2880"/>
              <a:ext cx="2832" cy="442"/>
            </a:xfrm>
            <a:custGeom>
              <a:avLst/>
              <a:gdLst>
                <a:gd name="T0" fmla="*/ 155 w 4864"/>
                <a:gd name="T1" fmla="*/ 24 h 769"/>
                <a:gd name="T2" fmla="*/ 62 w 4864"/>
                <a:gd name="T3" fmla="*/ 59 h 769"/>
                <a:gd name="T4" fmla="*/ 40 w 4864"/>
                <a:gd name="T5" fmla="*/ 115 h 769"/>
                <a:gd name="T6" fmla="*/ 22 w 4864"/>
                <a:gd name="T7" fmla="*/ 135 h 769"/>
                <a:gd name="T8" fmla="*/ 9 w 4864"/>
                <a:gd name="T9" fmla="*/ 191 h 769"/>
                <a:gd name="T10" fmla="*/ 22 w 4864"/>
                <a:gd name="T11" fmla="*/ 257 h 769"/>
                <a:gd name="T12" fmla="*/ 115 w 4864"/>
                <a:gd name="T13" fmla="*/ 337 h 769"/>
                <a:gd name="T14" fmla="*/ 331 w 4864"/>
                <a:gd name="T15" fmla="*/ 376 h 769"/>
                <a:gd name="T16" fmla="*/ 540 w 4864"/>
                <a:gd name="T17" fmla="*/ 402 h 769"/>
                <a:gd name="T18" fmla="*/ 1019 w 4864"/>
                <a:gd name="T19" fmla="*/ 429 h 769"/>
                <a:gd name="T20" fmla="*/ 1390 w 4864"/>
                <a:gd name="T21" fmla="*/ 425 h 769"/>
                <a:gd name="T22" fmla="*/ 1528 w 4864"/>
                <a:gd name="T23" fmla="*/ 437 h 769"/>
                <a:gd name="T24" fmla="*/ 1764 w 4864"/>
                <a:gd name="T25" fmla="*/ 424 h 769"/>
                <a:gd name="T26" fmla="*/ 2158 w 4864"/>
                <a:gd name="T27" fmla="*/ 368 h 769"/>
                <a:gd name="T28" fmla="*/ 2362 w 4864"/>
                <a:gd name="T29" fmla="*/ 333 h 769"/>
                <a:gd name="T30" fmla="*/ 2460 w 4864"/>
                <a:gd name="T31" fmla="*/ 302 h 769"/>
                <a:gd name="T32" fmla="*/ 2522 w 4864"/>
                <a:gd name="T33" fmla="*/ 292 h 769"/>
                <a:gd name="T34" fmla="*/ 2460 w 4864"/>
                <a:gd name="T35" fmla="*/ 282 h 769"/>
                <a:gd name="T36" fmla="*/ 2530 w 4864"/>
                <a:gd name="T37" fmla="*/ 302 h 769"/>
                <a:gd name="T38" fmla="*/ 2703 w 4864"/>
                <a:gd name="T39" fmla="*/ 262 h 769"/>
                <a:gd name="T40" fmla="*/ 2823 w 4864"/>
                <a:gd name="T41" fmla="*/ 196 h 769"/>
                <a:gd name="T42" fmla="*/ 2721 w 4864"/>
                <a:gd name="T43" fmla="*/ 160 h 769"/>
                <a:gd name="T44" fmla="*/ 2393 w 4864"/>
                <a:gd name="T45" fmla="*/ 171 h 769"/>
                <a:gd name="T46" fmla="*/ 2500 w 4864"/>
                <a:gd name="T47" fmla="*/ 171 h 769"/>
                <a:gd name="T48" fmla="*/ 2708 w 4864"/>
                <a:gd name="T49" fmla="*/ 115 h 769"/>
                <a:gd name="T50" fmla="*/ 2628 w 4864"/>
                <a:gd name="T51" fmla="*/ 84 h 769"/>
                <a:gd name="T52" fmla="*/ 2282 w 4864"/>
                <a:gd name="T53" fmla="*/ 100 h 769"/>
                <a:gd name="T54" fmla="*/ 2309 w 4864"/>
                <a:gd name="T55" fmla="*/ 84 h 769"/>
                <a:gd name="T56" fmla="*/ 2083 w 4864"/>
                <a:gd name="T57" fmla="*/ 70 h 769"/>
                <a:gd name="T58" fmla="*/ 1839 w 4864"/>
                <a:gd name="T59" fmla="*/ 95 h 769"/>
                <a:gd name="T60" fmla="*/ 1316 w 4864"/>
                <a:gd name="T61" fmla="*/ 107 h 769"/>
                <a:gd name="T62" fmla="*/ 1095 w 4864"/>
                <a:gd name="T63" fmla="*/ 101 h 769"/>
                <a:gd name="T64" fmla="*/ 850 w 4864"/>
                <a:gd name="T65" fmla="*/ 101 h 769"/>
                <a:gd name="T66" fmla="*/ 563 w 4864"/>
                <a:gd name="T67" fmla="*/ 75 h 769"/>
                <a:gd name="T68" fmla="*/ 434 w 4864"/>
                <a:gd name="T69" fmla="*/ 34 h 769"/>
                <a:gd name="T70" fmla="*/ 275 w 4864"/>
                <a:gd name="T71" fmla="*/ 3 h 769"/>
                <a:gd name="T72" fmla="*/ 178 w 4864"/>
                <a:gd name="T73" fmla="*/ 2 h 76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864"/>
                <a:gd name="T112" fmla="*/ 0 h 769"/>
                <a:gd name="T113" fmla="*/ 4864 w 4864"/>
                <a:gd name="T114" fmla="*/ 769 h 76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864" h="769">
                  <a:moveTo>
                    <a:pt x="306" y="4"/>
                  </a:moveTo>
                  <a:cubicBezTo>
                    <a:pt x="265" y="21"/>
                    <a:pt x="307" y="25"/>
                    <a:pt x="266" y="42"/>
                  </a:cubicBezTo>
                  <a:cubicBezTo>
                    <a:pt x="228" y="27"/>
                    <a:pt x="225" y="21"/>
                    <a:pt x="167" y="42"/>
                  </a:cubicBezTo>
                  <a:cubicBezTo>
                    <a:pt x="141" y="52"/>
                    <a:pt x="142" y="90"/>
                    <a:pt x="107" y="103"/>
                  </a:cubicBezTo>
                  <a:cubicBezTo>
                    <a:pt x="84" y="130"/>
                    <a:pt x="69" y="156"/>
                    <a:pt x="46" y="182"/>
                  </a:cubicBezTo>
                  <a:cubicBezTo>
                    <a:pt x="53" y="188"/>
                    <a:pt x="61" y="196"/>
                    <a:pt x="69" y="200"/>
                  </a:cubicBezTo>
                  <a:cubicBezTo>
                    <a:pt x="76" y="204"/>
                    <a:pt x="94" y="200"/>
                    <a:pt x="91" y="209"/>
                  </a:cubicBezTo>
                  <a:cubicBezTo>
                    <a:pt x="89" y="218"/>
                    <a:pt x="47" y="232"/>
                    <a:pt x="38" y="235"/>
                  </a:cubicBezTo>
                  <a:cubicBezTo>
                    <a:pt x="20" y="298"/>
                    <a:pt x="37" y="278"/>
                    <a:pt x="0" y="306"/>
                  </a:cubicBezTo>
                  <a:cubicBezTo>
                    <a:pt x="5" y="314"/>
                    <a:pt x="11" y="322"/>
                    <a:pt x="15" y="332"/>
                  </a:cubicBezTo>
                  <a:cubicBezTo>
                    <a:pt x="27" y="345"/>
                    <a:pt x="65" y="366"/>
                    <a:pt x="69" y="385"/>
                  </a:cubicBezTo>
                  <a:cubicBezTo>
                    <a:pt x="71" y="398"/>
                    <a:pt x="28" y="428"/>
                    <a:pt x="38" y="447"/>
                  </a:cubicBezTo>
                  <a:cubicBezTo>
                    <a:pt x="28" y="480"/>
                    <a:pt x="110" y="494"/>
                    <a:pt x="129" y="499"/>
                  </a:cubicBezTo>
                  <a:cubicBezTo>
                    <a:pt x="157" y="521"/>
                    <a:pt x="162" y="579"/>
                    <a:pt x="198" y="587"/>
                  </a:cubicBezTo>
                  <a:cubicBezTo>
                    <a:pt x="275" y="607"/>
                    <a:pt x="321" y="631"/>
                    <a:pt x="400" y="635"/>
                  </a:cubicBezTo>
                  <a:cubicBezTo>
                    <a:pt x="471" y="643"/>
                    <a:pt x="513" y="654"/>
                    <a:pt x="568" y="655"/>
                  </a:cubicBezTo>
                  <a:cubicBezTo>
                    <a:pt x="628" y="661"/>
                    <a:pt x="700" y="664"/>
                    <a:pt x="760" y="671"/>
                  </a:cubicBezTo>
                  <a:cubicBezTo>
                    <a:pt x="817" y="693"/>
                    <a:pt x="869" y="677"/>
                    <a:pt x="928" y="699"/>
                  </a:cubicBezTo>
                  <a:cubicBezTo>
                    <a:pt x="1070" y="753"/>
                    <a:pt x="1355" y="693"/>
                    <a:pt x="1355" y="693"/>
                  </a:cubicBezTo>
                  <a:cubicBezTo>
                    <a:pt x="1539" y="731"/>
                    <a:pt x="1520" y="737"/>
                    <a:pt x="1751" y="746"/>
                  </a:cubicBezTo>
                  <a:cubicBezTo>
                    <a:pt x="1912" y="769"/>
                    <a:pt x="1924" y="727"/>
                    <a:pt x="2228" y="743"/>
                  </a:cubicBezTo>
                  <a:cubicBezTo>
                    <a:pt x="2298" y="752"/>
                    <a:pt x="2337" y="736"/>
                    <a:pt x="2388" y="739"/>
                  </a:cubicBezTo>
                  <a:cubicBezTo>
                    <a:pt x="2439" y="742"/>
                    <a:pt x="2496" y="758"/>
                    <a:pt x="2535" y="762"/>
                  </a:cubicBezTo>
                  <a:cubicBezTo>
                    <a:pt x="2574" y="766"/>
                    <a:pt x="2586" y="753"/>
                    <a:pt x="2624" y="761"/>
                  </a:cubicBezTo>
                  <a:cubicBezTo>
                    <a:pt x="2654" y="767"/>
                    <a:pt x="2674" y="747"/>
                    <a:pt x="2710" y="746"/>
                  </a:cubicBezTo>
                  <a:cubicBezTo>
                    <a:pt x="2816" y="740"/>
                    <a:pt x="2923" y="740"/>
                    <a:pt x="3030" y="737"/>
                  </a:cubicBezTo>
                  <a:cubicBezTo>
                    <a:pt x="3165" y="698"/>
                    <a:pt x="3192" y="700"/>
                    <a:pt x="3372" y="693"/>
                  </a:cubicBezTo>
                  <a:cubicBezTo>
                    <a:pt x="3491" y="677"/>
                    <a:pt x="3585" y="649"/>
                    <a:pt x="3707" y="640"/>
                  </a:cubicBezTo>
                  <a:cubicBezTo>
                    <a:pt x="3778" y="612"/>
                    <a:pt x="3647" y="661"/>
                    <a:pt x="3814" y="623"/>
                  </a:cubicBezTo>
                  <a:cubicBezTo>
                    <a:pt x="3939" y="593"/>
                    <a:pt x="3882" y="589"/>
                    <a:pt x="4057" y="579"/>
                  </a:cubicBezTo>
                  <a:cubicBezTo>
                    <a:pt x="4154" y="551"/>
                    <a:pt x="4197" y="549"/>
                    <a:pt x="4316" y="543"/>
                  </a:cubicBezTo>
                  <a:cubicBezTo>
                    <a:pt x="4293" y="535"/>
                    <a:pt x="4233" y="529"/>
                    <a:pt x="4225" y="526"/>
                  </a:cubicBezTo>
                  <a:cubicBezTo>
                    <a:pt x="4217" y="523"/>
                    <a:pt x="4240" y="518"/>
                    <a:pt x="4247" y="517"/>
                  </a:cubicBezTo>
                  <a:cubicBezTo>
                    <a:pt x="4275" y="513"/>
                    <a:pt x="4303" y="511"/>
                    <a:pt x="4331" y="508"/>
                  </a:cubicBezTo>
                  <a:cubicBezTo>
                    <a:pt x="4303" y="505"/>
                    <a:pt x="4275" y="504"/>
                    <a:pt x="4247" y="499"/>
                  </a:cubicBezTo>
                  <a:cubicBezTo>
                    <a:pt x="4240" y="498"/>
                    <a:pt x="4221" y="499"/>
                    <a:pt x="4225" y="491"/>
                  </a:cubicBezTo>
                  <a:cubicBezTo>
                    <a:pt x="4230" y="480"/>
                    <a:pt x="4245" y="485"/>
                    <a:pt x="4255" y="482"/>
                  </a:cubicBezTo>
                  <a:cubicBezTo>
                    <a:pt x="4318" y="494"/>
                    <a:pt x="4297" y="507"/>
                    <a:pt x="4346" y="526"/>
                  </a:cubicBezTo>
                  <a:cubicBezTo>
                    <a:pt x="4398" y="511"/>
                    <a:pt x="4453" y="470"/>
                    <a:pt x="4506" y="464"/>
                  </a:cubicBezTo>
                  <a:cubicBezTo>
                    <a:pt x="4552" y="460"/>
                    <a:pt x="4598" y="458"/>
                    <a:pt x="4643" y="455"/>
                  </a:cubicBezTo>
                  <a:cubicBezTo>
                    <a:pt x="4690" y="420"/>
                    <a:pt x="4742" y="423"/>
                    <a:pt x="4795" y="411"/>
                  </a:cubicBezTo>
                  <a:cubicBezTo>
                    <a:pt x="4834" y="382"/>
                    <a:pt x="4813" y="403"/>
                    <a:pt x="4849" y="341"/>
                  </a:cubicBezTo>
                  <a:cubicBezTo>
                    <a:pt x="4854" y="332"/>
                    <a:pt x="4864" y="314"/>
                    <a:pt x="4864" y="314"/>
                  </a:cubicBezTo>
                  <a:cubicBezTo>
                    <a:pt x="4803" y="279"/>
                    <a:pt x="4742" y="285"/>
                    <a:pt x="4674" y="279"/>
                  </a:cubicBezTo>
                  <a:cubicBezTo>
                    <a:pt x="4490" y="287"/>
                    <a:pt x="4499" y="279"/>
                    <a:pt x="4384" y="306"/>
                  </a:cubicBezTo>
                  <a:cubicBezTo>
                    <a:pt x="4293" y="303"/>
                    <a:pt x="4202" y="303"/>
                    <a:pt x="4110" y="297"/>
                  </a:cubicBezTo>
                  <a:cubicBezTo>
                    <a:pt x="4103" y="297"/>
                    <a:pt x="4126" y="288"/>
                    <a:pt x="4133" y="288"/>
                  </a:cubicBezTo>
                  <a:cubicBezTo>
                    <a:pt x="4187" y="288"/>
                    <a:pt x="4240" y="294"/>
                    <a:pt x="4293" y="297"/>
                  </a:cubicBezTo>
                  <a:cubicBezTo>
                    <a:pt x="4391" y="282"/>
                    <a:pt x="4444" y="268"/>
                    <a:pt x="4552" y="262"/>
                  </a:cubicBezTo>
                  <a:cubicBezTo>
                    <a:pt x="4601" y="247"/>
                    <a:pt x="4610" y="232"/>
                    <a:pt x="4651" y="200"/>
                  </a:cubicBezTo>
                  <a:cubicBezTo>
                    <a:pt x="4609" y="188"/>
                    <a:pt x="4562" y="193"/>
                    <a:pt x="4521" y="174"/>
                  </a:cubicBezTo>
                  <a:cubicBezTo>
                    <a:pt x="4514" y="171"/>
                    <a:pt x="4516" y="156"/>
                    <a:pt x="4514" y="147"/>
                  </a:cubicBezTo>
                  <a:cubicBezTo>
                    <a:pt x="4141" y="166"/>
                    <a:pt x="4291" y="156"/>
                    <a:pt x="4065" y="174"/>
                  </a:cubicBezTo>
                  <a:cubicBezTo>
                    <a:pt x="4015" y="182"/>
                    <a:pt x="3972" y="194"/>
                    <a:pt x="3920" y="174"/>
                  </a:cubicBezTo>
                  <a:cubicBezTo>
                    <a:pt x="3911" y="171"/>
                    <a:pt x="3935" y="160"/>
                    <a:pt x="3943" y="156"/>
                  </a:cubicBezTo>
                  <a:cubicBezTo>
                    <a:pt x="3951" y="152"/>
                    <a:pt x="3958" y="150"/>
                    <a:pt x="3966" y="147"/>
                  </a:cubicBezTo>
                  <a:cubicBezTo>
                    <a:pt x="3918" y="110"/>
                    <a:pt x="3968" y="135"/>
                    <a:pt x="3935" y="77"/>
                  </a:cubicBezTo>
                  <a:cubicBezTo>
                    <a:pt x="3812" y="86"/>
                    <a:pt x="3702" y="113"/>
                    <a:pt x="3578" y="121"/>
                  </a:cubicBezTo>
                  <a:cubicBezTo>
                    <a:pt x="3524" y="128"/>
                    <a:pt x="3477" y="135"/>
                    <a:pt x="3425" y="156"/>
                  </a:cubicBezTo>
                  <a:cubicBezTo>
                    <a:pt x="3342" y="188"/>
                    <a:pt x="3248" y="162"/>
                    <a:pt x="3159" y="165"/>
                  </a:cubicBezTo>
                  <a:cubicBezTo>
                    <a:pt x="2928" y="254"/>
                    <a:pt x="2813" y="169"/>
                    <a:pt x="2544" y="191"/>
                  </a:cubicBezTo>
                  <a:cubicBezTo>
                    <a:pt x="2445" y="200"/>
                    <a:pt x="2305" y="198"/>
                    <a:pt x="2260" y="187"/>
                  </a:cubicBezTo>
                  <a:cubicBezTo>
                    <a:pt x="2172" y="153"/>
                    <a:pt x="2149" y="194"/>
                    <a:pt x="2056" y="195"/>
                  </a:cubicBezTo>
                  <a:cubicBezTo>
                    <a:pt x="1964" y="187"/>
                    <a:pt x="1913" y="188"/>
                    <a:pt x="1880" y="175"/>
                  </a:cubicBezTo>
                  <a:cubicBezTo>
                    <a:pt x="1790" y="181"/>
                    <a:pt x="1677" y="212"/>
                    <a:pt x="1591" y="191"/>
                  </a:cubicBezTo>
                  <a:cubicBezTo>
                    <a:pt x="1548" y="181"/>
                    <a:pt x="1503" y="186"/>
                    <a:pt x="1460" y="175"/>
                  </a:cubicBezTo>
                  <a:cubicBezTo>
                    <a:pt x="1435" y="185"/>
                    <a:pt x="1426" y="155"/>
                    <a:pt x="1401" y="165"/>
                  </a:cubicBezTo>
                  <a:cubicBezTo>
                    <a:pt x="1252" y="156"/>
                    <a:pt x="1118" y="135"/>
                    <a:pt x="967" y="130"/>
                  </a:cubicBezTo>
                  <a:cubicBezTo>
                    <a:pt x="926" y="125"/>
                    <a:pt x="836" y="116"/>
                    <a:pt x="799" y="103"/>
                  </a:cubicBezTo>
                  <a:cubicBezTo>
                    <a:pt x="798" y="103"/>
                    <a:pt x="754" y="62"/>
                    <a:pt x="746" y="59"/>
                  </a:cubicBezTo>
                  <a:cubicBezTo>
                    <a:pt x="686" y="39"/>
                    <a:pt x="609" y="39"/>
                    <a:pt x="548" y="33"/>
                  </a:cubicBezTo>
                  <a:cubicBezTo>
                    <a:pt x="523" y="22"/>
                    <a:pt x="497" y="17"/>
                    <a:pt x="472" y="6"/>
                  </a:cubicBezTo>
                  <a:cubicBezTo>
                    <a:pt x="441" y="9"/>
                    <a:pt x="411" y="11"/>
                    <a:pt x="381" y="15"/>
                  </a:cubicBezTo>
                  <a:cubicBezTo>
                    <a:pt x="353" y="15"/>
                    <a:pt x="325" y="0"/>
                    <a:pt x="30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58C5D0"/>
                </a:gs>
                <a:gs pos="100000">
                  <a:srgbClr val="264A5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040" name="Rectangle 20"/>
            <p:cNvSpPr>
              <a:spLocks noChangeArrowheads="1"/>
            </p:cNvSpPr>
            <p:nvPr/>
          </p:nvSpPr>
          <p:spPr bwMode="auto">
            <a:xfrm>
              <a:off x="2057" y="2964"/>
              <a:ext cx="1799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>
                  <a:solidFill>
                    <a:srgbClr val="FFFFFF"/>
                  </a:solidFill>
                  <a:latin typeface="Times New Roman" pitchFamily="18" charset="0"/>
                </a:rPr>
                <a:t>Click to add Title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Contents</a:t>
            </a:r>
          </a:p>
        </p:txBody>
      </p:sp>
      <p:grpSp>
        <p:nvGrpSpPr>
          <p:cNvPr id="302083" name="Group 75"/>
          <p:cNvGrpSpPr>
            <a:grpSpLocks/>
          </p:cNvGrpSpPr>
          <p:nvPr/>
        </p:nvGrpSpPr>
        <p:grpSpPr bwMode="auto">
          <a:xfrm>
            <a:off x="1966913" y="1543050"/>
            <a:ext cx="5043487" cy="461963"/>
            <a:chOff x="1239" y="1296"/>
            <a:chExt cx="3177" cy="388"/>
          </a:xfrm>
        </p:grpSpPr>
        <p:sp>
          <p:nvSpPr>
            <p:cNvPr id="302108" name="Line 7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2109" name="Group 6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912" y="2400"/>
              <a:chExt cx="288" cy="288"/>
            </a:xfrm>
          </p:grpSpPr>
          <p:sp>
            <p:nvSpPr>
              <p:cNvPr id="302111" name="AutoShape 4"/>
              <p:cNvSpPr>
                <a:spLocks noChangeArrowheads="1"/>
              </p:cNvSpPr>
              <p:nvPr/>
            </p:nvSpPr>
            <p:spPr bwMode="blackGray">
              <a:xfrm rot="2700000">
                <a:off x="912" y="2400"/>
                <a:ext cx="288" cy="288"/>
              </a:xfrm>
              <a:prstGeom prst="rtTriangle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2112" name="AutoShape 5"/>
              <p:cNvSpPr>
                <a:spLocks noChangeArrowheads="1"/>
              </p:cNvSpPr>
              <p:nvPr/>
            </p:nvSpPr>
            <p:spPr bwMode="blackGray">
              <a:xfrm rot="18900000" flipH="1">
                <a:off x="912" y="2400"/>
                <a:ext cx="288" cy="288"/>
              </a:xfrm>
              <a:prstGeom prst="rtTriangle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2110" name="Text Box 8"/>
            <p:cNvSpPr txBox="1">
              <a:spLocks noChangeArrowheads="1"/>
            </p:cNvSpPr>
            <p:nvPr/>
          </p:nvSpPr>
          <p:spPr bwMode="auto">
            <a:xfrm>
              <a:off x="1899" y="1296"/>
              <a:ext cx="1755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FF"/>
                  </a:solidFill>
                </a:rPr>
                <a:t>1. Click to add Title</a:t>
              </a:r>
            </a:p>
          </p:txBody>
        </p:sp>
      </p:grpSp>
      <p:grpSp>
        <p:nvGrpSpPr>
          <p:cNvPr id="302084" name="Group 76"/>
          <p:cNvGrpSpPr>
            <a:grpSpLocks/>
          </p:cNvGrpSpPr>
          <p:nvPr/>
        </p:nvGrpSpPr>
        <p:grpSpPr bwMode="auto">
          <a:xfrm>
            <a:off x="1966913" y="2114550"/>
            <a:ext cx="5043487" cy="461963"/>
            <a:chOff x="1239" y="1776"/>
            <a:chExt cx="3177" cy="388"/>
          </a:xfrm>
        </p:grpSpPr>
        <p:sp>
          <p:nvSpPr>
            <p:cNvPr id="302103" name="Line 48"/>
            <p:cNvSpPr>
              <a:spLocks noChangeShapeType="1"/>
            </p:cNvSpPr>
            <p:nvPr/>
          </p:nvSpPr>
          <p:spPr bwMode="auto">
            <a:xfrm>
              <a:off x="1392" y="2062"/>
              <a:ext cx="3024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2104" name="Group 49"/>
            <p:cNvGrpSpPr>
              <a:grpSpLocks/>
            </p:cNvGrpSpPr>
            <p:nvPr/>
          </p:nvGrpSpPr>
          <p:grpSpPr bwMode="auto">
            <a:xfrm>
              <a:off x="1239" y="1995"/>
              <a:ext cx="115" cy="115"/>
              <a:chOff x="912" y="2400"/>
              <a:chExt cx="288" cy="288"/>
            </a:xfrm>
          </p:grpSpPr>
          <p:sp>
            <p:nvSpPr>
              <p:cNvPr id="302106" name="AutoShape 50"/>
              <p:cNvSpPr>
                <a:spLocks noChangeArrowheads="1"/>
              </p:cNvSpPr>
              <p:nvPr/>
            </p:nvSpPr>
            <p:spPr bwMode="blackGray">
              <a:xfrm rot="2700000">
                <a:off x="912" y="2400"/>
                <a:ext cx="288" cy="288"/>
              </a:xfrm>
              <a:prstGeom prst="rtTriangle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2107" name="AutoShape 51"/>
              <p:cNvSpPr>
                <a:spLocks noChangeArrowheads="1"/>
              </p:cNvSpPr>
              <p:nvPr/>
            </p:nvSpPr>
            <p:spPr bwMode="blackGray">
              <a:xfrm rot="18900000" flipH="1">
                <a:off x="912" y="2400"/>
                <a:ext cx="288" cy="288"/>
              </a:xfrm>
              <a:prstGeom prst="rtTriangle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2105" name="Text Box 52"/>
            <p:cNvSpPr txBox="1">
              <a:spLocks noChangeArrowheads="1"/>
            </p:cNvSpPr>
            <p:nvPr/>
          </p:nvSpPr>
          <p:spPr bwMode="auto">
            <a:xfrm>
              <a:off x="1899" y="1776"/>
              <a:ext cx="1755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FF"/>
                  </a:solidFill>
                </a:rPr>
                <a:t>2. Click to add Title</a:t>
              </a:r>
            </a:p>
          </p:txBody>
        </p:sp>
      </p:grpSp>
      <p:grpSp>
        <p:nvGrpSpPr>
          <p:cNvPr id="302085" name="Group 77"/>
          <p:cNvGrpSpPr>
            <a:grpSpLocks/>
          </p:cNvGrpSpPr>
          <p:nvPr/>
        </p:nvGrpSpPr>
        <p:grpSpPr bwMode="auto">
          <a:xfrm>
            <a:off x="1966913" y="2686050"/>
            <a:ext cx="5043487" cy="461963"/>
            <a:chOff x="1239" y="2256"/>
            <a:chExt cx="3177" cy="388"/>
          </a:xfrm>
        </p:grpSpPr>
        <p:sp>
          <p:nvSpPr>
            <p:cNvPr id="302098" name="Line 54"/>
            <p:cNvSpPr>
              <a:spLocks noChangeShapeType="1"/>
            </p:cNvSpPr>
            <p:nvPr/>
          </p:nvSpPr>
          <p:spPr bwMode="auto">
            <a:xfrm>
              <a:off x="1392" y="2542"/>
              <a:ext cx="3024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2099" name="Group 55"/>
            <p:cNvGrpSpPr>
              <a:grpSpLocks/>
            </p:cNvGrpSpPr>
            <p:nvPr/>
          </p:nvGrpSpPr>
          <p:grpSpPr bwMode="auto">
            <a:xfrm>
              <a:off x="1239" y="2475"/>
              <a:ext cx="115" cy="115"/>
              <a:chOff x="912" y="2400"/>
              <a:chExt cx="288" cy="288"/>
            </a:xfrm>
          </p:grpSpPr>
          <p:sp>
            <p:nvSpPr>
              <p:cNvPr id="302101" name="AutoShape 56"/>
              <p:cNvSpPr>
                <a:spLocks noChangeArrowheads="1"/>
              </p:cNvSpPr>
              <p:nvPr/>
            </p:nvSpPr>
            <p:spPr bwMode="blackGray">
              <a:xfrm rot="2700000">
                <a:off x="912" y="2400"/>
                <a:ext cx="288" cy="288"/>
              </a:xfrm>
              <a:prstGeom prst="rtTriangle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2102" name="AutoShape 57"/>
              <p:cNvSpPr>
                <a:spLocks noChangeArrowheads="1"/>
              </p:cNvSpPr>
              <p:nvPr/>
            </p:nvSpPr>
            <p:spPr bwMode="blackGray">
              <a:xfrm rot="18900000" flipH="1">
                <a:off x="912" y="2400"/>
                <a:ext cx="288" cy="288"/>
              </a:xfrm>
              <a:prstGeom prst="rtTriangle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2100" name="Text Box 58"/>
            <p:cNvSpPr txBox="1">
              <a:spLocks noChangeArrowheads="1"/>
            </p:cNvSpPr>
            <p:nvPr/>
          </p:nvSpPr>
          <p:spPr bwMode="auto">
            <a:xfrm>
              <a:off x="1899" y="2256"/>
              <a:ext cx="1755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FF"/>
                  </a:solidFill>
                </a:rPr>
                <a:t>3. Click to add Title</a:t>
              </a:r>
            </a:p>
          </p:txBody>
        </p:sp>
      </p:grpSp>
      <p:grpSp>
        <p:nvGrpSpPr>
          <p:cNvPr id="302086" name="Group 78"/>
          <p:cNvGrpSpPr>
            <a:grpSpLocks/>
          </p:cNvGrpSpPr>
          <p:nvPr/>
        </p:nvGrpSpPr>
        <p:grpSpPr bwMode="auto">
          <a:xfrm>
            <a:off x="1966913" y="3257550"/>
            <a:ext cx="5043487" cy="461963"/>
            <a:chOff x="1239" y="2736"/>
            <a:chExt cx="3177" cy="388"/>
          </a:xfrm>
        </p:grpSpPr>
        <p:sp>
          <p:nvSpPr>
            <p:cNvPr id="302093" name="Line 60"/>
            <p:cNvSpPr>
              <a:spLocks noChangeShapeType="1"/>
            </p:cNvSpPr>
            <p:nvPr/>
          </p:nvSpPr>
          <p:spPr bwMode="auto">
            <a:xfrm>
              <a:off x="1392" y="3022"/>
              <a:ext cx="3024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2094" name="Group 61"/>
            <p:cNvGrpSpPr>
              <a:grpSpLocks/>
            </p:cNvGrpSpPr>
            <p:nvPr/>
          </p:nvGrpSpPr>
          <p:grpSpPr bwMode="auto">
            <a:xfrm>
              <a:off x="1239" y="2955"/>
              <a:ext cx="115" cy="115"/>
              <a:chOff x="912" y="2400"/>
              <a:chExt cx="288" cy="288"/>
            </a:xfrm>
          </p:grpSpPr>
          <p:sp>
            <p:nvSpPr>
              <p:cNvPr id="302096" name="AutoShape 62"/>
              <p:cNvSpPr>
                <a:spLocks noChangeArrowheads="1"/>
              </p:cNvSpPr>
              <p:nvPr/>
            </p:nvSpPr>
            <p:spPr bwMode="blackGray">
              <a:xfrm rot="2700000">
                <a:off x="912" y="2400"/>
                <a:ext cx="288" cy="288"/>
              </a:xfrm>
              <a:prstGeom prst="rtTriangle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2097" name="AutoShape 63"/>
              <p:cNvSpPr>
                <a:spLocks noChangeArrowheads="1"/>
              </p:cNvSpPr>
              <p:nvPr/>
            </p:nvSpPr>
            <p:spPr bwMode="blackGray">
              <a:xfrm rot="18900000" flipH="1">
                <a:off x="912" y="2400"/>
                <a:ext cx="288" cy="288"/>
              </a:xfrm>
              <a:prstGeom prst="rtTriangle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2095" name="Text Box 64"/>
            <p:cNvSpPr txBox="1">
              <a:spLocks noChangeArrowheads="1"/>
            </p:cNvSpPr>
            <p:nvPr/>
          </p:nvSpPr>
          <p:spPr bwMode="auto">
            <a:xfrm>
              <a:off x="1899" y="2736"/>
              <a:ext cx="1755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FF"/>
                  </a:solidFill>
                </a:rPr>
                <a:t>4. Click to add Title</a:t>
              </a:r>
            </a:p>
          </p:txBody>
        </p:sp>
      </p:grpSp>
      <p:grpSp>
        <p:nvGrpSpPr>
          <p:cNvPr id="302087" name="Group 79"/>
          <p:cNvGrpSpPr>
            <a:grpSpLocks/>
          </p:cNvGrpSpPr>
          <p:nvPr/>
        </p:nvGrpSpPr>
        <p:grpSpPr bwMode="auto">
          <a:xfrm>
            <a:off x="1981200" y="3832225"/>
            <a:ext cx="5043488" cy="461963"/>
            <a:chOff x="1248" y="3168"/>
            <a:chExt cx="3177" cy="388"/>
          </a:xfrm>
        </p:grpSpPr>
        <p:sp>
          <p:nvSpPr>
            <p:cNvPr id="302088" name="Line 70"/>
            <p:cNvSpPr>
              <a:spLocks noChangeShapeType="1"/>
            </p:cNvSpPr>
            <p:nvPr/>
          </p:nvSpPr>
          <p:spPr bwMode="auto">
            <a:xfrm>
              <a:off x="1401" y="3454"/>
              <a:ext cx="3024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2089" name="Group 71"/>
            <p:cNvGrpSpPr>
              <a:grpSpLocks/>
            </p:cNvGrpSpPr>
            <p:nvPr/>
          </p:nvGrpSpPr>
          <p:grpSpPr bwMode="auto">
            <a:xfrm>
              <a:off x="1248" y="3387"/>
              <a:ext cx="115" cy="115"/>
              <a:chOff x="912" y="2400"/>
              <a:chExt cx="288" cy="288"/>
            </a:xfrm>
          </p:grpSpPr>
          <p:sp>
            <p:nvSpPr>
              <p:cNvPr id="302091" name="AutoShape 72"/>
              <p:cNvSpPr>
                <a:spLocks noChangeArrowheads="1"/>
              </p:cNvSpPr>
              <p:nvPr/>
            </p:nvSpPr>
            <p:spPr bwMode="blackGray">
              <a:xfrm rot="2700000">
                <a:off x="912" y="2400"/>
                <a:ext cx="288" cy="288"/>
              </a:xfrm>
              <a:prstGeom prst="rtTriangle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2092" name="AutoShape 73"/>
              <p:cNvSpPr>
                <a:spLocks noChangeArrowheads="1"/>
              </p:cNvSpPr>
              <p:nvPr/>
            </p:nvSpPr>
            <p:spPr bwMode="blackGray">
              <a:xfrm rot="18900000" flipH="1">
                <a:off x="912" y="2400"/>
                <a:ext cx="288" cy="288"/>
              </a:xfrm>
              <a:prstGeom prst="rtTriangle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2090" name="Text Box 74"/>
            <p:cNvSpPr txBox="1">
              <a:spLocks noChangeArrowheads="1"/>
            </p:cNvSpPr>
            <p:nvPr/>
          </p:nvSpPr>
          <p:spPr bwMode="auto">
            <a:xfrm>
              <a:off x="1908" y="3168"/>
              <a:ext cx="1755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FF"/>
                  </a:solidFill>
                </a:rPr>
                <a:t>5. Click to add Title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>
                <a:ea typeface="宋体" charset="-122"/>
              </a:rPr>
              <a:t>Diagram</a:t>
            </a:r>
            <a:endParaRPr lang="en-US" altLang="zh-CN" sz="2800">
              <a:ea typeface="宋体" charset="-122"/>
            </a:endParaRPr>
          </a:p>
        </p:txBody>
      </p:sp>
      <p:grpSp>
        <p:nvGrpSpPr>
          <p:cNvPr id="304131" name="Group 59"/>
          <p:cNvGrpSpPr>
            <a:grpSpLocks/>
          </p:cNvGrpSpPr>
          <p:nvPr/>
        </p:nvGrpSpPr>
        <p:grpSpPr bwMode="auto">
          <a:xfrm>
            <a:off x="-914400" y="1314450"/>
            <a:ext cx="9296400" cy="3322638"/>
            <a:chOff x="-576" y="1104"/>
            <a:chExt cx="5856" cy="2791"/>
          </a:xfrm>
        </p:grpSpPr>
        <p:sp>
          <p:nvSpPr>
            <p:cNvPr id="304132" name="AutoShape 5"/>
            <p:cNvSpPr>
              <a:spLocks noChangeArrowheads="1"/>
            </p:cNvSpPr>
            <p:nvPr/>
          </p:nvSpPr>
          <p:spPr bwMode="gray">
            <a:xfrm rot="5400000">
              <a:off x="-576" y="1104"/>
              <a:ext cx="2791" cy="2791"/>
            </a:xfrm>
            <a:custGeom>
              <a:avLst/>
              <a:gdLst>
                <a:gd name="T0" fmla="*/ 1396 w 21600"/>
                <a:gd name="T1" fmla="*/ 0 h 21600"/>
                <a:gd name="T2" fmla="*/ 21 w 21600"/>
                <a:gd name="T3" fmla="*/ 1375 h 21600"/>
                <a:gd name="T4" fmla="*/ 1396 w 21600"/>
                <a:gd name="T5" fmla="*/ 42 h 21600"/>
                <a:gd name="T6" fmla="*/ 2770 w 21600"/>
                <a:gd name="T7" fmla="*/ 137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02 w 21600"/>
                <a:gd name="T13" fmla="*/ 0 h 21600"/>
                <a:gd name="T14" fmla="*/ 21198 w 21600"/>
                <a:gd name="T15" fmla="*/ 1362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CC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33" name="AutoShape 13"/>
            <p:cNvSpPr>
              <a:spLocks noChangeArrowheads="1"/>
            </p:cNvSpPr>
            <p:nvPr/>
          </p:nvSpPr>
          <p:spPr bwMode="ltGray">
            <a:xfrm rot="5400000">
              <a:off x="-425" y="1310"/>
              <a:ext cx="2374" cy="2373"/>
            </a:xfrm>
            <a:custGeom>
              <a:avLst/>
              <a:gdLst>
                <a:gd name="T0" fmla="*/ 1187 w 21600"/>
                <a:gd name="T1" fmla="*/ 0 h 21600"/>
                <a:gd name="T2" fmla="*/ 553 w 21600"/>
                <a:gd name="T3" fmla="*/ 1193 h 21600"/>
                <a:gd name="T4" fmla="*/ 1187 w 21600"/>
                <a:gd name="T5" fmla="*/ 1105 h 21600"/>
                <a:gd name="T6" fmla="*/ 1821 w 21600"/>
                <a:gd name="T7" fmla="*/ 119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8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056" y="10807"/>
                  </a:moveTo>
                  <a:cubicBezTo>
                    <a:pt x="10056" y="10805"/>
                    <a:pt x="10056" y="10802"/>
                    <a:pt x="10056" y="10800"/>
                  </a:cubicBezTo>
                  <a:cubicBezTo>
                    <a:pt x="10056" y="10389"/>
                    <a:pt x="10389" y="10056"/>
                    <a:pt x="10800" y="10056"/>
                  </a:cubicBezTo>
                  <a:cubicBezTo>
                    <a:pt x="11210" y="10056"/>
                    <a:pt x="11544" y="10389"/>
                    <a:pt x="11544" y="10800"/>
                  </a:cubicBezTo>
                  <a:cubicBezTo>
                    <a:pt x="11544" y="10802"/>
                    <a:pt x="11543" y="10805"/>
                    <a:pt x="11543" y="10807"/>
                  </a:cubicBezTo>
                  <a:lnTo>
                    <a:pt x="21599" y="10916"/>
                  </a:lnTo>
                  <a:cubicBezTo>
                    <a:pt x="21599" y="10877"/>
                    <a:pt x="21600" y="1083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38"/>
                    <a:pt x="0" y="10877"/>
                    <a:pt x="0" y="1091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99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86" name="Text Box 42"/>
            <p:cNvSpPr txBox="1">
              <a:spLocks noChangeArrowheads="1"/>
            </p:cNvSpPr>
            <p:nvPr/>
          </p:nvSpPr>
          <p:spPr bwMode="auto">
            <a:xfrm>
              <a:off x="799" y="1949"/>
              <a:ext cx="977" cy="131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r" eaLnBrk="0" hangingPunct="0">
                <a:defRPr/>
              </a:pPr>
              <a:r>
                <a:rPr lang="en-US" altLang="zh-CN" sz="32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Your</a:t>
              </a:r>
            </a:p>
            <a:p>
              <a:pPr algn="r" eaLnBrk="0" hangingPunct="0">
                <a:defRPr/>
              </a:pPr>
              <a:r>
                <a:rPr lang="en-US" altLang="zh-CN" sz="32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Slogan</a:t>
              </a:r>
            </a:p>
            <a:p>
              <a:pPr algn="r" eaLnBrk="0" hangingPunct="0">
                <a:defRPr/>
              </a:pPr>
              <a:r>
                <a:rPr lang="en-US" altLang="zh-CN" sz="32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here</a:t>
              </a:r>
            </a:p>
          </p:txBody>
        </p:sp>
        <p:grpSp>
          <p:nvGrpSpPr>
            <p:cNvPr id="304135" name="Group 57"/>
            <p:cNvGrpSpPr>
              <a:grpSpLocks/>
            </p:cNvGrpSpPr>
            <p:nvPr/>
          </p:nvGrpSpPr>
          <p:grpSpPr bwMode="auto">
            <a:xfrm>
              <a:off x="1698" y="1437"/>
              <a:ext cx="3273" cy="364"/>
              <a:chOff x="1698" y="1437"/>
              <a:chExt cx="3273" cy="364"/>
            </a:xfrm>
          </p:grpSpPr>
          <p:sp>
            <p:nvSpPr>
              <p:cNvPr id="304176" name="AutoShape 21"/>
              <p:cNvSpPr>
                <a:spLocks noChangeArrowheads="1"/>
              </p:cNvSpPr>
              <p:nvPr/>
            </p:nvSpPr>
            <p:spPr bwMode="gray">
              <a:xfrm>
                <a:off x="1931" y="1437"/>
                <a:ext cx="3040" cy="334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33CCFF"/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304177" name="Group 22"/>
              <p:cNvGrpSpPr>
                <a:grpSpLocks/>
              </p:cNvGrpSpPr>
              <p:nvPr/>
            </p:nvGrpSpPr>
            <p:grpSpPr bwMode="auto">
              <a:xfrm>
                <a:off x="1698" y="1447"/>
                <a:ext cx="316" cy="316"/>
                <a:chOff x="1583" y="1494"/>
                <a:chExt cx="526" cy="526"/>
              </a:xfrm>
            </p:grpSpPr>
            <p:sp>
              <p:nvSpPr>
                <p:cNvPr id="304180" name="Oval 23"/>
                <p:cNvSpPr>
                  <a:spLocks noChangeArrowheads="1"/>
                </p:cNvSpPr>
                <p:nvPr/>
              </p:nvSpPr>
              <p:spPr bwMode="gray">
                <a:xfrm>
                  <a:off x="1583" y="1494"/>
                  <a:ext cx="526" cy="526"/>
                </a:xfrm>
                <a:prstGeom prst="ellipse">
                  <a:avLst/>
                </a:prstGeom>
                <a:solidFill>
                  <a:srgbClr val="33C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181" name="Oval 24"/>
                <p:cNvSpPr>
                  <a:spLocks noChangeArrowheads="1"/>
                </p:cNvSpPr>
                <p:nvPr/>
              </p:nvSpPr>
              <p:spPr bwMode="gray">
                <a:xfrm>
                  <a:off x="1634" y="1547"/>
                  <a:ext cx="425" cy="4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0E470"/>
                    </a:gs>
                    <a:gs pos="100000">
                      <a:srgbClr val="098340"/>
                    </a:gs>
                  </a:gsLst>
                  <a:path path="rect">
                    <a:fillToRect l="100000" t="10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182" name="Oval 25"/>
                <p:cNvSpPr>
                  <a:spLocks noChangeArrowheads="1"/>
                </p:cNvSpPr>
                <p:nvPr/>
              </p:nvSpPr>
              <p:spPr bwMode="gray">
                <a:xfrm>
                  <a:off x="1642" y="1557"/>
                  <a:ext cx="406" cy="40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85001"/>
                      </a:srgbClr>
                    </a:gs>
                    <a:gs pos="100000">
                      <a:srgbClr val="A2A2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183" name="Oval 26"/>
                <p:cNvSpPr>
                  <a:spLocks noChangeArrowheads="1"/>
                </p:cNvSpPr>
                <p:nvPr/>
              </p:nvSpPr>
              <p:spPr bwMode="gray">
                <a:xfrm>
                  <a:off x="1652" y="1582"/>
                  <a:ext cx="265" cy="2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184" name="Oval 27"/>
                <p:cNvSpPr>
                  <a:spLocks noChangeArrowheads="1"/>
                </p:cNvSpPr>
                <p:nvPr/>
              </p:nvSpPr>
              <p:spPr bwMode="gray">
                <a:xfrm>
                  <a:off x="1659" y="1571"/>
                  <a:ext cx="366" cy="3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C2C2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04178" name="Text Box 43"/>
              <p:cNvSpPr txBox="1">
                <a:spLocks noChangeArrowheads="1"/>
              </p:cNvSpPr>
              <p:nvPr/>
            </p:nvSpPr>
            <p:spPr bwMode="auto">
              <a:xfrm>
                <a:off x="1747" y="1481"/>
                <a:ext cx="19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34192" name="Text Box 48"/>
              <p:cNvSpPr txBox="1">
                <a:spLocks noChangeArrowheads="1"/>
              </p:cNvSpPr>
              <p:nvPr/>
            </p:nvSpPr>
            <p:spPr bwMode="auto">
              <a:xfrm>
                <a:off x="2064" y="1492"/>
                <a:ext cx="1086" cy="309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b="1">
                    <a:solidFill>
                      <a:srgbClr val="FFFFFF"/>
                    </a:solidFill>
                  </a:rPr>
                  <a:t>Add Your Text</a:t>
                </a:r>
              </a:p>
            </p:txBody>
          </p:sp>
        </p:grpSp>
        <p:grpSp>
          <p:nvGrpSpPr>
            <p:cNvPr id="304136" name="Group 56"/>
            <p:cNvGrpSpPr>
              <a:grpSpLocks/>
            </p:cNvGrpSpPr>
            <p:nvPr/>
          </p:nvGrpSpPr>
          <p:grpSpPr bwMode="auto">
            <a:xfrm>
              <a:off x="1952" y="1896"/>
              <a:ext cx="3274" cy="364"/>
              <a:chOff x="1952" y="1896"/>
              <a:chExt cx="3274" cy="364"/>
            </a:xfrm>
          </p:grpSpPr>
          <p:sp>
            <p:nvSpPr>
              <p:cNvPr id="304167" name="AutoShape 14"/>
              <p:cNvSpPr>
                <a:spLocks noChangeArrowheads="1"/>
              </p:cNvSpPr>
              <p:nvPr/>
            </p:nvSpPr>
            <p:spPr bwMode="gray">
              <a:xfrm>
                <a:off x="2185" y="1896"/>
                <a:ext cx="3041" cy="33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CCFF"/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304168" name="Group 15"/>
              <p:cNvGrpSpPr>
                <a:grpSpLocks/>
              </p:cNvGrpSpPr>
              <p:nvPr/>
            </p:nvGrpSpPr>
            <p:grpSpPr bwMode="auto">
              <a:xfrm>
                <a:off x="1952" y="1906"/>
                <a:ext cx="316" cy="316"/>
                <a:chOff x="1583" y="1494"/>
                <a:chExt cx="526" cy="526"/>
              </a:xfrm>
            </p:grpSpPr>
            <p:sp>
              <p:nvSpPr>
                <p:cNvPr id="304171" name="Oval 16"/>
                <p:cNvSpPr>
                  <a:spLocks noChangeArrowheads="1"/>
                </p:cNvSpPr>
                <p:nvPr/>
              </p:nvSpPr>
              <p:spPr bwMode="gray">
                <a:xfrm>
                  <a:off x="1583" y="1494"/>
                  <a:ext cx="526" cy="526"/>
                </a:xfrm>
                <a:prstGeom prst="ellipse">
                  <a:avLst/>
                </a:prstGeom>
                <a:solidFill>
                  <a:srgbClr val="00C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172" name="Oval 17"/>
                <p:cNvSpPr>
                  <a:spLocks noChangeArrowheads="1"/>
                </p:cNvSpPr>
                <p:nvPr/>
              </p:nvSpPr>
              <p:spPr bwMode="gray">
                <a:xfrm>
                  <a:off x="1634" y="1547"/>
                  <a:ext cx="425" cy="4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0E470"/>
                    </a:gs>
                    <a:gs pos="100000">
                      <a:srgbClr val="098340"/>
                    </a:gs>
                  </a:gsLst>
                  <a:path path="rect">
                    <a:fillToRect l="100000" t="10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173" name="Oval 18"/>
                <p:cNvSpPr>
                  <a:spLocks noChangeArrowheads="1"/>
                </p:cNvSpPr>
                <p:nvPr/>
              </p:nvSpPr>
              <p:spPr bwMode="gray">
                <a:xfrm>
                  <a:off x="1642" y="1557"/>
                  <a:ext cx="406" cy="40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85001"/>
                      </a:srgbClr>
                    </a:gs>
                    <a:gs pos="100000">
                      <a:srgbClr val="A2A2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174" name="Oval 19"/>
                <p:cNvSpPr>
                  <a:spLocks noChangeArrowheads="1"/>
                </p:cNvSpPr>
                <p:nvPr/>
              </p:nvSpPr>
              <p:spPr bwMode="gray">
                <a:xfrm>
                  <a:off x="1652" y="1582"/>
                  <a:ext cx="265" cy="2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175" name="Oval 20"/>
                <p:cNvSpPr>
                  <a:spLocks noChangeArrowheads="1"/>
                </p:cNvSpPr>
                <p:nvPr/>
              </p:nvSpPr>
              <p:spPr bwMode="gray">
                <a:xfrm>
                  <a:off x="1659" y="1571"/>
                  <a:ext cx="366" cy="3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C2C2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04169" name="Text Box 44"/>
              <p:cNvSpPr txBox="1">
                <a:spLocks noChangeArrowheads="1"/>
              </p:cNvSpPr>
              <p:nvPr/>
            </p:nvSpPr>
            <p:spPr bwMode="auto">
              <a:xfrm>
                <a:off x="2009" y="1950"/>
                <a:ext cx="19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1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34193" name="Text Box 49"/>
              <p:cNvSpPr txBox="1">
                <a:spLocks noChangeArrowheads="1"/>
              </p:cNvSpPr>
              <p:nvPr/>
            </p:nvSpPr>
            <p:spPr bwMode="auto">
              <a:xfrm>
                <a:off x="2304" y="1951"/>
                <a:ext cx="1086" cy="309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b="1">
                    <a:solidFill>
                      <a:srgbClr val="FFFFFF"/>
                    </a:solidFill>
                  </a:rPr>
                  <a:t>Add Your Text</a:t>
                </a:r>
              </a:p>
            </p:txBody>
          </p:sp>
        </p:grpSp>
        <p:grpSp>
          <p:nvGrpSpPr>
            <p:cNvPr id="304137" name="Group 55"/>
            <p:cNvGrpSpPr>
              <a:grpSpLocks/>
            </p:cNvGrpSpPr>
            <p:nvPr/>
          </p:nvGrpSpPr>
          <p:grpSpPr bwMode="auto">
            <a:xfrm>
              <a:off x="2006" y="2354"/>
              <a:ext cx="3274" cy="372"/>
              <a:chOff x="2006" y="2354"/>
              <a:chExt cx="3274" cy="372"/>
            </a:xfrm>
          </p:grpSpPr>
          <p:sp>
            <p:nvSpPr>
              <p:cNvPr id="304158" name="AutoShape 6"/>
              <p:cNvSpPr>
                <a:spLocks noChangeArrowheads="1"/>
              </p:cNvSpPr>
              <p:nvPr/>
            </p:nvSpPr>
            <p:spPr bwMode="gray">
              <a:xfrm>
                <a:off x="2240" y="2354"/>
                <a:ext cx="3040" cy="33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CCFF"/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304159" name="Group 7"/>
              <p:cNvGrpSpPr>
                <a:grpSpLocks/>
              </p:cNvGrpSpPr>
              <p:nvPr/>
            </p:nvGrpSpPr>
            <p:grpSpPr bwMode="auto">
              <a:xfrm>
                <a:off x="2006" y="2364"/>
                <a:ext cx="316" cy="316"/>
                <a:chOff x="1583" y="1494"/>
                <a:chExt cx="526" cy="526"/>
              </a:xfrm>
            </p:grpSpPr>
            <p:sp>
              <p:nvSpPr>
                <p:cNvPr id="304162" name="Oval 8"/>
                <p:cNvSpPr>
                  <a:spLocks noChangeArrowheads="1"/>
                </p:cNvSpPr>
                <p:nvPr/>
              </p:nvSpPr>
              <p:spPr bwMode="gray">
                <a:xfrm>
                  <a:off x="1583" y="1494"/>
                  <a:ext cx="526" cy="526"/>
                </a:xfrm>
                <a:prstGeom prst="ellipse">
                  <a:avLst/>
                </a:prstGeom>
                <a:solidFill>
                  <a:srgbClr val="00C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163" name="Oval 9"/>
                <p:cNvSpPr>
                  <a:spLocks noChangeArrowheads="1"/>
                </p:cNvSpPr>
                <p:nvPr/>
              </p:nvSpPr>
              <p:spPr bwMode="gray">
                <a:xfrm>
                  <a:off x="1634" y="1547"/>
                  <a:ext cx="425" cy="4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0E470"/>
                    </a:gs>
                    <a:gs pos="100000">
                      <a:srgbClr val="098340"/>
                    </a:gs>
                  </a:gsLst>
                  <a:path path="rect">
                    <a:fillToRect l="100000" t="10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164" name="Oval 10"/>
                <p:cNvSpPr>
                  <a:spLocks noChangeArrowheads="1"/>
                </p:cNvSpPr>
                <p:nvPr/>
              </p:nvSpPr>
              <p:spPr bwMode="gray">
                <a:xfrm>
                  <a:off x="1642" y="1557"/>
                  <a:ext cx="406" cy="40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85001"/>
                      </a:srgbClr>
                    </a:gs>
                    <a:gs pos="100000">
                      <a:srgbClr val="A2A2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165" name="Oval 11"/>
                <p:cNvSpPr>
                  <a:spLocks noChangeArrowheads="1"/>
                </p:cNvSpPr>
                <p:nvPr/>
              </p:nvSpPr>
              <p:spPr bwMode="gray">
                <a:xfrm>
                  <a:off x="1652" y="1582"/>
                  <a:ext cx="265" cy="2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166" name="Oval 12"/>
                <p:cNvSpPr>
                  <a:spLocks noChangeArrowheads="1"/>
                </p:cNvSpPr>
                <p:nvPr/>
              </p:nvSpPr>
              <p:spPr bwMode="gray">
                <a:xfrm>
                  <a:off x="1659" y="1571"/>
                  <a:ext cx="366" cy="3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C2C2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04160" name="Text Box 45"/>
              <p:cNvSpPr txBox="1">
                <a:spLocks noChangeArrowheads="1"/>
              </p:cNvSpPr>
              <p:nvPr/>
            </p:nvSpPr>
            <p:spPr bwMode="auto">
              <a:xfrm>
                <a:off x="2063" y="2407"/>
                <a:ext cx="19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1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134194" name="Text Box 50"/>
              <p:cNvSpPr txBox="1">
                <a:spLocks noChangeArrowheads="1"/>
              </p:cNvSpPr>
              <p:nvPr/>
            </p:nvSpPr>
            <p:spPr bwMode="auto">
              <a:xfrm>
                <a:off x="2352" y="2416"/>
                <a:ext cx="1086" cy="309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b="1">
                    <a:solidFill>
                      <a:srgbClr val="FFFFFF"/>
                    </a:solidFill>
                  </a:rPr>
                  <a:t>Add Your Text</a:t>
                </a:r>
              </a:p>
            </p:txBody>
          </p:sp>
        </p:grpSp>
        <p:grpSp>
          <p:nvGrpSpPr>
            <p:cNvPr id="304138" name="Group 54"/>
            <p:cNvGrpSpPr>
              <a:grpSpLocks/>
            </p:cNvGrpSpPr>
            <p:nvPr/>
          </p:nvGrpSpPr>
          <p:grpSpPr bwMode="auto">
            <a:xfrm>
              <a:off x="1952" y="2812"/>
              <a:ext cx="3274" cy="364"/>
              <a:chOff x="1952" y="2812"/>
              <a:chExt cx="3274" cy="364"/>
            </a:xfrm>
          </p:grpSpPr>
          <p:sp>
            <p:nvSpPr>
              <p:cNvPr id="304149" name="AutoShape 28"/>
              <p:cNvSpPr>
                <a:spLocks noChangeArrowheads="1"/>
              </p:cNvSpPr>
              <p:nvPr/>
            </p:nvSpPr>
            <p:spPr bwMode="gray">
              <a:xfrm>
                <a:off x="2185" y="2812"/>
                <a:ext cx="3041" cy="334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CCFF"/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304150" name="Group 29"/>
              <p:cNvGrpSpPr>
                <a:grpSpLocks/>
              </p:cNvGrpSpPr>
              <p:nvPr/>
            </p:nvGrpSpPr>
            <p:grpSpPr bwMode="auto">
              <a:xfrm>
                <a:off x="1952" y="2822"/>
                <a:ext cx="316" cy="316"/>
                <a:chOff x="1583" y="1494"/>
                <a:chExt cx="526" cy="526"/>
              </a:xfrm>
            </p:grpSpPr>
            <p:sp>
              <p:nvSpPr>
                <p:cNvPr id="304153" name="Oval 30"/>
                <p:cNvSpPr>
                  <a:spLocks noChangeArrowheads="1"/>
                </p:cNvSpPr>
                <p:nvPr/>
              </p:nvSpPr>
              <p:spPr bwMode="gray">
                <a:xfrm>
                  <a:off x="1583" y="1494"/>
                  <a:ext cx="526" cy="526"/>
                </a:xfrm>
                <a:prstGeom prst="ellipse">
                  <a:avLst/>
                </a:prstGeom>
                <a:solidFill>
                  <a:srgbClr val="00C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154" name="Oval 31"/>
                <p:cNvSpPr>
                  <a:spLocks noChangeArrowheads="1"/>
                </p:cNvSpPr>
                <p:nvPr/>
              </p:nvSpPr>
              <p:spPr bwMode="gray">
                <a:xfrm>
                  <a:off x="1634" y="1547"/>
                  <a:ext cx="425" cy="4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0E470"/>
                    </a:gs>
                    <a:gs pos="100000">
                      <a:srgbClr val="098340"/>
                    </a:gs>
                  </a:gsLst>
                  <a:path path="rect">
                    <a:fillToRect l="100000" t="10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155" name="Oval 32"/>
                <p:cNvSpPr>
                  <a:spLocks noChangeArrowheads="1"/>
                </p:cNvSpPr>
                <p:nvPr/>
              </p:nvSpPr>
              <p:spPr bwMode="gray">
                <a:xfrm>
                  <a:off x="1642" y="1557"/>
                  <a:ext cx="406" cy="40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85001"/>
                      </a:srgbClr>
                    </a:gs>
                    <a:gs pos="100000">
                      <a:srgbClr val="A2A2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156" name="Oval 33"/>
                <p:cNvSpPr>
                  <a:spLocks noChangeArrowheads="1"/>
                </p:cNvSpPr>
                <p:nvPr/>
              </p:nvSpPr>
              <p:spPr bwMode="gray">
                <a:xfrm>
                  <a:off x="1652" y="1582"/>
                  <a:ext cx="265" cy="2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157" name="Oval 34"/>
                <p:cNvSpPr>
                  <a:spLocks noChangeArrowheads="1"/>
                </p:cNvSpPr>
                <p:nvPr/>
              </p:nvSpPr>
              <p:spPr bwMode="gray">
                <a:xfrm>
                  <a:off x="1659" y="1571"/>
                  <a:ext cx="366" cy="3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C2C2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04151" name="Text Box 46"/>
              <p:cNvSpPr txBox="1">
                <a:spLocks noChangeArrowheads="1"/>
              </p:cNvSpPr>
              <p:nvPr/>
            </p:nvSpPr>
            <p:spPr bwMode="auto">
              <a:xfrm>
                <a:off x="2009" y="2866"/>
                <a:ext cx="19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1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134195" name="Text Box 51"/>
              <p:cNvSpPr txBox="1">
                <a:spLocks noChangeArrowheads="1"/>
              </p:cNvSpPr>
              <p:nvPr/>
            </p:nvSpPr>
            <p:spPr bwMode="auto">
              <a:xfrm>
                <a:off x="2304" y="2863"/>
                <a:ext cx="1086" cy="309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b="1">
                    <a:solidFill>
                      <a:srgbClr val="FFFFFF"/>
                    </a:solidFill>
                  </a:rPr>
                  <a:t>Add Your Text</a:t>
                </a:r>
              </a:p>
            </p:txBody>
          </p:sp>
        </p:grpSp>
        <p:grpSp>
          <p:nvGrpSpPr>
            <p:cNvPr id="304139" name="Group 53"/>
            <p:cNvGrpSpPr>
              <a:grpSpLocks/>
            </p:cNvGrpSpPr>
            <p:nvPr/>
          </p:nvGrpSpPr>
          <p:grpSpPr bwMode="auto">
            <a:xfrm>
              <a:off x="1669" y="3270"/>
              <a:ext cx="3274" cy="368"/>
              <a:chOff x="1669" y="3270"/>
              <a:chExt cx="3274" cy="368"/>
            </a:xfrm>
          </p:grpSpPr>
          <p:sp>
            <p:nvSpPr>
              <p:cNvPr id="304140" name="AutoShape 35"/>
              <p:cNvSpPr>
                <a:spLocks noChangeArrowheads="1"/>
              </p:cNvSpPr>
              <p:nvPr/>
            </p:nvSpPr>
            <p:spPr bwMode="gray">
              <a:xfrm>
                <a:off x="1902" y="3270"/>
                <a:ext cx="3041" cy="334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CCFF"/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304141" name="Group 36"/>
              <p:cNvGrpSpPr>
                <a:grpSpLocks/>
              </p:cNvGrpSpPr>
              <p:nvPr/>
            </p:nvGrpSpPr>
            <p:grpSpPr bwMode="auto">
              <a:xfrm>
                <a:off x="1669" y="3281"/>
                <a:ext cx="316" cy="316"/>
                <a:chOff x="1583" y="1494"/>
                <a:chExt cx="526" cy="526"/>
              </a:xfrm>
            </p:grpSpPr>
            <p:sp>
              <p:nvSpPr>
                <p:cNvPr id="304144" name="Oval 37"/>
                <p:cNvSpPr>
                  <a:spLocks noChangeArrowheads="1"/>
                </p:cNvSpPr>
                <p:nvPr/>
              </p:nvSpPr>
              <p:spPr bwMode="gray">
                <a:xfrm>
                  <a:off x="1583" y="1494"/>
                  <a:ext cx="526" cy="526"/>
                </a:xfrm>
                <a:prstGeom prst="ellipse">
                  <a:avLst/>
                </a:prstGeom>
                <a:solidFill>
                  <a:srgbClr val="00C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145" name="Oval 38"/>
                <p:cNvSpPr>
                  <a:spLocks noChangeArrowheads="1"/>
                </p:cNvSpPr>
                <p:nvPr/>
              </p:nvSpPr>
              <p:spPr bwMode="gray">
                <a:xfrm>
                  <a:off x="1634" y="1547"/>
                  <a:ext cx="425" cy="4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0E470"/>
                    </a:gs>
                    <a:gs pos="100000">
                      <a:srgbClr val="098340"/>
                    </a:gs>
                  </a:gsLst>
                  <a:path path="rect">
                    <a:fillToRect l="100000" t="10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146" name="Oval 39"/>
                <p:cNvSpPr>
                  <a:spLocks noChangeArrowheads="1"/>
                </p:cNvSpPr>
                <p:nvPr/>
              </p:nvSpPr>
              <p:spPr bwMode="gray">
                <a:xfrm>
                  <a:off x="1642" y="1557"/>
                  <a:ext cx="406" cy="40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85001"/>
                      </a:srgbClr>
                    </a:gs>
                    <a:gs pos="100000">
                      <a:srgbClr val="A2A2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147" name="Oval 40"/>
                <p:cNvSpPr>
                  <a:spLocks noChangeArrowheads="1"/>
                </p:cNvSpPr>
                <p:nvPr/>
              </p:nvSpPr>
              <p:spPr bwMode="gray">
                <a:xfrm>
                  <a:off x="1652" y="1582"/>
                  <a:ext cx="265" cy="2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148" name="Oval 41"/>
                <p:cNvSpPr>
                  <a:spLocks noChangeArrowheads="1"/>
                </p:cNvSpPr>
                <p:nvPr/>
              </p:nvSpPr>
              <p:spPr bwMode="gray">
                <a:xfrm>
                  <a:off x="1659" y="1571"/>
                  <a:ext cx="366" cy="3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C2C2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04142" name="Text Box 47"/>
              <p:cNvSpPr txBox="1">
                <a:spLocks noChangeArrowheads="1"/>
              </p:cNvSpPr>
              <p:nvPr/>
            </p:nvSpPr>
            <p:spPr bwMode="auto">
              <a:xfrm>
                <a:off x="1721" y="3326"/>
                <a:ext cx="19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1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134196" name="Text Box 52"/>
              <p:cNvSpPr txBox="1">
                <a:spLocks noChangeArrowheads="1"/>
              </p:cNvSpPr>
              <p:nvPr/>
            </p:nvSpPr>
            <p:spPr bwMode="auto">
              <a:xfrm>
                <a:off x="2016" y="3328"/>
                <a:ext cx="1086" cy="309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b="1">
                    <a:solidFill>
                      <a:srgbClr val="FFFFFF"/>
                    </a:solidFill>
                  </a:rPr>
                  <a:t>Add Your Text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Contents</a:t>
            </a:r>
          </a:p>
        </p:txBody>
      </p:sp>
      <p:sp>
        <p:nvSpPr>
          <p:cNvPr id="143426" name="AutoShape 66"/>
          <p:cNvSpPr>
            <a:spLocks noChangeArrowheads="1"/>
          </p:cNvSpPr>
          <p:nvPr/>
        </p:nvSpPr>
        <p:spPr bwMode="auto">
          <a:xfrm>
            <a:off x="2209800" y="1657350"/>
            <a:ext cx="4335463" cy="3429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1">
                  <a:gamma/>
                  <a:shade val="75686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75686"/>
                  <a:invGamma/>
                </a:schemeClr>
              </a:gs>
            </a:gsLst>
            <a:lin ang="540000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>
                <a:solidFill>
                  <a:srgbClr val="000000"/>
                </a:solidFill>
              </a:rPr>
              <a:t>Click to add Title</a:t>
            </a:r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306180" name="Group 67"/>
          <p:cNvGrpSpPr>
            <a:grpSpLocks/>
          </p:cNvGrpSpPr>
          <p:nvPr/>
        </p:nvGrpSpPr>
        <p:grpSpPr bwMode="auto">
          <a:xfrm>
            <a:off x="6297613" y="1682750"/>
            <a:ext cx="331787" cy="520700"/>
            <a:chOff x="2078" y="653"/>
            <a:chExt cx="1615" cy="3669"/>
          </a:xfrm>
        </p:grpSpPr>
        <p:sp>
          <p:nvSpPr>
            <p:cNvPr id="306213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6214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30" name="Oval 70"/>
            <p:cNvSpPr>
              <a:spLocks noChangeArrowheads="1"/>
            </p:cNvSpPr>
            <p:nvPr/>
          </p:nvSpPr>
          <p:spPr bwMode="gray">
            <a:xfrm>
              <a:off x="2256" y="653"/>
              <a:ext cx="1260" cy="36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306216" name="Oval 71"/>
            <p:cNvSpPr>
              <a:spLocks noChangeArrowheads="1"/>
            </p:cNvSpPr>
            <p:nvPr/>
          </p:nvSpPr>
          <p:spPr bwMode="gray">
            <a:xfrm>
              <a:off x="2253" y="653"/>
              <a:ext cx="1264" cy="366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32" name="Oval 72"/>
            <p:cNvSpPr>
              <a:spLocks noChangeArrowheads="1"/>
            </p:cNvSpPr>
            <p:nvPr/>
          </p:nvSpPr>
          <p:spPr bwMode="gray">
            <a:xfrm>
              <a:off x="2341" y="653"/>
              <a:ext cx="1090" cy="36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306218" name="Oval 73"/>
            <p:cNvSpPr>
              <a:spLocks noChangeArrowheads="1"/>
            </p:cNvSpPr>
            <p:nvPr/>
          </p:nvSpPr>
          <p:spPr bwMode="gray">
            <a:xfrm>
              <a:off x="2337" y="653"/>
              <a:ext cx="1096" cy="3669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43434" name="AutoShape 74"/>
          <p:cNvSpPr>
            <a:spLocks noChangeArrowheads="1"/>
          </p:cNvSpPr>
          <p:nvPr/>
        </p:nvSpPr>
        <p:spPr bwMode="auto">
          <a:xfrm>
            <a:off x="2209800" y="2171700"/>
            <a:ext cx="4335463" cy="3429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1">
                  <a:gamma/>
                  <a:shade val="75686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75686"/>
                  <a:invGamma/>
                </a:schemeClr>
              </a:gs>
            </a:gsLst>
            <a:lin ang="540000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>
                <a:solidFill>
                  <a:srgbClr val="000000"/>
                </a:solidFill>
              </a:rPr>
              <a:t>Click to add Title</a:t>
            </a:r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306182" name="Group 75"/>
          <p:cNvGrpSpPr>
            <a:grpSpLocks/>
          </p:cNvGrpSpPr>
          <p:nvPr/>
        </p:nvGrpSpPr>
        <p:grpSpPr bwMode="auto">
          <a:xfrm>
            <a:off x="6297613" y="2197100"/>
            <a:ext cx="331787" cy="520700"/>
            <a:chOff x="2078" y="653"/>
            <a:chExt cx="1615" cy="3669"/>
          </a:xfrm>
        </p:grpSpPr>
        <p:sp>
          <p:nvSpPr>
            <p:cNvPr id="306207" name="Oval 7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6208" name="Oval 7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38" name="Oval 78"/>
            <p:cNvSpPr>
              <a:spLocks noChangeArrowheads="1"/>
            </p:cNvSpPr>
            <p:nvPr/>
          </p:nvSpPr>
          <p:spPr bwMode="gray">
            <a:xfrm>
              <a:off x="2256" y="653"/>
              <a:ext cx="1260" cy="36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306210" name="Oval 79"/>
            <p:cNvSpPr>
              <a:spLocks noChangeArrowheads="1"/>
            </p:cNvSpPr>
            <p:nvPr/>
          </p:nvSpPr>
          <p:spPr bwMode="gray">
            <a:xfrm>
              <a:off x="2253" y="653"/>
              <a:ext cx="1264" cy="366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40" name="Oval 80"/>
            <p:cNvSpPr>
              <a:spLocks noChangeArrowheads="1"/>
            </p:cNvSpPr>
            <p:nvPr/>
          </p:nvSpPr>
          <p:spPr bwMode="gray">
            <a:xfrm>
              <a:off x="2341" y="653"/>
              <a:ext cx="1090" cy="36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306212" name="Oval 81"/>
            <p:cNvSpPr>
              <a:spLocks noChangeArrowheads="1"/>
            </p:cNvSpPr>
            <p:nvPr/>
          </p:nvSpPr>
          <p:spPr bwMode="gray">
            <a:xfrm>
              <a:off x="2337" y="653"/>
              <a:ext cx="1096" cy="3669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43442" name="AutoShape 82"/>
          <p:cNvSpPr>
            <a:spLocks noChangeArrowheads="1"/>
          </p:cNvSpPr>
          <p:nvPr/>
        </p:nvSpPr>
        <p:spPr bwMode="auto">
          <a:xfrm>
            <a:off x="2209800" y="2686050"/>
            <a:ext cx="4335463" cy="3429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1">
                  <a:gamma/>
                  <a:shade val="75686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75686"/>
                  <a:invGamma/>
                </a:schemeClr>
              </a:gs>
            </a:gsLst>
            <a:lin ang="540000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>
                <a:solidFill>
                  <a:srgbClr val="000000"/>
                </a:solidFill>
              </a:rPr>
              <a:t>Click to add Title</a:t>
            </a:r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306184" name="Group 83"/>
          <p:cNvGrpSpPr>
            <a:grpSpLocks/>
          </p:cNvGrpSpPr>
          <p:nvPr/>
        </p:nvGrpSpPr>
        <p:grpSpPr bwMode="auto">
          <a:xfrm>
            <a:off x="6297613" y="2711450"/>
            <a:ext cx="331787" cy="520700"/>
            <a:chOff x="2078" y="653"/>
            <a:chExt cx="1615" cy="3669"/>
          </a:xfrm>
        </p:grpSpPr>
        <p:sp>
          <p:nvSpPr>
            <p:cNvPr id="306201" name="Oval 8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6202" name="Oval 8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46" name="Oval 86"/>
            <p:cNvSpPr>
              <a:spLocks noChangeArrowheads="1"/>
            </p:cNvSpPr>
            <p:nvPr/>
          </p:nvSpPr>
          <p:spPr bwMode="gray">
            <a:xfrm>
              <a:off x="2256" y="653"/>
              <a:ext cx="1260" cy="36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306204" name="Oval 87"/>
            <p:cNvSpPr>
              <a:spLocks noChangeArrowheads="1"/>
            </p:cNvSpPr>
            <p:nvPr/>
          </p:nvSpPr>
          <p:spPr bwMode="gray">
            <a:xfrm>
              <a:off x="2253" y="653"/>
              <a:ext cx="1264" cy="3669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48" name="Oval 88"/>
            <p:cNvSpPr>
              <a:spLocks noChangeArrowheads="1"/>
            </p:cNvSpPr>
            <p:nvPr/>
          </p:nvSpPr>
          <p:spPr bwMode="gray">
            <a:xfrm>
              <a:off x="2341" y="653"/>
              <a:ext cx="1090" cy="36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306206" name="Oval 89"/>
            <p:cNvSpPr>
              <a:spLocks noChangeArrowheads="1"/>
            </p:cNvSpPr>
            <p:nvPr/>
          </p:nvSpPr>
          <p:spPr bwMode="gray">
            <a:xfrm>
              <a:off x="2337" y="653"/>
              <a:ext cx="1096" cy="3669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43450" name="AutoShape 90"/>
          <p:cNvSpPr>
            <a:spLocks noChangeArrowheads="1"/>
          </p:cNvSpPr>
          <p:nvPr/>
        </p:nvSpPr>
        <p:spPr bwMode="auto">
          <a:xfrm>
            <a:off x="2209800" y="3200400"/>
            <a:ext cx="4335463" cy="3429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1">
                  <a:gamma/>
                  <a:shade val="75686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75686"/>
                  <a:invGamma/>
                </a:schemeClr>
              </a:gs>
            </a:gsLst>
            <a:lin ang="540000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>
                <a:solidFill>
                  <a:srgbClr val="000000"/>
                </a:solidFill>
              </a:rPr>
              <a:t>Click to add Title</a:t>
            </a:r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306186" name="Group 91"/>
          <p:cNvGrpSpPr>
            <a:grpSpLocks/>
          </p:cNvGrpSpPr>
          <p:nvPr/>
        </p:nvGrpSpPr>
        <p:grpSpPr bwMode="auto">
          <a:xfrm>
            <a:off x="6297613" y="3225800"/>
            <a:ext cx="331787" cy="520700"/>
            <a:chOff x="2078" y="653"/>
            <a:chExt cx="1615" cy="3669"/>
          </a:xfrm>
        </p:grpSpPr>
        <p:sp>
          <p:nvSpPr>
            <p:cNvPr id="306195" name="Oval 9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6196" name="Oval 9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54" name="Oval 94"/>
            <p:cNvSpPr>
              <a:spLocks noChangeArrowheads="1"/>
            </p:cNvSpPr>
            <p:nvPr/>
          </p:nvSpPr>
          <p:spPr bwMode="gray">
            <a:xfrm>
              <a:off x="2256" y="653"/>
              <a:ext cx="1260" cy="36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306198" name="Oval 95"/>
            <p:cNvSpPr>
              <a:spLocks noChangeArrowheads="1"/>
            </p:cNvSpPr>
            <p:nvPr/>
          </p:nvSpPr>
          <p:spPr bwMode="gray">
            <a:xfrm>
              <a:off x="2253" y="653"/>
              <a:ext cx="1264" cy="366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56" name="Oval 96"/>
            <p:cNvSpPr>
              <a:spLocks noChangeArrowheads="1"/>
            </p:cNvSpPr>
            <p:nvPr/>
          </p:nvSpPr>
          <p:spPr bwMode="gray">
            <a:xfrm>
              <a:off x="2341" y="653"/>
              <a:ext cx="1090" cy="36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306200" name="Oval 97"/>
            <p:cNvSpPr>
              <a:spLocks noChangeArrowheads="1"/>
            </p:cNvSpPr>
            <p:nvPr/>
          </p:nvSpPr>
          <p:spPr bwMode="gray">
            <a:xfrm>
              <a:off x="2337" y="653"/>
              <a:ext cx="1096" cy="3669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43458" name="AutoShape 98"/>
          <p:cNvSpPr>
            <a:spLocks noChangeArrowheads="1"/>
          </p:cNvSpPr>
          <p:nvPr/>
        </p:nvSpPr>
        <p:spPr bwMode="auto">
          <a:xfrm>
            <a:off x="2209800" y="3714750"/>
            <a:ext cx="4335463" cy="3429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1">
                  <a:gamma/>
                  <a:shade val="75686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75686"/>
                  <a:invGamma/>
                </a:schemeClr>
              </a:gs>
            </a:gsLst>
            <a:lin ang="540000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>
                <a:solidFill>
                  <a:srgbClr val="000000"/>
                </a:solidFill>
              </a:rPr>
              <a:t>Click to add Title</a:t>
            </a:r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306188" name="Group 99"/>
          <p:cNvGrpSpPr>
            <a:grpSpLocks/>
          </p:cNvGrpSpPr>
          <p:nvPr/>
        </p:nvGrpSpPr>
        <p:grpSpPr bwMode="auto">
          <a:xfrm>
            <a:off x="6297613" y="3740150"/>
            <a:ext cx="331787" cy="520700"/>
            <a:chOff x="2078" y="653"/>
            <a:chExt cx="1615" cy="3669"/>
          </a:xfrm>
        </p:grpSpPr>
        <p:sp>
          <p:nvSpPr>
            <p:cNvPr id="306189" name="Oval 10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6190" name="Oval 10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62" name="Oval 102"/>
            <p:cNvSpPr>
              <a:spLocks noChangeArrowheads="1"/>
            </p:cNvSpPr>
            <p:nvPr/>
          </p:nvSpPr>
          <p:spPr bwMode="gray">
            <a:xfrm>
              <a:off x="2256" y="653"/>
              <a:ext cx="1260" cy="36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306192" name="Oval 103"/>
            <p:cNvSpPr>
              <a:spLocks noChangeArrowheads="1"/>
            </p:cNvSpPr>
            <p:nvPr/>
          </p:nvSpPr>
          <p:spPr bwMode="gray">
            <a:xfrm>
              <a:off x="2253" y="653"/>
              <a:ext cx="1264" cy="366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64" name="Oval 104"/>
            <p:cNvSpPr>
              <a:spLocks noChangeArrowheads="1"/>
            </p:cNvSpPr>
            <p:nvPr/>
          </p:nvSpPr>
          <p:spPr bwMode="gray">
            <a:xfrm>
              <a:off x="2341" y="653"/>
              <a:ext cx="1090" cy="36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306194" name="Oval 105"/>
            <p:cNvSpPr>
              <a:spLocks noChangeArrowheads="1"/>
            </p:cNvSpPr>
            <p:nvPr/>
          </p:nvSpPr>
          <p:spPr bwMode="gray">
            <a:xfrm>
              <a:off x="2337" y="653"/>
              <a:ext cx="1096" cy="3669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Contents</a:t>
            </a:r>
          </a:p>
        </p:txBody>
      </p:sp>
      <p:grpSp>
        <p:nvGrpSpPr>
          <p:cNvPr id="308227" name="Group 171"/>
          <p:cNvGrpSpPr>
            <a:grpSpLocks/>
          </p:cNvGrpSpPr>
          <p:nvPr/>
        </p:nvGrpSpPr>
        <p:grpSpPr bwMode="auto">
          <a:xfrm>
            <a:off x="1905000" y="3198813"/>
            <a:ext cx="5334000" cy="533400"/>
            <a:chOff x="1200" y="2686"/>
            <a:chExt cx="3360" cy="449"/>
          </a:xfrm>
        </p:grpSpPr>
        <p:sp>
          <p:nvSpPr>
            <p:cNvPr id="308290" name="AutoShape 6"/>
            <p:cNvSpPr>
              <a:spLocks noChangeArrowheads="1"/>
            </p:cNvSpPr>
            <p:nvPr/>
          </p:nvSpPr>
          <p:spPr bwMode="gray">
            <a:xfrm>
              <a:off x="1200" y="2747"/>
              <a:ext cx="3360" cy="3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D4F2"/>
                </a:gs>
                <a:gs pos="100000">
                  <a:srgbClr val="B2E5F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91" name="AutoShape 7"/>
            <p:cNvSpPr>
              <a:spLocks noChangeArrowheads="1"/>
            </p:cNvSpPr>
            <p:nvPr/>
          </p:nvSpPr>
          <p:spPr bwMode="gray">
            <a:xfrm>
              <a:off x="1229" y="2984"/>
              <a:ext cx="331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ADE2F5"/>
                </a:gs>
                <a:gs pos="100000">
                  <a:srgbClr val="D5F0F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92" name="AutoShape 8"/>
            <p:cNvSpPr>
              <a:spLocks noChangeArrowheads="1"/>
            </p:cNvSpPr>
            <p:nvPr/>
          </p:nvSpPr>
          <p:spPr bwMode="gray">
            <a:xfrm>
              <a:off x="1229" y="2754"/>
              <a:ext cx="331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5F1FB"/>
                </a:gs>
                <a:gs pos="100000">
                  <a:srgbClr val="80D4F2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93" name="Text Box 16"/>
            <p:cNvSpPr txBox="1">
              <a:spLocks noChangeArrowheads="1"/>
            </p:cNvSpPr>
            <p:nvPr/>
          </p:nvSpPr>
          <p:spPr bwMode="gray">
            <a:xfrm>
              <a:off x="1776" y="2785"/>
              <a:ext cx="201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308294" name="Group 105"/>
            <p:cNvGrpSpPr>
              <a:grpSpLocks/>
            </p:cNvGrpSpPr>
            <p:nvPr/>
          </p:nvGrpSpPr>
          <p:grpSpPr bwMode="auto">
            <a:xfrm>
              <a:off x="1440" y="2686"/>
              <a:ext cx="336" cy="436"/>
              <a:chOff x="1289" y="477"/>
              <a:chExt cx="668" cy="876"/>
            </a:xfrm>
          </p:grpSpPr>
          <p:sp>
            <p:nvSpPr>
              <p:cNvPr id="308296" name="Oval 106"/>
              <p:cNvSpPr>
                <a:spLocks noChangeArrowheads="1"/>
              </p:cNvSpPr>
              <p:nvPr/>
            </p:nvSpPr>
            <p:spPr bwMode="gray">
              <a:xfrm>
                <a:off x="1289" y="477"/>
                <a:ext cx="668" cy="87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97" name="Oval 107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98" name="Oval 108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99" name="Oval 109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300" name="Oval 110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8295" name="Text Box 111"/>
            <p:cNvSpPr txBox="1">
              <a:spLocks noChangeArrowheads="1"/>
            </p:cNvSpPr>
            <p:nvPr/>
          </p:nvSpPr>
          <p:spPr bwMode="gray">
            <a:xfrm>
              <a:off x="1488" y="2747"/>
              <a:ext cx="24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308228" name="Group 172"/>
          <p:cNvGrpSpPr>
            <a:grpSpLocks/>
          </p:cNvGrpSpPr>
          <p:nvPr/>
        </p:nvGrpSpPr>
        <p:grpSpPr bwMode="auto">
          <a:xfrm>
            <a:off x="1919288" y="3744913"/>
            <a:ext cx="5334000" cy="534987"/>
            <a:chOff x="1209" y="3145"/>
            <a:chExt cx="3360" cy="449"/>
          </a:xfrm>
        </p:grpSpPr>
        <p:sp>
          <p:nvSpPr>
            <p:cNvPr id="308279" name="AutoShape 118"/>
            <p:cNvSpPr>
              <a:spLocks noChangeArrowheads="1"/>
            </p:cNvSpPr>
            <p:nvPr/>
          </p:nvSpPr>
          <p:spPr bwMode="gray">
            <a:xfrm>
              <a:off x="1209" y="3198"/>
              <a:ext cx="3360" cy="3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D67E1"/>
                </a:gs>
                <a:gs pos="100000">
                  <a:srgbClr val="D5C8F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80" name="AutoShape 119"/>
            <p:cNvSpPr>
              <a:spLocks noChangeArrowheads="1"/>
            </p:cNvSpPr>
            <p:nvPr/>
          </p:nvSpPr>
          <p:spPr bwMode="gray">
            <a:xfrm>
              <a:off x="1238" y="3435"/>
              <a:ext cx="331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FC0F2"/>
                </a:gs>
                <a:gs pos="100000">
                  <a:srgbClr val="E3DBF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81" name="AutoShape 120"/>
            <p:cNvSpPr>
              <a:spLocks noChangeArrowheads="1"/>
            </p:cNvSpPr>
            <p:nvPr/>
          </p:nvSpPr>
          <p:spPr bwMode="gray">
            <a:xfrm>
              <a:off x="1238" y="3205"/>
              <a:ext cx="331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BBAF1"/>
                </a:gs>
                <a:gs pos="100000">
                  <a:srgbClr val="A080E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82" name="Text Box 121"/>
            <p:cNvSpPr txBox="1">
              <a:spLocks noChangeArrowheads="1"/>
            </p:cNvSpPr>
            <p:nvPr/>
          </p:nvSpPr>
          <p:spPr bwMode="gray">
            <a:xfrm>
              <a:off x="1785" y="3236"/>
              <a:ext cx="201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308283" name="Group 122"/>
            <p:cNvGrpSpPr>
              <a:grpSpLocks/>
            </p:cNvGrpSpPr>
            <p:nvPr/>
          </p:nvGrpSpPr>
          <p:grpSpPr bwMode="auto">
            <a:xfrm>
              <a:off x="1449" y="3145"/>
              <a:ext cx="336" cy="436"/>
              <a:chOff x="1289" y="477"/>
              <a:chExt cx="668" cy="876"/>
            </a:xfrm>
          </p:grpSpPr>
          <p:sp>
            <p:nvSpPr>
              <p:cNvPr id="308285" name="Oval 123"/>
              <p:cNvSpPr>
                <a:spLocks noChangeArrowheads="1"/>
              </p:cNvSpPr>
              <p:nvPr/>
            </p:nvSpPr>
            <p:spPr bwMode="gray">
              <a:xfrm>
                <a:off x="1289" y="477"/>
                <a:ext cx="668" cy="87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86" name="Oval 124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87" name="Oval 125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88" name="Oval 126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89" name="Oval 127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8284" name="Text Box 128"/>
            <p:cNvSpPr txBox="1">
              <a:spLocks noChangeArrowheads="1"/>
            </p:cNvSpPr>
            <p:nvPr/>
          </p:nvSpPr>
          <p:spPr bwMode="gray">
            <a:xfrm>
              <a:off x="1497" y="3206"/>
              <a:ext cx="24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5</a:t>
              </a:r>
            </a:p>
          </p:txBody>
        </p:sp>
      </p:grpSp>
      <p:grpSp>
        <p:nvGrpSpPr>
          <p:cNvPr id="308229" name="Group 173"/>
          <p:cNvGrpSpPr>
            <a:grpSpLocks/>
          </p:cNvGrpSpPr>
          <p:nvPr/>
        </p:nvGrpSpPr>
        <p:grpSpPr bwMode="auto">
          <a:xfrm>
            <a:off x="1905000" y="2079625"/>
            <a:ext cx="5334000" cy="534988"/>
            <a:chOff x="1200" y="1747"/>
            <a:chExt cx="3360" cy="449"/>
          </a:xfrm>
        </p:grpSpPr>
        <p:grpSp>
          <p:nvGrpSpPr>
            <p:cNvPr id="308261" name="Group 129"/>
            <p:cNvGrpSpPr>
              <a:grpSpLocks/>
            </p:cNvGrpSpPr>
            <p:nvPr/>
          </p:nvGrpSpPr>
          <p:grpSpPr bwMode="auto">
            <a:xfrm>
              <a:off x="1440" y="1747"/>
              <a:ext cx="336" cy="436"/>
              <a:chOff x="1289" y="477"/>
              <a:chExt cx="668" cy="876"/>
            </a:xfrm>
          </p:grpSpPr>
          <p:sp>
            <p:nvSpPr>
              <p:cNvPr id="308274" name="Oval 130"/>
              <p:cNvSpPr>
                <a:spLocks noChangeArrowheads="1"/>
              </p:cNvSpPr>
              <p:nvPr/>
            </p:nvSpPr>
            <p:spPr bwMode="gray">
              <a:xfrm>
                <a:off x="1289" y="477"/>
                <a:ext cx="668" cy="87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75" name="Oval 13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76" name="Oval 132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77" name="Oval 13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78" name="Oval 13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8262" name="Text Box 135"/>
            <p:cNvSpPr txBox="1">
              <a:spLocks noChangeArrowheads="1"/>
            </p:cNvSpPr>
            <p:nvPr/>
          </p:nvSpPr>
          <p:spPr bwMode="gray">
            <a:xfrm>
              <a:off x="1488" y="1808"/>
              <a:ext cx="24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8263" name="AutoShape 137"/>
            <p:cNvSpPr>
              <a:spLocks noChangeArrowheads="1"/>
            </p:cNvSpPr>
            <p:nvPr/>
          </p:nvSpPr>
          <p:spPr bwMode="gray">
            <a:xfrm>
              <a:off x="1200" y="1808"/>
              <a:ext cx="3360" cy="3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35E23"/>
                </a:gs>
                <a:gs pos="100000">
                  <a:srgbClr val="F1B19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64" name="AutoShape 138"/>
            <p:cNvSpPr>
              <a:spLocks noChangeArrowheads="1"/>
            </p:cNvSpPr>
            <p:nvPr/>
          </p:nvSpPr>
          <p:spPr bwMode="gray">
            <a:xfrm>
              <a:off x="1229" y="2045"/>
              <a:ext cx="331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0AB8C"/>
                </a:gs>
                <a:gs pos="100000">
                  <a:srgbClr val="F7D1C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65" name="AutoShape 139"/>
            <p:cNvSpPr>
              <a:spLocks noChangeArrowheads="1"/>
            </p:cNvSpPr>
            <p:nvPr/>
          </p:nvSpPr>
          <p:spPr bwMode="gray">
            <a:xfrm>
              <a:off x="1229" y="1815"/>
              <a:ext cx="331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AD2C0"/>
                </a:gs>
                <a:gs pos="100000">
                  <a:srgbClr val="F1794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66" name="Text Box 140"/>
            <p:cNvSpPr txBox="1">
              <a:spLocks noChangeArrowheads="1"/>
            </p:cNvSpPr>
            <p:nvPr/>
          </p:nvSpPr>
          <p:spPr bwMode="gray">
            <a:xfrm>
              <a:off x="1776" y="1846"/>
              <a:ext cx="201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308267" name="Group 141"/>
            <p:cNvGrpSpPr>
              <a:grpSpLocks/>
            </p:cNvGrpSpPr>
            <p:nvPr/>
          </p:nvGrpSpPr>
          <p:grpSpPr bwMode="auto">
            <a:xfrm>
              <a:off x="1440" y="1747"/>
              <a:ext cx="336" cy="436"/>
              <a:chOff x="1289" y="477"/>
              <a:chExt cx="668" cy="876"/>
            </a:xfrm>
          </p:grpSpPr>
          <p:sp>
            <p:nvSpPr>
              <p:cNvPr id="308269" name="Oval 142"/>
              <p:cNvSpPr>
                <a:spLocks noChangeArrowheads="1"/>
              </p:cNvSpPr>
              <p:nvPr/>
            </p:nvSpPr>
            <p:spPr bwMode="gray">
              <a:xfrm>
                <a:off x="1289" y="477"/>
                <a:ext cx="668" cy="87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70" name="Oval 14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71" name="Oval 14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72" name="Oval 145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73" name="Oval 146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8268" name="Text Box 147"/>
            <p:cNvSpPr txBox="1">
              <a:spLocks noChangeArrowheads="1"/>
            </p:cNvSpPr>
            <p:nvPr/>
          </p:nvSpPr>
          <p:spPr bwMode="gray">
            <a:xfrm>
              <a:off x="1488" y="1808"/>
              <a:ext cx="24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308230" name="Group 168"/>
          <p:cNvGrpSpPr>
            <a:grpSpLocks/>
          </p:cNvGrpSpPr>
          <p:nvPr/>
        </p:nvGrpSpPr>
        <p:grpSpPr bwMode="auto">
          <a:xfrm>
            <a:off x="1905000" y="1536700"/>
            <a:ext cx="5334000" cy="534988"/>
            <a:chOff x="1200" y="1291"/>
            <a:chExt cx="3360" cy="449"/>
          </a:xfrm>
        </p:grpSpPr>
        <p:sp>
          <p:nvSpPr>
            <p:cNvPr id="308243" name="AutoShape 113"/>
            <p:cNvSpPr>
              <a:spLocks noChangeArrowheads="1"/>
            </p:cNvSpPr>
            <p:nvPr/>
          </p:nvSpPr>
          <p:spPr bwMode="gray">
            <a:xfrm>
              <a:off x="1200" y="1352"/>
              <a:ext cx="3360" cy="3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2DE78"/>
                </a:gs>
                <a:gs pos="100000">
                  <a:srgbClr val="FAF2C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44" name="AutoShape 114"/>
            <p:cNvSpPr>
              <a:spLocks noChangeArrowheads="1"/>
            </p:cNvSpPr>
            <p:nvPr/>
          </p:nvSpPr>
          <p:spPr bwMode="gray">
            <a:xfrm>
              <a:off x="1229" y="1589"/>
              <a:ext cx="331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6B4"/>
                </a:gs>
                <a:gs pos="100000">
                  <a:srgbClr val="FDFD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45" name="AutoShape 115"/>
            <p:cNvSpPr>
              <a:spLocks noChangeArrowheads="1"/>
            </p:cNvSpPr>
            <p:nvPr/>
          </p:nvSpPr>
          <p:spPr bwMode="gray">
            <a:xfrm>
              <a:off x="1229" y="1359"/>
              <a:ext cx="331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AFADE"/>
                </a:gs>
                <a:gs pos="100000">
                  <a:srgbClr val="EDED8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46" name="Text Box 116"/>
            <p:cNvSpPr txBox="1">
              <a:spLocks noChangeArrowheads="1"/>
            </p:cNvSpPr>
            <p:nvPr/>
          </p:nvSpPr>
          <p:spPr bwMode="gray">
            <a:xfrm>
              <a:off x="1776" y="1390"/>
              <a:ext cx="201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308247" name="Group 152"/>
            <p:cNvGrpSpPr>
              <a:grpSpLocks/>
            </p:cNvGrpSpPr>
            <p:nvPr/>
          </p:nvGrpSpPr>
          <p:grpSpPr bwMode="auto">
            <a:xfrm>
              <a:off x="1440" y="1291"/>
              <a:ext cx="336" cy="436"/>
              <a:chOff x="1289" y="477"/>
              <a:chExt cx="668" cy="876"/>
            </a:xfrm>
          </p:grpSpPr>
          <p:sp>
            <p:nvSpPr>
              <p:cNvPr id="308256" name="Oval 153"/>
              <p:cNvSpPr>
                <a:spLocks noChangeArrowheads="1"/>
              </p:cNvSpPr>
              <p:nvPr/>
            </p:nvSpPr>
            <p:spPr bwMode="gray">
              <a:xfrm>
                <a:off x="1289" y="477"/>
                <a:ext cx="668" cy="87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57" name="Oval 154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58" name="Oval 155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59" name="Oval 156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60" name="Oval 157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8248" name="Text Box 158"/>
            <p:cNvSpPr txBox="1">
              <a:spLocks noChangeArrowheads="1"/>
            </p:cNvSpPr>
            <p:nvPr/>
          </p:nvSpPr>
          <p:spPr bwMode="gray">
            <a:xfrm>
              <a:off x="1488" y="1352"/>
              <a:ext cx="24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  <p:grpSp>
          <p:nvGrpSpPr>
            <p:cNvPr id="308249" name="Group 159"/>
            <p:cNvGrpSpPr>
              <a:grpSpLocks/>
            </p:cNvGrpSpPr>
            <p:nvPr/>
          </p:nvGrpSpPr>
          <p:grpSpPr bwMode="auto">
            <a:xfrm>
              <a:off x="1440" y="1291"/>
              <a:ext cx="336" cy="436"/>
              <a:chOff x="1289" y="477"/>
              <a:chExt cx="668" cy="876"/>
            </a:xfrm>
          </p:grpSpPr>
          <p:sp>
            <p:nvSpPr>
              <p:cNvPr id="308251" name="Oval 160"/>
              <p:cNvSpPr>
                <a:spLocks noChangeArrowheads="1"/>
              </p:cNvSpPr>
              <p:nvPr/>
            </p:nvSpPr>
            <p:spPr bwMode="gray">
              <a:xfrm>
                <a:off x="1289" y="477"/>
                <a:ext cx="668" cy="87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52" name="Oval 16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53" name="Oval 162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54" name="Oval 16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55" name="Oval 16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8250" name="Text Box 165"/>
            <p:cNvSpPr txBox="1">
              <a:spLocks noChangeArrowheads="1"/>
            </p:cNvSpPr>
            <p:nvPr/>
          </p:nvSpPr>
          <p:spPr bwMode="gray">
            <a:xfrm>
              <a:off x="1488" y="1352"/>
              <a:ext cx="24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308231" name="Group 174"/>
          <p:cNvGrpSpPr>
            <a:grpSpLocks/>
          </p:cNvGrpSpPr>
          <p:nvPr/>
        </p:nvGrpSpPr>
        <p:grpSpPr bwMode="auto">
          <a:xfrm>
            <a:off x="1919288" y="2651125"/>
            <a:ext cx="5334000" cy="534988"/>
            <a:chOff x="1209" y="2227"/>
            <a:chExt cx="3360" cy="449"/>
          </a:xfrm>
        </p:grpSpPr>
        <p:sp>
          <p:nvSpPr>
            <p:cNvPr id="308232" name="AutoShape 94"/>
            <p:cNvSpPr>
              <a:spLocks noChangeArrowheads="1"/>
            </p:cNvSpPr>
            <p:nvPr/>
          </p:nvSpPr>
          <p:spPr bwMode="gray">
            <a:xfrm>
              <a:off x="1209" y="2280"/>
              <a:ext cx="3360" cy="3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8BE67"/>
                </a:gs>
                <a:gs pos="100000">
                  <a:srgbClr val="BCE7C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33" name="AutoShape 95"/>
            <p:cNvSpPr>
              <a:spLocks noChangeArrowheads="1"/>
            </p:cNvSpPr>
            <p:nvPr/>
          </p:nvSpPr>
          <p:spPr bwMode="gray">
            <a:xfrm>
              <a:off x="1238" y="2517"/>
              <a:ext cx="331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FE9AA"/>
                </a:gs>
                <a:gs pos="100000">
                  <a:srgbClr val="D6F6DB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34" name="AutoShape 96"/>
            <p:cNvSpPr>
              <a:spLocks noChangeArrowheads="1"/>
            </p:cNvSpPr>
            <p:nvPr/>
          </p:nvSpPr>
          <p:spPr bwMode="gray">
            <a:xfrm>
              <a:off x="1238" y="2287"/>
              <a:ext cx="331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4EDD1"/>
                </a:gs>
                <a:gs pos="100000">
                  <a:srgbClr val="4DC9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35" name="Text Box 97"/>
            <p:cNvSpPr txBox="1">
              <a:spLocks noChangeArrowheads="1"/>
            </p:cNvSpPr>
            <p:nvPr/>
          </p:nvSpPr>
          <p:spPr bwMode="gray">
            <a:xfrm>
              <a:off x="1785" y="2318"/>
              <a:ext cx="201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308236" name="Group 98"/>
            <p:cNvGrpSpPr>
              <a:grpSpLocks/>
            </p:cNvGrpSpPr>
            <p:nvPr/>
          </p:nvGrpSpPr>
          <p:grpSpPr bwMode="auto">
            <a:xfrm>
              <a:off x="1449" y="2227"/>
              <a:ext cx="336" cy="436"/>
              <a:chOff x="1289" y="477"/>
              <a:chExt cx="668" cy="876"/>
            </a:xfrm>
          </p:grpSpPr>
          <p:sp>
            <p:nvSpPr>
              <p:cNvPr id="308238" name="Oval 99"/>
              <p:cNvSpPr>
                <a:spLocks noChangeArrowheads="1"/>
              </p:cNvSpPr>
              <p:nvPr/>
            </p:nvSpPr>
            <p:spPr bwMode="gray">
              <a:xfrm>
                <a:off x="1289" y="477"/>
                <a:ext cx="668" cy="87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39" name="Oval 100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40" name="Oval 101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41" name="Oval 102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8242" name="Oval 103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8237" name="Text Box 104"/>
            <p:cNvSpPr txBox="1">
              <a:spLocks noChangeArrowheads="1"/>
            </p:cNvSpPr>
            <p:nvPr/>
          </p:nvSpPr>
          <p:spPr bwMode="gray">
            <a:xfrm>
              <a:off x="1497" y="2288"/>
              <a:ext cx="24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Contents</a:t>
            </a:r>
            <a:br>
              <a:rPr lang="en-US" altLang="zh-CN">
                <a:ea typeface="宋体" charset="-122"/>
              </a:rPr>
            </a:br>
            <a:r>
              <a:rPr lang="en-US" altLang="zh-CN" sz="1600">
                <a:ea typeface="宋体" charset="-122"/>
              </a:rPr>
              <a:t>PowerPoint 2000</a:t>
            </a:r>
          </a:p>
        </p:txBody>
      </p:sp>
      <p:grpSp>
        <p:nvGrpSpPr>
          <p:cNvPr id="310274" name="Group 55"/>
          <p:cNvGrpSpPr>
            <a:grpSpLocks/>
          </p:cNvGrpSpPr>
          <p:nvPr/>
        </p:nvGrpSpPr>
        <p:grpSpPr bwMode="auto">
          <a:xfrm>
            <a:off x="2246313" y="1485900"/>
            <a:ext cx="5018087" cy="455613"/>
            <a:chOff x="1415" y="1248"/>
            <a:chExt cx="3161" cy="382"/>
          </a:xfrm>
        </p:grpSpPr>
        <p:sp>
          <p:nvSpPr>
            <p:cNvPr id="310301" name="AutoShape 4"/>
            <p:cNvSpPr>
              <a:spLocks noChangeArrowheads="1"/>
            </p:cNvSpPr>
            <p:nvPr/>
          </p:nvSpPr>
          <p:spPr bwMode="gray">
            <a:xfrm>
              <a:off x="1537" y="1248"/>
              <a:ext cx="3039" cy="3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28575" algn="ctr">
              <a:solidFill>
                <a:srgbClr val="FF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302" name="Text Box 5"/>
            <p:cNvSpPr txBox="1">
              <a:spLocks noChangeArrowheads="1"/>
            </p:cNvSpPr>
            <p:nvPr/>
          </p:nvSpPr>
          <p:spPr bwMode="gray">
            <a:xfrm>
              <a:off x="1640" y="1294"/>
              <a:ext cx="263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310303" name="Oval 9"/>
            <p:cNvSpPr>
              <a:spLocks noChangeArrowheads="1"/>
            </p:cNvSpPr>
            <p:nvPr/>
          </p:nvSpPr>
          <p:spPr bwMode="gray">
            <a:xfrm flipH="1">
              <a:off x="1415" y="1276"/>
              <a:ext cx="266" cy="26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925800"/>
                </a:gs>
              </a:gsLst>
              <a:path path="rect">
                <a:fillToRect t="100000" r="10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304" name="Oval 10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gradFill rotWithShape="0">
              <a:gsLst>
                <a:gs pos="0">
                  <a:srgbClr val="A26100"/>
                </a:gs>
                <a:gs pos="100000">
                  <a:srgbClr val="FF9900">
                    <a:alpha val="85001"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305" name="Text Box 12"/>
            <p:cNvSpPr txBox="1">
              <a:spLocks noChangeArrowheads="1"/>
            </p:cNvSpPr>
            <p:nvPr/>
          </p:nvSpPr>
          <p:spPr bwMode="gray">
            <a:xfrm>
              <a:off x="1440" y="1292"/>
              <a:ext cx="19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10275" name="Group 56"/>
          <p:cNvGrpSpPr>
            <a:grpSpLocks/>
          </p:cNvGrpSpPr>
          <p:nvPr/>
        </p:nvGrpSpPr>
        <p:grpSpPr bwMode="auto">
          <a:xfrm>
            <a:off x="2244725" y="2057400"/>
            <a:ext cx="5019675" cy="457200"/>
            <a:chOff x="1414" y="1728"/>
            <a:chExt cx="3162" cy="384"/>
          </a:xfrm>
        </p:grpSpPr>
        <p:sp>
          <p:nvSpPr>
            <p:cNvPr id="310296" name="AutoShape 14"/>
            <p:cNvSpPr>
              <a:spLocks noChangeArrowheads="1"/>
            </p:cNvSpPr>
            <p:nvPr/>
          </p:nvSpPr>
          <p:spPr bwMode="gray">
            <a:xfrm>
              <a:off x="1537" y="1728"/>
              <a:ext cx="3039" cy="3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28575" algn="ctr">
              <a:solidFill>
                <a:srgbClr val="F3DA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297" name="Text Box 15"/>
            <p:cNvSpPr txBox="1">
              <a:spLocks noChangeArrowheads="1"/>
            </p:cNvSpPr>
            <p:nvPr/>
          </p:nvSpPr>
          <p:spPr bwMode="gray">
            <a:xfrm>
              <a:off x="1640" y="1776"/>
              <a:ext cx="263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310298" name="Oval 19"/>
            <p:cNvSpPr>
              <a:spLocks noChangeArrowheads="1"/>
            </p:cNvSpPr>
            <p:nvPr/>
          </p:nvSpPr>
          <p:spPr bwMode="gray">
            <a:xfrm flipH="1">
              <a:off x="1414" y="1776"/>
              <a:ext cx="266" cy="266"/>
            </a:xfrm>
            <a:prstGeom prst="ellipse">
              <a:avLst/>
            </a:prstGeom>
            <a:gradFill rotWithShape="0">
              <a:gsLst>
                <a:gs pos="0">
                  <a:srgbClr val="FCF71A"/>
                </a:gs>
                <a:gs pos="100000">
                  <a:srgbClr val="908D0F"/>
                </a:gs>
              </a:gsLst>
              <a:path path="rect">
                <a:fillToRect t="100000" r="10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299" name="Oval 20"/>
            <p:cNvSpPr>
              <a:spLocks noChangeArrowheads="1"/>
            </p:cNvSpPr>
            <p:nvPr/>
          </p:nvSpPr>
          <p:spPr bwMode="gray">
            <a:xfrm flipH="1">
              <a:off x="1421" y="1782"/>
              <a:ext cx="254" cy="254"/>
            </a:xfrm>
            <a:prstGeom prst="ellipse">
              <a:avLst/>
            </a:prstGeom>
            <a:gradFill rotWithShape="0">
              <a:gsLst>
                <a:gs pos="0">
                  <a:srgbClr val="A09D11"/>
                </a:gs>
                <a:gs pos="100000">
                  <a:srgbClr val="FCF71A">
                    <a:alpha val="85001"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300" name="Text Box 22"/>
            <p:cNvSpPr txBox="1">
              <a:spLocks noChangeArrowheads="1"/>
            </p:cNvSpPr>
            <p:nvPr/>
          </p:nvSpPr>
          <p:spPr bwMode="gray">
            <a:xfrm>
              <a:off x="1439" y="1792"/>
              <a:ext cx="19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310276" name="Group 57"/>
          <p:cNvGrpSpPr>
            <a:grpSpLocks/>
          </p:cNvGrpSpPr>
          <p:nvPr/>
        </p:nvGrpSpPr>
        <p:grpSpPr bwMode="auto">
          <a:xfrm>
            <a:off x="2247900" y="2617788"/>
            <a:ext cx="5016500" cy="457200"/>
            <a:chOff x="1416" y="2199"/>
            <a:chExt cx="3160" cy="384"/>
          </a:xfrm>
        </p:grpSpPr>
        <p:sp>
          <p:nvSpPr>
            <p:cNvPr id="310290" name="AutoShape 24"/>
            <p:cNvSpPr>
              <a:spLocks noChangeArrowheads="1"/>
            </p:cNvSpPr>
            <p:nvPr/>
          </p:nvSpPr>
          <p:spPr bwMode="gray">
            <a:xfrm>
              <a:off x="1537" y="2199"/>
              <a:ext cx="3039" cy="3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9050" algn="ctr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291" name="Text Box 25"/>
            <p:cNvSpPr txBox="1">
              <a:spLocks noChangeArrowheads="1"/>
            </p:cNvSpPr>
            <p:nvPr/>
          </p:nvSpPr>
          <p:spPr bwMode="gray">
            <a:xfrm>
              <a:off x="1640" y="2247"/>
              <a:ext cx="263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310292" name="Text Box 27"/>
            <p:cNvSpPr txBox="1">
              <a:spLocks noChangeArrowheads="1"/>
            </p:cNvSpPr>
            <p:nvPr/>
          </p:nvSpPr>
          <p:spPr bwMode="gray">
            <a:xfrm>
              <a:off x="1434" y="2267"/>
              <a:ext cx="19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310293" name="Oval 30"/>
            <p:cNvSpPr>
              <a:spLocks noChangeArrowheads="1"/>
            </p:cNvSpPr>
            <p:nvPr/>
          </p:nvSpPr>
          <p:spPr bwMode="gray">
            <a:xfrm flipH="1">
              <a:off x="1416" y="2246"/>
              <a:ext cx="266" cy="266"/>
            </a:xfrm>
            <a:prstGeom prst="ellipse">
              <a:avLst/>
            </a:prstGeom>
            <a:gradFill rotWithShape="0">
              <a:gsLst>
                <a:gs pos="0">
                  <a:srgbClr val="10E470"/>
                </a:gs>
                <a:gs pos="100000">
                  <a:srgbClr val="098340"/>
                </a:gs>
              </a:gsLst>
              <a:path path="rect">
                <a:fillToRect t="100000" r="10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294" name="Oval 31"/>
            <p:cNvSpPr>
              <a:spLocks noChangeArrowheads="1"/>
            </p:cNvSpPr>
            <p:nvPr/>
          </p:nvSpPr>
          <p:spPr bwMode="gray">
            <a:xfrm flipH="1">
              <a:off x="1423" y="2252"/>
              <a:ext cx="254" cy="254"/>
            </a:xfrm>
            <a:prstGeom prst="ellipse">
              <a:avLst/>
            </a:prstGeom>
            <a:gradFill rotWithShape="0">
              <a:gsLst>
                <a:gs pos="0">
                  <a:srgbClr val="0A9147"/>
                </a:gs>
                <a:gs pos="100000">
                  <a:srgbClr val="10E470">
                    <a:alpha val="85001"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295" name="Text Box 33"/>
            <p:cNvSpPr txBox="1">
              <a:spLocks noChangeArrowheads="1"/>
            </p:cNvSpPr>
            <p:nvPr/>
          </p:nvSpPr>
          <p:spPr bwMode="gray">
            <a:xfrm>
              <a:off x="1441" y="2262"/>
              <a:ext cx="19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310277" name="Group 58"/>
          <p:cNvGrpSpPr>
            <a:grpSpLocks/>
          </p:cNvGrpSpPr>
          <p:nvPr/>
        </p:nvGrpSpPr>
        <p:grpSpPr bwMode="auto">
          <a:xfrm>
            <a:off x="2244725" y="3189288"/>
            <a:ext cx="5019675" cy="457200"/>
            <a:chOff x="1414" y="2679"/>
            <a:chExt cx="3162" cy="384"/>
          </a:xfrm>
        </p:grpSpPr>
        <p:sp>
          <p:nvSpPr>
            <p:cNvPr id="310284" name="AutoShape 35"/>
            <p:cNvSpPr>
              <a:spLocks noChangeArrowheads="1"/>
            </p:cNvSpPr>
            <p:nvPr/>
          </p:nvSpPr>
          <p:spPr bwMode="gray">
            <a:xfrm>
              <a:off x="1537" y="2679"/>
              <a:ext cx="3039" cy="3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9050" algn="ctr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285" name="Text Box 36"/>
            <p:cNvSpPr txBox="1">
              <a:spLocks noChangeArrowheads="1"/>
            </p:cNvSpPr>
            <p:nvPr/>
          </p:nvSpPr>
          <p:spPr bwMode="gray">
            <a:xfrm>
              <a:off x="1640" y="2727"/>
              <a:ext cx="263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310286" name="Text Box 38"/>
            <p:cNvSpPr txBox="1">
              <a:spLocks noChangeArrowheads="1"/>
            </p:cNvSpPr>
            <p:nvPr/>
          </p:nvSpPr>
          <p:spPr bwMode="gray">
            <a:xfrm>
              <a:off x="1434" y="2748"/>
              <a:ext cx="19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310287" name="Oval 41"/>
            <p:cNvSpPr>
              <a:spLocks noChangeArrowheads="1"/>
            </p:cNvSpPr>
            <p:nvPr/>
          </p:nvSpPr>
          <p:spPr bwMode="gray">
            <a:xfrm flipH="1">
              <a:off x="1414" y="2726"/>
              <a:ext cx="266" cy="266"/>
            </a:xfrm>
            <a:prstGeom prst="ellipse">
              <a:avLst/>
            </a:prstGeom>
            <a:gradFill rotWithShape="0">
              <a:gsLst>
                <a:gs pos="0">
                  <a:srgbClr val="CA55F9"/>
                </a:gs>
                <a:gs pos="100000">
                  <a:srgbClr val="74318F"/>
                </a:gs>
              </a:gsLst>
              <a:path path="rect">
                <a:fillToRect t="100000" r="10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288" name="Oval 42"/>
            <p:cNvSpPr>
              <a:spLocks noChangeArrowheads="1"/>
            </p:cNvSpPr>
            <p:nvPr/>
          </p:nvSpPr>
          <p:spPr bwMode="gray">
            <a:xfrm flipH="1">
              <a:off x="1421" y="2732"/>
              <a:ext cx="254" cy="254"/>
            </a:xfrm>
            <a:prstGeom prst="ellipse">
              <a:avLst/>
            </a:prstGeom>
            <a:gradFill rotWithShape="0">
              <a:gsLst>
                <a:gs pos="0">
                  <a:srgbClr val="80369E"/>
                </a:gs>
                <a:gs pos="100000">
                  <a:srgbClr val="CA55F9">
                    <a:alpha val="85001"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289" name="Text Box 44"/>
            <p:cNvSpPr txBox="1">
              <a:spLocks noChangeArrowheads="1"/>
            </p:cNvSpPr>
            <p:nvPr/>
          </p:nvSpPr>
          <p:spPr bwMode="gray">
            <a:xfrm>
              <a:off x="1439" y="2742"/>
              <a:ext cx="19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310278" name="Group 59"/>
          <p:cNvGrpSpPr>
            <a:grpSpLocks/>
          </p:cNvGrpSpPr>
          <p:nvPr/>
        </p:nvGrpSpPr>
        <p:grpSpPr bwMode="auto">
          <a:xfrm>
            <a:off x="2244725" y="3760788"/>
            <a:ext cx="5013325" cy="457200"/>
            <a:chOff x="1414" y="3159"/>
            <a:chExt cx="3158" cy="384"/>
          </a:xfrm>
        </p:grpSpPr>
        <p:sp>
          <p:nvSpPr>
            <p:cNvPr id="310279" name="AutoShape 46"/>
            <p:cNvSpPr>
              <a:spLocks noChangeArrowheads="1"/>
            </p:cNvSpPr>
            <p:nvPr/>
          </p:nvSpPr>
          <p:spPr bwMode="gray">
            <a:xfrm>
              <a:off x="1533" y="3159"/>
              <a:ext cx="3039" cy="3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9050" algn="ctr">
              <a:solidFill>
                <a:srgbClr val="4D98E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280" name="Text Box 47"/>
            <p:cNvSpPr txBox="1">
              <a:spLocks noChangeArrowheads="1"/>
            </p:cNvSpPr>
            <p:nvPr/>
          </p:nvSpPr>
          <p:spPr bwMode="gray">
            <a:xfrm>
              <a:off x="1636" y="3207"/>
              <a:ext cx="263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310281" name="Oval 51"/>
            <p:cNvSpPr>
              <a:spLocks noChangeArrowheads="1"/>
            </p:cNvSpPr>
            <p:nvPr/>
          </p:nvSpPr>
          <p:spPr bwMode="gray">
            <a:xfrm flipH="1">
              <a:off x="1414" y="3206"/>
              <a:ext cx="266" cy="266"/>
            </a:xfrm>
            <a:prstGeom prst="ellipse">
              <a:avLst/>
            </a:prstGeom>
            <a:gradFill rotWithShape="0">
              <a:gsLst>
                <a:gs pos="0">
                  <a:srgbClr val="4D98E3"/>
                </a:gs>
                <a:gs pos="100000">
                  <a:srgbClr val="2C5782"/>
                </a:gs>
              </a:gsLst>
              <a:path path="rect">
                <a:fillToRect t="100000" r="10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282" name="Oval 52"/>
            <p:cNvSpPr>
              <a:spLocks noChangeArrowheads="1"/>
            </p:cNvSpPr>
            <p:nvPr/>
          </p:nvSpPr>
          <p:spPr bwMode="gray">
            <a:xfrm flipH="1">
              <a:off x="1421" y="3212"/>
              <a:ext cx="254" cy="254"/>
            </a:xfrm>
            <a:prstGeom prst="ellipse">
              <a:avLst/>
            </a:prstGeom>
            <a:gradFill rotWithShape="0">
              <a:gsLst>
                <a:gs pos="0">
                  <a:srgbClr val="316190"/>
                </a:gs>
                <a:gs pos="100000">
                  <a:srgbClr val="4D98E3">
                    <a:alpha val="85001"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283" name="Text Box 54"/>
            <p:cNvSpPr txBox="1">
              <a:spLocks noChangeArrowheads="1"/>
            </p:cNvSpPr>
            <p:nvPr/>
          </p:nvSpPr>
          <p:spPr bwMode="gray">
            <a:xfrm>
              <a:off x="1439" y="3222"/>
              <a:ext cx="19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580174" y="1312853"/>
            <a:ext cx="5905921" cy="673101"/>
            <a:chOff x="1066" y="1389"/>
            <a:chExt cx="1497" cy="424"/>
          </a:xfrm>
          <a:scene3d>
            <a:camera prst="orthographicFront"/>
            <a:lightRig rig="twoPt" dir="t"/>
          </a:scene3d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 rot="10800000">
              <a:off x="1079" y="1677"/>
              <a:ext cx="1484" cy="136"/>
            </a:xfrm>
            <a:custGeom>
              <a:avLst/>
              <a:gdLst>
                <a:gd name="G0" fmla="+- 1314 0 0"/>
                <a:gd name="G1" fmla="+- 21600 0 1314"/>
                <a:gd name="G2" fmla="*/ 1314 1 2"/>
                <a:gd name="G3" fmla="+- 21600 0 G2"/>
                <a:gd name="G4" fmla="+/ 1314 21600 2"/>
                <a:gd name="G5" fmla="+/ G1 0 2"/>
                <a:gd name="G6" fmla="*/ 21600 21600 1314"/>
                <a:gd name="G7" fmla="*/ G6 1 2"/>
                <a:gd name="G8" fmla="+- 21600 0 G7"/>
                <a:gd name="G9" fmla="*/ 21600 1 2"/>
                <a:gd name="G10" fmla="+- 1314 0 G9"/>
                <a:gd name="G11" fmla="?: G10 G8 0"/>
                <a:gd name="G12" fmla="?: G10 G7 21600"/>
                <a:gd name="T0" fmla="*/ 20943 w 21600"/>
                <a:gd name="T1" fmla="*/ 10800 h 21600"/>
                <a:gd name="T2" fmla="*/ 10800 w 21600"/>
                <a:gd name="T3" fmla="*/ 21600 h 21600"/>
                <a:gd name="T4" fmla="*/ 657 w 21600"/>
                <a:gd name="T5" fmla="*/ 10800 h 21600"/>
                <a:gd name="T6" fmla="*/ 10800 w 21600"/>
                <a:gd name="T7" fmla="*/ 0 h 21600"/>
                <a:gd name="T8" fmla="*/ 2457 w 21600"/>
                <a:gd name="T9" fmla="*/ 2457 h 21600"/>
                <a:gd name="T10" fmla="*/ 19143 w 21600"/>
                <a:gd name="T11" fmla="*/ 1914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14" y="21600"/>
                  </a:lnTo>
                  <a:lnTo>
                    <a:pt x="2028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80000"/>
                  </a:schemeClr>
                </a:gs>
              </a:gsLst>
              <a:lin ang="5400000" scaled="1"/>
            </a:gradFill>
            <a:ln>
              <a:noFill/>
            </a:ln>
            <a:effectLst/>
            <a:sp3d prstMaterial="matte"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1066" y="1389"/>
              <a:ext cx="1494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DDDDDD">
                  <a:gamma/>
                  <a:shade val="60000"/>
                  <a:invGamma/>
                </a:srgbClr>
              </a:prstShdw>
            </a:effectLst>
            <a:sp3d prstMaterial="matte"/>
            <a:ex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+mn-lt"/>
                  <a:ea typeface="微软雅黑" pitchFamily="34" charset="-122"/>
                </a:rPr>
                <a:t>添加文字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579563" y="2247900"/>
            <a:ext cx="5907087" cy="673100"/>
            <a:chOff x="1066" y="1389"/>
            <a:chExt cx="1497" cy="424"/>
          </a:xfrm>
        </p:grpSpPr>
        <p:sp>
          <p:nvSpPr>
            <p:cNvPr id="272397" name="AutoShape 7"/>
            <p:cNvSpPr>
              <a:spLocks noChangeArrowheads="1"/>
            </p:cNvSpPr>
            <p:nvPr/>
          </p:nvSpPr>
          <p:spPr bwMode="auto">
            <a:xfrm rot="10800000">
              <a:off x="1079" y="1677"/>
              <a:ext cx="1484" cy="136"/>
            </a:xfrm>
            <a:custGeom>
              <a:avLst/>
              <a:gdLst>
                <a:gd name="T0" fmla="*/ 1439 w 21600"/>
                <a:gd name="T1" fmla="*/ 68 h 21600"/>
                <a:gd name="T2" fmla="*/ 742 w 21600"/>
                <a:gd name="T3" fmla="*/ 136 h 21600"/>
                <a:gd name="T4" fmla="*/ 45 w 21600"/>
                <a:gd name="T5" fmla="*/ 68 h 21600"/>
                <a:gd name="T6" fmla="*/ 74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460 w 21600"/>
                <a:gd name="T13" fmla="*/ 2382 h 21600"/>
                <a:gd name="T14" fmla="*/ 19140 w 21600"/>
                <a:gd name="T15" fmla="*/ 192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314" y="21600"/>
                  </a:lnTo>
                  <a:lnTo>
                    <a:pt x="2028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79999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2398" name="AutoShape 8"/>
            <p:cNvSpPr>
              <a:spLocks noChangeArrowheads="1"/>
            </p:cNvSpPr>
            <p:nvPr/>
          </p:nvSpPr>
          <p:spPr bwMode="auto">
            <a:xfrm>
              <a:off x="1066" y="1389"/>
              <a:ext cx="1494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</a:rPr>
                <a:t>添加文字</a:t>
              </a:r>
            </a:p>
          </p:txBody>
        </p:sp>
      </p:grp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579563" y="3065463"/>
            <a:ext cx="5907087" cy="673100"/>
            <a:chOff x="1066" y="1389"/>
            <a:chExt cx="1497" cy="424"/>
          </a:xfrm>
        </p:grpSpPr>
        <p:sp>
          <p:nvSpPr>
            <p:cNvPr id="272395" name="AutoShape 7"/>
            <p:cNvSpPr>
              <a:spLocks noChangeArrowheads="1"/>
            </p:cNvSpPr>
            <p:nvPr/>
          </p:nvSpPr>
          <p:spPr bwMode="auto">
            <a:xfrm rot="10800000">
              <a:off x="1079" y="1677"/>
              <a:ext cx="1484" cy="136"/>
            </a:xfrm>
            <a:custGeom>
              <a:avLst/>
              <a:gdLst>
                <a:gd name="T0" fmla="*/ 1439 w 21600"/>
                <a:gd name="T1" fmla="*/ 68 h 21600"/>
                <a:gd name="T2" fmla="*/ 742 w 21600"/>
                <a:gd name="T3" fmla="*/ 136 h 21600"/>
                <a:gd name="T4" fmla="*/ 45 w 21600"/>
                <a:gd name="T5" fmla="*/ 68 h 21600"/>
                <a:gd name="T6" fmla="*/ 74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460 w 21600"/>
                <a:gd name="T13" fmla="*/ 2382 h 21600"/>
                <a:gd name="T14" fmla="*/ 19140 w 21600"/>
                <a:gd name="T15" fmla="*/ 192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314" y="21600"/>
                  </a:lnTo>
                  <a:lnTo>
                    <a:pt x="2028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79999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2396" name="AutoShape 8"/>
            <p:cNvSpPr>
              <a:spLocks noChangeArrowheads="1"/>
            </p:cNvSpPr>
            <p:nvPr/>
          </p:nvSpPr>
          <p:spPr bwMode="auto">
            <a:xfrm>
              <a:off x="1066" y="1389"/>
              <a:ext cx="1494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</a:rPr>
                <a:t>添加文字</a:t>
              </a:r>
            </a:p>
          </p:txBody>
        </p:sp>
      </p:grp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1579563" y="3948113"/>
            <a:ext cx="5907087" cy="673100"/>
            <a:chOff x="1066" y="1389"/>
            <a:chExt cx="1497" cy="424"/>
          </a:xfrm>
        </p:grpSpPr>
        <p:sp>
          <p:nvSpPr>
            <p:cNvPr id="272393" name="AutoShape 7"/>
            <p:cNvSpPr>
              <a:spLocks noChangeArrowheads="1"/>
            </p:cNvSpPr>
            <p:nvPr/>
          </p:nvSpPr>
          <p:spPr bwMode="auto">
            <a:xfrm rot="10800000">
              <a:off x="1079" y="1677"/>
              <a:ext cx="1484" cy="136"/>
            </a:xfrm>
            <a:custGeom>
              <a:avLst/>
              <a:gdLst>
                <a:gd name="T0" fmla="*/ 1439 w 21600"/>
                <a:gd name="T1" fmla="*/ 68 h 21600"/>
                <a:gd name="T2" fmla="*/ 742 w 21600"/>
                <a:gd name="T3" fmla="*/ 136 h 21600"/>
                <a:gd name="T4" fmla="*/ 45 w 21600"/>
                <a:gd name="T5" fmla="*/ 68 h 21600"/>
                <a:gd name="T6" fmla="*/ 74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460 w 21600"/>
                <a:gd name="T13" fmla="*/ 2382 h 21600"/>
                <a:gd name="T14" fmla="*/ 19140 w 21600"/>
                <a:gd name="T15" fmla="*/ 192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314" y="21600"/>
                  </a:lnTo>
                  <a:lnTo>
                    <a:pt x="2028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79999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2394" name="AutoShape 8"/>
            <p:cNvSpPr>
              <a:spLocks noChangeArrowheads="1"/>
            </p:cNvSpPr>
            <p:nvPr/>
          </p:nvSpPr>
          <p:spPr bwMode="auto">
            <a:xfrm>
              <a:off x="1066" y="1389"/>
              <a:ext cx="1494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</a:rPr>
                <a:t>添加文字</a:t>
              </a:r>
            </a:p>
          </p:txBody>
        </p:sp>
      </p:grpSp>
      <p:sp>
        <p:nvSpPr>
          <p:cNvPr id="17" name="下箭头 16"/>
          <p:cNvSpPr/>
          <p:nvPr/>
        </p:nvSpPr>
        <p:spPr>
          <a:xfrm rot="6694211">
            <a:off x="6822650" y="2007414"/>
            <a:ext cx="851974" cy="1073933"/>
          </a:xfrm>
          <a:prstGeom prst="downArrow">
            <a:avLst>
              <a:gd name="adj1" fmla="val 35828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schemeClr val="tx1">
                <a:alpha val="70000"/>
              </a:schemeClr>
            </a:outerShdw>
          </a:effectLst>
          <a:scene3d>
            <a:camera prst="orthographicFront"/>
            <a:lightRig rig="brightRoom" dir="t"/>
          </a:scene3d>
          <a:sp3d extrusionH="69850" prstMaterial="matte">
            <a:bevelT w="184150" h="44450" prst="angle"/>
            <a:bevelB w="209550" h="190500" prst="coolSlant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 rot="6694211">
            <a:off x="6818209" y="3794961"/>
            <a:ext cx="851974" cy="1073933"/>
          </a:xfrm>
          <a:prstGeom prst="downArrow">
            <a:avLst>
              <a:gd name="adj1" fmla="val 35828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schemeClr val="tx1">
                <a:alpha val="70000"/>
              </a:schemeClr>
            </a:outerShdw>
          </a:effectLst>
          <a:scene3d>
            <a:camera prst="orthographicFront"/>
            <a:lightRig rig="brightRoom" dir="t"/>
          </a:scene3d>
          <a:sp3d extrusionH="69850" prstMaterial="matte">
            <a:bevelT w="184150" h="44450" prst="angle"/>
            <a:bevelB w="209550" h="190500" prst="coolSlant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下箭头 18"/>
          <p:cNvSpPr/>
          <p:nvPr/>
        </p:nvSpPr>
        <p:spPr>
          <a:xfrm rot="6694211">
            <a:off x="6830487" y="2837847"/>
            <a:ext cx="851974" cy="1073933"/>
          </a:xfrm>
          <a:prstGeom prst="downArrow">
            <a:avLst>
              <a:gd name="adj1" fmla="val 35828"/>
              <a:gd name="adj2" fmla="val 50000"/>
            </a:avLst>
          </a:prstGeom>
          <a:solidFill>
            <a:srgbClr val="FF9900"/>
          </a:solidFill>
          <a:ln>
            <a:noFill/>
          </a:ln>
          <a:effectLst>
            <a:outerShdw blurRad="76200" dir="13500000" sy="23000" kx="1200000" algn="br" rotWithShape="0">
              <a:schemeClr val="tx1">
                <a:alpha val="70000"/>
              </a:schemeClr>
            </a:outerShdw>
          </a:effectLst>
          <a:scene3d>
            <a:camera prst="orthographicFront"/>
            <a:lightRig rig="brightRoom" dir="t"/>
          </a:scene3d>
          <a:sp3d extrusionH="69850" prstMaterial="matte">
            <a:bevelT w="184150" h="44450" prst="angle"/>
            <a:bevelB w="209550" h="190500" prst="coolSlant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下箭头 19"/>
          <p:cNvSpPr/>
          <p:nvPr/>
        </p:nvSpPr>
        <p:spPr>
          <a:xfrm rot="6694211">
            <a:off x="6818209" y="1148627"/>
            <a:ext cx="851974" cy="1073933"/>
          </a:xfrm>
          <a:prstGeom prst="downArrow">
            <a:avLst>
              <a:gd name="adj1" fmla="val 35828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schemeClr val="tx1">
                <a:alpha val="70000"/>
              </a:schemeClr>
            </a:outerShdw>
          </a:effectLst>
          <a:scene3d>
            <a:camera prst="orthographicFront"/>
            <a:lightRig rig="brightRoom" dir="t"/>
          </a:scene3d>
          <a:sp3d extrusionH="69850" prstMaterial="matte">
            <a:bevelT w="184150" h="44450" prst="angle"/>
            <a:bevelB w="209550" h="190500" prst="coolSlant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Contents</a:t>
            </a:r>
          </a:p>
        </p:txBody>
      </p:sp>
      <p:grpSp>
        <p:nvGrpSpPr>
          <p:cNvPr id="312323" name="Group 173"/>
          <p:cNvGrpSpPr>
            <a:grpSpLocks/>
          </p:cNvGrpSpPr>
          <p:nvPr/>
        </p:nvGrpSpPr>
        <p:grpSpPr bwMode="auto">
          <a:xfrm>
            <a:off x="1981200" y="1608138"/>
            <a:ext cx="4857750" cy="496887"/>
            <a:chOff x="1248" y="1350"/>
            <a:chExt cx="3060" cy="418"/>
          </a:xfrm>
        </p:grpSpPr>
        <p:sp>
          <p:nvSpPr>
            <p:cNvPr id="312340" name="AutoShape 95"/>
            <p:cNvSpPr>
              <a:spLocks noChangeArrowheads="1"/>
            </p:cNvSpPr>
            <p:nvPr/>
          </p:nvSpPr>
          <p:spPr bwMode="gray">
            <a:xfrm>
              <a:off x="1248" y="1350"/>
              <a:ext cx="3060" cy="34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2268B4"/>
                </a:gs>
                <a:gs pos="100000">
                  <a:srgbClr val="99CC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2341" name="AutoShape 94"/>
            <p:cNvSpPr>
              <a:spLocks noChangeArrowheads="1"/>
            </p:cNvSpPr>
            <p:nvPr/>
          </p:nvSpPr>
          <p:spPr bwMode="gray">
            <a:xfrm>
              <a:off x="1303" y="1380"/>
              <a:ext cx="2969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51B9F3">
                    <a:alpha val="50000"/>
                  </a:srgbClr>
                </a:gs>
                <a:gs pos="100000">
                  <a:srgbClr val="1E52B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1354" name="Text Box 42"/>
            <p:cNvSpPr txBox="1">
              <a:spLocks noChangeArrowheads="1"/>
            </p:cNvSpPr>
            <p:nvPr/>
          </p:nvSpPr>
          <p:spPr bwMode="gray">
            <a:xfrm>
              <a:off x="1392" y="1379"/>
              <a:ext cx="2640" cy="389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400">
                  <a:solidFill>
                    <a:srgbClr val="FFFFFF"/>
                  </a:solidFill>
                </a:rPr>
                <a:t>Click to add Title</a:t>
              </a:r>
            </a:p>
          </p:txBody>
        </p:sp>
      </p:grpSp>
      <p:grpSp>
        <p:nvGrpSpPr>
          <p:cNvPr id="312324" name="Group 174"/>
          <p:cNvGrpSpPr>
            <a:grpSpLocks/>
          </p:cNvGrpSpPr>
          <p:nvPr/>
        </p:nvGrpSpPr>
        <p:grpSpPr bwMode="auto">
          <a:xfrm>
            <a:off x="2000250" y="2136775"/>
            <a:ext cx="4857750" cy="496888"/>
            <a:chOff x="1260" y="1794"/>
            <a:chExt cx="3060" cy="418"/>
          </a:xfrm>
        </p:grpSpPr>
        <p:sp>
          <p:nvSpPr>
            <p:cNvPr id="312337" name="AutoShape 109"/>
            <p:cNvSpPr>
              <a:spLocks noChangeArrowheads="1"/>
            </p:cNvSpPr>
            <p:nvPr/>
          </p:nvSpPr>
          <p:spPr bwMode="gray">
            <a:xfrm>
              <a:off x="1260" y="1794"/>
              <a:ext cx="3060" cy="34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2268B4"/>
                </a:gs>
                <a:gs pos="100000">
                  <a:srgbClr val="99CC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2338" name="AutoShape 110"/>
            <p:cNvSpPr>
              <a:spLocks noChangeArrowheads="1"/>
            </p:cNvSpPr>
            <p:nvPr/>
          </p:nvSpPr>
          <p:spPr bwMode="gray">
            <a:xfrm>
              <a:off x="1315" y="1824"/>
              <a:ext cx="2969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51B9F3">
                    <a:alpha val="50000"/>
                  </a:srgbClr>
                </a:gs>
                <a:gs pos="100000">
                  <a:srgbClr val="1E52B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1423" name="Text Box 111"/>
            <p:cNvSpPr txBox="1">
              <a:spLocks noChangeArrowheads="1"/>
            </p:cNvSpPr>
            <p:nvPr/>
          </p:nvSpPr>
          <p:spPr bwMode="gray">
            <a:xfrm>
              <a:off x="1404" y="1823"/>
              <a:ext cx="2640" cy="389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400">
                  <a:solidFill>
                    <a:srgbClr val="FFFFFF"/>
                  </a:solidFill>
                </a:rPr>
                <a:t>Click to add Title</a:t>
              </a:r>
            </a:p>
          </p:txBody>
        </p:sp>
      </p:grpSp>
      <p:grpSp>
        <p:nvGrpSpPr>
          <p:cNvPr id="312325" name="Group 175"/>
          <p:cNvGrpSpPr>
            <a:grpSpLocks/>
          </p:cNvGrpSpPr>
          <p:nvPr/>
        </p:nvGrpSpPr>
        <p:grpSpPr bwMode="auto">
          <a:xfrm>
            <a:off x="1981200" y="2671763"/>
            <a:ext cx="4857750" cy="498475"/>
            <a:chOff x="1248" y="2244"/>
            <a:chExt cx="3060" cy="418"/>
          </a:xfrm>
        </p:grpSpPr>
        <p:sp>
          <p:nvSpPr>
            <p:cNvPr id="312334" name="AutoShape 125"/>
            <p:cNvSpPr>
              <a:spLocks noChangeArrowheads="1"/>
            </p:cNvSpPr>
            <p:nvPr/>
          </p:nvSpPr>
          <p:spPr bwMode="gray">
            <a:xfrm>
              <a:off x="1248" y="2244"/>
              <a:ext cx="3060" cy="34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2268B4"/>
                </a:gs>
                <a:gs pos="100000">
                  <a:srgbClr val="99CC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2335" name="AutoShape 126"/>
            <p:cNvSpPr>
              <a:spLocks noChangeArrowheads="1"/>
            </p:cNvSpPr>
            <p:nvPr/>
          </p:nvSpPr>
          <p:spPr bwMode="gray">
            <a:xfrm>
              <a:off x="1303" y="2274"/>
              <a:ext cx="2969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51B9F3">
                    <a:alpha val="50000"/>
                  </a:srgbClr>
                </a:gs>
                <a:gs pos="100000">
                  <a:srgbClr val="1E52B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1439" name="Text Box 127"/>
            <p:cNvSpPr txBox="1">
              <a:spLocks noChangeArrowheads="1"/>
            </p:cNvSpPr>
            <p:nvPr/>
          </p:nvSpPr>
          <p:spPr bwMode="gray">
            <a:xfrm>
              <a:off x="1392" y="2275"/>
              <a:ext cx="2640" cy="38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400">
                  <a:solidFill>
                    <a:srgbClr val="FFFFFF"/>
                  </a:solidFill>
                </a:rPr>
                <a:t>Click to add Title</a:t>
              </a:r>
            </a:p>
          </p:txBody>
        </p:sp>
      </p:grpSp>
      <p:grpSp>
        <p:nvGrpSpPr>
          <p:cNvPr id="312326" name="Group 176"/>
          <p:cNvGrpSpPr>
            <a:grpSpLocks/>
          </p:cNvGrpSpPr>
          <p:nvPr/>
        </p:nvGrpSpPr>
        <p:grpSpPr bwMode="auto">
          <a:xfrm>
            <a:off x="1981200" y="3243263"/>
            <a:ext cx="4857750" cy="498475"/>
            <a:chOff x="1248" y="2724"/>
            <a:chExt cx="3060" cy="418"/>
          </a:xfrm>
        </p:grpSpPr>
        <p:sp>
          <p:nvSpPr>
            <p:cNvPr id="312331" name="AutoShape 141"/>
            <p:cNvSpPr>
              <a:spLocks noChangeArrowheads="1"/>
            </p:cNvSpPr>
            <p:nvPr/>
          </p:nvSpPr>
          <p:spPr bwMode="gray">
            <a:xfrm>
              <a:off x="1248" y="2724"/>
              <a:ext cx="3060" cy="34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2268B4"/>
                </a:gs>
                <a:gs pos="100000">
                  <a:srgbClr val="99CC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2332" name="AutoShape 142"/>
            <p:cNvSpPr>
              <a:spLocks noChangeArrowheads="1"/>
            </p:cNvSpPr>
            <p:nvPr/>
          </p:nvSpPr>
          <p:spPr bwMode="gray">
            <a:xfrm>
              <a:off x="1303" y="2754"/>
              <a:ext cx="2969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51B9F3">
                    <a:alpha val="50000"/>
                  </a:srgbClr>
                </a:gs>
                <a:gs pos="100000">
                  <a:srgbClr val="1E52B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1455" name="Text Box 143"/>
            <p:cNvSpPr txBox="1">
              <a:spLocks noChangeArrowheads="1"/>
            </p:cNvSpPr>
            <p:nvPr/>
          </p:nvSpPr>
          <p:spPr bwMode="gray">
            <a:xfrm>
              <a:off x="1392" y="2755"/>
              <a:ext cx="2640" cy="38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400">
                  <a:solidFill>
                    <a:srgbClr val="FFFFFF"/>
                  </a:solidFill>
                </a:rPr>
                <a:t>Click to add Title</a:t>
              </a:r>
            </a:p>
          </p:txBody>
        </p:sp>
      </p:grpSp>
      <p:grpSp>
        <p:nvGrpSpPr>
          <p:cNvPr id="312327" name="Group 177"/>
          <p:cNvGrpSpPr>
            <a:grpSpLocks/>
          </p:cNvGrpSpPr>
          <p:nvPr/>
        </p:nvGrpSpPr>
        <p:grpSpPr bwMode="auto">
          <a:xfrm>
            <a:off x="1981200" y="3814763"/>
            <a:ext cx="4857750" cy="498475"/>
            <a:chOff x="1248" y="3204"/>
            <a:chExt cx="3060" cy="418"/>
          </a:xfrm>
        </p:grpSpPr>
        <p:sp>
          <p:nvSpPr>
            <p:cNvPr id="312328" name="AutoShape 157"/>
            <p:cNvSpPr>
              <a:spLocks noChangeArrowheads="1"/>
            </p:cNvSpPr>
            <p:nvPr/>
          </p:nvSpPr>
          <p:spPr bwMode="gray">
            <a:xfrm>
              <a:off x="1248" y="3204"/>
              <a:ext cx="3060" cy="34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2268B4"/>
                </a:gs>
                <a:gs pos="100000">
                  <a:srgbClr val="99CC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2329" name="AutoShape 158"/>
            <p:cNvSpPr>
              <a:spLocks noChangeArrowheads="1"/>
            </p:cNvSpPr>
            <p:nvPr/>
          </p:nvSpPr>
          <p:spPr bwMode="gray">
            <a:xfrm>
              <a:off x="1303" y="3234"/>
              <a:ext cx="2969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51B9F3">
                    <a:alpha val="50000"/>
                  </a:srgbClr>
                </a:gs>
                <a:gs pos="100000">
                  <a:srgbClr val="1E52B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1471" name="Text Box 159"/>
            <p:cNvSpPr txBox="1">
              <a:spLocks noChangeArrowheads="1"/>
            </p:cNvSpPr>
            <p:nvPr/>
          </p:nvSpPr>
          <p:spPr bwMode="gray">
            <a:xfrm>
              <a:off x="1392" y="3235"/>
              <a:ext cx="2640" cy="38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400">
                  <a:solidFill>
                    <a:srgbClr val="FFFFFF"/>
                  </a:solidFill>
                </a:rPr>
                <a:t>Click to add Title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Contents</a:t>
            </a:r>
          </a:p>
        </p:txBody>
      </p:sp>
      <p:sp>
        <p:nvSpPr>
          <p:cNvPr id="129032" name="AutoShape 8"/>
          <p:cNvSpPr>
            <a:spLocks noChangeArrowheads="1"/>
          </p:cNvSpPr>
          <p:nvPr/>
        </p:nvSpPr>
        <p:spPr bwMode="gray">
          <a:xfrm>
            <a:off x="2057400" y="1485900"/>
            <a:ext cx="5181600" cy="400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B764">
                  <a:gamma/>
                  <a:shade val="46275"/>
                  <a:invGamma/>
                </a:srgbClr>
              </a:gs>
              <a:gs pos="50000">
                <a:srgbClr val="EAB764"/>
              </a:gs>
              <a:gs pos="100000">
                <a:srgbClr val="EAB764">
                  <a:gamma/>
                  <a:shade val="46275"/>
                  <a:invGamma/>
                </a:srgbClr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 Click to add Title</a:t>
            </a:r>
          </a:p>
        </p:txBody>
      </p:sp>
      <p:sp>
        <p:nvSpPr>
          <p:cNvPr id="129033" name="AutoShape 9"/>
          <p:cNvSpPr>
            <a:spLocks noChangeArrowheads="1"/>
          </p:cNvSpPr>
          <p:nvPr/>
        </p:nvSpPr>
        <p:spPr bwMode="gray">
          <a:xfrm>
            <a:off x="2057400" y="2057400"/>
            <a:ext cx="5181600" cy="400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Click to add Title</a:t>
            </a:r>
          </a:p>
        </p:txBody>
      </p:sp>
      <p:sp>
        <p:nvSpPr>
          <p:cNvPr id="129034" name="AutoShape 10"/>
          <p:cNvSpPr>
            <a:spLocks noChangeArrowheads="1"/>
          </p:cNvSpPr>
          <p:nvPr/>
        </p:nvSpPr>
        <p:spPr bwMode="gray">
          <a:xfrm>
            <a:off x="2057400" y="2628900"/>
            <a:ext cx="5181600" cy="400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>
                  <a:gamma/>
                  <a:shade val="46275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Click to add Title</a:t>
            </a:r>
          </a:p>
        </p:txBody>
      </p:sp>
      <p:sp>
        <p:nvSpPr>
          <p:cNvPr id="129035" name="AutoShape 11"/>
          <p:cNvSpPr>
            <a:spLocks noChangeArrowheads="1"/>
          </p:cNvSpPr>
          <p:nvPr/>
        </p:nvSpPr>
        <p:spPr bwMode="gray">
          <a:xfrm>
            <a:off x="2057400" y="3200400"/>
            <a:ext cx="5181600" cy="400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D67E1">
                  <a:gamma/>
                  <a:shade val="46275"/>
                  <a:invGamma/>
                </a:srgbClr>
              </a:gs>
              <a:gs pos="50000">
                <a:srgbClr val="8D67E1"/>
              </a:gs>
              <a:gs pos="100000">
                <a:srgbClr val="8D67E1">
                  <a:gamma/>
                  <a:shade val="46275"/>
                  <a:invGamma/>
                </a:srgbClr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 Click to add Title</a:t>
            </a:r>
          </a:p>
        </p:txBody>
      </p:sp>
      <p:sp>
        <p:nvSpPr>
          <p:cNvPr id="129036" name="AutoShape 12"/>
          <p:cNvSpPr>
            <a:spLocks noChangeArrowheads="1"/>
          </p:cNvSpPr>
          <p:nvPr/>
        </p:nvSpPr>
        <p:spPr bwMode="gray">
          <a:xfrm>
            <a:off x="2057400" y="3771900"/>
            <a:ext cx="5181600" cy="400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5000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5. Click to add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4"/>
          <p:cNvSpPr>
            <a:spLocks noChangeArrowheads="1"/>
          </p:cNvSpPr>
          <p:nvPr/>
        </p:nvSpPr>
        <p:spPr bwMode="auto">
          <a:xfrm>
            <a:off x="0" y="17145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CN" sz="44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275459" name="Rectangle 5"/>
          <p:cNvSpPr>
            <a:spLocks noChangeArrowheads="1"/>
          </p:cNvSpPr>
          <p:nvPr/>
        </p:nvSpPr>
        <p:spPr bwMode="auto">
          <a:xfrm>
            <a:off x="3121025" y="1543050"/>
            <a:ext cx="26844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>
                <a:solidFill>
                  <a:srgbClr val="FFFFCC"/>
                </a:solidFill>
                <a:latin typeface="Times New Roman" pitchFamily="18" charset="0"/>
              </a:rPr>
              <a:t>Click to add Title</a:t>
            </a:r>
          </a:p>
        </p:txBody>
      </p:sp>
      <p:sp>
        <p:nvSpPr>
          <p:cNvPr id="275460" name="Rectangle 6"/>
          <p:cNvSpPr>
            <a:spLocks noChangeArrowheads="1"/>
          </p:cNvSpPr>
          <p:nvPr/>
        </p:nvSpPr>
        <p:spPr bwMode="auto">
          <a:xfrm>
            <a:off x="3121025" y="2127250"/>
            <a:ext cx="26844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>
                <a:solidFill>
                  <a:srgbClr val="FFFFCC"/>
                </a:solidFill>
                <a:latin typeface="Times New Roman" pitchFamily="18" charset="0"/>
              </a:rPr>
              <a:t>Click to add Title</a:t>
            </a:r>
          </a:p>
        </p:txBody>
      </p:sp>
      <p:sp>
        <p:nvSpPr>
          <p:cNvPr id="275461" name="Rectangle 7"/>
          <p:cNvSpPr>
            <a:spLocks noChangeArrowheads="1"/>
          </p:cNvSpPr>
          <p:nvPr/>
        </p:nvSpPr>
        <p:spPr bwMode="auto">
          <a:xfrm>
            <a:off x="3121025" y="2698750"/>
            <a:ext cx="26844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>
                <a:solidFill>
                  <a:srgbClr val="FFFFCC"/>
                </a:solidFill>
                <a:latin typeface="Times New Roman" pitchFamily="18" charset="0"/>
              </a:rPr>
              <a:t>Click to add Title</a:t>
            </a:r>
          </a:p>
        </p:txBody>
      </p:sp>
      <p:sp>
        <p:nvSpPr>
          <p:cNvPr id="275462" name="Rectangle 8"/>
          <p:cNvSpPr>
            <a:spLocks noChangeArrowheads="1"/>
          </p:cNvSpPr>
          <p:nvPr/>
        </p:nvSpPr>
        <p:spPr bwMode="auto">
          <a:xfrm>
            <a:off x="3121025" y="3327400"/>
            <a:ext cx="26844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>
                <a:solidFill>
                  <a:srgbClr val="FFFFCC"/>
                </a:solidFill>
                <a:latin typeface="Times New Roman" pitchFamily="18" charset="0"/>
              </a:rPr>
              <a:t>Click to add Title</a:t>
            </a:r>
          </a:p>
        </p:txBody>
      </p:sp>
      <p:grpSp>
        <p:nvGrpSpPr>
          <p:cNvPr id="275463" name="Group 9"/>
          <p:cNvGrpSpPr>
            <a:grpSpLocks/>
          </p:cNvGrpSpPr>
          <p:nvPr/>
        </p:nvGrpSpPr>
        <p:grpSpPr bwMode="auto">
          <a:xfrm>
            <a:off x="2057400" y="1771650"/>
            <a:ext cx="5867400" cy="400050"/>
            <a:chOff x="960" y="1536"/>
            <a:chExt cx="3696" cy="336"/>
          </a:xfrm>
        </p:grpSpPr>
        <p:grpSp>
          <p:nvGrpSpPr>
            <p:cNvPr id="275524" name="Group 1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275540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2F47">
                      <a:alpha val="0"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541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2F47">
                      <a:alpha val="0"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542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2F47">
                      <a:alpha val="0"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5525" name="Group 1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275526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1A565D"/>
                  </a:gs>
                  <a:gs pos="50000">
                    <a:srgbClr val="38BAC8"/>
                  </a:gs>
                  <a:gs pos="100000">
                    <a:srgbClr val="1A565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527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1A565D"/>
                  </a:gs>
                  <a:gs pos="50000">
                    <a:srgbClr val="38BAC8"/>
                  </a:gs>
                  <a:gs pos="100000">
                    <a:srgbClr val="1A565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528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1A565D"/>
                  </a:gs>
                  <a:gs pos="50000">
                    <a:srgbClr val="38BAC8"/>
                  </a:gs>
                  <a:gs pos="100000">
                    <a:srgbClr val="1A565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6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5"/>
                <a:ext cx="1326" cy="15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67" name="Rectangle 19"/>
              <p:cNvSpPr>
                <a:spLocks noChangeArrowheads="1"/>
              </p:cNvSpPr>
              <p:nvPr/>
            </p:nvSpPr>
            <p:spPr bwMode="gray">
              <a:xfrm rot="2686397">
                <a:off x="552" y="2934"/>
                <a:ext cx="1326" cy="146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6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3"/>
                <a:ext cx="1326" cy="15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69" name="Rectangle 21"/>
              <p:cNvSpPr>
                <a:spLocks noChangeArrowheads="1"/>
              </p:cNvSpPr>
              <p:nvPr/>
            </p:nvSpPr>
            <p:spPr bwMode="gray">
              <a:xfrm rot="2686397">
                <a:off x="1074" y="2322"/>
                <a:ext cx="1326" cy="146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5533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2F47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534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2F47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535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2F47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536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2F47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74" name="Rectangle 26"/>
              <p:cNvSpPr>
                <a:spLocks noChangeArrowheads="1"/>
              </p:cNvSpPr>
              <p:nvPr/>
            </p:nvSpPr>
            <p:spPr bwMode="gray">
              <a:xfrm rot="2686397">
                <a:off x="420" y="3089"/>
                <a:ext cx="1326" cy="146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75" name="Rectangle 27"/>
              <p:cNvSpPr>
                <a:spLocks noChangeArrowheads="1"/>
              </p:cNvSpPr>
              <p:nvPr/>
            </p:nvSpPr>
            <p:spPr bwMode="gray">
              <a:xfrm rot="2686397">
                <a:off x="678" y="2778"/>
                <a:ext cx="1326" cy="146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76" name="Rectangle 28"/>
              <p:cNvSpPr>
                <a:spLocks noChangeArrowheads="1"/>
              </p:cNvSpPr>
              <p:nvPr/>
            </p:nvSpPr>
            <p:spPr bwMode="gray">
              <a:xfrm rot="2686397">
                <a:off x="942" y="2467"/>
                <a:ext cx="1326" cy="15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75464" name="Group 29"/>
          <p:cNvGrpSpPr>
            <a:grpSpLocks/>
          </p:cNvGrpSpPr>
          <p:nvPr/>
        </p:nvGrpSpPr>
        <p:grpSpPr bwMode="auto">
          <a:xfrm>
            <a:off x="2057400" y="2343150"/>
            <a:ext cx="5867400" cy="400050"/>
            <a:chOff x="960" y="1536"/>
            <a:chExt cx="3696" cy="336"/>
          </a:xfrm>
        </p:grpSpPr>
        <p:grpSp>
          <p:nvGrpSpPr>
            <p:cNvPr id="275505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275521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2F47">
                      <a:alpha val="0"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522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2F47">
                      <a:alpha val="0"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523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2F47">
                      <a:alpha val="0"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5506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275507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1A565D"/>
                  </a:gs>
                  <a:gs pos="50000">
                    <a:srgbClr val="38BAC8"/>
                  </a:gs>
                  <a:gs pos="100000">
                    <a:srgbClr val="1A565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508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1A565D"/>
                  </a:gs>
                  <a:gs pos="50000">
                    <a:srgbClr val="38BAC8"/>
                  </a:gs>
                  <a:gs pos="100000">
                    <a:srgbClr val="1A565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509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1A565D"/>
                  </a:gs>
                  <a:gs pos="50000">
                    <a:srgbClr val="38BAC8"/>
                  </a:gs>
                  <a:gs pos="100000">
                    <a:srgbClr val="1A565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8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5"/>
                <a:ext cx="1326" cy="15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87" name="Rectangle 39"/>
              <p:cNvSpPr>
                <a:spLocks noChangeArrowheads="1"/>
              </p:cNvSpPr>
              <p:nvPr/>
            </p:nvSpPr>
            <p:spPr bwMode="gray">
              <a:xfrm rot="2686397">
                <a:off x="552" y="2934"/>
                <a:ext cx="1326" cy="146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8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3"/>
                <a:ext cx="1326" cy="15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89" name="Rectangle 41"/>
              <p:cNvSpPr>
                <a:spLocks noChangeArrowheads="1"/>
              </p:cNvSpPr>
              <p:nvPr/>
            </p:nvSpPr>
            <p:spPr bwMode="gray">
              <a:xfrm rot="2686397">
                <a:off x="1074" y="2322"/>
                <a:ext cx="1326" cy="146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5514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2F47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515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2F47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516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2F47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517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2F47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94" name="Rectangle 46"/>
              <p:cNvSpPr>
                <a:spLocks noChangeArrowheads="1"/>
              </p:cNvSpPr>
              <p:nvPr/>
            </p:nvSpPr>
            <p:spPr bwMode="gray">
              <a:xfrm rot="2686397">
                <a:off x="420" y="3089"/>
                <a:ext cx="1326" cy="146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95" name="Rectangle 47"/>
              <p:cNvSpPr>
                <a:spLocks noChangeArrowheads="1"/>
              </p:cNvSpPr>
              <p:nvPr/>
            </p:nvSpPr>
            <p:spPr bwMode="gray">
              <a:xfrm rot="2686397">
                <a:off x="678" y="2778"/>
                <a:ext cx="1326" cy="146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96" name="Rectangle 48"/>
              <p:cNvSpPr>
                <a:spLocks noChangeArrowheads="1"/>
              </p:cNvSpPr>
              <p:nvPr/>
            </p:nvSpPr>
            <p:spPr bwMode="gray">
              <a:xfrm rot="2686397">
                <a:off x="942" y="2467"/>
                <a:ext cx="1326" cy="15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75465" name="Group 49"/>
          <p:cNvGrpSpPr>
            <a:grpSpLocks/>
          </p:cNvGrpSpPr>
          <p:nvPr/>
        </p:nvGrpSpPr>
        <p:grpSpPr bwMode="auto">
          <a:xfrm>
            <a:off x="2057400" y="2914650"/>
            <a:ext cx="5867400" cy="400050"/>
            <a:chOff x="960" y="1536"/>
            <a:chExt cx="3696" cy="336"/>
          </a:xfrm>
        </p:grpSpPr>
        <p:grpSp>
          <p:nvGrpSpPr>
            <p:cNvPr id="275486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275502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2F47">
                      <a:alpha val="0"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503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2F47">
                      <a:alpha val="0"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504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2F47">
                      <a:alpha val="0"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5487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275488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1A565D"/>
                  </a:gs>
                  <a:gs pos="50000">
                    <a:srgbClr val="38BAC8"/>
                  </a:gs>
                  <a:gs pos="100000">
                    <a:srgbClr val="1A565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489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1A565D"/>
                  </a:gs>
                  <a:gs pos="50000">
                    <a:srgbClr val="38BAC8"/>
                  </a:gs>
                  <a:gs pos="100000">
                    <a:srgbClr val="1A565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490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1A565D"/>
                  </a:gs>
                  <a:gs pos="50000">
                    <a:srgbClr val="38BAC8"/>
                  </a:gs>
                  <a:gs pos="100000">
                    <a:srgbClr val="1A565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0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5"/>
                <a:ext cx="1326" cy="15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07" name="Rectangle 59"/>
              <p:cNvSpPr>
                <a:spLocks noChangeArrowheads="1"/>
              </p:cNvSpPr>
              <p:nvPr/>
            </p:nvSpPr>
            <p:spPr bwMode="gray">
              <a:xfrm rot="2686397">
                <a:off x="552" y="2934"/>
                <a:ext cx="1326" cy="146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0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3"/>
                <a:ext cx="1326" cy="15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09" name="Rectangle 61"/>
              <p:cNvSpPr>
                <a:spLocks noChangeArrowheads="1"/>
              </p:cNvSpPr>
              <p:nvPr/>
            </p:nvSpPr>
            <p:spPr bwMode="gray">
              <a:xfrm rot="2686397">
                <a:off x="1074" y="2322"/>
                <a:ext cx="1326" cy="146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5495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2F47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496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2F47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497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2F47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498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2F47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14" name="Rectangle 66"/>
              <p:cNvSpPr>
                <a:spLocks noChangeArrowheads="1"/>
              </p:cNvSpPr>
              <p:nvPr/>
            </p:nvSpPr>
            <p:spPr bwMode="gray">
              <a:xfrm rot="2686397">
                <a:off x="420" y="3089"/>
                <a:ext cx="1326" cy="146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15" name="Rectangle 67"/>
              <p:cNvSpPr>
                <a:spLocks noChangeArrowheads="1"/>
              </p:cNvSpPr>
              <p:nvPr/>
            </p:nvSpPr>
            <p:spPr bwMode="gray">
              <a:xfrm rot="2686397">
                <a:off x="678" y="2778"/>
                <a:ext cx="1326" cy="146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16" name="Rectangle 68"/>
              <p:cNvSpPr>
                <a:spLocks noChangeArrowheads="1"/>
              </p:cNvSpPr>
              <p:nvPr/>
            </p:nvSpPr>
            <p:spPr bwMode="gray">
              <a:xfrm rot="2686397">
                <a:off x="942" y="2467"/>
                <a:ext cx="1326" cy="15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75466" name="Group 69"/>
          <p:cNvGrpSpPr>
            <a:grpSpLocks/>
          </p:cNvGrpSpPr>
          <p:nvPr/>
        </p:nvGrpSpPr>
        <p:grpSpPr bwMode="auto">
          <a:xfrm>
            <a:off x="2057400" y="3543300"/>
            <a:ext cx="5867400" cy="400050"/>
            <a:chOff x="960" y="1536"/>
            <a:chExt cx="3696" cy="336"/>
          </a:xfrm>
        </p:grpSpPr>
        <p:grpSp>
          <p:nvGrpSpPr>
            <p:cNvPr id="275467" name="Group 7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275483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2F47">
                      <a:alpha val="0"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484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2F47">
                      <a:alpha val="0"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485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2F47">
                      <a:alpha val="0"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5468" name="Group 7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275469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1A565D"/>
                  </a:gs>
                  <a:gs pos="50000">
                    <a:srgbClr val="38BAC8"/>
                  </a:gs>
                  <a:gs pos="100000">
                    <a:srgbClr val="1A565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470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1A565D"/>
                  </a:gs>
                  <a:gs pos="50000">
                    <a:srgbClr val="38BAC8"/>
                  </a:gs>
                  <a:gs pos="100000">
                    <a:srgbClr val="1A565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471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1A565D"/>
                  </a:gs>
                  <a:gs pos="50000">
                    <a:srgbClr val="38BAC8"/>
                  </a:gs>
                  <a:gs pos="100000">
                    <a:srgbClr val="1A565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2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5"/>
                <a:ext cx="1326" cy="15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27" name="Rectangle 79"/>
              <p:cNvSpPr>
                <a:spLocks noChangeArrowheads="1"/>
              </p:cNvSpPr>
              <p:nvPr/>
            </p:nvSpPr>
            <p:spPr bwMode="gray">
              <a:xfrm rot="2686397">
                <a:off x="552" y="2934"/>
                <a:ext cx="1326" cy="146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2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3"/>
                <a:ext cx="1326" cy="15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29" name="Rectangle 81"/>
              <p:cNvSpPr>
                <a:spLocks noChangeArrowheads="1"/>
              </p:cNvSpPr>
              <p:nvPr/>
            </p:nvSpPr>
            <p:spPr bwMode="gray">
              <a:xfrm rot="2686397">
                <a:off x="1074" y="2322"/>
                <a:ext cx="1326" cy="146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5476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2F47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477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2F47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478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2F47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479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2F47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34" name="Rectangle 86"/>
              <p:cNvSpPr>
                <a:spLocks noChangeArrowheads="1"/>
              </p:cNvSpPr>
              <p:nvPr/>
            </p:nvSpPr>
            <p:spPr bwMode="gray">
              <a:xfrm rot="2686397">
                <a:off x="420" y="3089"/>
                <a:ext cx="1326" cy="146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35" name="Rectangle 87"/>
              <p:cNvSpPr>
                <a:spLocks noChangeArrowheads="1"/>
              </p:cNvSpPr>
              <p:nvPr/>
            </p:nvSpPr>
            <p:spPr bwMode="gray">
              <a:xfrm rot="2686397">
                <a:off x="678" y="2778"/>
                <a:ext cx="1326" cy="146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36" name="Rectangle 88"/>
              <p:cNvSpPr>
                <a:spLocks noChangeArrowheads="1"/>
              </p:cNvSpPr>
              <p:nvPr/>
            </p:nvSpPr>
            <p:spPr bwMode="gray">
              <a:xfrm rot="2686397">
                <a:off x="942" y="2467"/>
                <a:ext cx="1326" cy="15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Contents</a:t>
            </a:r>
          </a:p>
        </p:txBody>
      </p:sp>
      <p:grpSp>
        <p:nvGrpSpPr>
          <p:cNvPr id="277507" name="Group 78"/>
          <p:cNvGrpSpPr>
            <a:grpSpLocks/>
          </p:cNvGrpSpPr>
          <p:nvPr/>
        </p:nvGrpSpPr>
        <p:grpSpPr bwMode="auto">
          <a:xfrm>
            <a:off x="2209800" y="1600200"/>
            <a:ext cx="4800600" cy="471488"/>
            <a:chOff x="1362" y="1698"/>
            <a:chExt cx="3024" cy="396"/>
          </a:xfrm>
        </p:grpSpPr>
        <p:grpSp>
          <p:nvGrpSpPr>
            <p:cNvPr id="277544" name="Group 54"/>
            <p:cNvGrpSpPr>
              <a:grpSpLocks/>
            </p:cNvGrpSpPr>
            <p:nvPr/>
          </p:nvGrpSpPr>
          <p:grpSpPr bwMode="auto">
            <a:xfrm>
              <a:off x="1362" y="1698"/>
              <a:ext cx="3024" cy="330"/>
              <a:chOff x="576" y="1680"/>
              <a:chExt cx="4752" cy="432"/>
            </a:xfrm>
          </p:grpSpPr>
          <p:grpSp>
            <p:nvGrpSpPr>
              <p:cNvPr id="277546" name="Group 55"/>
              <p:cNvGrpSpPr>
                <a:grpSpLocks/>
              </p:cNvGrpSpPr>
              <p:nvPr/>
            </p:nvGrpSpPr>
            <p:grpSpPr bwMode="auto">
              <a:xfrm>
                <a:off x="576" y="1680"/>
                <a:ext cx="4752" cy="432"/>
                <a:chOff x="576" y="1296"/>
                <a:chExt cx="4848" cy="432"/>
              </a:xfrm>
            </p:grpSpPr>
            <p:sp>
              <p:nvSpPr>
                <p:cNvPr id="277549" name="AutoShape 56"/>
                <p:cNvSpPr>
                  <a:spLocks noChangeArrowheads="1"/>
                </p:cNvSpPr>
                <p:nvPr/>
              </p:nvSpPr>
              <p:spPr bwMode="gray">
                <a:xfrm>
                  <a:off x="576" y="1296"/>
                  <a:ext cx="4848" cy="43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17416B"/>
                    </a:gs>
                    <a:gs pos="50000">
                      <a:srgbClr val="002E5C"/>
                    </a:gs>
                    <a:gs pos="100000">
                      <a:srgbClr val="17416B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7550" name="AutoShape 57"/>
                <p:cNvSpPr>
                  <a:spLocks noChangeArrowheads="1"/>
                </p:cNvSpPr>
                <p:nvPr/>
              </p:nvSpPr>
              <p:spPr bwMode="gray">
                <a:xfrm>
                  <a:off x="703" y="1296"/>
                  <a:ext cx="4620" cy="43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467AAE"/>
                    </a:gs>
                    <a:gs pos="50000">
                      <a:srgbClr val="004890"/>
                    </a:gs>
                    <a:gs pos="100000">
                      <a:srgbClr val="467AAE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7551" name="AutoShape 58"/>
                <p:cNvSpPr>
                  <a:spLocks noChangeArrowheads="1"/>
                </p:cNvSpPr>
                <p:nvPr/>
              </p:nvSpPr>
              <p:spPr bwMode="gray">
                <a:xfrm>
                  <a:off x="829" y="1296"/>
                  <a:ext cx="4391" cy="43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99FF"/>
                    </a:gs>
                    <a:gs pos="50000">
                      <a:srgbClr val="60BFFF"/>
                    </a:gs>
                    <a:gs pos="100000">
                      <a:srgbClr val="0099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7547" name="Line 59"/>
              <p:cNvSpPr>
                <a:spLocks noChangeShapeType="1"/>
              </p:cNvSpPr>
              <p:nvPr/>
            </p:nvSpPr>
            <p:spPr bwMode="gray">
              <a:xfrm>
                <a:off x="672" y="1920"/>
                <a:ext cx="384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548" name="Line 60"/>
              <p:cNvSpPr>
                <a:spLocks noChangeShapeType="1"/>
              </p:cNvSpPr>
              <p:nvPr/>
            </p:nvSpPr>
            <p:spPr bwMode="gray">
              <a:xfrm>
                <a:off x="4896" y="1920"/>
                <a:ext cx="384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545" name="Rectangle 61"/>
            <p:cNvSpPr>
              <a:spLocks noChangeArrowheads="1"/>
            </p:cNvSpPr>
            <p:nvPr/>
          </p:nvSpPr>
          <p:spPr bwMode="gray">
            <a:xfrm>
              <a:off x="1935" y="1706"/>
              <a:ext cx="175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  <a:latin typeface="Verdana" pitchFamily="34" charset="0"/>
                </a:rPr>
                <a:t>Click to add Title</a:t>
              </a:r>
            </a:p>
          </p:txBody>
        </p:sp>
      </p:grpSp>
      <p:grpSp>
        <p:nvGrpSpPr>
          <p:cNvPr id="277508" name="Group 79"/>
          <p:cNvGrpSpPr>
            <a:grpSpLocks/>
          </p:cNvGrpSpPr>
          <p:nvPr/>
        </p:nvGrpSpPr>
        <p:grpSpPr bwMode="auto">
          <a:xfrm>
            <a:off x="2209800" y="2120900"/>
            <a:ext cx="4800600" cy="471488"/>
            <a:chOff x="1362" y="1698"/>
            <a:chExt cx="3024" cy="396"/>
          </a:xfrm>
        </p:grpSpPr>
        <p:grpSp>
          <p:nvGrpSpPr>
            <p:cNvPr id="277536" name="Group 80"/>
            <p:cNvGrpSpPr>
              <a:grpSpLocks/>
            </p:cNvGrpSpPr>
            <p:nvPr/>
          </p:nvGrpSpPr>
          <p:grpSpPr bwMode="auto">
            <a:xfrm>
              <a:off x="1362" y="1698"/>
              <a:ext cx="3024" cy="330"/>
              <a:chOff x="576" y="1680"/>
              <a:chExt cx="4752" cy="432"/>
            </a:xfrm>
          </p:grpSpPr>
          <p:grpSp>
            <p:nvGrpSpPr>
              <p:cNvPr id="277538" name="Group 81"/>
              <p:cNvGrpSpPr>
                <a:grpSpLocks/>
              </p:cNvGrpSpPr>
              <p:nvPr/>
            </p:nvGrpSpPr>
            <p:grpSpPr bwMode="auto">
              <a:xfrm>
                <a:off x="576" y="1680"/>
                <a:ext cx="4752" cy="432"/>
                <a:chOff x="576" y="1296"/>
                <a:chExt cx="4848" cy="432"/>
              </a:xfrm>
            </p:grpSpPr>
            <p:sp>
              <p:nvSpPr>
                <p:cNvPr id="277541" name="AutoShape 82"/>
                <p:cNvSpPr>
                  <a:spLocks noChangeArrowheads="1"/>
                </p:cNvSpPr>
                <p:nvPr/>
              </p:nvSpPr>
              <p:spPr bwMode="gray">
                <a:xfrm>
                  <a:off x="576" y="1296"/>
                  <a:ext cx="4848" cy="43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17416B"/>
                    </a:gs>
                    <a:gs pos="50000">
                      <a:srgbClr val="002E5C"/>
                    </a:gs>
                    <a:gs pos="100000">
                      <a:srgbClr val="17416B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7542" name="AutoShape 83"/>
                <p:cNvSpPr>
                  <a:spLocks noChangeArrowheads="1"/>
                </p:cNvSpPr>
                <p:nvPr/>
              </p:nvSpPr>
              <p:spPr bwMode="gray">
                <a:xfrm>
                  <a:off x="703" y="1296"/>
                  <a:ext cx="4620" cy="43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467AAE"/>
                    </a:gs>
                    <a:gs pos="50000">
                      <a:srgbClr val="004890"/>
                    </a:gs>
                    <a:gs pos="100000">
                      <a:srgbClr val="467AAE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7543" name="AutoShape 84"/>
                <p:cNvSpPr>
                  <a:spLocks noChangeArrowheads="1"/>
                </p:cNvSpPr>
                <p:nvPr/>
              </p:nvSpPr>
              <p:spPr bwMode="gray">
                <a:xfrm>
                  <a:off x="829" y="1296"/>
                  <a:ext cx="4391" cy="43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99FF"/>
                    </a:gs>
                    <a:gs pos="50000">
                      <a:srgbClr val="60BFFF"/>
                    </a:gs>
                    <a:gs pos="100000">
                      <a:srgbClr val="0099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7539" name="Line 85"/>
              <p:cNvSpPr>
                <a:spLocks noChangeShapeType="1"/>
              </p:cNvSpPr>
              <p:nvPr/>
            </p:nvSpPr>
            <p:spPr bwMode="gray">
              <a:xfrm>
                <a:off x="672" y="1920"/>
                <a:ext cx="384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540" name="Line 86"/>
              <p:cNvSpPr>
                <a:spLocks noChangeShapeType="1"/>
              </p:cNvSpPr>
              <p:nvPr/>
            </p:nvSpPr>
            <p:spPr bwMode="gray">
              <a:xfrm>
                <a:off x="4896" y="1920"/>
                <a:ext cx="384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537" name="Rectangle 87"/>
            <p:cNvSpPr>
              <a:spLocks noChangeArrowheads="1"/>
            </p:cNvSpPr>
            <p:nvPr/>
          </p:nvSpPr>
          <p:spPr bwMode="gray">
            <a:xfrm>
              <a:off x="1935" y="1706"/>
              <a:ext cx="175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  <a:latin typeface="Verdana" pitchFamily="34" charset="0"/>
                </a:rPr>
                <a:t>Click to add Title</a:t>
              </a:r>
            </a:p>
          </p:txBody>
        </p:sp>
      </p:grpSp>
      <p:grpSp>
        <p:nvGrpSpPr>
          <p:cNvPr id="277509" name="Group 88"/>
          <p:cNvGrpSpPr>
            <a:grpSpLocks/>
          </p:cNvGrpSpPr>
          <p:nvPr/>
        </p:nvGrpSpPr>
        <p:grpSpPr bwMode="auto">
          <a:xfrm>
            <a:off x="2209800" y="2643188"/>
            <a:ext cx="4800600" cy="471487"/>
            <a:chOff x="1362" y="1698"/>
            <a:chExt cx="3024" cy="396"/>
          </a:xfrm>
        </p:grpSpPr>
        <p:grpSp>
          <p:nvGrpSpPr>
            <p:cNvPr id="277528" name="Group 89"/>
            <p:cNvGrpSpPr>
              <a:grpSpLocks/>
            </p:cNvGrpSpPr>
            <p:nvPr/>
          </p:nvGrpSpPr>
          <p:grpSpPr bwMode="auto">
            <a:xfrm>
              <a:off x="1362" y="1698"/>
              <a:ext cx="3024" cy="330"/>
              <a:chOff x="576" y="1680"/>
              <a:chExt cx="4752" cy="432"/>
            </a:xfrm>
          </p:grpSpPr>
          <p:grpSp>
            <p:nvGrpSpPr>
              <p:cNvPr id="277530" name="Group 90"/>
              <p:cNvGrpSpPr>
                <a:grpSpLocks/>
              </p:cNvGrpSpPr>
              <p:nvPr/>
            </p:nvGrpSpPr>
            <p:grpSpPr bwMode="auto">
              <a:xfrm>
                <a:off x="576" y="1680"/>
                <a:ext cx="4752" cy="432"/>
                <a:chOff x="576" y="1296"/>
                <a:chExt cx="4848" cy="432"/>
              </a:xfrm>
            </p:grpSpPr>
            <p:sp>
              <p:nvSpPr>
                <p:cNvPr id="277533" name="AutoShape 91"/>
                <p:cNvSpPr>
                  <a:spLocks noChangeArrowheads="1"/>
                </p:cNvSpPr>
                <p:nvPr/>
              </p:nvSpPr>
              <p:spPr bwMode="gray">
                <a:xfrm>
                  <a:off x="576" y="1296"/>
                  <a:ext cx="4848" cy="43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17416B"/>
                    </a:gs>
                    <a:gs pos="50000">
                      <a:srgbClr val="002E5C"/>
                    </a:gs>
                    <a:gs pos="100000">
                      <a:srgbClr val="17416B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7534" name="AutoShape 92"/>
                <p:cNvSpPr>
                  <a:spLocks noChangeArrowheads="1"/>
                </p:cNvSpPr>
                <p:nvPr/>
              </p:nvSpPr>
              <p:spPr bwMode="gray">
                <a:xfrm>
                  <a:off x="703" y="1296"/>
                  <a:ext cx="4620" cy="43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467AAE"/>
                    </a:gs>
                    <a:gs pos="50000">
                      <a:srgbClr val="004890"/>
                    </a:gs>
                    <a:gs pos="100000">
                      <a:srgbClr val="467AAE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7535" name="AutoShape 93"/>
                <p:cNvSpPr>
                  <a:spLocks noChangeArrowheads="1"/>
                </p:cNvSpPr>
                <p:nvPr/>
              </p:nvSpPr>
              <p:spPr bwMode="gray">
                <a:xfrm>
                  <a:off x="829" y="1296"/>
                  <a:ext cx="4391" cy="43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99FF"/>
                    </a:gs>
                    <a:gs pos="50000">
                      <a:srgbClr val="60BFFF"/>
                    </a:gs>
                    <a:gs pos="100000">
                      <a:srgbClr val="0099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7531" name="Line 94"/>
              <p:cNvSpPr>
                <a:spLocks noChangeShapeType="1"/>
              </p:cNvSpPr>
              <p:nvPr/>
            </p:nvSpPr>
            <p:spPr bwMode="gray">
              <a:xfrm>
                <a:off x="672" y="1920"/>
                <a:ext cx="384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532" name="Line 95"/>
              <p:cNvSpPr>
                <a:spLocks noChangeShapeType="1"/>
              </p:cNvSpPr>
              <p:nvPr/>
            </p:nvSpPr>
            <p:spPr bwMode="gray">
              <a:xfrm>
                <a:off x="4896" y="1920"/>
                <a:ext cx="384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529" name="Rectangle 96"/>
            <p:cNvSpPr>
              <a:spLocks noChangeArrowheads="1"/>
            </p:cNvSpPr>
            <p:nvPr/>
          </p:nvSpPr>
          <p:spPr bwMode="gray">
            <a:xfrm>
              <a:off x="1935" y="1706"/>
              <a:ext cx="175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  <a:latin typeface="Verdana" pitchFamily="34" charset="0"/>
                </a:rPr>
                <a:t>Click to add Title</a:t>
              </a:r>
            </a:p>
          </p:txBody>
        </p:sp>
      </p:grpSp>
      <p:grpSp>
        <p:nvGrpSpPr>
          <p:cNvPr id="277510" name="Group 97"/>
          <p:cNvGrpSpPr>
            <a:grpSpLocks/>
          </p:cNvGrpSpPr>
          <p:nvPr/>
        </p:nvGrpSpPr>
        <p:grpSpPr bwMode="auto">
          <a:xfrm>
            <a:off x="2209800" y="3149600"/>
            <a:ext cx="4800600" cy="471488"/>
            <a:chOff x="1362" y="1698"/>
            <a:chExt cx="3024" cy="396"/>
          </a:xfrm>
        </p:grpSpPr>
        <p:grpSp>
          <p:nvGrpSpPr>
            <p:cNvPr id="277520" name="Group 98"/>
            <p:cNvGrpSpPr>
              <a:grpSpLocks/>
            </p:cNvGrpSpPr>
            <p:nvPr/>
          </p:nvGrpSpPr>
          <p:grpSpPr bwMode="auto">
            <a:xfrm>
              <a:off x="1362" y="1698"/>
              <a:ext cx="3024" cy="330"/>
              <a:chOff x="576" y="1680"/>
              <a:chExt cx="4752" cy="432"/>
            </a:xfrm>
          </p:grpSpPr>
          <p:grpSp>
            <p:nvGrpSpPr>
              <p:cNvPr id="277522" name="Group 99"/>
              <p:cNvGrpSpPr>
                <a:grpSpLocks/>
              </p:cNvGrpSpPr>
              <p:nvPr/>
            </p:nvGrpSpPr>
            <p:grpSpPr bwMode="auto">
              <a:xfrm>
                <a:off x="576" y="1680"/>
                <a:ext cx="4752" cy="432"/>
                <a:chOff x="576" y="1296"/>
                <a:chExt cx="4848" cy="432"/>
              </a:xfrm>
            </p:grpSpPr>
            <p:sp>
              <p:nvSpPr>
                <p:cNvPr id="277525" name="AutoShape 100"/>
                <p:cNvSpPr>
                  <a:spLocks noChangeArrowheads="1"/>
                </p:cNvSpPr>
                <p:nvPr/>
              </p:nvSpPr>
              <p:spPr bwMode="gray">
                <a:xfrm>
                  <a:off x="576" y="1296"/>
                  <a:ext cx="4848" cy="43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17416B"/>
                    </a:gs>
                    <a:gs pos="50000">
                      <a:srgbClr val="002E5C"/>
                    </a:gs>
                    <a:gs pos="100000">
                      <a:srgbClr val="17416B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7526" name="AutoShape 101"/>
                <p:cNvSpPr>
                  <a:spLocks noChangeArrowheads="1"/>
                </p:cNvSpPr>
                <p:nvPr/>
              </p:nvSpPr>
              <p:spPr bwMode="gray">
                <a:xfrm>
                  <a:off x="703" y="1296"/>
                  <a:ext cx="4620" cy="43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467AAE"/>
                    </a:gs>
                    <a:gs pos="50000">
                      <a:srgbClr val="004890"/>
                    </a:gs>
                    <a:gs pos="100000">
                      <a:srgbClr val="467AAE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7527" name="AutoShape 102"/>
                <p:cNvSpPr>
                  <a:spLocks noChangeArrowheads="1"/>
                </p:cNvSpPr>
                <p:nvPr/>
              </p:nvSpPr>
              <p:spPr bwMode="gray">
                <a:xfrm>
                  <a:off x="829" y="1296"/>
                  <a:ext cx="4391" cy="43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99FF"/>
                    </a:gs>
                    <a:gs pos="50000">
                      <a:srgbClr val="60BFFF"/>
                    </a:gs>
                    <a:gs pos="100000">
                      <a:srgbClr val="0099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7523" name="Line 103"/>
              <p:cNvSpPr>
                <a:spLocks noChangeShapeType="1"/>
              </p:cNvSpPr>
              <p:nvPr/>
            </p:nvSpPr>
            <p:spPr bwMode="gray">
              <a:xfrm>
                <a:off x="672" y="1920"/>
                <a:ext cx="384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524" name="Line 104"/>
              <p:cNvSpPr>
                <a:spLocks noChangeShapeType="1"/>
              </p:cNvSpPr>
              <p:nvPr/>
            </p:nvSpPr>
            <p:spPr bwMode="gray">
              <a:xfrm>
                <a:off x="4896" y="1920"/>
                <a:ext cx="384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521" name="Rectangle 105"/>
            <p:cNvSpPr>
              <a:spLocks noChangeArrowheads="1"/>
            </p:cNvSpPr>
            <p:nvPr/>
          </p:nvSpPr>
          <p:spPr bwMode="gray">
            <a:xfrm>
              <a:off x="1935" y="1706"/>
              <a:ext cx="175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  <a:latin typeface="Verdana" pitchFamily="34" charset="0"/>
                </a:rPr>
                <a:t>Click to add Title</a:t>
              </a:r>
            </a:p>
          </p:txBody>
        </p:sp>
      </p:grpSp>
      <p:grpSp>
        <p:nvGrpSpPr>
          <p:cNvPr id="277511" name="Group 106"/>
          <p:cNvGrpSpPr>
            <a:grpSpLocks/>
          </p:cNvGrpSpPr>
          <p:nvPr/>
        </p:nvGrpSpPr>
        <p:grpSpPr bwMode="auto">
          <a:xfrm>
            <a:off x="2209800" y="3714750"/>
            <a:ext cx="4800600" cy="471488"/>
            <a:chOff x="1362" y="1698"/>
            <a:chExt cx="3024" cy="396"/>
          </a:xfrm>
        </p:grpSpPr>
        <p:grpSp>
          <p:nvGrpSpPr>
            <p:cNvPr id="277512" name="Group 107"/>
            <p:cNvGrpSpPr>
              <a:grpSpLocks/>
            </p:cNvGrpSpPr>
            <p:nvPr/>
          </p:nvGrpSpPr>
          <p:grpSpPr bwMode="auto">
            <a:xfrm>
              <a:off x="1362" y="1698"/>
              <a:ext cx="3024" cy="330"/>
              <a:chOff x="576" y="1680"/>
              <a:chExt cx="4752" cy="432"/>
            </a:xfrm>
          </p:grpSpPr>
          <p:grpSp>
            <p:nvGrpSpPr>
              <p:cNvPr id="277514" name="Group 108"/>
              <p:cNvGrpSpPr>
                <a:grpSpLocks/>
              </p:cNvGrpSpPr>
              <p:nvPr/>
            </p:nvGrpSpPr>
            <p:grpSpPr bwMode="auto">
              <a:xfrm>
                <a:off x="576" y="1680"/>
                <a:ext cx="4752" cy="432"/>
                <a:chOff x="576" y="1296"/>
                <a:chExt cx="4848" cy="432"/>
              </a:xfrm>
            </p:grpSpPr>
            <p:sp>
              <p:nvSpPr>
                <p:cNvPr id="277517" name="AutoShape 109"/>
                <p:cNvSpPr>
                  <a:spLocks noChangeArrowheads="1"/>
                </p:cNvSpPr>
                <p:nvPr/>
              </p:nvSpPr>
              <p:spPr bwMode="gray">
                <a:xfrm>
                  <a:off x="576" y="1296"/>
                  <a:ext cx="4848" cy="43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17416B"/>
                    </a:gs>
                    <a:gs pos="50000">
                      <a:srgbClr val="002E5C"/>
                    </a:gs>
                    <a:gs pos="100000">
                      <a:srgbClr val="17416B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7518" name="AutoShape 110"/>
                <p:cNvSpPr>
                  <a:spLocks noChangeArrowheads="1"/>
                </p:cNvSpPr>
                <p:nvPr/>
              </p:nvSpPr>
              <p:spPr bwMode="gray">
                <a:xfrm>
                  <a:off x="703" y="1296"/>
                  <a:ext cx="4620" cy="43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467AAE"/>
                    </a:gs>
                    <a:gs pos="50000">
                      <a:srgbClr val="004890"/>
                    </a:gs>
                    <a:gs pos="100000">
                      <a:srgbClr val="467AAE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7519" name="AutoShape 111"/>
                <p:cNvSpPr>
                  <a:spLocks noChangeArrowheads="1"/>
                </p:cNvSpPr>
                <p:nvPr/>
              </p:nvSpPr>
              <p:spPr bwMode="gray">
                <a:xfrm>
                  <a:off x="829" y="1296"/>
                  <a:ext cx="4391" cy="43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99FF"/>
                    </a:gs>
                    <a:gs pos="50000">
                      <a:srgbClr val="60BFFF"/>
                    </a:gs>
                    <a:gs pos="100000">
                      <a:srgbClr val="0099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7515" name="Line 112"/>
              <p:cNvSpPr>
                <a:spLocks noChangeShapeType="1"/>
              </p:cNvSpPr>
              <p:nvPr/>
            </p:nvSpPr>
            <p:spPr bwMode="gray">
              <a:xfrm>
                <a:off x="672" y="1920"/>
                <a:ext cx="384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516" name="Line 113"/>
              <p:cNvSpPr>
                <a:spLocks noChangeShapeType="1"/>
              </p:cNvSpPr>
              <p:nvPr/>
            </p:nvSpPr>
            <p:spPr bwMode="gray">
              <a:xfrm>
                <a:off x="4896" y="1920"/>
                <a:ext cx="384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513" name="Rectangle 114"/>
            <p:cNvSpPr>
              <a:spLocks noChangeArrowheads="1"/>
            </p:cNvSpPr>
            <p:nvPr/>
          </p:nvSpPr>
          <p:spPr bwMode="gray">
            <a:xfrm>
              <a:off x="1935" y="1706"/>
              <a:ext cx="175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  <a:latin typeface="Verdana" pitchFamily="34" charset="0"/>
                </a:rPr>
                <a:t>Click to add Title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Contents</a:t>
            </a:r>
            <a:br>
              <a:rPr lang="en-US" altLang="zh-CN">
                <a:ea typeface="宋体" charset="-122"/>
              </a:rPr>
            </a:br>
            <a:r>
              <a:rPr lang="en-US" altLang="zh-CN" sz="1600">
                <a:ea typeface="宋体" charset="-122"/>
              </a:rPr>
              <a:t>PowerPoint 2000</a:t>
            </a:r>
          </a:p>
        </p:txBody>
      </p:sp>
      <p:grpSp>
        <p:nvGrpSpPr>
          <p:cNvPr id="279555" name="Group 46"/>
          <p:cNvGrpSpPr>
            <a:grpSpLocks/>
          </p:cNvGrpSpPr>
          <p:nvPr/>
        </p:nvGrpSpPr>
        <p:grpSpPr bwMode="auto">
          <a:xfrm>
            <a:off x="2057400" y="3257550"/>
            <a:ext cx="4648200" cy="606425"/>
            <a:chOff x="1296" y="2736"/>
            <a:chExt cx="2928" cy="509"/>
          </a:xfrm>
        </p:grpSpPr>
        <p:sp>
          <p:nvSpPr>
            <p:cNvPr id="279580" name="AutoShape 4"/>
            <p:cNvSpPr>
              <a:spLocks noChangeArrowheads="1"/>
            </p:cNvSpPr>
            <p:nvPr/>
          </p:nvSpPr>
          <p:spPr bwMode="gray">
            <a:xfrm>
              <a:off x="1511" y="2765"/>
              <a:ext cx="271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9F5D5"/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9581" name="Text Box 5"/>
            <p:cNvSpPr txBox="1">
              <a:spLocks noChangeArrowheads="1"/>
            </p:cNvSpPr>
            <p:nvPr/>
          </p:nvSpPr>
          <p:spPr bwMode="auto">
            <a:xfrm>
              <a:off x="1776" y="2784"/>
              <a:ext cx="21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79582" name="Oval 7"/>
            <p:cNvSpPr>
              <a:spLocks noChangeArrowheads="1"/>
            </p:cNvSpPr>
            <p:nvPr/>
          </p:nvSpPr>
          <p:spPr bwMode="gray">
            <a:xfrm rot="1758052">
              <a:off x="1311" y="2751"/>
              <a:ext cx="513" cy="417"/>
            </a:xfrm>
            <a:prstGeom prst="ellipse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2F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9583" name="Oval 8"/>
            <p:cNvSpPr>
              <a:spLocks noChangeArrowheads="1"/>
            </p:cNvSpPr>
            <p:nvPr/>
          </p:nvSpPr>
          <p:spPr bwMode="gray">
            <a:xfrm rot="1758052">
              <a:off x="1296" y="2736"/>
              <a:ext cx="515" cy="417"/>
            </a:xfrm>
            <a:prstGeom prst="ellipse">
              <a:avLst/>
            </a:prstGeom>
            <a:gradFill rotWithShape="1">
              <a:gsLst>
                <a:gs pos="0">
                  <a:srgbClr val="74A731"/>
                </a:gs>
                <a:gs pos="100000">
                  <a:srgbClr val="364D1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9584" name="Text Box 10"/>
            <p:cNvSpPr txBox="1">
              <a:spLocks noChangeArrowheads="1"/>
            </p:cNvSpPr>
            <p:nvPr/>
          </p:nvSpPr>
          <p:spPr bwMode="gray">
            <a:xfrm>
              <a:off x="1440" y="2754"/>
              <a:ext cx="26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79556" name="Group 43"/>
          <p:cNvGrpSpPr>
            <a:grpSpLocks/>
          </p:cNvGrpSpPr>
          <p:nvPr/>
        </p:nvGrpSpPr>
        <p:grpSpPr bwMode="auto">
          <a:xfrm>
            <a:off x="2057400" y="1428750"/>
            <a:ext cx="4648200" cy="606425"/>
            <a:chOff x="1296" y="1200"/>
            <a:chExt cx="2928" cy="509"/>
          </a:xfrm>
        </p:grpSpPr>
        <p:sp>
          <p:nvSpPr>
            <p:cNvPr id="279575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9F5D5"/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9576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79577" name="Oval 15"/>
            <p:cNvSpPr>
              <a:spLocks noChangeArrowheads="1"/>
            </p:cNvSpPr>
            <p:nvPr/>
          </p:nvSpPr>
          <p:spPr bwMode="gray">
            <a:xfrm rot="1758052">
              <a:off x="1310" y="1215"/>
              <a:ext cx="514" cy="41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9578" name="Oval 16"/>
            <p:cNvSpPr>
              <a:spLocks noChangeArrowheads="1"/>
            </p:cNvSpPr>
            <p:nvPr/>
          </p:nvSpPr>
          <p:spPr bwMode="gray">
            <a:xfrm rot="1758052">
              <a:off x="1296" y="1200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A67A32"/>
                </a:gs>
                <a:gs pos="100000">
                  <a:srgbClr val="4D381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9579" name="Text Box 18"/>
            <p:cNvSpPr txBox="1">
              <a:spLocks noChangeArrowheads="1"/>
            </p:cNvSpPr>
            <p:nvPr/>
          </p:nvSpPr>
          <p:spPr bwMode="gray">
            <a:xfrm>
              <a:off x="1439" y="1218"/>
              <a:ext cx="26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279557" name="Group 44"/>
          <p:cNvGrpSpPr>
            <a:grpSpLocks/>
          </p:cNvGrpSpPr>
          <p:nvPr/>
        </p:nvGrpSpPr>
        <p:grpSpPr bwMode="auto">
          <a:xfrm>
            <a:off x="2057400" y="2000250"/>
            <a:ext cx="4648200" cy="606425"/>
            <a:chOff x="1296" y="1680"/>
            <a:chExt cx="2928" cy="509"/>
          </a:xfrm>
        </p:grpSpPr>
        <p:sp>
          <p:nvSpPr>
            <p:cNvPr id="279570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9F5D5"/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9571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79572" name="Oval 23"/>
            <p:cNvSpPr>
              <a:spLocks noChangeArrowheads="1"/>
            </p:cNvSpPr>
            <p:nvPr/>
          </p:nvSpPr>
          <p:spPr bwMode="gray">
            <a:xfrm rot="1758052">
              <a:off x="1310" y="1695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2F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9573" name="Oval 24"/>
            <p:cNvSpPr>
              <a:spLocks noChangeArrowheads="1"/>
            </p:cNvSpPr>
            <p:nvPr/>
          </p:nvSpPr>
          <p:spPr bwMode="gray">
            <a:xfrm rot="1758052">
              <a:off x="1296" y="1680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74A731"/>
                </a:gs>
                <a:gs pos="100000">
                  <a:srgbClr val="364D1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9574" name="Text Box 26"/>
            <p:cNvSpPr txBox="1">
              <a:spLocks noChangeArrowheads="1"/>
            </p:cNvSpPr>
            <p:nvPr/>
          </p:nvSpPr>
          <p:spPr bwMode="gray">
            <a:xfrm>
              <a:off x="1439" y="1698"/>
              <a:ext cx="26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279558" name="Group 45"/>
          <p:cNvGrpSpPr>
            <a:grpSpLocks/>
          </p:cNvGrpSpPr>
          <p:nvPr/>
        </p:nvGrpSpPr>
        <p:grpSpPr bwMode="auto">
          <a:xfrm>
            <a:off x="2057400" y="2628900"/>
            <a:ext cx="4648200" cy="606425"/>
            <a:chOff x="1296" y="2208"/>
            <a:chExt cx="2928" cy="509"/>
          </a:xfrm>
        </p:grpSpPr>
        <p:sp>
          <p:nvSpPr>
            <p:cNvPr id="279565" name="AutoShape 28"/>
            <p:cNvSpPr>
              <a:spLocks noChangeArrowheads="1"/>
            </p:cNvSpPr>
            <p:nvPr/>
          </p:nvSpPr>
          <p:spPr bwMode="gray">
            <a:xfrm>
              <a:off x="1510" y="2237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9F5D5"/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9566" name="Text Box 29"/>
            <p:cNvSpPr txBox="1">
              <a:spLocks noChangeArrowheads="1"/>
            </p:cNvSpPr>
            <p:nvPr/>
          </p:nvSpPr>
          <p:spPr bwMode="gray">
            <a:xfrm>
              <a:off x="1776" y="2256"/>
              <a:ext cx="21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79567" name="Oval 31"/>
            <p:cNvSpPr>
              <a:spLocks noChangeArrowheads="1"/>
            </p:cNvSpPr>
            <p:nvPr/>
          </p:nvSpPr>
          <p:spPr bwMode="gray">
            <a:xfrm rot="1758052">
              <a:off x="1310" y="2223"/>
              <a:ext cx="514" cy="41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9568" name="Oval 32"/>
            <p:cNvSpPr>
              <a:spLocks noChangeArrowheads="1"/>
            </p:cNvSpPr>
            <p:nvPr/>
          </p:nvSpPr>
          <p:spPr bwMode="gray">
            <a:xfrm rot="1758052">
              <a:off x="1296" y="2208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A67A32"/>
                </a:gs>
                <a:gs pos="100000">
                  <a:srgbClr val="4D381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9569" name="Text Box 34"/>
            <p:cNvSpPr txBox="1">
              <a:spLocks noChangeArrowheads="1"/>
            </p:cNvSpPr>
            <p:nvPr/>
          </p:nvSpPr>
          <p:spPr bwMode="gray">
            <a:xfrm>
              <a:off x="1439" y="2226"/>
              <a:ext cx="26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79559" name="Group 47"/>
          <p:cNvGrpSpPr>
            <a:grpSpLocks/>
          </p:cNvGrpSpPr>
          <p:nvPr/>
        </p:nvGrpSpPr>
        <p:grpSpPr bwMode="auto">
          <a:xfrm>
            <a:off x="2057400" y="3886200"/>
            <a:ext cx="4648200" cy="606425"/>
            <a:chOff x="1296" y="3264"/>
            <a:chExt cx="2928" cy="509"/>
          </a:xfrm>
        </p:grpSpPr>
        <p:sp>
          <p:nvSpPr>
            <p:cNvPr id="279560" name="AutoShape 36"/>
            <p:cNvSpPr>
              <a:spLocks noChangeArrowheads="1"/>
            </p:cNvSpPr>
            <p:nvPr/>
          </p:nvSpPr>
          <p:spPr bwMode="gray">
            <a:xfrm>
              <a:off x="1510" y="3293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9F5D5"/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9561" name="Text Box 37"/>
            <p:cNvSpPr txBox="1">
              <a:spLocks noChangeArrowheads="1"/>
            </p:cNvSpPr>
            <p:nvPr/>
          </p:nvSpPr>
          <p:spPr bwMode="gray">
            <a:xfrm>
              <a:off x="1776" y="3312"/>
              <a:ext cx="21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79562" name="Oval 39"/>
            <p:cNvSpPr>
              <a:spLocks noChangeArrowheads="1"/>
            </p:cNvSpPr>
            <p:nvPr/>
          </p:nvSpPr>
          <p:spPr bwMode="gray">
            <a:xfrm rot="1758052">
              <a:off x="1310" y="3279"/>
              <a:ext cx="514" cy="41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9563" name="Oval 40"/>
            <p:cNvSpPr>
              <a:spLocks noChangeArrowheads="1"/>
            </p:cNvSpPr>
            <p:nvPr/>
          </p:nvSpPr>
          <p:spPr bwMode="gray">
            <a:xfrm rot="1758052">
              <a:off x="1296" y="3264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A67A32"/>
                </a:gs>
                <a:gs pos="100000">
                  <a:srgbClr val="4D381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9564" name="Text Box 42"/>
            <p:cNvSpPr txBox="1">
              <a:spLocks noChangeArrowheads="1"/>
            </p:cNvSpPr>
            <p:nvPr/>
          </p:nvSpPr>
          <p:spPr bwMode="gray">
            <a:xfrm>
              <a:off x="1439" y="3282"/>
              <a:ext cx="26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Contents</a:t>
            </a:r>
          </a:p>
        </p:txBody>
      </p:sp>
      <p:grpSp>
        <p:nvGrpSpPr>
          <p:cNvPr id="281602" name="Group 447"/>
          <p:cNvGrpSpPr>
            <a:grpSpLocks/>
          </p:cNvGrpSpPr>
          <p:nvPr/>
        </p:nvGrpSpPr>
        <p:grpSpPr bwMode="auto">
          <a:xfrm>
            <a:off x="2438400" y="1543050"/>
            <a:ext cx="4800600" cy="481013"/>
            <a:chOff x="1728" y="1472"/>
            <a:chExt cx="3024" cy="404"/>
          </a:xfrm>
        </p:grpSpPr>
        <p:grpSp>
          <p:nvGrpSpPr>
            <p:cNvPr id="281771" name="Group 259"/>
            <p:cNvGrpSpPr>
              <a:grpSpLocks/>
            </p:cNvGrpSpPr>
            <p:nvPr/>
          </p:nvGrpSpPr>
          <p:grpSpPr bwMode="auto">
            <a:xfrm rot="-4423226">
              <a:off x="1676" y="1532"/>
              <a:ext cx="400" cy="280"/>
              <a:chOff x="1043" y="2596"/>
              <a:chExt cx="142" cy="99"/>
            </a:xfrm>
          </p:grpSpPr>
          <p:sp>
            <p:nvSpPr>
              <p:cNvPr id="281774" name="Freeform 207"/>
              <p:cNvSpPr>
                <a:spLocks/>
              </p:cNvSpPr>
              <p:nvPr/>
            </p:nvSpPr>
            <p:spPr bwMode="auto">
              <a:xfrm>
                <a:off x="1149" y="2693"/>
                <a:ext cx="12" cy="2"/>
              </a:xfrm>
              <a:custGeom>
                <a:avLst/>
                <a:gdLst>
                  <a:gd name="T0" fmla="*/ 12 w 63"/>
                  <a:gd name="T1" fmla="*/ 2 h 14"/>
                  <a:gd name="T2" fmla="*/ 10 w 63"/>
                  <a:gd name="T3" fmla="*/ 2 h 14"/>
                  <a:gd name="T4" fmla="*/ 9 w 63"/>
                  <a:gd name="T5" fmla="*/ 2 h 14"/>
                  <a:gd name="T6" fmla="*/ 8 w 63"/>
                  <a:gd name="T7" fmla="*/ 2 h 14"/>
                  <a:gd name="T8" fmla="*/ 6 w 63"/>
                  <a:gd name="T9" fmla="*/ 2 h 14"/>
                  <a:gd name="T10" fmla="*/ 4 w 63"/>
                  <a:gd name="T11" fmla="*/ 1 h 14"/>
                  <a:gd name="T12" fmla="*/ 3 w 63"/>
                  <a:gd name="T13" fmla="*/ 1 h 14"/>
                  <a:gd name="T14" fmla="*/ 2 w 63"/>
                  <a:gd name="T15" fmla="*/ 1 h 14"/>
                  <a:gd name="T16" fmla="*/ 0 w 63"/>
                  <a:gd name="T17" fmla="*/ 0 h 14"/>
                  <a:gd name="T18" fmla="*/ 2 w 63"/>
                  <a:gd name="T19" fmla="*/ 0 h 14"/>
                  <a:gd name="T20" fmla="*/ 3 w 63"/>
                  <a:gd name="T21" fmla="*/ 1 h 14"/>
                  <a:gd name="T22" fmla="*/ 4 w 63"/>
                  <a:gd name="T23" fmla="*/ 1 h 14"/>
                  <a:gd name="T24" fmla="*/ 6 w 63"/>
                  <a:gd name="T25" fmla="*/ 1 h 14"/>
                  <a:gd name="T26" fmla="*/ 7 w 63"/>
                  <a:gd name="T27" fmla="*/ 2 h 14"/>
                  <a:gd name="T28" fmla="*/ 9 w 63"/>
                  <a:gd name="T29" fmla="*/ 2 h 14"/>
                  <a:gd name="T30" fmla="*/ 10 w 63"/>
                  <a:gd name="T31" fmla="*/ 2 h 14"/>
                  <a:gd name="T32" fmla="*/ 12 w 63"/>
                  <a:gd name="T33" fmla="*/ 2 h 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3"/>
                  <a:gd name="T52" fmla="*/ 0 h 14"/>
                  <a:gd name="T53" fmla="*/ 63 w 63"/>
                  <a:gd name="T54" fmla="*/ 14 h 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3" h="14">
                    <a:moveTo>
                      <a:pt x="63" y="14"/>
                    </a:moveTo>
                    <a:lnTo>
                      <a:pt x="55" y="14"/>
                    </a:lnTo>
                    <a:lnTo>
                      <a:pt x="48" y="14"/>
                    </a:lnTo>
                    <a:lnTo>
                      <a:pt x="40" y="14"/>
                    </a:lnTo>
                    <a:lnTo>
                      <a:pt x="31" y="11"/>
                    </a:lnTo>
                    <a:lnTo>
                      <a:pt x="23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15" y="6"/>
                    </a:lnTo>
                    <a:lnTo>
                      <a:pt x="23" y="8"/>
                    </a:lnTo>
                    <a:lnTo>
                      <a:pt x="30" y="10"/>
                    </a:lnTo>
                    <a:lnTo>
                      <a:pt x="39" y="11"/>
                    </a:lnTo>
                    <a:lnTo>
                      <a:pt x="47" y="12"/>
                    </a:lnTo>
                    <a:lnTo>
                      <a:pt x="55" y="14"/>
                    </a:lnTo>
                    <a:lnTo>
                      <a:pt x="63" y="14"/>
                    </a:lnTo>
                    <a:close/>
                  </a:path>
                </a:pathLst>
              </a:custGeom>
              <a:solidFill>
                <a:srgbClr val="F0A78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75" name="Freeform 208"/>
              <p:cNvSpPr>
                <a:spLocks/>
              </p:cNvSpPr>
              <p:nvPr/>
            </p:nvSpPr>
            <p:spPr bwMode="auto">
              <a:xfrm>
                <a:off x="1143" y="2689"/>
                <a:ext cx="26" cy="6"/>
              </a:xfrm>
              <a:custGeom>
                <a:avLst/>
                <a:gdLst>
                  <a:gd name="T0" fmla="*/ 26 w 129"/>
                  <a:gd name="T1" fmla="*/ 4 h 38"/>
                  <a:gd name="T2" fmla="*/ 23 w 129"/>
                  <a:gd name="T3" fmla="*/ 5 h 38"/>
                  <a:gd name="T4" fmla="*/ 21 w 129"/>
                  <a:gd name="T5" fmla="*/ 6 h 38"/>
                  <a:gd name="T6" fmla="*/ 18 w 129"/>
                  <a:gd name="T7" fmla="*/ 6 h 38"/>
                  <a:gd name="T8" fmla="*/ 15 w 129"/>
                  <a:gd name="T9" fmla="*/ 6 h 38"/>
                  <a:gd name="T10" fmla="*/ 12 w 129"/>
                  <a:gd name="T11" fmla="*/ 6 h 38"/>
                  <a:gd name="T12" fmla="*/ 9 w 129"/>
                  <a:gd name="T13" fmla="*/ 5 h 38"/>
                  <a:gd name="T14" fmla="*/ 7 w 129"/>
                  <a:gd name="T15" fmla="*/ 4 h 38"/>
                  <a:gd name="T16" fmla="*/ 4 w 129"/>
                  <a:gd name="T17" fmla="*/ 3 h 38"/>
                  <a:gd name="T18" fmla="*/ 4 w 129"/>
                  <a:gd name="T19" fmla="*/ 3 h 38"/>
                  <a:gd name="T20" fmla="*/ 3 w 129"/>
                  <a:gd name="T21" fmla="*/ 2 h 38"/>
                  <a:gd name="T22" fmla="*/ 2 w 129"/>
                  <a:gd name="T23" fmla="*/ 2 h 38"/>
                  <a:gd name="T24" fmla="*/ 2 w 129"/>
                  <a:gd name="T25" fmla="*/ 2 h 38"/>
                  <a:gd name="T26" fmla="*/ 1 w 129"/>
                  <a:gd name="T27" fmla="*/ 1 h 38"/>
                  <a:gd name="T28" fmla="*/ 1 w 129"/>
                  <a:gd name="T29" fmla="*/ 1 h 38"/>
                  <a:gd name="T30" fmla="*/ 0 w 129"/>
                  <a:gd name="T31" fmla="*/ 0 h 38"/>
                  <a:gd name="T32" fmla="*/ 0 w 129"/>
                  <a:gd name="T33" fmla="*/ 0 h 38"/>
                  <a:gd name="T34" fmla="*/ 2 w 129"/>
                  <a:gd name="T35" fmla="*/ 1 h 38"/>
                  <a:gd name="T36" fmla="*/ 4 w 129"/>
                  <a:gd name="T37" fmla="*/ 2 h 38"/>
                  <a:gd name="T38" fmla="*/ 6 w 129"/>
                  <a:gd name="T39" fmla="*/ 3 h 38"/>
                  <a:gd name="T40" fmla="*/ 9 w 129"/>
                  <a:gd name="T41" fmla="*/ 4 h 38"/>
                  <a:gd name="T42" fmla="*/ 11 w 129"/>
                  <a:gd name="T43" fmla="*/ 4 h 38"/>
                  <a:gd name="T44" fmla="*/ 14 w 129"/>
                  <a:gd name="T45" fmla="*/ 5 h 38"/>
                  <a:gd name="T46" fmla="*/ 16 w 129"/>
                  <a:gd name="T47" fmla="*/ 5 h 38"/>
                  <a:gd name="T48" fmla="*/ 19 w 129"/>
                  <a:gd name="T49" fmla="*/ 5 h 38"/>
                  <a:gd name="T50" fmla="*/ 20 w 129"/>
                  <a:gd name="T51" fmla="*/ 5 h 38"/>
                  <a:gd name="T52" fmla="*/ 21 w 129"/>
                  <a:gd name="T53" fmla="*/ 5 h 38"/>
                  <a:gd name="T54" fmla="*/ 22 w 129"/>
                  <a:gd name="T55" fmla="*/ 5 h 38"/>
                  <a:gd name="T56" fmla="*/ 23 w 129"/>
                  <a:gd name="T57" fmla="*/ 5 h 38"/>
                  <a:gd name="T58" fmla="*/ 23 w 129"/>
                  <a:gd name="T59" fmla="*/ 5 h 38"/>
                  <a:gd name="T60" fmla="*/ 24 w 129"/>
                  <a:gd name="T61" fmla="*/ 5 h 38"/>
                  <a:gd name="T62" fmla="*/ 25 w 129"/>
                  <a:gd name="T63" fmla="*/ 5 h 38"/>
                  <a:gd name="T64" fmla="*/ 26 w 129"/>
                  <a:gd name="T65" fmla="*/ 4 h 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9"/>
                  <a:gd name="T100" fmla="*/ 0 h 38"/>
                  <a:gd name="T101" fmla="*/ 129 w 129"/>
                  <a:gd name="T102" fmla="*/ 38 h 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9" h="38">
                    <a:moveTo>
                      <a:pt x="129" y="28"/>
                    </a:moveTo>
                    <a:lnTo>
                      <a:pt x="116" y="33"/>
                    </a:lnTo>
                    <a:lnTo>
                      <a:pt x="102" y="36"/>
                    </a:lnTo>
                    <a:lnTo>
                      <a:pt x="89" y="38"/>
                    </a:lnTo>
                    <a:lnTo>
                      <a:pt x="75" y="38"/>
                    </a:lnTo>
                    <a:lnTo>
                      <a:pt x="60" y="35"/>
                    </a:lnTo>
                    <a:lnTo>
                      <a:pt x="47" y="32"/>
                    </a:lnTo>
                    <a:lnTo>
                      <a:pt x="33" y="26"/>
                    </a:lnTo>
                    <a:lnTo>
                      <a:pt x="20" y="18"/>
                    </a:lnTo>
                    <a:lnTo>
                      <a:pt x="18" y="16"/>
                    </a:lnTo>
                    <a:lnTo>
                      <a:pt x="15" y="14"/>
                    </a:lnTo>
                    <a:lnTo>
                      <a:pt x="12" y="11"/>
                    </a:lnTo>
                    <a:lnTo>
                      <a:pt x="10" y="10"/>
                    </a:lnTo>
                    <a:lnTo>
                      <a:pt x="7" y="8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1" y="14"/>
                    </a:lnTo>
                    <a:lnTo>
                      <a:pt x="32" y="20"/>
                    </a:lnTo>
                    <a:lnTo>
                      <a:pt x="44" y="23"/>
                    </a:lnTo>
                    <a:lnTo>
                      <a:pt x="56" y="27"/>
                    </a:lnTo>
                    <a:lnTo>
                      <a:pt x="69" y="30"/>
                    </a:lnTo>
                    <a:lnTo>
                      <a:pt x="81" y="32"/>
                    </a:lnTo>
                    <a:lnTo>
                      <a:pt x="94" y="33"/>
                    </a:lnTo>
                    <a:lnTo>
                      <a:pt x="99" y="32"/>
                    </a:lnTo>
                    <a:lnTo>
                      <a:pt x="103" y="32"/>
                    </a:lnTo>
                    <a:lnTo>
                      <a:pt x="107" y="32"/>
                    </a:lnTo>
                    <a:lnTo>
                      <a:pt x="112" y="32"/>
                    </a:lnTo>
                    <a:lnTo>
                      <a:pt x="116" y="30"/>
                    </a:lnTo>
                    <a:lnTo>
                      <a:pt x="120" y="30"/>
                    </a:lnTo>
                    <a:lnTo>
                      <a:pt x="124" y="29"/>
                    </a:lnTo>
                    <a:lnTo>
                      <a:pt x="129" y="28"/>
                    </a:lnTo>
                    <a:close/>
                  </a:path>
                </a:pathLst>
              </a:custGeom>
              <a:solidFill>
                <a:srgbClr val="F1AA8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76" name="Freeform 209"/>
              <p:cNvSpPr>
                <a:spLocks/>
              </p:cNvSpPr>
              <p:nvPr/>
            </p:nvSpPr>
            <p:spPr bwMode="auto">
              <a:xfrm>
                <a:off x="1140" y="2685"/>
                <a:ext cx="33" cy="10"/>
              </a:xfrm>
              <a:custGeom>
                <a:avLst/>
                <a:gdLst>
                  <a:gd name="T0" fmla="*/ 9 w 166"/>
                  <a:gd name="T1" fmla="*/ 8 h 59"/>
                  <a:gd name="T2" fmla="*/ 11 w 166"/>
                  <a:gd name="T3" fmla="*/ 8 h 59"/>
                  <a:gd name="T4" fmla="*/ 12 w 166"/>
                  <a:gd name="T5" fmla="*/ 9 h 59"/>
                  <a:gd name="T6" fmla="*/ 14 w 166"/>
                  <a:gd name="T7" fmla="*/ 9 h 59"/>
                  <a:gd name="T8" fmla="*/ 15 w 166"/>
                  <a:gd name="T9" fmla="*/ 9 h 59"/>
                  <a:gd name="T10" fmla="*/ 17 w 166"/>
                  <a:gd name="T11" fmla="*/ 9 h 59"/>
                  <a:gd name="T12" fmla="*/ 18 w 166"/>
                  <a:gd name="T13" fmla="*/ 10 h 59"/>
                  <a:gd name="T14" fmla="*/ 20 w 166"/>
                  <a:gd name="T15" fmla="*/ 10 h 59"/>
                  <a:gd name="T16" fmla="*/ 22 w 166"/>
                  <a:gd name="T17" fmla="*/ 10 h 59"/>
                  <a:gd name="T18" fmla="*/ 23 w 166"/>
                  <a:gd name="T19" fmla="*/ 10 h 59"/>
                  <a:gd name="T20" fmla="*/ 25 w 166"/>
                  <a:gd name="T21" fmla="*/ 9 h 59"/>
                  <a:gd name="T22" fmla="*/ 26 w 166"/>
                  <a:gd name="T23" fmla="*/ 9 h 59"/>
                  <a:gd name="T24" fmla="*/ 28 w 166"/>
                  <a:gd name="T25" fmla="*/ 9 h 59"/>
                  <a:gd name="T26" fmla="*/ 29 w 166"/>
                  <a:gd name="T27" fmla="*/ 8 h 59"/>
                  <a:gd name="T28" fmla="*/ 30 w 166"/>
                  <a:gd name="T29" fmla="*/ 8 h 59"/>
                  <a:gd name="T30" fmla="*/ 32 w 166"/>
                  <a:gd name="T31" fmla="*/ 7 h 59"/>
                  <a:gd name="T32" fmla="*/ 33 w 166"/>
                  <a:gd name="T33" fmla="*/ 6 h 59"/>
                  <a:gd name="T34" fmla="*/ 32 w 166"/>
                  <a:gd name="T35" fmla="*/ 7 h 59"/>
                  <a:gd name="T36" fmla="*/ 30 w 166"/>
                  <a:gd name="T37" fmla="*/ 7 h 59"/>
                  <a:gd name="T38" fmla="*/ 29 w 166"/>
                  <a:gd name="T39" fmla="*/ 7 h 59"/>
                  <a:gd name="T40" fmla="*/ 28 w 166"/>
                  <a:gd name="T41" fmla="*/ 8 h 59"/>
                  <a:gd name="T42" fmla="*/ 26 w 166"/>
                  <a:gd name="T43" fmla="*/ 8 h 59"/>
                  <a:gd name="T44" fmla="*/ 25 w 166"/>
                  <a:gd name="T45" fmla="*/ 8 h 59"/>
                  <a:gd name="T46" fmla="*/ 23 w 166"/>
                  <a:gd name="T47" fmla="*/ 8 h 59"/>
                  <a:gd name="T48" fmla="*/ 22 w 166"/>
                  <a:gd name="T49" fmla="*/ 8 h 59"/>
                  <a:gd name="T50" fmla="*/ 19 w 166"/>
                  <a:gd name="T51" fmla="*/ 8 h 59"/>
                  <a:gd name="T52" fmla="*/ 16 w 166"/>
                  <a:gd name="T53" fmla="*/ 7 h 59"/>
                  <a:gd name="T54" fmla="*/ 13 w 166"/>
                  <a:gd name="T55" fmla="*/ 7 h 59"/>
                  <a:gd name="T56" fmla="*/ 10 w 166"/>
                  <a:gd name="T57" fmla="*/ 6 h 59"/>
                  <a:gd name="T58" fmla="*/ 7 w 166"/>
                  <a:gd name="T59" fmla="*/ 5 h 59"/>
                  <a:gd name="T60" fmla="*/ 5 w 166"/>
                  <a:gd name="T61" fmla="*/ 3 h 59"/>
                  <a:gd name="T62" fmla="*/ 2 w 166"/>
                  <a:gd name="T63" fmla="*/ 2 h 59"/>
                  <a:gd name="T64" fmla="*/ 0 w 166"/>
                  <a:gd name="T65" fmla="*/ 0 h 59"/>
                  <a:gd name="T66" fmla="*/ 1 w 166"/>
                  <a:gd name="T67" fmla="*/ 1 h 59"/>
                  <a:gd name="T68" fmla="*/ 2 w 166"/>
                  <a:gd name="T69" fmla="*/ 2 h 59"/>
                  <a:gd name="T70" fmla="*/ 2 w 166"/>
                  <a:gd name="T71" fmla="*/ 3 h 59"/>
                  <a:gd name="T72" fmla="*/ 3 w 166"/>
                  <a:gd name="T73" fmla="*/ 4 h 59"/>
                  <a:gd name="T74" fmla="*/ 4 w 166"/>
                  <a:gd name="T75" fmla="*/ 4 h 59"/>
                  <a:gd name="T76" fmla="*/ 5 w 166"/>
                  <a:gd name="T77" fmla="*/ 5 h 59"/>
                  <a:gd name="T78" fmla="*/ 6 w 166"/>
                  <a:gd name="T79" fmla="*/ 6 h 59"/>
                  <a:gd name="T80" fmla="*/ 7 w 166"/>
                  <a:gd name="T81" fmla="*/ 7 h 59"/>
                  <a:gd name="T82" fmla="*/ 8 w 166"/>
                  <a:gd name="T83" fmla="*/ 7 h 59"/>
                  <a:gd name="T84" fmla="*/ 8 w 166"/>
                  <a:gd name="T85" fmla="*/ 7 h 59"/>
                  <a:gd name="T86" fmla="*/ 8 w 166"/>
                  <a:gd name="T87" fmla="*/ 7 h 59"/>
                  <a:gd name="T88" fmla="*/ 8 w 166"/>
                  <a:gd name="T89" fmla="*/ 7 h 59"/>
                  <a:gd name="T90" fmla="*/ 9 w 166"/>
                  <a:gd name="T91" fmla="*/ 7 h 59"/>
                  <a:gd name="T92" fmla="*/ 9 w 166"/>
                  <a:gd name="T93" fmla="*/ 7 h 59"/>
                  <a:gd name="T94" fmla="*/ 9 w 166"/>
                  <a:gd name="T95" fmla="*/ 7 h 59"/>
                  <a:gd name="T96" fmla="*/ 9 w 166"/>
                  <a:gd name="T97" fmla="*/ 8 h 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66"/>
                  <a:gd name="T148" fmla="*/ 0 h 59"/>
                  <a:gd name="T149" fmla="*/ 166 w 166"/>
                  <a:gd name="T150" fmla="*/ 59 h 5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66" h="59">
                    <a:moveTo>
                      <a:pt x="47" y="45"/>
                    </a:moveTo>
                    <a:lnTo>
                      <a:pt x="54" y="48"/>
                    </a:lnTo>
                    <a:lnTo>
                      <a:pt x="61" y="51"/>
                    </a:lnTo>
                    <a:lnTo>
                      <a:pt x="69" y="53"/>
                    </a:lnTo>
                    <a:lnTo>
                      <a:pt x="76" y="55"/>
                    </a:lnTo>
                    <a:lnTo>
                      <a:pt x="85" y="56"/>
                    </a:lnTo>
                    <a:lnTo>
                      <a:pt x="93" y="57"/>
                    </a:lnTo>
                    <a:lnTo>
                      <a:pt x="101" y="59"/>
                    </a:lnTo>
                    <a:lnTo>
                      <a:pt x="109" y="59"/>
                    </a:lnTo>
                    <a:lnTo>
                      <a:pt x="117" y="57"/>
                    </a:lnTo>
                    <a:lnTo>
                      <a:pt x="124" y="56"/>
                    </a:lnTo>
                    <a:lnTo>
                      <a:pt x="131" y="54"/>
                    </a:lnTo>
                    <a:lnTo>
                      <a:pt x="139" y="51"/>
                    </a:lnTo>
                    <a:lnTo>
                      <a:pt x="146" y="49"/>
                    </a:lnTo>
                    <a:lnTo>
                      <a:pt x="153" y="45"/>
                    </a:lnTo>
                    <a:lnTo>
                      <a:pt x="159" y="41"/>
                    </a:lnTo>
                    <a:lnTo>
                      <a:pt x="166" y="37"/>
                    </a:lnTo>
                    <a:lnTo>
                      <a:pt x="159" y="39"/>
                    </a:lnTo>
                    <a:lnTo>
                      <a:pt x="152" y="42"/>
                    </a:lnTo>
                    <a:lnTo>
                      <a:pt x="146" y="43"/>
                    </a:lnTo>
                    <a:lnTo>
                      <a:pt x="139" y="45"/>
                    </a:lnTo>
                    <a:lnTo>
                      <a:pt x="132" y="47"/>
                    </a:lnTo>
                    <a:lnTo>
                      <a:pt x="125" y="47"/>
                    </a:lnTo>
                    <a:lnTo>
                      <a:pt x="117" y="48"/>
                    </a:lnTo>
                    <a:lnTo>
                      <a:pt x="110" y="48"/>
                    </a:lnTo>
                    <a:lnTo>
                      <a:pt x="95" y="47"/>
                    </a:lnTo>
                    <a:lnTo>
                      <a:pt x="79" y="44"/>
                    </a:lnTo>
                    <a:lnTo>
                      <a:pt x="64" y="41"/>
                    </a:lnTo>
                    <a:lnTo>
                      <a:pt x="50" y="36"/>
                    </a:lnTo>
                    <a:lnTo>
                      <a:pt x="36" y="29"/>
                    </a:lnTo>
                    <a:lnTo>
                      <a:pt x="24" y="20"/>
                    </a:lnTo>
                    <a:lnTo>
                      <a:pt x="11" y="11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8" y="12"/>
                    </a:lnTo>
                    <a:lnTo>
                      <a:pt x="12" y="17"/>
                    </a:lnTo>
                    <a:lnTo>
                      <a:pt x="16" y="21"/>
                    </a:lnTo>
                    <a:lnTo>
                      <a:pt x="21" y="26"/>
                    </a:lnTo>
                    <a:lnTo>
                      <a:pt x="26" y="31"/>
                    </a:lnTo>
                    <a:lnTo>
                      <a:pt x="31" y="35"/>
                    </a:lnTo>
                    <a:lnTo>
                      <a:pt x="36" y="39"/>
                    </a:lnTo>
                    <a:lnTo>
                      <a:pt x="38" y="39"/>
                    </a:lnTo>
                    <a:lnTo>
                      <a:pt x="39" y="41"/>
                    </a:lnTo>
                    <a:lnTo>
                      <a:pt x="40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4" y="44"/>
                    </a:lnTo>
                    <a:lnTo>
                      <a:pt x="45" y="44"/>
                    </a:lnTo>
                    <a:lnTo>
                      <a:pt x="47" y="45"/>
                    </a:lnTo>
                    <a:close/>
                  </a:path>
                </a:pathLst>
              </a:custGeom>
              <a:solidFill>
                <a:srgbClr val="F1AB8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77" name="Freeform 210"/>
              <p:cNvSpPr>
                <a:spLocks/>
              </p:cNvSpPr>
              <p:nvPr/>
            </p:nvSpPr>
            <p:spPr bwMode="auto">
              <a:xfrm>
                <a:off x="1138" y="2682"/>
                <a:ext cx="38" cy="12"/>
              </a:xfrm>
              <a:custGeom>
                <a:avLst/>
                <a:gdLst>
                  <a:gd name="T0" fmla="*/ 5 w 191"/>
                  <a:gd name="T1" fmla="*/ 6 h 72"/>
                  <a:gd name="T2" fmla="*/ 7 w 191"/>
                  <a:gd name="T3" fmla="*/ 8 h 72"/>
                  <a:gd name="T4" fmla="*/ 9 w 191"/>
                  <a:gd name="T5" fmla="*/ 9 h 72"/>
                  <a:gd name="T6" fmla="*/ 12 w 191"/>
                  <a:gd name="T7" fmla="*/ 10 h 72"/>
                  <a:gd name="T8" fmla="*/ 14 w 191"/>
                  <a:gd name="T9" fmla="*/ 10 h 72"/>
                  <a:gd name="T10" fmla="*/ 16 w 191"/>
                  <a:gd name="T11" fmla="*/ 11 h 72"/>
                  <a:gd name="T12" fmla="*/ 19 w 191"/>
                  <a:gd name="T13" fmla="*/ 12 h 72"/>
                  <a:gd name="T14" fmla="*/ 21 w 191"/>
                  <a:gd name="T15" fmla="*/ 12 h 72"/>
                  <a:gd name="T16" fmla="*/ 24 w 191"/>
                  <a:gd name="T17" fmla="*/ 12 h 72"/>
                  <a:gd name="T18" fmla="*/ 25 w 191"/>
                  <a:gd name="T19" fmla="*/ 12 h 72"/>
                  <a:gd name="T20" fmla="*/ 26 w 191"/>
                  <a:gd name="T21" fmla="*/ 12 h 72"/>
                  <a:gd name="T22" fmla="*/ 26 w 191"/>
                  <a:gd name="T23" fmla="*/ 12 h 72"/>
                  <a:gd name="T24" fmla="*/ 27 w 191"/>
                  <a:gd name="T25" fmla="*/ 12 h 72"/>
                  <a:gd name="T26" fmla="*/ 28 w 191"/>
                  <a:gd name="T27" fmla="*/ 12 h 72"/>
                  <a:gd name="T28" fmla="*/ 29 w 191"/>
                  <a:gd name="T29" fmla="*/ 12 h 72"/>
                  <a:gd name="T30" fmla="*/ 30 w 191"/>
                  <a:gd name="T31" fmla="*/ 11 h 72"/>
                  <a:gd name="T32" fmla="*/ 31 w 191"/>
                  <a:gd name="T33" fmla="*/ 11 h 72"/>
                  <a:gd name="T34" fmla="*/ 32 w 191"/>
                  <a:gd name="T35" fmla="*/ 11 h 72"/>
                  <a:gd name="T36" fmla="*/ 33 w 191"/>
                  <a:gd name="T37" fmla="*/ 10 h 72"/>
                  <a:gd name="T38" fmla="*/ 34 w 191"/>
                  <a:gd name="T39" fmla="*/ 10 h 72"/>
                  <a:gd name="T40" fmla="*/ 35 w 191"/>
                  <a:gd name="T41" fmla="*/ 9 h 72"/>
                  <a:gd name="T42" fmla="*/ 35 w 191"/>
                  <a:gd name="T43" fmla="*/ 9 h 72"/>
                  <a:gd name="T44" fmla="*/ 36 w 191"/>
                  <a:gd name="T45" fmla="*/ 8 h 72"/>
                  <a:gd name="T46" fmla="*/ 37 w 191"/>
                  <a:gd name="T47" fmla="*/ 7 h 72"/>
                  <a:gd name="T48" fmla="*/ 38 w 191"/>
                  <a:gd name="T49" fmla="*/ 7 h 72"/>
                  <a:gd name="T50" fmla="*/ 36 w 191"/>
                  <a:gd name="T51" fmla="*/ 7 h 72"/>
                  <a:gd name="T52" fmla="*/ 35 w 191"/>
                  <a:gd name="T53" fmla="*/ 8 h 72"/>
                  <a:gd name="T54" fmla="*/ 33 w 191"/>
                  <a:gd name="T55" fmla="*/ 9 h 72"/>
                  <a:gd name="T56" fmla="*/ 31 w 191"/>
                  <a:gd name="T57" fmla="*/ 9 h 72"/>
                  <a:gd name="T58" fmla="*/ 29 w 191"/>
                  <a:gd name="T59" fmla="*/ 9 h 72"/>
                  <a:gd name="T60" fmla="*/ 28 w 191"/>
                  <a:gd name="T61" fmla="*/ 10 h 72"/>
                  <a:gd name="T62" fmla="*/ 26 w 191"/>
                  <a:gd name="T63" fmla="*/ 10 h 72"/>
                  <a:gd name="T64" fmla="*/ 24 w 191"/>
                  <a:gd name="T65" fmla="*/ 10 h 72"/>
                  <a:gd name="T66" fmla="*/ 20 w 191"/>
                  <a:gd name="T67" fmla="*/ 10 h 72"/>
                  <a:gd name="T68" fmla="*/ 17 w 191"/>
                  <a:gd name="T69" fmla="*/ 9 h 72"/>
                  <a:gd name="T70" fmla="*/ 14 w 191"/>
                  <a:gd name="T71" fmla="*/ 8 h 72"/>
                  <a:gd name="T72" fmla="*/ 11 w 191"/>
                  <a:gd name="T73" fmla="*/ 7 h 72"/>
                  <a:gd name="T74" fmla="*/ 8 w 191"/>
                  <a:gd name="T75" fmla="*/ 6 h 72"/>
                  <a:gd name="T76" fmla="*/ 5 w 191"/>
                  <a:gd name="T77" fmla="*/ 4 h 72"/>
                  <a:gd name="T78" fmla="*/ 2 w 191"/>
                  <a:gd name="T79" fmla="*/ 2 h 72"/>
                  <a:gd name="T80" fmla="*/ 0 w 191"/>
                  <a:gd name="T81" fmla="*/ 0 h 72"/>
                  <a:gd name="T82" fmla="*/ 0 w 191"/>
                  <a:gd name="T83" fmla="*/ 1 h 72"/>
                  <a:gd name="T84" fmla="*/ 1 w 191"/>
                  <a:gd name="T85" fmla="*/ 2 h 72"/>
                  <a:gd name="T86" fmla="*/ 2 w 191"/>
                  <a:gd name="T87" fmla="*/ 2 h 72"/>
                  <a:gd name="T88" fmla="*/ 2 w 191"/>
                  <a:gd name="T89" fmla="*/ 3 h 72"/>
                  <a:gd name="T90" fmla="*/ 3 w 191"/>
                  <a:gd name="T91" fmla="*/ 4 h 72"/>
                  <a:gd name="T92" fmla="*/ 4 w 191"/>
                  <a:gd name="T93" fmla="*/ 5 h 72"/>
                  <a:gd name="T94" fmla="*/ 4 w 191"/>
                  <a:gd name="T95" fmla="*/ 6 h 72"/>
                  <a:gd name="T96" fmla="*/ 5 w 191"/>
                  <a:gd name="T97" fmla="*/ 6 h 7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1"/>
                  <a:gd name="T148" fmla="*/ 0 h 72"/>
                  <a:gd name="T149" fmla="*/ 191 w 191"/>
                  <a:gd name="T150" fmla="*/ 72 h 7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1" h="72">
                    <a:moveTo>
                      <a:pt x="26" y="39"/>
                    </a:moveTo>
                    <a:lnTo>
                      <a:pt x="36" y="47"/>
                    </a:lnTo>
                    <a:lnTo>
                      <a:pt x="47" y="53"/>
                    </a:lnTo>
                    <a:lnTo>
                      <a:pt x="58" y="59"/>
                    </a:lnTo>
                    <a:lnTo>
                      <a:pt x="70" y="62"/>
                    </a:lnTo>
                    <a:lnTo>
                      <a:pt x="82" y="66"/>
                    </a:lnTo>
                    <a:lnTo>
                      <a:pt x="95" y="69"/>
                    </a:lnTo>
                    <a:lnTo>
                      <a:pt x="107" y="71"/>
                    </a:lnTo>
                    <a:lnTo>
                      <a:pt x="120" y="72"/>
                    </a:lnTo>
                    <a:lnTo>
                      <a:pt x="125" y="71"/>
                    </a:lnTo>
                    <a:lnTo>
                      <a:pt x="129" y="71"/>
                    </a:lnTo>
                    <a:lnTo>
                      <a:pt x="133" y="71"/>
                    </a:lnTo>
                    <a:lnTo>
                      <a:pt x="138" y="71"/>
                    </a:lnTo>
                    <a:lnTo>
                      <a:pt x="142" y="69"/>
                    </a:lnTo>
                    <a:lnTo>
                      <a:pt x="146" y="69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0" y="65"/>
                    </a:lnTo>
                    <a:lnTo>
                      <a:pt x="164" y="62"/>
                    </a:lnTo>
                    <a:lnTo>
                      <a:pt x="169" y="60"/>
                    </a:lnTo>
                    <a:lnTo>
                      <a:pt x="174" y="56"/>
                    </a:lnTo>
                    <a:lnTo>
                      <a:pt x="178" y="53"/>
                    </a:lnTo>
                    <a:lnTo>
                      <a:pt x="183" y="49"/>
                    </a:lnTo>
                    <a:lnTo>
                      <a:pt x="187" y="45"/>
                    </a:lnTo>
                    <a:lnTo>
                      <a:pt x="191" y="42"/>
                    </a:lnTo>
                    <a:lnTo>
                      <a:pt x="183" y="45"/>
                    </a:lnTo>
                    <a:lnTo>
                      <a:pt x="175" y="49"/>
                    </a:lnTo>
                    <a:lnTo>
                      <a:pt x="166" y="53"/>
                    </a:lnTo>
                    <a:lnTo>
                      <a:pt x="157" y="55"/>
                    </a:lnTo>
                    <a:lnTo>
                      <a:pt x="148" y="57"/>
                    </a:lnTo>
                    <a:lnTo>
                      <a:pt x="139" y="59"/>
                    </a:lnTo>
                    <a:lnTo>
                      <a:pt x="130" y="60"/>
                    </a:lnTo>
                    <a:lnTo>
                      <a:pt x="120" y="60"/>
                    </a:lnTo>
                    <a:lnTo>
                      <a:pt x="103" y="60"/>
                    </a:lnTo>
                    <a:lnTo>
                      <a:pt x="85" y="56"/>
                    </a:lnTo>
                    <a:lnTo>
                      <a:pt x="69" y="51"/>
                    </a:lnTo>
                    <a:lnTo>
                      <a:pt x="53" y="44"/>
                    </a:lnTo>
                    <a:lnTo>
                      <a:pt x="38" y="36"/>
                    </a:lnTo>
                    <a:lnTo>
                      <a:pt x="24" y="25"/>
                    </a:lnTo>
                    <a:lnTo>
                      <a:pt x="12" y="13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5" y="11"/>
                    </a:lnTo>
                    <a:lnTo>
                      <a:pt x="8" y="15"/>
                    </a:lnTo>
                    <a:lnTo>
                      <a:pt x="11" y="20"/>
                    </a:lnTo>
                    <a:lnTo>
                      <a:pt x="15" y="25"/>
                    </a:lnTo>
                    <a:lnTo>
                      <a:pt x="18" y="30"/>
                    </a:lnTo>
                    <a:lnTo>
                      <a:pt x="22" y="35"/>
                    </a:lnTo>
                    <a:lnTo>
                      <a:pt x="26" y="39"/>
                    </a:lnTo>
                    <a:close/>
                  </a:path>
                </a:pathLst>
              </a:custGeom>
              <a:solidFill>
                <a:srgbClr val="F1AB8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78" name="Freeform 211"/>
              <p:cNvSpPr>
                <a:spLocks/>
              </p:cNvSpPr>
              <p:nvPr/>
            </p:nvSpPr>
            <p:spPr bwMode="auto">
              <a:xfrm>
                <a:off x="1136" y="2679"/>
                <a:ext cx="42" cy="14"/>
              </a:xfrm>
              <a:custGeom>
                <a:avLst/>
                <a:gdLst>
                  <a:gd name="T0" fmla="*/ 3 w 210"/>
                  <a:gd name="T1" fmla="*/ 6 h 84"/>
                  <a:gd name="T2" fmla="*/ 6 w 210"/>
                  <a:gd name="T3" fmla="*/ 8 h 84"/>
                  <a:gd name="T4" fmla="*/ 8 w 210"/>
                  <a:gd name="T5" fmla="*/ 9 h 84"/>
                  <a:gd name="T6" fmla="*/ 11 w 210"/>
                  <a:gd name="T7" fmla="*/ 11 h 84"/>
                  <a:gd name="T8" fmla="*/ 13 w 210"/>
                  <a:gd name="T9" fmla="*/ 12 h 84"/>
                  <a:gd name="T10" fmla="*/ 16 w 210"/>
                  <a:gd name="T11" fmla="*/ 13 h 84"/>
                  <a:gd name="T12" fmla="*/ 19 w 210"/>
                  <a:gd name="T13" fmla="*/ 13 h 84"/>
                  <a:gd name="T14" fmla="*/ 22 w 210"/>
                  <a:gd name="T15" fmla="*/ 14 h 84"/>
                  <a:gd name="T16" fmla="*/ 25 w 210"/>
                  <a:gd name="T17" fmla="*/ 14 h 84"/>
                  <a:gd name="T18" fmla="*/ 27 w 210"/>
                  <a:gd name="T19" fmla="*/ 14 h 84"/>
                  <a:gd name="T20" fmla="*/ 28 w 210"/>
                  <a:gd name="T21" fmla="*/ 14 h 84"/>
                  <a:gd name="T22" fmla="*/ 30 w 210"/>
                  <a:gd name="T23" fmla="*/ 14 h 84"/>
                  <a:gd name="T24" fmla="*/ 31 w 210"/>
                  <a:gd name="T25" fmla="*/ 14 h 84"/>
                  <a:gd name="T26" fmla="*/ 33 w 210"/>
                  <a:gd name="T27" fmla="*/ 13 h 84"/>
                  <a:gd name="T28" fmla="*/ 34 w 210"/>
                  <a:gd name="T29" fmla="*/ 13 h 84"/>
                  <a:gd name="T30" fmla="*/ 35 w 210"/>
                  <a:gd name="T31" fmla="*/ 13 h 84"/>
                  <a:gd name="T32" fmla="*/ 37 w 210"/>
                  <a:gd name="T33" fmla="*/ 12 h 84"/>
                  <a:gd name="T34" fmla="*/ 37 w 210"/>
                  <a:gd name="T35" fmla="*/ 12 h 84"/>
                  <a:gd name="T36" fmla="*/ 38 w 210"/>
                  <a:gd name="T37" fmla="*/ 11 h 84"/>
                  <a:gd name="T38" fmla="*/ 39 w 210"/>
                  <a:gd name="T39" fmla="*/ 10 h 84"/>
                  <a:gd name="T40" fmla="*/ 39 w 210"/>
                  <a:gd name="T41" fmla="*/ 10 h 84"/>
                  <a:gd name="T42" fmla="*/ 40 w 210"/>
                  <a:gd name="T43" fmla="*/ 9 h 84"/>
                  <a:gd name="T44" fmla="*/ 41 w 210"/>
                  <a:gd name="T45" fmla="*/ 9 h 84"/>
                  <a:gd name="T46" fmla="*/ 41 w 210"/>
                  <a:gd name="T47" fmla="*/ 8 h 84"/>
                  <a:gd name="T48" fmla="*/ 42 w 210"/>
                  <a:gd name="T49" fmla="*/ 7 h 84"/>
                  <a:gd name="T50" fmla="*/ 40 w 210"/>
                  <a:gd name="T51" fmla="*/ 8 h 84"/>
                  <a:gd name="T52" fmla="*/ 38 w 210"/>
                  <a:gd name="T53" fmla="*/ 9 h 84"/>
                  <a:gd name="T54" fmla="*/ 36 w 210"/>
                  <a:gd name="T55" fmla="*/ 10 h 84"/>
                  <a:gd name="T56" fmla="*/ 34 w 210"/>
                  <a:gd name="T57" fmla="*/ 11 h 84"/>
                  <a:gd name="T58" fmla="*/ 32 w 210"/>
                  <a:gd name="T59" fmla="*/ 12 h 84"/>
                  <a:gd name="T60" fmla="*/ 30 w 210"/>
                  <a:gd name="T61" fmla="*/ 12 h 84"/>
                  <a:gd name="T62" fmla="*/ 28 w 210"/>
                  <a:gd name="T63" fmla="*/ 12 h 84"/>
                  <a:gd name="T64" fmla="*/ 25 w 210"/>
                  <a:gd name="T65" fmla="*/ 12 h 84"/>
                  <a:gd name="T66" fmla="*/ 24 w 210"/>
                  <a:gd name="T67" fmla="*/ 12 h 84"/>
                  <a:gd name="T68" fmla="*/ 22 w 210"/>
                  <a:gd name="T69" fmla="*/ 12 h 84"/>
                  <a:gd name="T70" fmla="*/ 20 w 210"/>
                  <a:gd name="T71" fmla="*/ 12 h 84"/>
                  <a:gd name="T72" fmla="*/ 18 w 210"/>
                  <a:gd name="T73" fmla="*/ 11 h 84"/>
                  <a:gd name="T74" fmla="*/ 16 w 210"/>
                  <a:gd name="T75" fmla="*/ 11 h 84"/>
                  <a:gd name="T76" fmla="*/ 14 w 210"/>
                  <a:gd name="T77" fmla="*/ 10 h 84"/>
                  <a:gd name="T78" fmla="*/ 13 w 210"/>
                  <a:gd name="T79" fmla="*/ 9 h 84"/>
                  <a:gd name="T80" fmla="*/ 11 w 210"/>
                  <a:gd name="T81" fmla="*/ 9 h 84"/>
                  <a:gd name="T82" fmla="*/ 8 w 210"/>
                  <a:gd name="T83" fmla="*/ 7 h 84"/>
                  <a:gd name="T84" fmla="*/ 5 w 210"/>
                  <a:gd name="T85" fmla="*/ 5 h 84"/>
                  <a:gd name="T86" fmla="*/ 2 w 210"/>
                  <a:gd name="T87" fmla="*/ 3 h 84"/>
                  <a:gd name="T88" fmla="*/ 0 w 210"/>
                  <a:gd name="T89" fmla="*/ 0 h 84"/>
                  <a:gd name="T90" fmla="*/ 0 w 210"/>
                  <a:gd name="T91" fmla="*/ 1 h 84"/>
                  <a:gd name="T92" fmla="*/ 1 w 210"/>
                  <a:gd name="T93" fmla="*/ 2 h 84"/>
                  <a:gd name="T94" fmla="*/ 1 w 210"/>
                  <a:gd name="T95" fmla="*/ 2 h 84"/>
                  <a:gd name="T96" fmla="*/ 1 w 210"/>
                  <a:gd name="T97" fmla="*/ 3 h 84"/>
                  <a:gd name="T98" fmla="*/ 2 w 210"/>
                  <a:gd name="T99" fmla="*/ 4 h 84"/>
                  <a:gd name="T100" fmla="*/ 2 w 210"/>
                  <a:gd name="T101" fmla="*/ 4 h 84"/>
                  <a:gd name="T102" fmla="*/ 3 w 210"/>
                  <a:gd name="T103" fmla="*/ 5 h 84"/>
                  <a:gd name="T104" fmla="*/ 3 w 210"/>
                  <a:gd name="T105" fmla="*/ 6 h 8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10"/>
                  <a:gd name="T160" fmla="*/ 0 h 84"/>
                  <a:gd name="T161" fmla="*/ 210 w 210"/>
                  <a:gd name="T162" fmla="*/ 84 h 8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10" h="84">
                    <a:moveTo>
                      <a:pt x="17" y="36"/>
                    </a:moveTo>
                    <a:lnTo>
                      <a:pt x="28" y="47"/>
                    </a:lnTo>
                    <a:lnTo>
                      <a:pt x="41" y="56"/>
                    </a:lnTo>
                    <a:lnTo>
                      <a:pt x="53" y="65"/>
                    </a:lnTo>
                    <a:lnTo>
                      <a:pt x="67" y="71"/>
                    </a:lnTo>
                    <a:lnTo>
                      <a:pt x="81" y="77"/>
                    </a:lnTo>
                    <a:lnTo>
                      <a:pt x="96" y="80"/>
                    </a:lnTo>
                    <a:lnTo>
                      <a:pt x="112" y="83"/>
                    </a:lnTo>
                    <a:lnTo>
                      <a:pt x="127" y="84"/>
                    </a:lnTo>
                    <a:lnTo>
                      <a:pt x="134" y="84"/>
                    </a:lnTo>
                    <a:lnTo>
                      <a:pt x="142" y="83"/>
                    </a:lnTo>
                    <a:lnTo>
                      <a:pt x="149" y="83"/>
                    </a:lnTo>
                    <a:lnTo>
                      <a:pt x="156" y="81"/>
                    </a:lnTo>
                    <a:lnTo>
                      <a:pt x="163" y="79"/>
                    </a:lnTo>
                    <a:lnTo>
                      <a:pt x="170" y="78"/>
                    </a:lnTo>
                    <a:lnTo>
                      <a:pt x="176" y="75"/>
                    </a:lnTo>
                    <a:lnTo>
                      <a:pt x="183" y="73"/>
                    </a:lnTo>
                    <a:lnTo>
                      <a:pt x="187" y="69"/>
                    </a:lnTo>
                    <a:lnTo>
                      <a:pt x="190" y="67"/>
                    </a:lnTo>
                    <a:lnTo>
                      <a:pt x="194" y="63"/>
                    </a:lnTo>
                    <a:lnTo>
                      <a:pt x="197" y="61"/>
                    </a:lnTo>
                    <a:lnTo>
                      <a:pt x="200" y="57"/>
                    </a:lnTo>
                    <a:lnTo>
                      <a:pt x="204" y="54"/>
                    </a:lnTo>
                    <a:lnTo>
                      <a:pt x="207" y="50"/>
                    </a:lnTo>
                    <a:lnTo>
                      <a:pt x="210" y="45"/>
                    </a:lnTo>
                    <a:lnTo>
                      <a:pt x="201" y="51"/>
                    </a:lnTo>
                    <a:lnTo>
                      <a:pt x="191" y="57"/>
                    </a:lnTo>
                    <a:lnTo>
                      <a:pt x="181" y="62"/>
                    </a:lnTo>
                    <a:lnTo>
                      <a:pt x="171" y="66"/>
                    </a:lnTo>
                    <a:lnTo>
                      <a:pt x="160" y="69"/>
                    </a:lnTo>
                    <a:lnTo>
                      <a:pt x="149" y="71"/>
                    </a:lnTo>
                    <a:lnTo>
                      <a:pt x="138" y="73"/>
                    </a:lnTo>
                    <a:lnTo>
                      <a:pt x="127" y="73"/>
                    </a:lnTo>
                    <a:lnTo>
                      <a:pt x="118" y="73"/>
                    </a:lnTo>
                    <a:lnTo>
                      <a:pt x="108" y="72"/>
                    </a:lnTo>
                    <a:lnTo>
                      <a:pt x="99" y="71"/>
                    </a:lnTo>
                    <a:lnTo>
                      <a:pt x="89" y="68"/>
                    </a:lnTo>
                    <a:lnTo>
                      <a:pt x="80" y="65"/>
                    </a:lnTo>
                    <a:lnTo>
                      <a:pt x="71" y="62"/>
                    </a:lnTo>
                    <a:lnTo>
                      <a:pt x="63" y="57"/>
                    </a:lnTo>
                    <a:lnTo>
                      <a:pt x="55" y="54"/>
                    </a:lnTo>
                    <a:lnTo>
                      <a:pt x="39" y="43"/>
                    </a:lnTo>
                    <a:lnTo>
                      <a:pt x="25" y="30"/>
                    </a:lnTo>
                    <a:lnTo>
                      <a:pt x="12" y="17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3" y="9"/>
                    </a:lnTo>
                    <a:lnTo>
                      <a:pt x="5" y="14"/>
                    </a:lnTo>
                    <a:lnTo>
                      <a:pt x="7" y="19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4" y="32"/>
                    </a:lnTo>
                    <a:lnTo>
                      <a:pt x="17" y="36"/>
                    </a:lnTo>
                    <a:close/>
                  </a:path>
                </a:pathLst>
              </a:custGeom>
              <a:solidFill>
                <a:srgbClr val="F1AD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79" name="Freeform 212"/>
              <p:cNvSpPr>
                <a:spLocks/>
              </p:cNvSpPr>
              <p:nvPr/>
            </p:nvSpPr>
            <p:spPr bwMode="auto">
              <a:xfrm>
                <a:off x="1135" y="2677"/>
                <a:ext cx="45" cy="15"/>
              </a:xfrm>
              <a:custGeom>
                <a:avLst/>
                <a:gdLst>
                  <a:gd name="T0" fmla="*/ 2 w 224"/>
                  <a:gd name="T1" fmla="*/ 6 h 95"/>
                  <a:gd name="T2" fmla="*/ 5 w 224"/>
                  <a:gd name="T3" fmla="*/ 8 h 95"/>
                  <a:gd name="T4" fmla="*/ 7 w 224"/>
                  <a:gd name="T5" fmla="*/ 9 h 95"/>
                  <a:gd name="T6" fmla="*/ 10 w 224"/>
                  <a:gd name="T7" fmla="*/ 11 h 95"/>
                  <a:gd name="T8" fmla="*/ 13 w 224"/>
                  <a:gd name="T9" fmla="*/ 12 h 95"/>
                  <a:gd name="T10" fmla="*/ 16 w 224"/>
                  <a:gd name="T11" fmla="*/ 14 h 95"/>
                  <a:gd name="T12" fmla="*/ 19 w 224"/>
                  <a:gd name="T13" fmla="*/ 14 h 95"/>
                  <a:gd name="T14" fmla="*/ 23 w 224"/>
                  <a:gd name="T15" fmla="*/ 15 h 95"/>
                  <a:gd name="T16" fmla="*/ 27 w 224"/>
                  <a:gd name="T17" fmla="*/ 15 h 95"/>
                  <a:gd name="T18" fmla="*/ 29 w 224"/>
                  <a:gd name="T19" fmla="*/ 15 h 95"/>
                  <a:gd name="T20" fmla="*/ 30 w 224"/>
                  <a:gd name="T21" fmla="*/ 15 h 95"/>
                  <a:gd name="T22" fmla="*/ 32 w 224"/>
                  <a:gd name="T23" fmla="*/ 15 h 95"/>
                  <a:gd name="T24" fmla="*/ 34 w 224"/>
                  <a:gd name="T25" fmla="*/ 14 h 95"/>
                  <a:gd name="T26" fmla="*/ 36 w 224"/>
                  <a:gd name="T27" fmla="*/ 14 h 95"/>
                  <a:gd name="T28" fmla="*/ 38 w 224"/>
                  <a:gd name="T29" fmla="*/ 13 h 95"/>
                  <a:gd name="T30" fmla="*/ 39 w 224"/>
                  <a:gd name="T31" fmla="*/ 13 h 95"/>
                  <a:gd name="T32" fmla="*/ 41 w 224"/>
                  <a:gd name="T33" fmla="*/ 12 h 95"/>
                  <a:gd name="T34" fmla="*/ 41 w 224"/>
                  <a:gd name="T35" fmla="*/ 12 h 95"/>
                  <a:gd name="T36" fmla="*/ 42 w 224"/>
                  <a:gd name="T37" fmla="*/ 11 h 95"/>
                  <a:gd name="T38" fmla="*/ 43 w 224"/>
                  <a:gd name="T39" fmla="*/ 11 h 95"/>
                  <a:gd name="T40" fmla="*/ 43 w 224"/>
                  <a:gd name="T41" fmla="*/ 10 h 95"/>
                  <a:gd name="T42" fmla="*/ 44 w 224"/>
                  <a:gd name="T43" fmla="*/ 9 h 95"/>
                  <a:gd name="T44" fmla="*/ 44 w 224"/>
                  <a:gd name="T45" fmla="*/ 9 h 95"/>
                  <a:gd name="T46" fmla="*/ 45 w 224"/>
                  <a:gd name="T47" fmla="*/ 8 h 95"/>
                  <a:gd name="T48" fmla="*/ 45 w 224"/>
                  <a:gd name="T49" fmla="*/ 8 h 95"/>
                  <a:gd name="T50" fmla="*/ 43 w 224"/>
                  <a:gd name="T51" fmla="*/ 9 h 95"/>
                  <a:gd name="T52" fmla="*/ 41 w 224"/>
                  <a:gd name="T53" fmla="*/ 10 h 95"/>
                  <a:gd name="T54" fmla="*/ 39 w 224"/>
                  <a:gd name="T55" fmla="*/ 11 h 95"/>
                  <a:gd name="T56" fmla="*/ 36 w 224"/>
                  <a:gd name="T57" fmla="*/ 12 h 95"/>
                  <a:gd name="T58" fmla="*/ 34 w 224"/>
                  <a:gd name="T59" fmla="*/ 12 h 95"/>
                  <a:gd name="T60" fmla="*/ 32 w 224"/>
                  <a:gd name="T61" fmla="*/ 13 h 95"/>
                  <a:gd name="T62" fmla="*/ 29 w 224"/>
                  <a:gd name="T63" fmla="*/ 13 h 95"/>
                  <a:gd name="T64" fmla="*/ 27 w 224"/>
                  <a:gd name="T65" fmla="*/ 13 h 95"/>
                  <a:gd name="T66" fmla="*/ 25 w 224"/>
                  <a:gd name="T67" fmla="*/ 13 h 95"/>
                  <a:gd name="T68" fmla="*/ 23 w 224"/>
                  <a:gd name="T69" fmla="*/ 13 h 95"/>
                  <a:gd name="T70" fmla="*/ 20 w 224"/>
                  <a:gd name="T71" fmla="*/ 13 h 95"/>
                  <a:gd name="T72" fmla="*/ 18 w 224"/>
                  <a:gd name="T73" fmla="*/ 12 h 95"/>
                  <a:gd name="T74" fmla="*/ 16 w 224"/>
                  <a:gd name="T75" fmla="*/ 12 h 95"/>
                  <a:gd name="T76" fmla="*/ 15 w 224"/>
                  <a:gd name="T77" fmla="*/ 11 h 95"/>
                  <a:gd name="T78" fmla="*/ 13 w 224"/>
                  <a:gd name="T79" fmla="*/ 11 h 95"/>
                  <a:gd name="T80" fmla="*/ 11 w 224"/>
                  <a:gd name="T81" fmla="*/ 10 h 95"/>
                  <a:gd name="T82" fmla="*/ 9 w 224"/>
                  <a:gd name="T83" fmla="*/ 9 h 95"/>
                  <a:gd name="T84" fmla="*/ 8 w 224"/>
                  <a:gd name="T85" fmla="*/ 8 h 95"/>
                  <a:gd name="T86" fmla="*/ 6 w 224"/>
                  <a:gd name="T87" fmla="*/ 7 h 95"/>
                  <a:gd name="T88" fmla="*/ 5 w 224"/>
                  <a:gd name="T89" fmla="*/ 6 h 95"/>
                  <a:gd name="T90" fmla="*/ 4 w 224"/>
                  <a:gd name="T91" fmla="*/ 4 h 95"/>
                  <a:gd name="T92" fmla="*/ 2 w 224"/>
                  <a:gd name="T93" fmla="*/ 3 h 95"/>
                  <a:gd name="T94" fmla="*/ 1 w 224"/>
                  <a:gd name="T95" fmla="*/ 2 h 95"/>
                  <a:gd name="T96" fmla="*/ 0 w 224"/>
                  <a:gd name="T97" fmla="*/ 0 h 95"/>
                  <a:gd name="T98" fmla="*/ 0 w 224"/>
                  <a:gd name="T99" fmla="*/ 1 h 95"/>
                  <a:gd name="T100" fmla="*/ 0 w 224"/>
                  <a:gd name="T101" fmla="*/ 2 h 95"/>
                  <a:gd name="T102" fmla="*/ 1 w 224"/>
                  <a:gd name="T103" fmla="*/ 2 h 95"/>
                  <a:gd name="T104" fmla="*/ 1 w 224"/>
                  <a:gd name="T105" fmla="*/ 3 h 95"/>
                  <a:gd name="T106" fmla="*/ 1 w 224"/>
                  <a:gd name="T107" fmla="*/ 4 h 95"/>
                  <a:gd name="T108" fmla="*/ 2 w 224"/>
                  <a:gd name="T109" fmla="*/ 4 h 95"/>
                  <a:gd name="T110" fmla="*/ 2 w 224"/>
                  <a:gd name="T111" fmla="*/ 5 h 95"/>
                  <a:gd name="T112" fmla="*/ 2 w 224"/>
                  <a:gd name="T113" fmla="*/ 6 h 9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24"/>
                  <a:gd name="T172" fmla="*/ 0 h 95"/>
                  <a:gd name="T173" fmla="*/ 224 w 224"/>
                  <a:gd name="T174" fmla="*/ 95 h 9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24" h="95">
                    <a:moveTo>
                      <a:pt x="12" y="35"/>
                    </a:moveTo>
                    <a:lnTo>
                      <a:pt x="24" y="48"/>
                    </a:lnTo>
                    <a:lnTo>
                      <a:pt x="37" y="60"/>
                    </a:lnTo>
                    <a:lnTo>
                      <a:pt x="50" y="71"/>
                    </a:lnTo>
                    <a:lnTo>
                      <a:pt x="65" y="79"/>
                    </a:lnTo>
                    <a:lnTo>
                      <a:pt x="81" y="86"/>
                    </a:lnTo>
                    <a:lnTo>
                      <a:pt x="97" y="91"/>
                    </a:lnTo>
                    <a:lnTo>
                      <a:pt x="115" y="95"/>
                    </a:lnTo>
                    <a:lnTo>
                      <a:pt x="132" y="95"/>
                    </a:lnTo>
                    <a:lnTo>
                      <a:pt x="142" y="95"/>
                    </a:lnTo>
                    <a:lnTo>
                      <a:pt x="151" y="94"/>
                    </a:lnTo>
                    <a:lnTo>
                      <a:pt x="160" y="92"/>
                    </a:lnTo>
                    <a:lnTo>
                      <a:pt x="169" y="90"/>
                    </a:lnTo>
                    <a:lnTo>
                      <a:pt x="178" y="88"/>
                    </a:lnTo>
                    <a:lnTo>
                      <a:pt x="187" y="84"/>
                    </a:lnTo>
                    <a:lnTo>
                      <a:pt x="195" y="80"/>
                    </a:lnTo>
                    <a:lnTo>
                      <a:pt x="203" y="77"/>
                    </a:lnTo>
                    <a:lnTo>
                      <a:pt x="206" y="73"/>
                    </a:lnTo>
                    <a:lnTo>
                      <a:pt x="209" y="70"/>
                    </a:lnTo>
                    <a:lnTo>
                      <a:pt x="212" y="67"/>
                    </a:lnTo>
                    <a:lnTo>
                      <a:pt x="214" y="64"/>
                    </a:lnTo>
                    <a:lnTo>
                      <a:pt x="217" y="60"/>
                    </a:lnTo>
                    <a:lnTo>
                      <a:pt x="219" y="56"/>
                    </a:lnTo>
                    <a:lnTo>
                      <a:pt x="222" y="53"/>
                    </a:lnTo>
                    <a:lnTo>
                      <a:pt x="224" y="49"/>
                    </a:lnTo>
                    <a:lnTo>
                      <a:pt x="214" y="56"/>
                    </a:lnTo>
                    <a:lnTo>
                      <a:pt x="204" y="64"/>
                    </a:lnTo>
                    <a:lnTo>
                      <a:pt x="193" y="70"/>
                    </a:lnTo>
                    <a:lnTo>
                      <a:pt x="181" y="76"/>
                    </a:lnTo>
                    <a:lnTo>
                      <a:pt x="170" y="79"/>
                    </a:lnTo>
                    <a:lnTo>
                      <a:pt x="157" y="82"/>
                    </a:lnTo>
                    <a:lnTo>
                      <a:pt x="145" y="84"/>
                    </a:lnTo>
                    <a:lnTo>
                      <a:pt x="132" y="84"/>
                    </a:lnTo>
                    <a:lnTo>
                      <a:pt x="122" y="84"/>
                    </a:lnTo>
                    <a:lnTo>
                      <a:pt x="112" y="83"/>
                    </a:lnTo>
                    <a:lnTo>
                      <a:pt x="101" y="82"/>
                    </a:lnTo>
                    <a:lnTo>
                      <a:pt x="92" y="78"/>
                    </a:lnTo>
                    <a:lnTo>
                      <a:pt x="82" y="76"/>
                    </a:lnTo>
                    <a:lnTo>
                      <a:pt x="73" y="71"/>
                    </a:lnTo>
                    <a:lnTo>
                      <a:pt x="64" y="67"/>
                    </a:lnTo>
                    <a:lnTo>
                      <a:pt x="56" y="61"/>
                    </a:lnTo>
                    <a:lnTo>
                      <a:pt x="47" y="55"/>
                    </a:lnTo>
                    <a:lnTo>
                      <a:pt x="40" y="49"/>
                    </a:lnTo>
                    <a:lnTo>
                      <a:pt x="32" y="42"/>
                    </a:lnTo>
                    <a:lnTo>
                      <a:pt x="25" y="35"/>
                    </a:lnTo>
                    <a:lnTo>
                      <a:pt x="18" y="28"/>
                    </a:lnTo>
                    <a:lnTo>
                      <a:pt x="12" y="19"/>
                    </a:lnTo>
                    <a:lnTo>
                      <a:pt x="6" y="1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10"/>
                    </a:lnTo>
                    <a:lnTo>
                      <a:pt x="4" y="13"/>
                    </a:lnTo>
                    <a:lnTo>
                      <a:pt x="5" y="18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10" y="30"/>
                    </a:ln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F2AF9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80" name="Freeform 213"/>
              <p:cNvSpPr>
                <a:spLocks/>
              </p:cNvSpPr>
              <p:nvPr/>
            </p:nvSpPr>
            <p:spPr bwMode="auto">
              <a:xfrm>
                <a:off x="1135" y="2674"/>
                <a:ext cx="47" cy="18"/>
              </a:xfrm>
              <a:custGeom>
                <a:avLst/>
                <a:gdLst>
                  <a:gd name="T0" fmla="*/ 4 w 235"/>
                  <a:gd name="T1" fmla="*/ 8 h 106"/>
                  <a:gd name="T2" fmla="*/ 9 w 235"/>
                  <a:gd name="T3" fmla="*/ 13 h 106"/>
                  <a:gd name="T4" fmla="*/ 14 w 235"/>
                  <a:gd name="T5" fmla="*/ 15 h 106"/>
                  <a:gd name="T6" fmla="*/ 18 w 235"/>
                  <a:gd name="T7" fmla="*/ 17 h 106"/>
                  <a:gd name="T8" fmla="*/ 21 w 235"/>
                  <a:gd name="T9" fmla="*/ 18 h 106"/>
                  <a:gd name="T10" fmla="*/ 25 w 235"/>
                  <a:gd name="T11" fmla="*/ 18 h 106"/>
                  <a:gd name="T12" fmla="*/ 29 w 235"/>
                  <a:gd name="T13" fmla="*/ 18 h 106"/>
                  <a:gd name="T14" fmla="*/ 34 w 235"/>
                  <a:gd name="T15" fmla="*/ 17 h 106"/>
                  <a:gd name="T16" fmla="*/ 38 w 235"/>
                  <a:gd name="T17" fmla="*/ 16 h 106"/>
                  <a:gd name="T18" fmla="*/ 42 w 235"/>
                  <a:gd name="T19" fmla="*/ 14 h 106"/>
                  <a:gd name="T20" fmla="*/ 44 w 235"/>
                  <a:gd name="T21" fmla="*/ 13 h 106"/>
                  <a:gd name="T22" fmla="*/ 45 w 235"/>
                  <a:gd name="T23" fmla="*/ 12 h 106"/>
                  <a:gd name="T24" fmla="*/ 46 w 235"/>
                  <a:gd name="T25" fmla="*/ 11 h 106"/>
                  <a:gd name="T26" fmla="*/ 47 w 235"/>
                  <a:gd name="T27" fmla="*/ 10 h 106"/>
                  <a:gd name="T28" fmla="*/ 47 w 235"/>
                  <a:gd name="T29" fmla="*/ 9 h 106"/>
                  <a:gd name="T30" fmla="*/ 47 w 235"/>
                  <a:gd name="T31" fmla="*/ 9 h 106"/>
                  <a:gd name="T32" fmla="*/ 47 w 235"/>
                  <a:gd name="T33" fmla="*/ 9 h 106"/>
                  <a:gd name="T34" fmla="*/ 47 w 235"/>
                  <a:gd name="T35" fmla="*/ 9 h 106"/>
                  <a:gd name="T36" fmla="*/ 45 w 235"/>
                  <a:gd name="T37" fmla="*/ 11 h 106"/>
                  <a:gd name="T38" fmla="*/ 40 w 235"/>
                  <a:gd name="T39" fmla="*/ 13 h 106"/>
                  <a:gd name="T40" fmla="*/ 35 w 235"/>
                  <a:gd name="T41" fmla="*/ 15 h 106"/>
                  <a:gd name="T42" fmla="*/ 30 w 235"/>
                  <a:gd name="T43" fmla="*/ 16 h 106"/>
                  <a:gd name="T44" fmla="*/ 25 w 235"/>
                  <a:gd name="T45" fmla="*/ 16 h 106"/>
                  <a:gd name="T46" fmla="*/ 21 w 235"/>
                  <a:gd name="T47" fmla="*/ 16 h 106"/>
                  <a:gd name="T48" fmla="*/ 17 w 235"/>
                  <a:gd name="T49" fmla="*/ 14 h 106"/>
                  <a:gd name="T50" fmla="*/ 13 w 235"/>
                  <a:gd name="T51" fmla="*/ 13 h 106"/>
                  <a:gd name="T52" fmla="*/ 9 w 235"/>
                  <a:gd name="T53" fmla="*/ 11 h 106"/>
                  <a:gd name="T54" fmla="*/ 6 w 235"/>
                  <a:gd name="T55" fmla="*/ 8 h 106"/>
                  <a:gd name="T56" fmla="*/ 3 w 235"/>
                  <a:gd name="T57" fmla="*/ 5 h 106"/>
                  <a:gd name="T58" fmla="*/ 1 w 235"/>
                  <a:gd name="T59" fmla="*/ 2 h 106"/>
                  <a:gd name="T60" fmla="*/ 0 w 235"/>
                  <a:gd name="T61" fmla="*/ 1 h 106"/>
                  <a:gd name="T62" fmla="*/ 0 w 235"/>
                  <a:gd name="T63" fmla="*/ 2 h 106"/>
                  <a:gd name="T64" fmla="*/ 1 w 235"/>
                  <a:gd name="T65" fmla="*/ 4 h 106"/>
                  <a:gd name="T66" fmla="*/ 1 w 235"/>
                  <a:gd name="T67" fmla="*/ 5 h 10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35"/>
                  <a:gd name="T103" fmla="*/ 0 h 106"/>
                  <a:gd name="T104" fmla="*/ 235 w 235"/>
                  <a:gd name="T105" fmla="*/ 106 h 10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35" h="106">
                    <a:moveTo>
                      <a:pt x="8" y="33"/>
                    </a:moveTo>
                    <a:lnTo>
                      <a:pt x="20" y="50"/>
                    </a:lnTo>
                    <a:lnTo>
                      <a:pt x="33" y="63"/>
                    </a:lnTo>
                    <a:lnTo>
                      <a:pt x="47" y="76"/>
                    </a:lnTo>
                    <a:lnTo>
                      <a:pt x="63" y="87"/>
                    </a:lnTo>
                    <a:lnTo>
                      <a:pt x="71" y="90"/>
                    </a:lnTo>
                    <a:lnTo>
                      <a:pt x="79" y="95"/>
                    </a:lnTo>
                    <a:lnTo>
                      <a:pt x="88" y="98"/>
                    </a:lnTo>
                    <a:lnTo>
                      <a:pt x="97" y="101"/>
                    </a:lnTo>
                    <a:lnTo>
                      <a:pt x="107" y="104"/>
                    </a:lnTo>
                    <a:lnTo>
                      <a:pt x="116" y="105"/>
                    </a:lnTo>
                    <a:lnTo>
                      <a:pt x="126" y="106"/>
                    </a:lnTo>
                    <a:lnTo>
                      <a:pt x="135" y="106"/>
                    </a:lnTo>
                    <a:lnTo>
                      <a:pt x="146" y="106"/>
                    </a:lnTo>
                    <a:lnTo>
                      <a:pt x="157" y="104"/>
                    </a:lnTo>
                    <a:lnTo>
                      <a:pt x="168" y="102"/>
                    </a:lnTo>
                    <a:lnTo>
                      <a:pt x="179" y="99"/>
                    </a:lnTo>
                    <a:lnTo>
                      <a:pt x="189" y="95"/>
                    </a:lnTo>
                    <a:lnTo>
                      <a:pt x="199" y="90"/>
                    </a:lnTo>
                    <a:lnTo>
                      <a:pt x="209" y="84"/>
                    </a:lnTo>
                    <a:lnTo>
                      <a:pt x="218" y="78"/>
                    </a:lnTo>
                    <a:lnTo>
                      <a:pt x="220" y="76"/>
                    </a:lnTo>
                    <a:lnTo>
                      <a:pt x="222" y="72"/>
                    </a:lnTo>
                    <a:lnTo>
                      <a:pt x="224" y="70"/>
                    </a:lnTo>
                    <a:lnTo>
                      <a:pt x="226" y="66"/>
                    </a:lnTo>
                    <a:lnTo>
                      <a:pt x="228" y="63"/>
                    </a:lnTo>
                    <a:lnTo>
                      <a:pt x="231" y="59"/>
                    </a:lnTo>
                    <a:lnTo>
                      <a:pt x="233" y="57"/>
                    </a:lnTo>
                    <a:lnTo>
                      <a:pt x="235" y="53"/>
                    </a:lnTo>
                    <a:lnTo>
                      <a:pt x="235" y="52"/>
                    </a:lnTo>
                    <a:lnTo>
                      <a:pt x="235" y="51"/>
                    </a:lnTo>
                    <a:lnTo>
                      <a:pt x="224" y="62"/>
                    </a:lnTo>
                    <a:lnTo>
                      <a:pt x="213" y="70"/>
                    </a:lnTo>
                    <a:lnTo>
                      <a:pt x="201" y="77"/>
                    </a:lnTo>
                    <a:lnTo>
                      <a:pt x="189" y="83"/>
                    </a:lnTo>
                    <a:lnTo>
                      <a:pt x="176" y="88"/>
                    </a:lnTo>
                    <a:lnTo>
                      <a:pt x="163" y="92"/>
                    </a:lnTo>
                    <a:lnTo>
                      <a:pt x="149" y="94"/>
                    </a:lnTo>
                    <a:lnTo>
                      <a:pt x="135" y="95"/>
                    </a:lnTo>
                    <a:lnTo>
                      <a:pt x="124" y="95"/>
                    </a:lnTo>
                    <a:lnTo>
                      <a:pt x="114" y="94"/>
                    </a:lnTo>
                    <a:lnTo>
                      <a:pt x="103" y="92"/>
                    </a:lnTo>
                    <a:lnTo>
                      <a:pt x="93" y="88"/>
                    </a:lnTo>
                    <a:lnTo>
                      <a:pt x="83" y="84"/>
                    </a:lnTo>
                    <a:lnTo>
                      <a:pt x="73" y="80"/>
                    </a:lnTo>
                    <a:lnTo>
                      <a:pt x="64" y="75"/>
                    </a:lnTo>
                    <a:lnTo>
                      <a:pt x="55" y="69"/>
                    </a:lnTo>
                    <a:lnTo>
                      <a:pt x="47" y="63"/>
                    </a:lnTo>
                    <a:lnTo>
                      <a:pt x="39" y="56"/>
                    </a:lnTo>
                    <a:lnTo>
                      <a:pt x="31" y="47"/>
                    </a:lnTo>
                    <a:lnTo>
                      <a:pt x="24" y="39"/>
                    </a:lnTo>
                    <a:lnTo>
                      <a:pt x="17" y="30"/>
                    </a:lnTo>
                    <a:lnTo>
                      <a:pt x="11" y="21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9"/>
                    </a:lnTo>
                    <a:lnTo>
                      <a:pt x="2" y="14"/>
                    </a:lnTo>
                    <a:lnTo>
                      <a:pt x="3" y="17"/>
                    </a:lnTo>
                    <a:lnTo>
                      <a:pt x="4" y="21"/>
                    </a:lnTo>
                    <a:lnTo>
                      <a:pt x="5" y="26"/>
                    </a:lnTo>
                    <a:lnTo>
                      <a:pt x="7" y="29"/>
                    </a:lnTo>
                    <a:lnTo>
                      <a:pt x="8" y="33"/>
                    </a:lnTo>
                    <a:close/>
                  </a:path>
                </a:pathLst>
              </a:custGeom>
              <a:solidFill>
                <a:srgbClr val="F2B19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81" name="Freeform 214"/>
              <p:cNvSpPr>
                <a:spLocks/>
              </p:cNvSpPr>
              <p:nvPr/>
            </p:nvSpPr>
            <p:spPr bwMode="auto">
              <a:xfrm>
                <a:off x="1134" y="2672"/>
                <a:ext cx="49" cy="19"/>
              </a:xfrm>
              <a:custGeom>
                <a:avLst/>
                <a:gdLst>
                  <a:gd name="T0" fmla="*/ 2 w 242"/>
                  <a:gd name="T1" fmla="*/ 7 h 114"/>
                  <a:gd name="T2" fmla="*/ 4 w 242"/>
                  <a:gd name="T3" fmla="*/ 10 h 114"/>
                  <a:gd name="T4" fmla="*/ 7 w 242"/>
                  <a:gd name="T5" fmla="*/ 12 h 114"/>
                  <a:gd name="T6" fmla="*/ 10 w 242"/>
                  <a:gd name="T7" fmla="*/ 14 h 114"/>
                  <a:gd name="T8" fmla="*/ 14 w 242"/>
                  <a:gd name="T9" fmla="*/ 16 h 114"/>
                  <a:gd name="T10" fmla="*/ 17 w 242"/>
                  <a:gd name="T11" fmla="*/ 18 h 114"/>
                  <a:gd name="T12" fmla="*/ 21 w 242"/>
                  <a:gd name="T13" fmla="*/ 19 h 114"/>
                  <a:gd name="T14" fmla="*/ 26 w 242"/>
                  <a:gd name="T15" fmla="*/ 19 h 114"/>
                  <a:gd name="T16" fmla="*/ 30 w 242"/>
                  <a:gd name="T17" fmla="*/ 19 h 114"/>
                  <a:gd name="T18" fmla="*/ 35 w 242"/>
                  <a:gd name="T19" fmla="*/ 18 h 114"/>
                  <a:gd name="T20" fmla="*/ 40 w 242"/>
                  <a:gd name="T21" fmla="*/ 17 h 114"/>
                  <a:gd name="T22" fmla="*/ 44 w 242"/>
                  <a:gd name="T23" fmla="*/ 14 h 114"/>
                  <a:gd name="T24" fmla="*/ 46 w 242"/>
                  <a:gd name="T25" fmla="*/ 13 h 114"/>
                  <a:gd name="T26" fmla="*/ 47 w 242"/>
                  <a:gd name="T27" fmla="*/ 12 h 114"/>
                  <a:gd name="T28" fmla="*/ 47 w 242"/>
                  <a:gd name="T29" fmla="*/ 12 h 114"/>
                  <a:gd name="T30" fmla="*/ 48 w 242"/>
                  <a:gd name="T31" fmla="*/ 11 h 114"/>
                  <a:gd name="T32" fmla="*/ 48 w 242"/>
                  <a:gd name="T33" fmla="*/ 11 h 114"/>
                  <a:gd name="T34" fmla="*/ 48 w 242"/>
                  <a:gd name="T35" fmla="*/ 10 h 114"/>
                  <a:gd name="T36" fmla="*/ 49 w 242"/>
                  <a:gd name="T37" fmla="*/ 10 h 114"/>
                  <a:gd name="T38" fmla="*/ 49 w 242"/>
                  <a:gd name="T39" fmla="*/ 9 h 114"/>
                  <a:gd name="T40" fmla="*/ 47 w 242"/>
                  <a:gd name="T41" fmla="*/ 11 h 114"/>
                  <a:gd name="T42" fmla="*/ 42 w 242"/>
                  <a:gd name="T43" fmla="*/ 14 h 114"/>
                  <a:gd name="T44" fmla="*/ 36 w 242"/>
                  <a:gd name="T45" fmla="*/ 16 h 114"/>
                  <a:gd name="T46" fmla="*/ 31 w 242"/>
                  <a:gd name="T47" fmla="*/ 17 h 114"/>
                  <a:gd name="T48" fmla="*/ 25 w 242"/>
                  <a:gd name="T49" fmla="*/ 17 h 114"/>
                  <a:gd name="T50" fmla="*/ 21 w 242"/>
                  <a:gd name="T51" fmla="*/ 17 h 114"/>
                  <a:gd name="T52" fmla="*/ 17 w 242"/>
                  <a:gd name="T53" fmla="*/ 15 h 114"/>
                  <a:gd name="T54" fmla="*/ 13 w 242"/>
                  <a:gd name="T55" fmla="*/ 14 h 114"/>
                  <a:gd name="T56" fmla="*/ 9 w 242"/>
                  <a:gd name="T57" fmla="*/ 11 h 114"/>
                  <a:gd name="T58" fmla="*/ 6 w 242"/>
                  <a:gd name="T59" fmla="*/ 9 h 114"/>
                  <a:gd name="T60" fmla="*/ 3 w 242"/>
                  <a:gd name="T61" fmla="*/ 5 h 114"/>
                  <a:gd name="T62" fmla="*/ 1 w 242"/>
                  <a:gd name="T63" fmla="*/ 2 h 114"/>
                  <a:gd name="T64" fmla="*/ 0 w 242"/>
                  <a:gd name="T65" fmla="*/ 1 h 114"/>
                  <a:gd name="T66" fmla="*/ 0 w 242"/>
                  <a:gd name="T67" fmla="*/ 2 h 114"/>
                  <a:gd name="T68" fmla="*/ 0 w 242"/>
                  <a:gd name="T69" fmla="*/ 3 h 114"/>
                  <a:gd name="T70" fmla="*/ 1 w 242"/>
                  <a:gd name="T71" fmla="*/ 4 h 11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42"/>
                  <a:gd name="T109" fmla="*/ 0 h 114"/>
                  <a:gd name="T110" fmla="*/ 242 w 242"/>
                  <a:gd name="T111" fmla="*/ 114 h 11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42" h="114">
                    <a:moveTo>
                      <a:pt x="4" y="30"/>
                    </a:moveTo>
                    <a:lnTo>
                      <a:pt x="10" y="40"/>
                    </a:lnTo>
                    <a:lnTo>
                      <a:pt x="16" y="49"/>
                    </a:lnTo>
                    <a:lnTo>
                      <a:pt x="22" y="58"/>
                    </a:lnTo>
                    <a:lnTo>
                      <a:pt x="29" y="65"/>
                    </a:lnTo>
                    <a:lnTo>
                      <a:pt x="36" y="72"/>
                    </a:lnTo>
                    <a:lnTo>
                      <a:pt x="44" y="79"/>
                    </a:lnTo>
                    <a:lnTo>
                      <a:pt x="51" y="85"/>
                    </a:lnTo>
                    <a:lnTo>
                      <a:pt x="60" y="91"/>
                    </a:lnTo>
                    <a:lnTo>
                      <a:pt x="68" y="97"/>
                    </a:lnTo>
                    <a:lnTo>
                      <a:pt x="77" y="101"/>
                    </a:lnTo>
                    <a:lnTo>
                      <a:pt x="86" y="106"/>
                    </a:lnTo>
                    <a:lnTo>
                      <a:pt x="96" y="108"/>
                    </a:lnTo>
                    <a:lnTo>
                      <a:pt x="105" y="112"/>
                    </a:lnTo>
                    <a:lnTo>
                      <a:pt x="116" y="113"/>
                    </a:lnTo>
                    <a:lnTo>
                      <a:pt x="126" y="114"/>
                    </a:lnTo>
                    <a:lnTo>
                      <a:pt x="136" y="114"/>
                    </a:lnTo>
                    <a:lnTo>
                      <a:pt x="149" y="114"/>
                    </a:lnTo>
                    <a:lnTo>
                      <a:pt x="161" y="112"/>
                    </a:lnTo>
                    <a:lnTo>
                      <a:pt x="174" y="109"/>
                    </a:lnTo>
                    <a:lnTo>
                      <a:pt x="185" y="106"/>
                    </a:lnTo>
                    <a:lnTo>
                      <a:pt x="197" y="100"/>
                    </a:lnTo>
                    <a:lnTo>
                      <a:pt x="208" y="94"/>
                    </a:lnTo>
                    <a:lnTo>
                      <a:pt x="218" y="86"/>
                    </a:lnTo>
                    <a:lnTo>
                      <a:pt x="228" y="79"/>
                    </a:lnTo>
                    <a:lnTo>
                      <a:pt x="229" y="78"/>
                    </a:lnTo>
                    <a:lnTo>
                      <a:pt x="230" y="76"/>
                    </a:lnTo>
                    <a:lnTo>
                      <a:pt x="232" y="74"/>
                    </a:lnTo>
                    <a:lnTo>
                      <a:pt x="232" y="73"/>
                    </a:lnTo>
                    <a:lnTo>
                      <a:pt x="233" y="72"/>
                    </a:lnTo>
                    <a:lnTo>
                      <a:pt x="234" y="70"/>
                    </a:lnTo>
                    <a:lnTo>
                      <a:pt x="235" y="68"/>
                    </a:lnTo>
                    <a:lnTo>
                      <a:pt x="236" y="67"/>
                    </a:lnTo>
                    <a:lnTo>
                      <a:pt x="237" y="65"/>
                    </a:lnTo>
                    <a:lnTo>
                      <a:pt x="237" y="64"/>
                    </a:lnTo>
                    <a:lnTo>
                      <a:pt x="238" y="61"/>
                    </a:lnTo>
                    <a:lnTo>
                      <a:pt x="239" y="59"/>
                    </a:lnTo>
                    <a:lnTo>
                      <a:pt x="240" y="58"/>
                    </a:lnTo>
                    <a:lnTo>
                      <a:pt x="241" y="55"/>
                    </a:lnTo>
                    <a:lnTo>
                      <a:pt x="241" y="54"/>
                    </a:lnTo>
                    <a:lnTo>
                      <a:pt x="242" y="52"/>
                    </a:lnTo>
                    <a:lnTo>
                      <a:pt x="230" y="64"/>
                    </a:lnTo>
                    <a:lnTo>
                      <a:pt x="219" y="73"/>
                    </a:lnTo>
                    <a:lnTo>
                      <a:pt x="207" y="83"/>
                    </a:lnTo>
                    <a:lnTo>
                      <a:pt x="194" y="90"/>
                    </a:lnTo>
                    <a:lnTo>
                      <a:pt x="180" y="96"/>
                    </a:lnTo>
                    <a:lnTo>
                      <a:pt x="166" y="100"/>
                    </a:lnTo>
                    <a:lnTo>
                      <a:pt x="151" y="103"/>
                    </a:lnTo>
                    <a:lnTo>
                      <a:pt x="136" y="103"/>
                    </a:lnTo>
                    <a:lnTo>
                      <a:pt x="125" y="103"/>
                    </a:lnTo>
                    <a:lnTo>
                      <a:pt x="114" y="102"/>
                    </a:lnTo>
                    <a:lnTo>
                      <a:pt x="102" y="100"/>
                    </a:lnTo>
                    <a:lnTo>
                      <a:pt x="92" y="96"/>
                    </a:lnTo>
                    <a:lnTo>
                      <a:pt x="82" y="92"/>
                    </a:lnTo>
                    <a:lnTo>
                      <a:pt x="72" y="88"/>
                    </a:lnTo>
                    <a:lnTo>
                      <a:pt x="63" y="82"/>
                    </a:lnTo>
                    <a:lnTo>
                      <a:pt x="54" y="74"/>
                    </a:lnTo>
                    <a:lnTo>
                      <a:pt x="45" y="67"/>
                    </a:lnTo>
                    <a:lnTo>
                      <a:pt x="37" y="60"/>
                    </a:lnTo>
                    <a:lnTo>
                      <a:pt x="30" y="52"/>
                    </a:lnTo>
                    <a:lnTo>
                      <a:pt x="23" y="42"/>
                    </a:lnTo>
                    <a:lnTo>
                      <a:pt x="16" y="32"/>
                    </a:lnTo>
                    <a:lnTo>
                      <a:pt x="10" y="22"/>
                    </a:lnTo>
                    <a:lnTo>
                      <a:pt x="5" y="11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1" y="11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3" y="23"/>
                    </a:lnTo>
                    <a:lnTo>
                      <a:pt x="3" y="26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F2B4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82" name="Freeform 215"/>
              <p:cNvSpPr>
                <a:spLocks/>
              </p:cNvSpPr>
              <p:nvPr/>
            </p:nvSpPr>
            <p:spPr bwMode="auto">
              <a:xfrm>
                <a:off x="1134" y="2669"/>
                <a:ext cx="50" cy="21"/>
              </a:xfrm>
              <a:custGeom>
                <a:avLst/>
                <a:gdLst>
                  <a:gd name="T0" fmla="*/ 1 w 246"/>
                  <a:gd name="T1" fmla="*/ 7 h 123"/>
                  <a:gd name="T2" fmla="*/ 4 w 246"/>
                  <a:gd name="T3" fmla="*/ 10 h 123"/>
                  <a:gd name="T4" fmla="*/ 7 w 246"/>
                  <a:gd name="T5" fmla="*/ 13 h 123"/>
                  <a:gd name="T6" fmla="*/ 10 w 246"/>
                  <a:gd name="T7" fmla="*/ 16 h 123"/>
                  <a:gd name="T8" fmla="*/ 13 w 246"/>
                  <a:gd name="T9" fmla="*/ 18 h 123"/>
                  <a:gd name="T10" fmla="*/ 17 w 246"/>
                  <a:gd name="T11" fmla="*/ 19 h 123"/>
                  <a:gd name="T12" fmla="*/ 21 w 246"/>
                  <a:gd name="T13" fmla="*/ 20 h 123"/>
                  <a:gd name="T14" fmla="*/ 25 w 246"/>
                  <a:gd name="T15" fmla="*/ 21 h 123"/>
                  <a:gd name="T16" fmla="*/ 30 w 246"/>
                  <a:gd name="T17" fmla="*/ 21 h 123"/>
                  <a:gd name="T18" fmla="*/ 36 w 246"/>
                  <a:gd name="T19" fmla="*/ 20 h 123"/>
                  <a:gd name="T20" fmla="*/ 41 w 246"/>
                  <a:gd name="T21" fmla="*/ 18 h 123"/>
                  <a:gd name="T22" fmla="*/ 46 w 246"/>
                  <a:gd name="T23" fmla="*/ 15 h 123"/>
                  <a:gd name="T24" fmla="*/ 48 w 246"/>
                  <a:gd name="T25" fmla="*/ 13 h 123"/>
                  <a:gd name="T26" fmla="*/ 49 w 246"/>
                  <a:gd name="T27" fmla="*/ 12 h 123"/>
                  <a:gd name="T28" fmla="*/ 49 w 246"/>
                  <a:gd name="T29" fmla="*/ 11 h 123"/>
                  <a:gd name="T30" fmla="*/ 50 w 246"/>
                  <a:gd name="T31" fmla="*/ 10 h 123"/>
                  <a:gd name="T32" fmla="*/ 48 w 246"/>
                  <a:gd name="T33" fmla="*/ 11 h 123"/>
                  <a:gd name="T34" fmla="*/ 43 w 246"/>
                  <a:gd name="T35" fmla="*/ 15 h 123"/>
                  <a:gd name="T36" fmla="*/ 37 w 246"/>
                  <a:gd name="T37" fmla="*/ 18 h 123"/>
                  <a:gd name="T38" fmla="*/ 31 w 246"/>
                  <a:gd name="T39" fmla="*/ 19 h 123"/>
                  <a:gd name="T40" fmla="*/ 25 w 246"/>
                  <a:gd name="T41" fmla="*/ 19 h 123"/>
                  <a:gd name="T42" fmla="*/ 21 w 246"/>
                  <a:gd name="T43" fmla="*/ 18 h 123"/>
                  <a:gd name="T44" fmla="*/ 16 w 246"/>
                  <a:gd name="T45" fmla="*/ 17 h 123"/>
                  <a:gd name="T46" fmla="*/ 12 w 246"/>
                  <a:gd name="T47" fmla="*/ 15 h 123"/>
                  <a:gd name="T48" fmla="*/ 9 w 246"/>
                  <a:gd name="T49" fmla="*/ 12 h 123"/>
                  <a:gd name="T50" fmla="*/ 6 w 246"/>
                  <a:gd name="T51" fmla="*/ 9 h 123"/>
                  <a:gd name="T52" fmla="*/ 3 w 246"/>
                  <a:gd name="T53" fmla="*/ 6 h 123"/>
                  <a:gd name="T54" fmla="*/ 1 w 246"/>
                  <a:gd name="T55" fmla="*/ 2 h 123"/>
                  <a:gd name="T56" fmla="*/ 0 w 246"/>
                  <a:gd name="T57" fmla="*/ 1 h 123"/>
                  <a:gd name="T58" fmla="*/ 0 w 246"/>
                  <a:gd name="T59" fmla="*/ 2 h 123"/>
                  <a:gd name="T60" fmla="*/ 0 w 246"/>
                  <a:gd name="T61" fmla="*/ 3 h 123"/>
                  <a:gd name="T62" fmla="*/ 0 w 246"/>
                  <a:gd name="T63" fmla="*/ 4 h 1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6"/>
                  <a:gd name="T97" fmla="*/ 0 h 123"/>
                  <a:gd name="T98" fmla="*/ 246 w 246"/>
                  <a:gd name="T99" fmla="*/ 123 h 1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6" h="123">
                    <a:moveTo>
                      <a:pt x="1" y="28"/>
                    </a:moveTo>
                    <a:lnTo>
                      <a:pt x="7" y="39"/>
                    </a:lnTo>
                    <a:lnTo>
                      <a:pt x="12" y="49"/>
                    </a:lnTo>
                    <a:lnTo>
                      <a:pt x="18" y="58"/>
                    </a:lnTo>
                    <a:lnTo>
                      <a:pt x="25" y="67"/>
                    </a:lnTo>
                    <a:lnTo>
                      <a:pt x="32" y="75"/>
                    </a:lnTo>
                    <a:lnTo>
                      <a:pt x="40" y="84"/>
                    </a:lnTo>
                    <a:lnTo>
                      <a:pt x="48" y="91"/>
                    </a:lnTo>
                    <a:lnTo>
                      <a:pt x="56" y="97"/>
                    </a:lnTo>
                    <a:lnTo>
                      <a:pt x="65" y="103"/>
                    </a:lnTo>
                    <a:lnTo>
                      <a:pt x="74" y="108"/>
                    </a:lnTo>
                    <a:lnTo>
                      <a:pt x="84" y="112"/>
                    </a:lnTo>
                    <a:lnTo>
                      <a:pt x="94" y="116"/>
                    </a:lnTo>
                    <a:lnTo>
                      <a:pt x="104" y="120"/>
                    </a:lnTo>
                    <a:lnTo>
                      <a:pt x="115" y="122"/>
                    </a:lnTo>
                    <a:lnTo>
                      <a:pt x="125" y="123"/>
                    </a:lnTo>
                    <a:lnTo>
                      <a:pt x="136" y="123"/>
                    </a:lnTo>
                    <a:lnTo>
                      <a:pt x="150" y="122"/>
                    </a:lnTo>
                    <a:lnTo>
                      <a:pt x="164" y="120"/>
                    </a:lnTo>
                    <a:lnTo>
                      <a:pt x="177" y="116"/>
                    </a:lnTo>
                    <a:lnTo>
                      <a:pt x="190" y="111"/>
                    </a:lnTo>
                    <a:lnTo>
                      <a:pt x="202" y="105"/>
                    </a:lnTo>
                    <a:lnTo>
                      <a:pt x="214" y="98"/>
                    </a:lnTo>
                    <a:lnTo>
                      <a:pt x="225" y="90"/>
                    </a:lnTo>
                    <a:lnTo>
                      <a:pt x="236" y="79"/>
                    </a:lnTo>
                    <a:lnTo>
                      <a:pt x="238" y="76"/>
                    </a:lnTo>
                    <a:lnTo>
                      <a:pt x="239" y="73"/>
                    </a:lnTo>
                    <a:lnTo>
                      <a:pt x="241" y="69"/>
                    </a:lnTo>
                    <a:lnTo>
                      <a:pt x="242" y="66"/>
                    </a:lnTo>
                    <a:lnTo>
                      <a:pt x="243" y="62"/>
                    </a:lnTo>
                    <a:lnTo>
                      <a:pt x="244" y="60"/>
                    </a:lnTo>
                    <a:lnTo>
                      <a:pt x="245" y="56"/>
                    </a:lnTo>
                    <a:lnTo>
                      <a:pt x="246" y="52"/>
                    </a:lnTo>
                    <a:lnTo>
                      <a:pt x="236" y="66"/>
                    </a:lnTo>
                    <a:lnTo>
                      <a:pt x="223" y="78"/>
                    </a:lnTo>
                    <a:lnTo>
                      <a:pt x="211" y="87"/>
                    </a:lnTo>
                    <a:lnTo>
                      <a:pt x="197" y="96"/>
                    </a:lnTo>
                    <a:lnTo>
                      <a:pt x="183" y="103"/>
                    </a:lnTo>
                    <a:lnTo>
                      <a:pt x="168" y="108"/>
                    </a:lnTo>
                    <a:lnTo>
                      <a:pt x="152" y="111"/>
                    </a:lnTo>
                    <a:lnTo>
                      <a:pt x="136" y="112"/>
                    </a:lnTo>
                    <a:lnTo>
                      <a:pt x="125" y="112"/>
                    </a:lnTo>
                    <a:lnTo>
                      <a:pt x="113" y="110"/>
                    </a:lnTo>
                    <a:lnTo>
                      <a:pt x="101" y="108"/>
                    </a:lnTo>
                    <a:lnTo>
                      <a:pt x="91" y="104"/>
                    </a:lnTo>
                    <a:lnTo>
                      <a:pt x="80" y="99"/>
                    </a:lnTo>
                    <a:lnTo>
                      <a:pt x="70" y="94"/>
                    </a:lnTo>
                    <a:lnTo>
                      <a:pt x="61" y="87"/>
                    </a:lnTo>
                    <a:lnTo>
                      <a:pt x="52" y="80"/>
                    </a:lnTo>
                    <a:lnTo>
                      <a:pt x="43" y="73"/>
                    </a:lnTo>
                    <a:lnTo>
                      <a:pt x="35" y="64"/>
                    </a:lnTo>
                    <a:lnTo>
                      <a:pt x="28" y="55"/>
                    </a:lnTo>
                    <a:lnTo>
                      <a:pt x="21" y="45"/>
                    </a:lnTo>
                    <a:lnTo>
                      <a:pt x="15" y="34"/>
                    </a:lnTo>
                    <a:lnTo>
                      <a:pt x="9" y="22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1" y="25"/>
                    </a:lnTo>
                    <a:lnTo>
                      <a:pt x="1" y="28"/>
                    </a:lnTo>
                    <a:close/>
                  </a:path>
                </a:pathLst>
              </a:custGeom>
              <a:solidFill>
                <a:srgbClr val="F3B6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83" name="Freeform 216"/>
              <p:cNvSpPr>
                <a:spLocks/>
              </p:cNvSpPr>
              <p:nvPr/>
            </p:nvSpPr>
            <p:spPr bwMode="auto">
              <a:xfrm>
                <a:off x="1134" y="2667"/>
                <a:ext cx="50" cy="22"/>
              </a:xfrm>
              <a:custGeom>
                <a:avLst/>
                <a:gdLst>
                  <a:gd name="T0" fmla="*/ 1 w 249"/>
                  <a:gd name="T1" fmla="*/ 7 h 132"/>
                  <a:gd name="T2" fmla="*/ 3 w 249"/>
                  <a:gd name="T3" fmla="*/ 10 h 132"/>
                  <a:gd name="T4" fmla="*/ 6 w 249"/>
                  <a:gd name="T5" fmla="*/ 13 h 132"/>
                  <a:gd name="T6" fmla="*/ 9 w 249"/>
                  <a:gd name="T7" fmla="*/ 16 h 132"/>
                  <a:gd name="T8" fmla="*/ 13 w 249"/>
                  <a:gd name="T9" fmla="*/ 18 h 132"/>
                  <a:gd name="T10" fmla="*/ 16 w 249"/>
                  <a:gd name="T11" fmla="*/ 20 h 132"/>
                  <a:gd name="T12" fmla="*/ 20 w 249"/>
                  <a:gd name="T13" fmla="*/ 22 h 132"/>
                  <a:gd name="T14" fmla="*/ 25 w 249"/>
                  <a:gd name="T15" fmla="*/ 22 h 132"/>
                  <a:gd name="T16" fmla="*/ 30 w 249"/>
                  <a:gd name="T17" fmla="*/ 22 h 132"/>
                  <a:gd name="T18" fmla="*/ 36 w 249"/>
                  <a:gd name="T19" fmla="*/ 21 h 132"/>
                  <a:gd name="T20" fmla="*/ 42 w 249"/>
                  <a:gd name="T21" fmla="*/ 19 h 132"/>
                  <a:gd name="T22" fmla="*/ 46 w 249"/>
                  <a:gd name="T23" fmla="*/ 15 h 132"/>
                  <a:gd name="T24" fmla="*/ 49 w 249"/>
                  <a:gd name="T25" fmla="*/ 13 h 132"/>
                  <a:gd name="T26" fmla="*/ 49 w 249"/>
                  <a:gd name="T27" fmla="*/ 12 h 132"/>
                  <a:gd name="T28" fmla="*/ 50 w 249"/>
                  <a:gd name="T29" fmla="*/ 11 h 132"/>
                  <a:gd name="T30" fmla="*/ 50 w 249"/>
                  <a:gd name="T31" fmla="*/ 10 h 132"/>
                  <a:gd name="T32" fmla="*/ 48 w 249"/>
                  <a:gd name="T33" fmla="*/ 11 h 132"/>
                  <a:gd name="T34" fmla="*/ 43 w 249"/>
                  <a:gd name="T35" fmla="*/ 16 h 132"/>
                  <a:gd name="T36" fmla="*/ 37 w 249"/>
                  <a:gd name="T37" fmla="*/ 19 h 132"/>
                  <a:gd name="T38" fmla="*/ 32 w 249"/>
                  <a:gd name="T39" fmla="*/ 20 h 132"/>
                  <a:gd name="T40" fmla="*/ 29 w 249"/>
                  <a:gd name="T41" fmla="*/ 20 h 132"/>
                  <a:gd name="T42" fmla="*/ 25 w 249"/>
                  <a:gd name="T43" fmla="*/ 20 h 132"/>
                  <a:gd name="T44" fmla="*/ 20 w 249"/>
                  <a:gd name="T45" fmla="*/ 19 h 132"/>
                  <a:gd name="T46" fmla="*/ 16 w 249"/>
                  <a:gd name="T47" fmla="*/ 18 h 132"/>
                  <a:gd name="T48" fmla="*/ 12 w 249"/>
                  <a:gd name="T49" fmla="*/ 16 h 132"/>
                  <a:gd name="T50" fmla="*/ 8 w 249"/>
                  <a:gd name="T51" fmla="*/ 13 h 132"/>
                  <a:gd name="T52" fmla="*/ 5 w 249"/>
                  <a:gd name="T53" fmla="*/ 10 h 132"/>
                  <a:gd name="T54" fmla="*/ 3 w 249"/>
                  <a:gd name="T55" fmla="*/ 6 h 132"/>
                  <a:gd name="T56" fmla="*/ 1 w 249"/>
                  <a:gd name="T57" fmla="*/ 2 h 132"/>
                  <a:gd name="T58" fmla="*/ 0 w 249"/>
                  <a:gd name="T59" fmla="*/ 1 h 132"/>
                  <a:gd name="T60" fmla="*/ 0 w 249"/>
                  <a:gd name="T61" fmla="*/ 2 h 132"/>
                  <a:gd name="T62" fmla="*/ 0 w 249"/>
                  <a:gd name="T63" fmla="*/ 3 h 132"/>
                  <a:gd name="T64" fmla="*/ 0 w 249"/>
                  <a:gd name="T65" fmla="*/ 4 h 13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9"/>
                  <a:gd name="T100" fmla="*/ 0 h 132"/>
                  <a:gd name="T101" fmla="*/ 249 w 249"/>
                  <a:gd name="T102" fmla="*/ 132 h 13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9" h="132">
                    <a:moveTo>
                      <a:pt x="0" y="29"/>
                    </a:moveTo>
                    <a:lnTo>
                      <a:pt x="5" y="40"/>
                    </a:lnTo>
                    <a:lnTo>
                      <a:pt x="10" y="51"/>
                    </a:lnTo>
                    <a:lnTo>
                      <a:pt x="16" y="61"/>
                    </a:lnTo>
                    <a:lnTo>
                      <a:pt x="23" y="71"/>
                    </a:lnTo>
                    <a:lnTo>
                      <a:pt x="30" y="79"/>
                    </a:lnTo>
                    <a:lnTo>
                      <a:pt x="37" y="89"/>
                    </a:lnTo>
                    <a:lnTo>
                      <a:pt x="45" y="96"/>
                    </a:lnTo>
                    <a:lnTo>
                      <a:pt x="54" y="103"/>
                    </a:lnTo>
                    <a:lnTo>
                      <a:pt x="63" y="111"/>
                    </a:lnTo>
                    <a:lnTo>
                      <a:pt x="72" y="117"/>
                    </a:lnTo>
                    <a:lnTo>
                      <a:pt x="82" y="121"/>
                    </a:lnTo>
                    <a:lnTo>
                      <a:pt x="92" y="125"/>
                    </a:lnTo>
                    <a:lnTo>
                      <a:pt x="102" y="129"/>
                    </a:lnTo>
                    <a:lnTo>
                      <a:pt x="114" y="131"/>
                    </a:lnTo>
                    <a:lnTo>
                      <a:pt x="125" y="132"/>
                    </a:lnTo>
                    <a:lnTo>
                      <a:pt x="136" y="132"/>
                    </a:lnTo>
                    <a:lnTo>
                      <a:pt x="151" y="132"/>
                    </a:lnTo>
                    <a:lnTo>
                      <a:pt x="166" y="129"/>
                    </a:lnTo>
                    <a:lnTo>
                      <a:pt x="180" y="125"/>
                    </a:lnTo>
                    <a:lnTo>
                      <a:pt x="194" y="119"/>
                    </a:lnTo>
                    <a:lnTo>
                      <a:pt x="207" y="112"/>
                    </a:lnTo>
                    <a:lnTo>
                      <a:pt x="219" y="102"/>
                    </a:lnTo>
                    <a:lnTo>
                      <a:pt x="230" y="93"/>
                    </a:lnTo>
                    <a:lnTo>
                      <a:pt x="242" y="81"/>
                    </a:lnTo>
                    <a:lnTo>
                      <a:pt x="243" y="77"/>
                    </a:lnTo>
                    <a:lnTo>
                      <a:pt x="244" y="75"/>
                    </a:lnTo>
                    <a:lnTo>
                      <a:pt x="245" y="71"/>
                    </a:lnTo>
                    <a:lnTo>
                      <a:pt x="246" y="67"/>
                    </a:lnTo>
                    <a:lnTo>
                      <a:pt x="247" y="64"/>
                    </a:lnTo>
                    <a:lnTo>
                      <a:pt x="248" y="60"/>
                    </a:lnTo>
                    <a:lnTo>
                      <a:pt x="249" y="58"/>
                    </a:lnTo>
                    <a:lnTo>
                      <a:pt x="249" y="54"/>
                    </a:lnTo>
                    <a:lnTo>
                      <a:pt x="239" y="69"/>
                    </a:lnTo>
                    <a:lnTo>
                      <a:pt x="227" y="82"/>
                    </a:lnTo>
                    <a:lnTo>
                      <a:pt x="214" y="94"/>
                    </a:lnTo>
                    <a:lnTo>
                      <a:pt x="200" y="103"/>
                    </a:lnTo>
                    <a:lnTo>
                      <a:pt x="185" y="112"/>
                    </a:lnTo>
                    <a:lnTo>
                      <a:pt x="169" y="117"/>
                    </a:lnTo>
                    <a:lnTo>
                      <a:pt x="161" y="119"/>
                    </a:lnTo>
                    <a:lnTo>
                      <a:pt x="153" y="120"/>
                    </a:lnTo>
                    <a:lnTo>
                      <a:pt x="145" y="121"/>
                    </a:lnTo>
                    <a:lnTo>
                      <a:pt x="136" y="121"/>
                    </a:lnTo>
                    <a:lnTo>
                      <a:pt x="124" y="121"/>
                    </a:lnTo>
                    <a:lnTo>
                      <a:pt x="113" y="120"/>
                    </a:lnTo>
                    <a:lnTo>
                      <a:pt x="100" y="117"/>
                    </a:lnTo>
                    <a:lnTo>
                      <a:pt x="90" y="113"/>
                    </a:lnTo>
                    <a:lnTo>
                      <a:pt x="79" y="108"/>
                    </a:lnTo>
                    <a:lnTo>
                      <a:pt x="69" y="102"/>
                    </a:lnTo>
                    <a:lnTo>
                      <a:pt x="59" y="95"/>
                    </a:lnTo>
                    <a:lnTo>
                      <a:pt x="50" y="88"/>
                    </a:lnTo>
                    <a:lnTo>
                      <a:pt x="42" y="79"/>
                    </a:lnTo>
                    <a:lnTo>
                      <a:pt x="34" y="70"/>
                    </a:lnTo>
                    <a:lnTo>
                      <a:pt x="27" y="60"/>
                    </a:lnTo>
                    <a:lnTo>
                      <a:pt x="20" y="49"/>
                    </a:lnTo>
                    <a:lnTo>
                      <a:pt x="14" y="37"/>
                    </a:lnTo>
                    <a:lnTo>
                      <a:pt x="9" y="26"/>
                    </a:lnTo>
                    <a:lnTo>
                      <a:pt x="5" y="14"/>
                    </a:lnTo>
                    <a:lnTo>
                      <a:pt x="1" y="0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B6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84" name="Freeform 217"/>
              <p:cNvSpPr>
                <a:spLocks/>
              </p:cNvSpPr>
              <p:nvPr/>
            </p:nvSpPr>
            <p:spPr bwMode="auto">
              <a:xfrm>
                <a:off x="1134" y="2665"/>
                <a:ext cx="51" cy="23"/>
              </a:xfrm>
              <a:custGeom>
                <a:avLst/>
                <a:gdLst>
                  <a:gd name="T0" fmla="*/ 1 w 251"/>
                  <a:gd name="T1" fmla="*/ 7 h 140"/>
                  <a:gd name="T2" fmla="*/ 3 w 251"/>
                  <a:gd name="T3" fmla="*/ 10 h 140"/>
                  <a:gd name="T4" fmla="*/ 6 w 251"/>
                  <a:gd name="T5" fmla="*/ 14 h 140"/>
                  <a:gd name="T6" fmla="*/ 9 w 251"/>
                  <a:gd name="T7" fmla="*/ 17 h 140"/>
                  <a:gd name="T8" fmla="*/ 12 w 251"/>
                  <a:gd name="T9" fmla="*/ 19 h 140"/>
                  <a:gd name="T10" fmla="*/ 16 w 251"/>
                  <a:gd name="T11" fmla="*/ 21 h 140"/>
                  <a:gd name="T12" fmla="*/ 21 w 251"/>
                  <a:gd name="T13" fmla="*/ 22 h 140"/>
                  <a:gd name="T14" fmla="*/ 25 w 251"/>
                  <a:gd name="T15" fmla="*/ 23 h 140"/>
                  <a:gd name="T16" fmla="*/ 31 w 251"/>
                  <a:gd name="T17" fmla="*/ 23 h 140"/>
                  <a:gd name="T18" fmla="*/ 37 w 251"/>
                  <a:gd name="T19" fmla="*/ 22 h 140"/>
                  <a:gd name="T20" fmla="*/ 43 w 251"/>
                  <a:gd name="T21" fmla="*/ 19 h 140"/>
                  <a:gd name="T22" fmla="*/ 48 w 251"/>
                  <a:gd name="T23" fmla="*/ 15 h 140"/>
                  <a:gd name="T24" fmla="*/ 50 w 251"/>
                  <a:gd name="T25" fmla="*/ 13 h 140"/>
                  <a:gd name="T26" fmla="*/ 51 w 251"/>
                  <a:gd name="T27" fmla="*/ 12 h 140"/>
                  <a:gd name="T28" fmla="*/ 51 w 251"/>
                  <a:gd name="T29" fmla="*/ 11 h 140"/>
                  <a:gd name="T30" fmla="*/ 51 w 251"/>
                  <a:gd name="T31" fmla="*/ 10 h 140"/>
                  <a:gd name="T32" fmla="*/ 50 w 251"/>
                  <a:gd name="T33" fmla="*/ 10 h 140"/>
                  <a:gd name="T34" fmla="*/ 48 w 251"/>
                  <a:gd name="T35" fmla="*/ 13 h 140"/>
                  <a:gd name="T36" fmla="*/ 45 w 251"/>
                  <a:gd name="T37" fmla="*/ 15 h 140"/>
                  <a:gd name="T38" fmla="*/ 42 w 251"/>
                  <a:gd name="T39" fmla="*/ 17 h 140"/>
                  <a:gd name="T40" fmla="*/ 40 w 251"/>
                  <a:gd name="T41" fmla="*/ 19 h 140"/>
                  <a:gd name="T42" fmla="*/ 36 w 251"/>
                  <a:gd name="T43" fmla="*/ 20 h 140"/>
                  <a:gd name="T44" fmla="*/ 33 w 251"/>
                  <a:gd name="T45" fmla="*/ 21 h 140"/>
                  <a:gd name="T46" fmla="*/ 29 w 251"/>
                  <a:gd name="T47" fmla="*/ 21 h 140"/>
                  <a:gd name="T48" fmla="*/ 25 w 251"/>
                  <a:gd name="T49" fmla="*/ 21 h 140"/>
                  <a:gd name="T50" fmla="*/ 20 w 251"/>
                  <a:gd name="T51" fmla="*/ 20 h 140"/>
                  <a:gd name="T52" fmla="*/ 16 w 251"/>
                  <a:gd name="T53" fmla="*/ 19 h 140"/>
                  <a:gd name="T54" fmla="*/ 12 w 251"/>
                  <a:gd name="T55" fmla="*/ 17 h 140"/>
                  <a:gd name="T56" fmla="*/ 8 w 251"/>
                  <a:gd name="T57" fmla="*/ 14 h 140"/>
                  <a:gd name="T58" fmla="*/ 5 w 251"/>
                  <a:gd name="T59" fmla="*/ 10 h 140"/>
                  <a:gd name="T60" fmla="*/ 3 w 251"/>
                  <a:gd name="T61" fmla="*/ 7 h 140"/>
                  <a:gd name="T62" fmla="*/ 1 w 251"/>
                  <a:gd name="T63" fmla="*/ 2 h 140"/>
                  <a:gd name="T64" fmla="*/ 0 w 251"/>
                  <a:gd name="T65" fmla="*/ 1 h 140"/>
                  <a:gd name="T66" fmla="*/ 0 w 251"/>
                  <a:gd name="T67" fmla="*/ 2 h 140"/>
                  <a:gd name="T68" fmla="*/ 0 w 251"/>
                  <a:gd name="T69" fmla="*/ 3 h 140"/>
                  <a:gd name="T70" fmla="*/ 0 w 251"/>
                  <a:gd name="T71" fmla="*/ 4 h 1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51"/>
                  <a:gd name="T109" fmla="*/ 0 h 140"/>
                  <a:gd name="T110" fmla="*/ 251 w 251"/>
                  <a:gd name="T111" fmla="*/ 140 h 1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51" h="140">
                    <a:moveTo>
                      <a:pt x="0" y="28"/>
                    </a:moveTo>
                    <a:lnTo>
                      <a:pt x="4" y="40"/>
                    </a:lnTo>
                    <a:lnTo>
                      <a:pt x="9" y="50"/>
                    </a:lnTo>
                    <a:lnTo>
                      <a:pt x="15" y="62"/>
                    </a:lnTo>
                    <a:lnTo>
                      <a:pt x="21" y="73"/>
                    </a:lnTo>
                    <a:lnTo>
                      <a:pt x="28" y="83"/>
                    </a:lnTo>
                    <a:lnTo>
                      <a:pt x="35" y="92"/>
                    </a:lnTo>
                    <a:lnTo>
                      <a:pt x="43" y="101"/>
                    </a:lnTo>
                    <a:lnTo>
                      <a:pt x="52" y="108"/>
                    </a:lnTo>
                    <a:lnTo>
                      <a:pt x="61" y="115"/>
                    </a:lnTo>
                    <a:lnTo>
                      <a:pt x="70" y="122"/>
                    </a:lnTo>
                    <a:lnTo>
                      <a:pt x="80" y="127"/>
                    </a:lnTo>
                    <a:lnTo>
                      <a:pt x="91" y="132"/>
                    </a:lnTo>
                    <a:lnTo>
                      <a:pt x="101" y="136"/>
                    </a:lnTo>
                    <a:lnTo>
                      <a:pt x="113" y="138"/>
                    </a:lnTo>
                    <a:lnTo>
                      <a:pt x="125" y="140"/>
                    </a:lnTo>
                    <a:lnTo>
                      <a:pt x="136" y="140"/>
                    </a:lnTo>
                    <a:lnTo>
                      <a:pt x="152" y="139"/>
                    </a:lnTo>
                    <a:lnTo>
                      <a:pt x="168" y="136"/>
                    </a:lnTo>
                    <a:lnTo>
                      <a:pt x="183" y="131"/>
                    </a:lnTo>
                    <a:lnTo>
                      <a:pt x="197" y="124"/>
                    </a:lnTo>
                    <a:lnTo>
                      <a:pt x="211" y="115"/>
                    </a:lnTo>
                    <a:lnTo>
                      <a:pt x="223" y="106"/>
                    </a:lnTo>
                    <a:lnTo>
                      <a:pt x="236" y="94"/>
                    </a:lnTo>
                    <a:lnTo>
                      <a:pt x="246" y="80"/>
                    </a:lnTo>
                    <a:lnTo>
                      <a:pt x="247" y="77"/>
                    </a:lnTo>
                    <a:lnTo>
                      <a:pt x="248" y="73"/>
                    </a:lnTo>
                    <a:lnTo>
                      <a:pt x="249" y="71"/>
                    </a:lnTo>
                    <a:lnTo>
                      <a:pt x="249" y="67"/>
                    </a:lnTo>
                    <a:lnTo>
                      <a:pt x="250" y="64"/>
                    </a:lnTo>
                    <a:lnTo>
                      <a:pt x="250" y="61"/>
                    </a:lnTo>
                    <a:lnTo>
                      <a:pt x="251" y="58"/>
                    </a:lnTo>
                    <a:lnTo>
                      <a:pt x="251" y="54"/>
                    </a:lnTo>
                    <a:lnTo>
                      <a:pt x="247" y="62"/>
                    </a:lnTo>
                    <a:lnTo>
                      <a:pt x="241" y="71"/>
                    </a:lnTo>
                    <a:lnTo>
                      <a:pt x="236" y="78"/>
                    </a:lnTo>
                    <a:lnTo>
                      <a:pt x="229" y="85"/>
                    </a:lnTo>
                    <a:lnTo>
                      <a:pt x="223" y="91"/>
                    </a:lnTo>
                    <a:lnTo>
                      <a:pt x="216" y="98"/>
                    </a:lnTo>
                    <a:lnTo>
                      <a:pt x="209" y="103"/>
                    </a:lnTo>
                    <a:lnTo>
                      <a:pt x="202" y="109"/>
                    </a:lnTo>
                    <a:lnTo>
                      <a:pt x="195" y="114"/>
                    </a:lnTo>
                    <a:lnTo>
                      <a:pt x="187" y="118"/>
                    </a:lnTo>
                    <a:lnTo>
                      <a:pt x="179" y="121"/>
                    </a:lnTo>
                    <a:lnTo>
                      <a:pt x="171" y="124"/>
                    </a:lnTo>
                    <a:lnTo>
                      <a:pt x="162" y="126"/>
                    </a:lnTo>
                    <a:lnTo>
                      <a:pt x="154" y="128"/>
                    </a:lnTo>
                    <a:lnTo>
                      <a:pt x="145" y="130"/>
                    </a:lnTo>
                    <a:lnTo>
                      <a:pt x="136" y="130"/>
                    </a:lnTo>
                    <a:lnTo>
                      <a:pt x="124" y="128"/>
                    </a:lnTo>
                    <a:lnTo>
                      <a:pt x="112" y="127"/>
                    </a:lnTo>
                    <a:lnTo>
                      <a:pt x="100" y="124"/>
                    </a:lnTo>
                    <a:lnTo>
                      <a:pt x="89" y="120"/>
                    </a:lnTo>
                    <a:lnTo>
                      <a:pt x="78" y="114"/>
                    </a:lnTo>
                    <a:lnTo>
                      <a:pt x="68" y="108"/>
                    </a:lnTo>
                    <a:lnTo>
                      <a:pt x="58" y="101"/>
                    </a:lnTo>
                    <a:lnTo>
                      <a:pt x="49" y="92"/>
                    </a:lnTo>
                    <a:lnTo>
                      <a:pt x="41" y="84"/>
                    </a:lnTo>
                    <a:lnTo>
                      <a:pt x="33" y="73"/>
                    </a:lnTo>
                    <a:lnTo>
                      <a:pt x="26" y="62"/>
                    </a:lnTo>
                    <a:lnTo>
                      <a:pt x="20" y="52"/>
                    </a:lnTo>
                    <a:lnTo>
                      <a:pt x="14" y="40"/>
                    </a:lnTo>
                    <a:lnTo>
                      <a:pt x="10" y="27"/>
                    </a:lnTo>
                    <a:lnTo>
                      <a:pt x="6" y="15"/>
                    </a:lnTo>
                    <a:lnTo>
                      <a:pt x="3" y="0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B89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85" name="Freeform 218"/>
              <p:cNvSpPr>
                <a:spLocks/>
              </p:cNvSpPr>
              <p:nvPr/>
            </p:nvSpPr>
            <p:spPr bwMode="auto">
              <a:xfrm>
                <a:off x="1135" y="2663"/>
                <a:ext cx="50" cy="24"/>
              </a:xfrm>
              <a:custGeom>
                <a:avLst/>
                <a:gdLst>
                  <a:gd name="T0" fmla="*/ 1 w 251"/>
                  <a:gd name="T1" fmla="*/ 6 h 146"/>
                  <a:gd name="T2" fmla="*/ 3 w 251"/>
                  <a:gd name="T3" fmla="*/ 10 h 146"/>
                  <a:gd name="T4" fmla="*/ 5 w 251"/>
                  <a:gd name="T5" fmla="*/ 14 h 146"/>
                  <a:gd name="T6" fmla="*/ 8 w 251"/>
                  <a:gd name="T7" fmla="*/ 17 h 146"/>
                  <a:gd name="T8" fmla="*/ 12 w 251"/>
                  <a:gd name="T9" fmla="*/ 20 h 146"/>
                  <a:gd name="T10" fmla="*/ 16 w 251"/>
                  <a:gd name="T11" fmla="*/ 22 h 146"/>
                  <a:gd name="T12" fmla="*/ 20 w 251"/>
                  <a:gd name="T13" fmla="*/ 23 h 146"/>
                  <a:gd name="T14" fmla="*/ 25 w 251"/>
                  <a:gd name="T15" fmla="*/ 24 h 146"/>
                  <a:gd name="T16" fmla="*/ 29 w 251"/>
                  <a:gd name="T17" fmla="*/ 24 h 146"/>
                  <a:gd name="T18" fmla="*/ 32 w 251"/>
                  <a:gd name="T19" fmla="*/ 24 h 146"/>
                  <a:gd name="T20" fmla="*/ 37 w 251"/>
                  <a:gd name="T21" fmla="*/ 23 h 146"/>
                  <a:gd name="T22" fmla="*/ 42 w 251"/>
                  <a:gd name="T23" fmla="*/ 20 h 146"/>
                  <a:gd name="T24" fmla="*/ 47 w 251"/>
                  <a:gd name="T25" fmla="*/ 15 h 146"/>
                  <a:gd name="T26" fmla="*/ 50 w 251"/>
                  <a:gd name="T27" fmla="*/ 12 h 146"/>
                  <a:gd name="T28" fmla="*/ 50 w 251"/>
                  <a:gd name="T29" fmla="*/ 12 h 146"/>
                  <a:gd name="T30" fmla="*/ 50 w 251"/>
                  <a:gd name="T31" fmla="*/ 10 h 146"/>
                  <a:gd name="T32" fmla="*/ 50 w 251"/>
                  <a:gd name="T33" fmla="*/ 9 h 146"/>
                  <a:gd name="T34" fmla="*/ 49 w 251"/>
                  <a:gd name="T35" fmla="*/ 10 h 146"/>
                  <a:gd name="T36" fmla="*/ 47 w 251"/>
                  <a:gd name="T37" fmla="*/ 13 h 146"/>
                  <a:gd name="T38" fmla="*/ 45 w 251"/>
                  <a:gd name="T39" fmla="*/ 16 h 146"/>
                  <a:gd name="T40" fmla="*/ 42 w 251"/>
                  <a:gd name="T41" fmla="*/ 18 h 146"/>
                  <a:gd name="T42" fmla="*/ 39 w 251"/>
                  <a:gd name="T43" fmla="*/ 20 h 146"/>
                  <a:gd name="T44" fmla="*/ 36 w 251"/>
                  <a:gd name="T45" fmla="*/ 21 h 146"/>
                  <a:gd name="T46" fmla="*/ 32 w 251"/>
                  <a:gd name="T47" fmla="*/ 22 h 146"/>
                  <a:gd name="T48" fmla="*/ 29 w 251"/>
                  <a:gd name="T49" fmla="*/ 22 h 146"/>
                  <a:gd name="T50" fmla="*/ 25 w 251"/>
                  <a:gd name="T51" fmla="*/ 22 h 146"/>
                  <a:gd name="T52" fmla="*/ 20 w 251"/>
                  <a:gd name="T53" fmla="*/ 21 h 146"/>
                  <a:gd name="T54" fmla="*/ 15 w 251"/>
                  <a:gd name="T55" fmla="*/ 20 h 146"/>
                  <a:gd name="T56" fmla="*/ 11 w 251"/>
                  <a:gd name="T57" fmla="*/ 17 h 146"/>
                  <a:gd name="T58" fmla="*/ 8 w 251"/>
                  <a:gd name="T59" fmla="*/ 14 h 146"/>
                  <a:gd name="T60" fmla="*/ 5 w 251"/>
                  <a:gd name="T61" fmla="*/ 11 h 146"/>
                  <a:gd name="T62" fmla="*/ 3 w 251"/>
                  <a:gd name="T63" fmla="*/ 7 h 146"/>
                  <a:gd name="T64" fmla="*/ 1 w 251"/>
                  <a:gd name="T65" fmla="*/ 2 h 146"/>
                  <a:gd name="T66" fmla="*/ 1 w 251"/>
                  <a:gd name="T67" fmla="*/ 0 h 146"/>
                  <a:gd name="T68" fmla="*/ 1 w 251"/>
                  <a:gd name="T69" fmla="*/ 2 h 146"/>
                  <a:gd name="T70" fmla="*/ 0 w 251"/>
                  <a:gd name="T71" fmla="*/ 3 h 146"/>
                  <a:gd name="T72" fmla="*/ 0 w 251"/>
                  <a:gd name="T73" fmla="*/ 4 h 1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51"/>
                  <a:gd name="T112" fmla="*/ 0 h 146"/>
                  <a:gd name="T113" fmla="*/ 251 w 251"/>
                  <a:gd name="T114" fmla="*/ 146 h 14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51" h="146">
                    <a:moveTo>
                      <a:pt x="0" y="25"/>
                    </a:moveTo>
                    <a:lnTo>
                      <a:pt x="4" y="39"/>
                    </a:lnTo>
                    <a:lnTo>
                      <a:pt x="8" y="51"/>
                    </a:lnTo>
                    <a:lnTo>
                      <a:pt x="13" y="62"/>
                    </a:lnTo>
                    <a:lnTo>
                      <a:pt x="19" y="74"/>
                    </a:lnTo>
                    <a:lnTo>
                      <a:pt x="26" y="85"/>
                    </a:lnTo>
                    <a:lnTo>
                      <a:pt x="33" y="95"/>
                    </a:lnTo>
                    <a:lnTo>
                      <a:pt x="41" y="104"/>
                    </a:lnTo>
                    <a:lnTo>
                      <a:pt x="49" y="113"/>
                    </a:lnTo>
                    <a:lnTo>
                      <a:pt x="58" y="120"/>
                    </a:lnTo>
                    <a:lnTo>
                      <a:pt x="68" y="127"/>
                    </a:lnTo>
                    <a:lnTo>
                      <a:pt x="78" y="133"/>
                    </a:lnTo>
                    <a:lnTo>
                      <a:pt x="89" y="138"/>
                    </a:lnTo>
                    <a:lnTo>
                      <a:pt x="99" y="142"/>
                    </a:lnTo>
                    <a:lnTo>
                      <a:pt x="112" y="145"/>
                    </a:lnTo>
                    <a:lnTo>
                      <a:pt x="123" y="146"/>
                    </a:lnTo>
                    <a:lnTo>
                      <a:pt x="135" y="146"/>
                    </a:lnTo>
                    <a:lnTo>
                      <a:pt x="144" y="146"/>
                    </a:lnTo>
                    <a:lnTo>
                      <a:pt x="152" y="145"/>
                    </a:lnTo>
                    <a:lnTo>
                      <a:pt x="160" y="144"/>
                    </a:lnTo>
                    <a:lnTo>
                      <a:pt x="168" y="142"/>
                    </a:lnTo>
                    <a:lnTo>
                      <a:pt x="184" y="137"/>
                    </a:lnTo>
                    <a:lnTo>
                      <a:pt x="199" y="128"/>
                    </a:lnTo>
                    <a:lnTo>
                      <a:pt x="213" y="119"/>
                    </a:lnTo>
                    <a:lnTo>
                      <a:pt x="226" y="107"/>
                    </a:lnTo>
                    <a:lnTo>
                      <a:pt x="238" y="94"/>
                    </a:lnTo>
                    <a:lnTo>
                      <a:pt x="248" y="79"/>
                    </a:lnTo>
                    <a:lnTo>
                      <a:pt x="249" y="76"/>
                    </a:lnTo>
                    <a:lnTo>
                      <a:pt x="249" y="72"/>
                    </a:lnTo>
                    <a:lnTo>
                      <a:pt x="250" y="70"/>
                    </a:lnTo>
                    <a:lnTo>
                      <a:pt x="250" y="66"/>
                    </a:lnTo>
                    <a:lnTo>
                      <a:pt x="251" y="62"/>
                    </a:lnTo>
                    <a:lnTo>
                      <a:pt x="251" y="60"/>
                    </a:lnTo>
                    <a:lnTo>
                      <a:pt x="251" y="57"/>
                    </a:lnTo>
                    <a:lnTo>
                      <a:pt x="251" y="53"/>
                    </a:lnTo>
                    <a:lnTo>
                      <a:pt x="247" y="62"/>
                    </a:lnTo>
                    <a:lnTo>
                      <a:pt x="242" y="71"/>
                    </a:lnTo>
                    <a:lnTo>
                      <a:pt x="237" y="79"/>
                    </a:lnTo>
                    <a:lnTo>
                      <a:pt x="231" y="86"/>
                    </a:lnTo>
                    <a:lnTo>
                      <a:pt x="224" y="95"/>
                    </a:lnTo>
                    <a:lnTo>
                      <a:pt x="217" y="101"/>
                    </a:lnTo>
                    <a:lnTo>
                      <a:pt x="210" y="108"/>
                    </a:lnTo>
                    <a:lnTo>
                      <a:pt x="203" y="113"/>
                    </a:lnTo>
                    <a:lnTo>
                      <a:pt x="196" y="119"/>
                    </a:lnTo>
                    <a:lnTo>
                      <a:pt x="188" y="122"/>
                    </a:lnTo>
                    <a:lnTo>
                      <a:pt x="179" y="127"/>
                    </a:lnTo>
                    <a:lnTo>
                      <a:pt x="171" y="130"/>
                    </a:lnTo>
                    <a:lnTo>
                      <a:pt x="162" y="133"/>
                    </a:lnTo>
                    <a:lnTo>
                      <a:pt x="153" y="134"/>
                    </a:lnTo>
                    <a:lnTo>
                      <a:pt x="144" y="136"/>
                    </a:lnTo>
                    <a:lnTo>
                      <a:pt x="135" y="136"/>
                    </a:lnTo>
                    <a:lnTo>
                      <a:pt x="123" y="136"/>
                    </a:lnTo>
                    <a:lnTo>
                      <a:pt x="111" y="133"/>
                    </a:lnTo>
                    <a:lnTo>
                      <a:pt x="98" y="130"/>
                    </a:lnTo>
                    <a:lnTo>
                      <a:pt x="87" y="126"/>
                    </a:lnTo>
                    <a:lnTo>
                      <a:pt x="76" y="120"/>
                    </a:lnTo>
                    <a:lnTo>
                      <a:pt x="66" y="113"/>
                    </a:lnTo>
                    <a:lnTo>
                      <a:pt x="57" y="106"/>
                    </a:lnTo>
                    <a:lnTo>
                      <a:pt x="48" y="97"/>
                    </a:lnTo>
                    <a:lnTo>
                      <a:pt x="39" y="88"/>
                    </a:lnTo>
                    <a:lnTo>
                      <a:pt x="32" y="77"/>
                    </a:lnTo>
                    <a:lnTo>
                      <a:pt x="25" y="66"/>
                    </a:lnTo>
                    <a:lnTo>
                      <a:pt x="19" y="54"/>
                    </a:lnTo>
                    <a:lnTo>
                      <a:pt x="14" y="41"/>
                    </a:lnTo>
                    <a:lnTo>
                      <a:pt x="10" y="28"/>
                    </a:lnTo>
                    <a:lnTo>
                      <a:pt x="7" y="15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3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6"/>
                    </a:lnTo>
                    <a:lnTo>
                      <a:pt x="1" y="19"/>
                    </a:lnTo>
                    <a:lnTo>
                      <a:pt x="0" y="2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3BA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86" name="Freeform 219"/>
              <p:cNvSpPr>
                <a:spLocks/>
              </p:cNvSpPr>
              <p:nvPr/>
            </p:nvSpPr>
            <p:spPr bwMode="auto">
              <a:xfrm>
                <a:off x="1135" y="2661"/>
                <a:ext cx="50" cy="25"/>
              </a:xfrm>
              <a:custGeom>
                <a:avLst/>
                <a:gdLst>
                  <a:gd name="T0" fmla="*/ 1 w 249"/>
                  <a:gd name="T1" fmla="*/ 6 h 154"/>
                  <a:gd name="T2" fmla="*/ 2 w 249"/>
                  <a:gd name="T3" fmla="*/ 10 h 154"/>
                  <a:gd name="T4" fmla="*/ 5 w 249"/>
                  <a:gd name="T5" fmla="*/ 14 h 154"/>
                  <a:gd name="T6" fmla="*/ 8 w 249"/>
                  <a:gd name="T7" fmla="*/ 18 h 154"/>
                  <a:gd name="T8" fmla="*/ 11 w 249"/>
                  <a:gd name="T9" fmla="*/ 20 h 154"/>
                  <a:gd name="T10" fmla="*/ 15 w 249"/>
                  <a:gd name="T11" fmla="*/ 22 h 154"/>
                  <a:gd name="T12" fmla="*/ 19 w 249"/>
                  <a:gd name="T13" fmla="*/ 24 h 154"/>
                  <a:gd name="T14" fmla="*/ 24 w 249"/>
                  <a:gd name="T15" fmla="*/ 25 h 154"/>
                  <a:gd name="T16" fmla="*/ 29 w 249"/>
                  <a:gd name="T17" fmla="*/ 25 h 154"/>
                  <a:gd name="T18" fmla="*/ 32 w 249"/>
                  <a:gd name="T19" fmla="*/ 24 h 154"/>
                  <a:gd name="T20" fmla="*/ 35 w 249"/>
                  <a:gd name="T21" fmla="*/ 24 h 154"/>
                  <a:gd name="T22" fmla="*/ 39 w 249"/>
                  <a:gd name="T23" fmla="*/ 22 h 154"/>
                  <a:gd name="T24" fmla="*/ 41 w 249"/>
                  <a:gd name="T25" fmla="*/ 21 h 154"/>
                  <a:gd name="T26" fmla="*/ 44 w 249"/>
                  <a:gd name="T27" fmla="*/ 19 h 154"/>
                  <a:gd name="T28" fmla="*/ 47 w 249"/>
                  <a:gd name="T29" fmla="*/ 17 h 154"/>
                  <a:gd name="T30" fmla="*/ 49 w 249"/>
                  <a:gd name="T31" fmla="*/ 14 h 154"/>
                  <a:gd name="T32" fmla="*/ 50 w 249"/>
                  <a:gd name="T33" fmla="*/ 12 h 154"/>
                  <a:gd name="T34" fmla="*/ 50 w 249"/>
                  <a:gd name="T35" fmla="*/ 11 h 154"/>
                  <a:gd name="T36" fmla="*/ 50 w 249"/>
                  <a:gd name="T37" fmla="*/ 10 h 154"/>
                  <a:gd name="T38" fmla="*/ 50 w 249"/>
                  <a:gd name="T39" fmla="*/ 9 h 154"/>
                  <a:gd name="T40" fmla="*/ 49 w 249"/>
                  <a:gd name="T41" fmla="*/ 10 h 154"/>
                  <a:gd name="T42" fmla="*/ 47 w 249"/>
                  <a:gd name="T43" fmla="*/ 13 h 154"/>
                  <a:gd name="T44" fmla="*/ 45 w 249"/>
                  <a:gd name="T45" fmla="*/ 16 h 154"/>
                  <a:gd name="T46" fmla="*/ 42 w 249"/>
                  <a:gd name="T47" fmla="*/ 18 h 154"/>
                  <a:gd name="T48" fmla="*/ 39 w 249"/>
                  <a:gd name="T49" fmla="*/ 20 h 154"/>
                  <a:gd name="T50" fmla="*/ 36 w 249"/>
                  <a:gd name="T51" fmla="*/ 22 h 154"/>
                  <a:gd name="T52" fmla="*/ 32 w 249"/>
                  <a:gd name="T53" fmla="*/ 23 h 154"/>
                  <a:gd name="T54" fmla="*/ 29 w 249"/>
                  <a:gd name="T55" fmla="*/ 23 h 154"/>
                  <a:gd name="T56" fmla="*/ 24 w 249"/>
                  <a:gd name="T57" fmla="*/ 23 h 154"/>
                  <a:gd name="T58" fmla="*/ 19 w 249"/>
                  <a:gd name="T59" fmla="*/ 22 h 154"/>
                  <a:gd name="T60" fmla="*/ 15 w 249"/>
                  <a:gd name="T61" fmla="*/ 20 h 154"/>
                  <a:gd name="T62" fmla="*/ 11 w 249"/>
                  <a:gd name="T63" fmla="*/ 18 h 154"/>
                  <a:gd name="T64" fmla="*/ 7 w 249"/>
                  <a:gd name="T65" fmla="*/ 15 h 154"/>
                  <a:gd name="T66" fmla="*/ 5 w 249"/>
                  <a:gd name="T67" fmla="*/ 11 h 154"/>
                  <a:gd name="T68" fmla="*/ 3 w 249"/>
                  <a:gd name="T69" fmla="*/ 7 h 154"/>
                  <a:gd name="T70" fmla="*/ 2 w 249"/>
                  <a:gd name="T71" fmla="*/ 2 h 154"/>
                  <a:gd name="T72" fmla="*/ 1 w 249"/>
                  <a:gd name="T73" fmla="*/ 0 h 154"/>
                  <a:gd name="T74" fmla="*/ 1 w 249"/>
                  <a:gd name="T75" fmla="*/ 1 h 154"/>
                  <a:gd name="T76" fmla="*/ 0 w 249"/>
                  <a:gd name="T77" fmla="*/ 3 h 154"/>
                  <a:gd name="T78" fmla="*/ 0 w 249"/>
                  <a:gd name="T79" fmla="*/ 4 h 15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49"/>
                  <a:gd name="T121" fmla="*/ 0 h 154"/>
                  <a:gd name="T122" fmla="*/ 249 w 249"/>
                  <a:gd name="T123" fmla="*/ 154 h 15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49" h="154">
                    <a:moveTo>
                      <a:pt x="0" y="24"/>
                    </a:moveTo>
                    <a:lnTo>
                      <a:pt x="3" y="39"/>
                    </a:lnTo>
                    <a:lnTo>
                      <a:pt x="7" y="51"/>
                    </a:lnTo>
                    <a:lnTo>
                      <a:pt x="11" y="64"/>
                    </a:lnTo>
                    <a:lnTo>
                      <a:pt x="17" y="76"/>
                    </a:lnTo>
                    <a:lnTo>
                      <a:pt x="23" y="86"/>
                    </a:lnTo>
                    <a:lnTo>
                      <a:pt x="30" y="97"/>
                    </a:lnTo>
                    <a:lnTo>
                      <a:pt x="38" y="108"/>
                    </a:lnTo>
                    <a:lnTo>
                      <a:pt x="46" y="116"/>
                    </a:lnTo>
                    <a:lnTo>
                      <a:pt x="55" y="125"/>
                    </a:lnTo>
                    <a:lnTo>
                      <a:pt x="65" y="132"/>
                    </a:lnTo>
                    <a:lnTo>
                      <a:pt x="75" y="138"/>
                    </a:lnTo>
                    <a:lnTo>
                      <a:pt x="86" y="144"/>
                    </a:lnTo>
                    <a:lnTo>
                      <a:pt x="97" y="148"/>
                    </a:lnTo>
                    <a:lnTo>
                      <a:pt x="109" y="151"/>
                    </a:lnTo>
                    <a:lnTo>
                      <a:pt x="121" y="152"/>
                    </a:lnTo>
                    <a:lnTo>
                      <a:pt x="133" y="154"/>
                    </a:lnTo>
                    <a:lnTo>
                      <a:pt x="142" y="154"/>
                    </a:lnTo>
                    <a:lnTo>
                      <a:pt x="151" y="152"/>
                    </a:lnTo>
                    <a:lnTo>
                      <a:pt x="159" y="150"/>
                    </a:lnTo>
                    <a:lnTo>
                      <a:pt x="168" y="148"/>
                    </a:lnTo>
                    <a:lnTo>
                      <a:pt x="176" y="145"/>
                    </a:lnTo>
                    <a:lnTo>
                      <a:pt x="184" y="142"/>
                    </a:lnTo>
                    <a:lnTo>
                      <a:pt x="192" y="138"/>
                    </a:lnTo>
                    <a:lnTo>
                      <a:pt x="199" y="133"/>
                    </a:lnTo>
                    <a:lnTo>
                      <a:pt x="206" y="127"/>
                    </a:lnTo>
                    <a:lnTo>
                      <a:pt x="213" y="122"/>
                    </a:lnTo>
                    <a:lnTo>
                      <a:pt x="220" y="115"/>
                    </a:lnTo>
                    <a:lnTo>
                      <a:pt x="226" y="109"/>
                    </a:lnTo>
                    <a:lnTo>
                      <a:pt x="233" y="102"/>
                    </a:lnTo>
                    <a:lnTo>
                      <a:pt x="238" y="95"/>
                    </a:lnTo>
                    <a:lnTo>
                      <a:pt x="244" y="86"/>
                    </a:lnTo>
                    <a:lnTo>
                      <a:pt x="248" y="78"/>
                    </a:lnTo>
                    <a:lnTo>
                      <a:pt x="249" y="74"/>
                    </a:lnTo>
                    <a:lnTo>
                      <a:pt x="249" y="72"/>
                    </a:lnTo>
                    <a:lnTo>
                      <a:pt x="249" y="69"/>
                    </a:lnTo>
                    <a:lnTo>
                      <a:pt x="249" y="65"/>
                    </a:lnTo>
                    <a:lnTo>
                      <a:pt x="249" y="63"/>
                    </a:lnTo>
                    <a:lnTo>
                      <a:pt x="249" y="59"/>
                    </a:lnTo>
                    <a:lnTo>
                      <a:pt x="249" y="57"/>
                    </a:lnTo>
                    <a:lnTo>
                      <a:pt x="249" y="53"/>
                    </a:lnTo>
                    <a:lnTo>
                      <a:pt x="245" y="63"/>
                    </a:lnTo>
                    <a:lnTo>
                      <a:pt x="241" y="72"/>
                    </a:lnTo>
                    <a:lnTo>
                      <a:pt x="236" y="80"/>
                    </a:lnTo>
                    <a:lnTo>
                      <a:pt x="230" y="89"/>
                    </a:lnTo>
                    <a:lnTo>
                      <a:pt x="223" y="97"/>
                    </a:lnTo>
                    <a:lnTo>
                      <a:pt x="217" y="104"/>
                    </a:lnTo>
                    <a:lnTo>
                      <a:pt x="210" y="112"/>
                    </a:lnTo>
                    <a:lnTo>
                      <a:pt x="203" y="118"/>
                    </a:lnTo>
                    <a:lnTo>
                      <a:pt x="195" y="124"/>
                    </a:lnTo>
                    <a:lnTo>
                      <a:pt x="187" y="128"/>
                    </a:lnTo>
                    <a:lnTo>
                      <a:pt x="179" y="133"/>
                    </a:lnTo>
                    <a:lnTo>
                      <a:pt x="170" y="136"/>
                    </a:lnTo>
                    <a:lnTo>
                      <a:pt x="161" y="139"/>
                    </a:lnTo>
                    <a:lnTo>
                      <a:pt x="152" y="142"/>
                    </a:lnTo>
                    <a:lnTo>
                      <a:pt x="143" y="143"/>
                    </a:lnTo>
                    <a:lnTo>
                      <a:pt x="133" y="143"/>
                    </a:lnTo>
                    <a:lnTo>
                      <a:pt x="121" y="142"/>
                    </a:lnTo>
                    <a:lnTo>
                      <a:pt x="109" y="140"/>
                    </a:lnTo>
                    <a:lnTo>
                      <a:pt x="96" y="137"/>
                    </a:lnTo>
                    <a:lnTo>
                      <a:pt x="85" y="132"/>
                    </a:lnTo>
                    <a:lnTo>
                      <a:pt x="74" y="126"/>
                    </a:lnTo>
                    <a:lnTo>
                      <a:pt x="64" y="119"/>
                    </a:lnTo>
                    <a:lnTo>
                      <a:pt x="54" y="110"/>
                    </a:lnTo>
                    <a:lnTo>
                      <a:pt x="45" y="101"/>
                    </a:lnTo>
                    <a:lnTo>
                      <a:pt x="37" y="91"/>
                    </a:lnTo>
                    <a:lnTo>
                      <a:pt x="30" y="80"/>
                    </a:lnTo>
                    <a:lnTo>
                      <a:pt x="24" y="69"/>
                    </a:lnTo>
                    <a:lnTo>
                      <a:pt x="18" y="57"/>
                    </a:lnTo>
                    <a:lnTo>
                      <a:pt x="14" y="43"/>
                    </a:lnTo>
                    <a:lnTo>
                      <a:pt x="10" y="29"/>
                    </a:lnTo>
                    <a:lnTo>
                      <a:pt x="8" y="15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4BD9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87" name="Freeform 220"/>
              <p:cNvSpPr>
                <a:spLocks/>
              </p:cNvSpPr>
              <p:nvPr/>
            </p:nvSpPr>
            <p:spPr bwMode="auto">
              <a:xfrm>
                <a:off x="1136" y="2659"/>
                <a:ext cx="49" cy="26"/>
              </a:xfrm>
              <a:custGeom>
                <a:avLst/>
                <a:gdLst>
                  <a:gd name="T0" fmla="*/ 0 w 246"/>
                  <a:gd name="T1" fmla="*/ 6 h 159"/>
                  <a:gd name="T2" fmla="*/ 2 w 246"/>
                  <a:gd name="T3" fmla="*/ 10 h 159"/>
                  <a:gd name="T4" fmla="*/ 4 w 246"/>
                  <a:gd name="T5" fmla="*/ 15 h 159"/>
                  <a:gd name="T6" fmla="*/ 7 w 246"/>
                  <a:gd name="T7" fmla="*/ 18 h 159"/>
                  <a:gd name="T8" fmla="*/ 10 w 246"/>
                  <a:gd name="T9" fmla="*/ 21 h 159"/>
                  <a:gd name="T10" fmla="*/ 14 w 246"/>
                  <a:gd name="T11" fmla="*/ 23 h 159"/>
                  <a:gd name="T12" fmla="*/ 19 w 246"/>
                  <a:gd name="T13" fmla="*/ 25 h 159"/>
                  <a:gd name="T14" fmla="*/ 24 w 246"/>
                  <a:gd name="T15" fmla="*/ 26 h 159"/>
                  <a:gd name="T16" fmla="*/ 28 w 246"/>
                  <a:gd name="T17" fmla="*/ 26 h 159"/>
                  <a:gd name="T18" fmla="*/ 31 w 246"/>
                  <a:gd name="T19" fmla="*/ 26 h 159"/>
                  <a:gd name="T20" fmla="*/ 35 w 246"/>
                  <a:gd name="T21" fmla="*/ 25 h 159"/>
                  <a:gd name="T22" fmla="*/ 38 w 246"/>
                  <a:gd name="T23" fmla="*/ 23 h 159"/>
                  <a:gd name="T24" fmla="*/ 41 w 246"/>
                  <a:gd name="T25" fmla="*/ 21 h 159"/>
                  <a:gd name="T26" fmla="*/ 44 w 246"/>
                  <a:gd name="T27" fmla="*/ 19 h 159"/>
                  <a:gd name="T28" fmla="*/ 46 w 246"/>
                  <a:gd name="T29" fmla="*/ 17 h 159"/>
                  <a:gd name="T30" fmla="*/ 48 w 246"/>
                  <a:gd name="T31" fmla="*/ 14 h 159"/>
                  <a:gd name="T32" fmla="*/ 49 w 246"/>
                  <a:gd name="T33" fmla="*/ 12 h 159"/>
                  <a:gd name="T34" fmla="*/ 49 w 246"/>
                  <a:gd name="T35" fmla="*/ 11 h 159"/>
                  <a:gd name="T36" fmla="*/ 49 w 246"/>
                  <a:gd name="T37" fmla="*/ 10 h 159"/>
                  <a:gd name="T38" fmla="*/ 49 w 246"/>
                  <a:gd name="T39" fmla="*/ 9 h 159"/>
                  <a:gd name="T40" fmla="*/ 48 w 246"/>
                  <a:gd name="T41" fmla="*/ 10 h 159"/>
                  <a:gd name="T42" fmla="*/ 46 w 246"/>
                  <a:gd name="T43" fmla="*/ 13 h 159"/>
                  <a:gd name="T44" fmla="*/ 44 w 246"/>
                  <a:gd name="T45" fmla="*/ 16 h 159"/>
                  <a:gd name="T46" fmla="*/ 41 w 246"/>
                  <a:gd name="T47" fmla="*/ 19 h 159"/>
                  <a:gd name="T48" fmla="*/ 38 w 246"/>
                  <a:gd name="T49" fmla="*/ 21 h 159"/>
                  <a:gd name="T50" fmla="*/ 35 w 246"/>
                  <a:gd name="T51" fmla="*/ 22 h 159"/>
                  <a:gd name="T52" fmla="*/ 32 w 246"/>
                  <a:gd name="T53" fmla="*/ 24 h 159"/>
                  <a:gd name="T54" fmla="*/ 28 w 246"/>
                  <a:gd name="T55" fmla="*/ 24 h 159"/>
                  <a:gd name="T56" fmla="*/ 24 w 246"/>
                  <a:gd name="T57" fmla="*/ 24 h 159"/>
                  <a:gd name="T58" fmla="*/ 19 w 246"/>
                  <a:gd name="T59" fmla="*/ 23 h 159"/>
                  <a:gd name="T60" fmla="*/ 14 w 246"/>
                  <a:gd name="T61" fmla="*/ 21 h 159"/>
                  <a:gd name="T62" fmla="*/ 10 w 246"/>
                  <a:gd name="T63" fmla="*/ 19 h 159"/>
                  <a:gd name="T64" fmla="*/ 7 w 246"/>
                  <a:gd name="T65" fmla="*/ 16 h 159"/>
                  <a:gd name="T66" fmla="*/ 4 w 246"/>
                  <a:gd name="T67" fmla="*/ 12 h 159"/>
                  <a:gd name="T68" fmla="*/ 3 w 246"/>
                  <a:gd name="T69" fmla="*/ 8 h 159"/>
                  <a:gd name="T70" fmla="*/ 2 w 246"/>
                  <a:gd name="T71" fmla="*/ 3 h 159"/>
                  <a:gd name="T72" fmla="*/ 2 w 246"/>
                  <a:gd name="T73" fmla="*/ 0 h 159"/>
                  <a:gd name="T74" fmla="*/ 2 w 246"/>
                  <a:gd name="T75" fmla="*/ 0 h 159"/>
                  <a:gd name="T76" fmla="*/ 2 w 246"/>
                  <a:gd name="T77" fmla="*/ 0 h 159"/>
                  <a:gd name="T78" fmla="*/ 2 w 246"/>
                  <a:gd name="T79" fmla="*/ 0 h 159"/>
                  <a:gd name="T80" fmla="*/ 1 w 246"/>
                  <a:gd name="T81" fmla="*/ 0 h 159"/>
                  <a:gd name="T82" fmla="*/ 1 w 246"/>
                  <a:gd name="T83" fmla="*/ 1 h 159"/>
                  <a:gd name="T84" fmla="*/ 0 w 246"/>
                  <a:gd name="T85" fmla="*/ 2 h 159"/>
                  <a:gd name="T86" fmla="*/ 0 w 246"/>
                  <a:gd name="T87" fmla="*/ 3 h 15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46"/>
                  <a:gd name="T133" fmla="*/ 0 h 159"/>
                  <a:gd name="T134" fmla="*/ 246 w 246"/>
                  <a:gd name="T135" fmla="*/ 159 h 15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46" h="159">
                    <a:moveTo>
                      <a:pt x="0" y="23"/>
                    </a:moveTo>
                    <a:lnTo>
                      <a:pt x="2" y="38"/>
                    </a:lnTo>
                    <a:lnTo>
                      <a:pt x="5" y="51"/>
                    </a:lnTo>
                    <a:lnTo>
                      <a:pt x="9" y="64"/>
                    </a:lnTo>
                    <a:lnTo>
                      <a:pt x="14" y="77"/>
                    </a:lnTo>
                    <a:lnTo>
                      <a:pt x="20" y="89"/>
                    </a:lnTo>
                    <a:lnTo>
                      <a:pt x="27" y="100"/>
                    </a:lnTo>
                    <a:lnTo>
                      <a:pt x="34" y="111"/>
                    </a:lnTo>
                    <a:lnTo>
                      <a:pt x="43" y="120"/>
                    </a:lnTo>
                    <a:lnTo>
                      <a:pt x="52" y="129"/>
                    </a:lnTo>
                    <a:lnTo>
                      <a:pt x="61" y="136"/>
                    </a:lnTo>
                    <a:lnTo>
                      <a:pt x="71" y="143"/>
                    </a:lnTo>
                    <a:lnTo>
                      <a:pt x="82" y="149"/>
                    </a:lnTo>
                    <a:lnTo>
                      <a:pt x="93" y="153"/>
                    </a:lnTo>
                    <a:lnTo>
                      <a:pt x="106" y="156"/>
                    </a:lnTo>
                    <a:lnTo>
                      <a:pt x="118" y="159"/>
                    </a:lnTo>
                    <a:lnTo>
                      <a:pt x="130" y="159"/>
                    </a:lnTo>
                    <a:lnTo>
                      <a:pt x="139" y="159"/>
                    </a:lnTo>
                    <a:lnTo>
                      <a:pt x="148" y="157"/>
                    </a:lnTo>
                    <a:lnTo>
                      <a:pt x="157" y="156"/>
                    </a:lnTo>
                    <a:lnTo>
                      <a:pt x="166" y="153"/>
                    </a:lnTo>
                    <a:lnTo>
                      <a:pt x="174" y="150"/>
                    </a:lnTo>
                    <a:lnTo>
                      <a:pt x="183" y="145"/>
                    </a:lnTo>
                    <a:lnTo>
                      <a:pt x="191" y="142"/>
                    </a:lnTo>
                    <a:lnTo>
                      <a:pt x="198" y="136"/>
                    </a:lnTo>
                    <a:lnTo>
                      <a:pt x="205" y="131"/>
                    </a:lnTo>
                    <a:lnTo>
                      <a:pt x="212" y="124"/>
                    </a:lnTo>
                    <a:lnTo>
                      <a:pt x="219" y="118"/>
                    </a:lnTo>
                    <a:lnTo>
                      <a:pt x="226" y="111"/>
                    </a:lnTo>
                    <a:lnTo>
                      <a:pt x="232" y="102"/>
                    </a:lnTo>
                    <a:lnTo>
                      <a:pt x="237" y="94"/>
                    </a:lnTo>
                    <a:lnTo>
                      <a:pt x="242" y="85"/>
                    </a:lnTo>
                    <a:lnTo>
                      <a:pt x="246" y="76"/>
                    </a:lnTo>
                    <a:lnTo>
                      <a:pt x="246" y="74"/>
                    </a:lnTo>
                    <a:lnTo>
                      <a:pt x="246" y="70"/>
                    </a:lnTo>
                    <a:lnTo>
                      <a:pt x="246" y="68"/>
                    </a:lnTo>
                    <a:lnTo>
                      <a:pt x="246" y="64"/>
                    </a:lnTo>
                    <a:lnTo>
                      <a:pt x="246" y="60"/>
                    </a:lnTo>
                    <a:lnTo>
                      <a:pt x="246" y="58"/>
                    </a:lnTo>
                    <a:lnTo>
                      <a:pt x="246" y="54"/>
                    </a:lnTo>
                    <a:lnTo>
                      <a:pt x="246" y="52"/>
                    </a:lnTo>
                    <a:lnTo>
                      <a:pt x="242" y="62"/>
                    </a:lnTo>
                    <a:lnTo>
                      <a:pt x="238" y="72"/>
                    </a:lnTo>
                    <a:lnTo>
                      <a:pt x="233" y="82"/>
                    </a:lnTo>
                    <a:lnTo>
                      <a:pt x="228" y="90"/>
                    </a:lnTo>
                    <a:lnTo>
                      <a:pt x="221" y="99"/>
                    </a:lnTo>
                    <a:lnTo>
                      <a:pt x="215" y="107"/>
                    </a:lnTo>
                    <a:lnTo>
                      <a:pt x="208" y="114"/>
                    </a:lnTo>
                    <a:lnTo>
                      <a:pt x="201" y="121"/>
                    </a:lnTo>
                    <a:lnTo>
                      <a:pt x="193" y="127"/>
                    </a:lnTo>
                    <a:lnTo>
                      <a:pt x="185" y="132"/>
                    </a:lnTo>
                    <a:lnTo>
                      <a:pt x="177" y="137"/>
                    </a:lnTo>
                    <a:lnTo>
                      <a:pt x="168" y="142"/>
                    </a:lnTo>
                    <a:lnTo>
                      <a:pt x="159" y="144"/>
                    </a:lnTo>
                    <a:lnTo>
                      <a:pt x="149" y="147"/>
                    </a:lnTo>
                    <a:lnTo>
                      <a:pt x="140" y="148"/>
                    </a:lnTo>
                    <a:lnTo>
                      <a:pt x="130" y="148"/>
                    </a:lnTo>
                    <a:lnTo>
                      <a:pt x="118" y="148"/>
                    </a:lnTo>
                    <a:lnTo>
                      <a:pt x="106" y="145"/>
                    </a:lnTo>
                    <a:lnTo>
                      <a:pt x="93" y="142"/>
                    </a:lnTo>
                    <a:lnTo>
                      <a:pt x="82" y="137"/>
                    </a:lnTo>
                    <a:lnTo>
                      <a:pt x="71" y="131"/>
                    </a:lnTo>
                    <a:lnTo>
                      <a:pt x="61" y="124"/>
                    </a:lnTo>
                    <a:lnTo>
                      <a:pt x="52" y="115"/>
                    </a:lnTo>
                    <a:lnTo>
                      <a:pt x="43" y="106"/>
                    </a:lnTo>
                    <a:lnTo>
                      <a:pt x="35" y="95"/>
                    </a:lnTo>
                    <a:lnTo>
                      <a:pt x="28" y="84"/>
                    </a:lnTo>
                    <a:lnTo>
                      <a:pt x="22" y="72"/>
                    </a:lnTo>
                    <a:lnTo>
                      <a:pt x="17" y="59"/>
                    </a:lnTo>
                    <a:lnTo>
                      <a:pt x="13" y="46"/>
                    </a:lnTo>
                    <a:lnTo>
                      <a:pt x="10" y="32"/>
                    </a:lnTo>
                    <a:lnTo>
                      <a:pt x="8" y="17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2" y="14"/>
                    </a:lnTo>
                    <a:lnTo>
                      <a:pt x="1" y="17"/>
                    </a:lnTo>
                    <a:lnTo>
                      <a:pt x="1" y="2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4BF9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88" name="Freeform 221"/>
              <p:cNvSpPr>
                <a:spLocks/>
              </p:cNvSpPr>
              <p:nvPr/>
            </p:nvSpPr>
            <p:spPr bwMode="auto">
              <a:xfrm>
                <a:off x="1136" y="2657"/>
                <a:ext cx="49" cy="27"/>
              </a:xfrm>
              <a:custGeom>
                <a:avLst/>
                <a:gdLst>
                  <a:gd name="T0" fmla="*/ 0 w 243"/>
                  <a:gd name="T1" fmla="*/ 6 h 164"/>
                  <a:gd name="T2" fmla="*/ 2 w 243"/>
                  <a:gd name="T3" fmla="*/ 11 h 164"/>
                  <a:gd name="T4" fmla="*/ 4 w 243"/>
                  <a:gd name="T5" fmla="*/ 15 h 164"/>
                  <a:gd name="T6" fmla="*/ 6 w 243"/>
                  <a:gd name="T7" fmla="*/ 18 h 164"/>
                  <a:gd name="T8" fmla="*/ 10 w 243"/>
                  <a:gd name="T9" fmla="*/ 22 h 164"/>
                  <a:gd name="T10" fmla="*/ 14 w 243"/>
                  <a:gd name="T11" fmla="*/ 24 h 164"/>
                  <a:gd name="T12" fmla="*/ 18 w 243"/>
                  <a:gd name="T13" fmla="*/ 26 h 164"/>
                  <a:gd name="T14" fmla="*/ 23 w 243"/>
                  <a:gd name="T15" fmla="*/ 27 h 164"/>
                  <a:gd name="T16" fmla="*/ 28 w 243"/>
                  <a:gd name="T17" fmla="*/ 27 h 164"/>
                  <a:gd name="T18" fmla="*/ 31 w 243"/>
                  <a:gd name="T19" fmla="*/ 26 h 164"/>
                  <a:gd name="T20" fmla="*/ 35 w 243"/>
                  <a:gd name="T21" fmla="*/ 25 h 164"/>
                  <a:gd name="T22" fmla="*/ 38 w 243"/>
                  <a:gd name="T23" fmla="*/ 24 h 164"/>
                  <a:gd name="T24" fmla="*/ 41 w 243"/>
                  <a:gd name="T25" fmla="*/ 22 h 164"/>
                  <a:gd name="T26" fmla="*/ 44 w 243"/>
                  <a:gd name="T27" fmla="*/ 19 h 164"/>
                  <a:gd name="T28" fmla="*/ 46 w 243"/>
                  <a:gd name="T29" fmla="*/ 17 h 164"/>
                  <a:gd name="T30" fmla="*/ 48 w 243"/>
                  <a:gd name="T31" fmla="*/ 14 h 164"/>
                  <a:gd name="T32" fmla="*/ 49 w 243"/>
                  <a:gd name="T33" fmla="*/ 12 h 164"/>
                  <a:gd name="T34" fmla="*/ 49 w 243"/>
                  <a:gd name="T35" fmla="*/ 11 h 164"/>
                  <a:gd name="T36" fmla="*/ 49 w 243"/>
                  <a:gd name="T37" fmla="*/ 10 h 164"/>
                  <a:gd name="T38" fmla="*/ 49 w 243"/>
                  <a:gd name="T39" fmla="*/ 9 h 164"/>
                  <a:gd name="T40" fmla="*/ 48 w 243"/>
                  <a:gd name="T41" fmla="*/ 10 h 164"/>
                  <a:gd name="T42" fmla="*/ 46 w 243"/>
                  <a:gd name="T43" fmla="*/ 13 h 164"/>
                  <a:gd name="T44" fmla="*/ 44 w 243"/>
                  <a:gd name="T45" fmla="*/ 16 h 164"/>
                  <a:gd name="T46" fmla="*/ 42 w 243"/>
                  <a:gd name="T47" fmla="*/ 19 h 164"/>
                  <a:gd name="T48" fmla="*/ 39 w 243"/>
                  <a:gd name="T49" fmla="*/ 21 h 164"/>
                  <a:gd name="T50" fmla="*/ 35 w 243"/>
                  <a:gd name="T51" fmla="*/ 23 h 164"/>
                  <a:gd name="T52" fmla="*/ 31 w 243"/>
                  <a:gd name="T53" fmla="*/ 24 h 164"/>
                  <a:gd name="T54" fmla="*/ 28 w 243"/>
                  <a:gd name="T55" fmla="*/ 25 h 164"/>
                  <a:gd name="T56" fmla="*/ 23 w 243"/>
                  <a:gd name="T57" fmla="*/ 25 h 164"/>
                  <a:gd name="T58" fmla="*/ 18 w 243"/>
                  <a:gd name="T59" fmla="*/ 24 h 164"/>
                  <a:gd name="T60" fmla="*/ 14 w 243"/>
                  <a:gd name="T61" fmla="*/ 22 h 164"/>
                  <a:gd name="T62" fmla="*/ 10 w 243"/>
                  <a:gd name="T63" fmla="*/ 20 h 164"/>
                  <a:gd name="T64" fmla="*/ 7 w 243"/>
                  <a:gd name="T65" fmla="*/ 17 h 164"/>
                  <a:gd name="T66" fmla="*/ 5 w 243"/>
                  <a:gd name="T67" fmla="*/ 13 h 164"/>
                  <a:gd name="T68" fmla="*/ 3 w 243"/>
                  <a:gd name="T69" fmla="*/ 9 h 164"/>
                  <a:gd name="T70" fmla="*/ 2 w 243"/>
                  <a:gd name="T71" fmla="*/ 4 h 164"/>
                  <a:gd name="T72" fmla="*/ 2 w 243"/>
                  <a:gd name="T73" fmla="*/ 2 h 164"/>
                  <a:gd name="T74" fmla="*/ 2 w 243"/>
                  <a:gd name="T75" fmla="*/ 1 h 164"/>
                  <a:gd name="T76" fmla="*/ 2 w 243"/>
                  <a:gd name="T77" fmla="*/ 1 h 164"/>
                  <a:gd name="T78" fmla="*/ 2 w 243"/>
                  <a:gd name="T79" fmla="*/ 0 h 164"/>
                  <a:gd name="T80" fmla="*/ 2 w 243"/>
                  <a:gd name="T81" fmla="*/ 0 h 164"/>
                  <a:gd name="T82" fmla="*/ 2 w 243"/>
                  <a:gd name="T83" fmla="*/ 0 h 164"/>
                  <a:gd name="T84" fmla="*/ 2 w 243"/>
                  <a:gd name="T85" fmla="*/ 0 h 164"/>
                  <a:gd name="T86" fmla="*/ 2 w 243"/>
                  <a:gd name="T87" fmla="*/ 0 h 164"/>
                  <a:gd name="T88" fmla="*/ 1 w 243"/>
                  <a:gd name="T89" fmla="*/ 1 h 164"/>
                  <a:gd name="T90" fmla="*/ 1 w 243"/>
                  <a:gd name="T91" fmla="*/ 2 h 164"/>
                  <a:gd name="T92" fmla="*/ 1 w 243"/>
                  <a:gd name="T93" fmla="*/ 2 h 164"/>
                  <a:gd name="T94" fmla="*/ 0 w 243"/>
                  <a:gd name="T95" fmla="*/ 3 h 16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3"/>
                  <a:gd name="T145" fmla="*/ 0 h 164"/>
                  <a:gd name="T146" fmla="*/ 243 w 243"/>
                  <a:gd name="T147" fmla="*/ 164 h 16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3" h="164">
                    <a:moveTo>
                      <a:pt x="0" y="21"/>
                    </a:moveTo>
                    <a:lnTo>
                      <a:pt x="2" y="36"/>
                    </a:lnTo>
                    <a:lnTo>
                      <a:pt x="4" y="50"/>
                    </a:lnTo>
                    <a:lnTo>
                      <a:pt x="8" y="64"/>
                    </a:lnTo>
                    <a:lnTo>
                      <a:pt x="12" y="78"/>
                    </a:lnTo>
                    <a:lnTo>
                      <a:pt x="18" y="90"/>
                    </a:lnTo>
                    <a:lnTo>
                      <a:pt x="24" y="101"/>
                    </a:lnTo>
                    <a:lnTo>
                      <a:pt x="31" y="112"/>
                    </a:lnTo>
                    <a:lnTo>
                      <a:pt x="39" y="122"/>
                    </a:lnTo>
                    <a:lnTo>
                      <a:pt x="48" y="131"/>
                    </a:lnTo>
                    <a:lnTo>
                      <a:pt x="58" y="140"/>
                    </a:lnTo>
                    <a:lnTo>
                      <a:pt x="68" y="147"/>
                    </a:lnTo>
                    <a:lnTo>
                      <a:pt x="79" y="153"/>
                    </a:lnTo>
                    <a:lnTo>
                      <a:pt x="90" y="158"/>
                    </a:lnTo>
                    <a:lnTo>
                      <a:pt x="103" y="161"/>
                    </a:lnTo>
                    <a:lnTo>
                      <a:pt x="115" y="163"/>
                    </a:lnTo>
                    <a:lnTo>
                      <a:pt x="127" y="164"/>
                    </a:lnTo>
                    <a:lnTo>
                      <a:pt x="137" y="164"/>
                    </a:lnTo>
                    <a:lnTo>
                      <a:pt x="146" y="163"/>
                    </a:lnTo>
                    <a:lnTo>
                      <a:pt x="155" y="160"/>
                    </a:lnTo>
                    <a:lnTo>
                      <a:pt x="164" y="157"/>
                    </a:lnTo>
                    <a:lnTo>
                      <a:pt x="173" y="154"/>
                    </a:lnTo>
                    <a:lnTo>
                      <a:pt x="181" y="149"/>
                    </a:lnTo>
                    <a:lnTo>
                      <a:pt x="189" y="145"/>
                    </a:lnTo>
                    <a:lnTo>
                      <a:pt x="197" y="139"/>
                    </a:lnTo>
                    <a:lnTo>
                      <a:pt x="204" y="133"/>
                    </a:lnTo>
                    <a:lnTo>
                      <a:pt x="211" y="125"/>
                    </a:lnTo>
                    <a:lnTo>
                      <a:pt x="217" y="118"/>
                    </a:lnTo>
                    <a:lnTo>
                      <a:pt x="224" y="110"/>
                    </a:lnTo>
                    <a:lnTo>
                      <a:pt x="230" y="101"/>
                    </a:lnTo>
                    <a:lnTo>
                      <a:pt x="235" y="93"/>
                    </a:lnTo>
                    <a:lnTo>
                      <a:pt x="239" y="84"/>
                    </a:lnTo>
                    <a:lnTo>
                      <a:pt x="243" y="74"/>
                    </a:lnTo>
                    <a:lnTo>
                      <a:pt x="243" y="70"/>
                    </a:lnTo>
                    <a:lnTo>
                      <a:pt x="243" y="68"/>
                    </a:lnTo>
                    <a:lnTo>
                      <a:pt x="243" y="64"/>
                    </a:lnTo>
                    <a:lnTo>
                      <a:pt x="243" y="62"/>
                    </a:lnTo>
                    <a:lnTo>
                      <a:pt x="242" y="58"/>
                    </a:lnTo>
                    <a:lnTo>
                      <a:pt x="242" y="56"/>
                    </a:lnTo>
                    <a:lnTo>
                      <a:pt x="241" y="52"/>
                    </a:lnTo>
                    <a:lnTo>
                      <a:pt x="241" y="50"/>
                    </a:lnTo>
                    <a:lnTo>
                      <a:pt x="238" y="61"/>
                    </a:lnTo>
                    <a:lnTo>
                      <a:pt x="234" y="72"/>
                    </a:lnTo>
                    <a:lnTo>
                      <a:pt x="230" y="81"/>
                    </a:lnTo>
                    <a:lnTo>
                      <a:pt x="225" y="91"/>
                    </a:lnTo>
                    <a:lnTo>
                      <a:pt x="219" y="100"/>
                    </a:lnTo>
                    <a:lnTo>
                      <a:pt x="213" y="109"/>
                    </a:lnTo>
                    <a:lnTo>
                      <a:pt x="206" y="116"/>
                    </a:lnTo>
                    <a:lnTo>
                      <a:pt x="199" y="123"/>
                    </a:lnTo>
                    <a:lnTo>
                      <a:pt x="191" y="130"/>
                    </a:lnTo>
                    <a:lnTo>
                      <a:pt x="183" y="136"/>
                    </a:lnTo>
                    <a:lnTo>
                      <a:pt x="174" y="141"/>
                    </a:lnTo>
                    <a:lnTo>
                      <a:pt x="166" y="146"/>
                    </a:lnTo>
                    <a:lnTo>
                      <a:pt x="156" y="148"/>
                    </a:lnTo>
                    <a:lnTo>
                      <a:pt x="147" y="151"/>
                    </a:lnTo>
                    <a:lnTo>
                      <a:pt x="137" y="153"/>
                    </a:lnTo>
                    <a:lnTo>
                      <a:pt x="127" y="153"/>
                    </a:lnTo>
                    <a:lnTo>
                      <a:pt x="115" y="152"/>
                    </a:lnTo>
                    <a:lnTo>
                      <a:pt x="104" y="151"/>
                    </a:lnTo>
                    <a:lnTo>
                      <a:pt x="91" y="147"/>
                    </a:lnTo>
                    <a:lnTo>
                      <a:pt x="81" y="142"/>
                    </a:lnTo>
                    <a:lnTo>
                      <a:pt x="70" y="136"/>
                    </a:lnTo>
                    <a:lnTo>
                      <a:pt x="61" y="129"/>
                    </a:lnTo>
                    <a:lnTo>
                      <a:pt x="52" y="121"/>
                    </a:lnTo>
                    <a:lnTo>
                      <a:pt x="43" y="112"/>
                    </a:lnTo>
                    <a:lnTo>
                      <a:pt x="36" y="101"/>
                    </a:lnTo>
                    <a:lnTo>
                      <a:pt x="29" y="91"/>
                    </a:lnTo>
                    <a:lnTo>
                      <a:pt x="23" y="80"/>
                    </a:lnTo>
                    <a:lnTo>
                      <a:pt x="18" y="68"/>
                    </a:lnTo>
                    <a:lnTo>
                      <a:pt x="14" y="55"/>
                    </a:lnTo>
                    <a:lnTo>
                      <a:pt x="12" y="42"/>
                    </a:lnTo>
                    <a:lnTo>
                      <a:pt x="10" y="27"/>
                    </a:lnTo>
                    <a:lnTo>
                      <a:pt x="9" y="13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3"/>
                    </a:lnTo>
                    <a:lnTo>
                      <a:pt x="3" y="14"/>
                    </a:lnTo>
                    <a:lnTo>
                      <a:pt x="2" y="16"/>
                    </a:lnTo>
                    <a:lnTo>
                      <a:pt x="1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4BF9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89" name="Freeform 222"/>
              <p:cNvSpPr>
                <a:spLocks/>
              </p:cNvSpPr>
              <p:nvPr/>
            </p:nvSpPr>
            <p:spPr bwMode="auto">
              <a:xfrm>
                <a:off x="1137" y="2655"/>
                <a:ext cx="48" cy="28"/>
              </a:xfrm>
              <a:custGeom>
                <a:avLst/>
                <a:gdLst>
                  <a:gd name="T0" fmla="*/ 0 w 238"/>
                  <a:gd name="T1" fmla="*/ 3 h 169"/>
                  <a:gd name="T2" fmla="*/ 0 w 238"/>
                  <a:gd name="T3" fmla="*/ 3 h 169"/>
                  <a:gd name="T4" fmla="*/ 0 w 238"/>
                  <a:gd name="T5" fmla="*/ 4 h 169"/>
                  <a:gd name="T6" fmla="*/ 0 w 238"/>
                  <a:gd name="T7" fmla="*/ 4 h 169"/>
                  <a:gd name="T8" fmla="*/ 0 w 238"/>
                  <a:gd name="T9" fmla="*/ 6 h 169"/>
                  <a:gd name="T10" fmla="*/ 1 w 238"/>
                  <a:gd name="T11" fmla="*/ 11 h 169"/>
                  <a:gd name="T12" fmla="*/ 3 w 238"/>
                  <a:gd name="T13" fmla="*/ 15 h 169"/>
                  <a:gd name="T14" fmla="*/ 5 w 238"/>
                  <a:gd name="T15" fmla="*/ 19 h 169"/>
                  <a:gd name="T16" fmla="*/ 9 w 238"/>
                  <a:gd name="T17" fmla="*/ 23 h 169"/>
                  <a:gd name="T18" fmla="*/ 13 w 238"/>
                  <a:gd name="T19" fmla="*/ 25 h 169"/>
                  <a:gd name="T20" fmla="*/ 17 w 238"/>
                  <a:gd name="T21" fmla="*/ 27 h 169"/>
                  <a:gd name="T22" fmla="*/ 22 w 238"/>
                  <a:gd name="T23" fmla="*/ 28 h 169"/>
                  <a:gd name="T24" fmla="*/ 27 w 238"/>
                  <a:gd name="T25" fmla="*/ 28 h 169"/>
                  <a:gd name="T26" fmla="*/ 30 w 238"/>
                  <a:gd name="T27" fmla="*/ 27 h 169"/>
                  <a:gd name="T28" fmla="*/ 34 w 238"/>
                  <a:gd name="T29" fmla="*/ 26 h 169"/>
                  <a:gd name="T30" fmla="*/ 37 w 238"/>
                  <a:gd name="T31" fmla="*/ 25 h 169"/>
                  <a:gd name="T32" fmla="*/ 40 w 238"/>
                  <a:gd name="T33" fmla="*/ 22 h 169"/>
                  <a:gd name="T34" fmla="*/ 43 w 238"/>
                  <a:gd name="T35" fmla="*/ 20 h 169"/>
                  <a:gd name="T36" fmla="*/ 45 w 238"/>
                  <a:gd name="T37" fmla="*/ 17 h 169"/>
                  <a:gd name="T38" fmla="*/ 47 w 238"/>
                  <a:gd name="T39" fmla="*/ 14 h 169"/>
                  <a:gd name="T40" fmla="*/ 48 w 238"/>
                  <a:gd name="T41" fmla="*/ 11 h 169"/>
                  <a:gd name="T42" fmla="*/ 48 w 238"/>
                  <a:gd name="T43" fmla="*/ 10 h 169"/>
                  <a:gd name="T44" fmla="*/ 47 w 238"/>
                  <a:gd name="T45" fmla="*/ 9 h 169"/>
                  <a:gd name="T46" fmla="*/ 47 w 238"/>
                  <a:gd name="T47" fmla="*/ 8 h 169"/>
                  <a:gd name="T48" fmla="*/ 47 w 238"/>
                  <a:gd name="T49" fmla="*/ 10 h 169"/>
                  <a:gd name="T50" fmla="*/ 45 w 238"/>
                  <a:gd name="T51" fmla="*/ 14 h 169"/>
                  <a:gd name="T52" fmla="*/ 43 w 238"/>
                  <a:gd name="T53" fmla="*/ 17 h 169"/>
                  <a:gd name="T54" fmla="*/ 41 w 238"/>
                  <a:gd name="T55" fmla="*/ 20 h 169"/>
                  <a:gd name="T56" fmla="*/ 38 w 238"/>
                  <a:gd name="T57" fmla="*/ 22 h 169"/>
                  <a:gd name="T58" fmla="*/ 34 w 238"/>
                  <a:gd name="T59" fmla="*/ 24 h 169"/>
                  <a:gd name="T60" fmla="*/ 31 w 238"/>
                  <a:gd name="T61" fmla="*/ 26 h 169"/>
                  <a:gd name="T62" fmla="*/ 27 w 238"/>
                  <a:gd name="T63" fmla="*/ 26 h 169"/>
                  <a:gd name="T64" fmla="*/ 22 w 238"/>
                  <a:gd name="T65" fmla="*/ 26 h 169"/>
                  <a:gd name="T66" fmla="*/ 18 w 238"/>
                  <a:gd name="T67" fmla="*/ 25 h 169"/>
                  <a:gd name="T68" fmla="*/ 14 w 238"/>
                  <a:gd name="T69" fmla="*/ 24 h 169"/>
                  <a:gd name="T70" fmla="*/ 10 w 238"/>
                  <a:gd name="T71" fmla="*/ 21 h 169"/>
                  <a:gd name="T72" fmla="*/ 7 w 238"/>
                  <a:gd name="T73" fmla="*/ 18 h 169"/>
                  <a:gd name="T74" fmla="*/ 4 w 238"/>
                  <a:gd name="T75" fmla="*/ 15 h 169"/>
                  <a:gd name="T76" fmla="*/ 3 w 238"/>
                  <a:gd name="T77" fmla="*/ 10 h 169"/>
                  <a:gd name="T78" fmla="*/ 2 w 238"/>
                  <a:gd name="T79" fmla="*/ 6 h 169"/>
                  <a:gd name="T80" fmla="*/ 2 w 238"/>
                  <a:gd name="T81" fmla="*/ 3 h 169"/>
                  <a:gd name="T82" fmla="*/ 2 w 238"/>
                  <a:gd name="T83" fmla="*/ 2 h 169"/>
                  <a:gd name="T84" fmla="*/ 2 w 238"/>
                  <a:gd name="T85" fmla="*/ 1 h 169"/>
                  <a:gd name="T86" fmla="*/ 2 w 238"/>
                  <a:gd name="T87" fmla="*/ 0 h 169"/>
                  <a:gd name="T88" fmla="*/ 2 w 238"/>
                  <a:gd name="T89" fmla="*/ 0 h 169"/>
                  <a:gd name="T90" fmla="*/ 1 w 238"/>
                  <a:gd name="T91" fmla="*/ 1 h 169"/>
                  <a:gd name="T92" fmla="*/ 1 w 238"/>
                  <a:gd name="T93" fmla="*/ 1 h 169"/>
                  <a:gd name="T94" fmla="*/ 1 w 238"/>
                  <a:gd name="T95" fmla="*/ 2 h 169"/>
                  <a:gd name="T96" fmla="*/ 0 w 238"/>
                  <a:gd name="T97" fmla="*/ 2 h 169"/>
                  <a:gd name="T98" fmla="*/ 0 w 238"/>
                  <a:gd name="T99" fmla="*/ 3 h 169"/>
                  <a:gd name="T100" fmla="*/ 0 w 238"/>
                  <a:gd name="T101" fmla="*/ 3 h 169"/>
                  <a:gd name="T102" fmla="*/ 0 w 238"/>
                  <a:gd name="T103" fmla="*/ 3 h 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38"/>
                  <a:gd name="T157" fmla="*/ 0 h 169"/>
                  <a:gd name="T158" fmla="*/ 238 w 238"/>
                  <a:gd name="T159" fmla="*/ 169 h 16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38" h="169">
                    <a:moveTo>
                      <a:pt x="0" y="21"/>
                    </a:moveTo>
                    <a:lnTo>
                      <a:pt x="0" y="21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2" y="53"/>
                    </a:lnTo>
                    <a:lnTo>
                      <a:pt x="5" y="67"/>
                    </a:lnTo>
                    <a:lnTo>
                      <a:pt x="9" y="80"/>
                    </a:lnTo>
                    <a:lnTo>
                      <a:pt x="14" y="93"/>
                    </a:lnTo>
                    <a:lnTo>
                      <a:pt x="20" y="105"/>
                    </a:lnTo>
                    <a:lnTo>
                      <a:pt x="27" y="116"/>
                    </a:lnTo>
                    <a:lnTo>
                      <a:pt x="35" y="127"/>
                    </a:lnTo>
                    <a:lnTo>
                      <a:pt x="44" y="136"/>
                    </a:lnTo>
                    <a:lnTo>
                      <a:pt x="53" y="145"/>
                    </a:lnTo>
                    <a:lnTo>
                      <a:pt x="63" y="152"/>
                    </a:lnTo>
                    <a:lnTo>
                      <a:pt x="74" y="158"/>
                    </a:lnTo>
                    <a:lnTo>
                      <a:pt x="85" y="163"/>
                    </a:lnTo>
                    <a:lnTo>
                      <a:pt x="98" y="166"/>
                    </a:lnTo>
                    <a:lnTo>
                      <a:pt x="110" y="169"/>
                    </a:lnTo>
                    <a:lnTo>
                      <a:pt x="122" y="169"/>
                    </a:lnTo>
                    <a:lnTo>
                      <a:pt x="132" y="169"/>
                    </a:lnTo>
                    <a:lnTo>
                      <a:pt x="141" y="168"/>
                    </a:lnTo>
                    <a:lnTo>
                      <a:pt x="151" y="165"/>
                    </a:lnTo>
                    <a:lnTo>
                      <a:pt x="160" y="162"/>
                    </a:lnTo>
                    <a:lnTo>
                      <a:pt x="169" y="158"/>
                    </a:lnTo>
                    <a:lnTo>
                      <a:pt x="177" y="153"/>
                    </a:lnTo>
                    <a:lnTo>
                      <a:pt x="185" y="148"/>
                    </a:lnTo>
                    <a:lnTo>
                      <a:pt x="193" y="142"/>
                    </a:lnTo>
                    <a:lnTo>
                      <a:pt x="200" y="135"/>
                    </a:lnTo>
                    <a:lnTo>
                      <a:pt x="207" y="128"/>
                    </a:lnTo>
                    <a:lnTo>
                      <a:pt x="213" y="120"/>
                    </a:lnTo>
                    <a:lnTo>
                      <a:pt x="220" y="111"/>
                    </a:lnTo>
                    <a:lnTo>
                      <a:pt x="225" y="103"/>
                    </a:lnTo>
                    <a:lnTo>
                      <a:pt x="230" y="93"/>
                    </a:lnTo>
                    <a:lnTo>
                      <a:pt x="234" y="83"/>
                    </a:lnTo>
                    <a:lnTo>
                      <a:pt x="238" y="73"/>
                    </a:lnTo>
                    <a:lnTo>
                      <a:pt x="237" y="69"/>
                    </a:lnTo>
                    <a:lnTo>
                      <a:pt x="237" y="67"/>
                    </a:lnTo>
                    <a:lnTo>
                      <a:pt x="236" y="63"/>
                    </a:lnTo>
                    <a:lnTo>
                      <a:pt x="236" y="61"/>
                    </a:lnTo>
                    <a:lnTo>
                      <a:pt x="235" y="57"/>
                    </a:lnTo>
                    <a:lnTo>
                      <a:pt x="235" y="55"/>
                    </a:lnTo>
                    <a:lnTo>
                      <a:pt x="234" y="51"/>
                    </a:lnTo>
                    <a:lnTo>
                      <a:pt x="234" y="49"/>
                    </a:lnTo>
                    <a:lnTo>
                      <a:pt x="231" y="61"/>
                    </a:lnTo>
                    <a:lnTo>
                      <a:pt x="228" y="72"/>
                    </a:lnTo>
                    <a:lnTo>
                      <a:pt x="224" y="83"/>
                    </a:lnTo>
                    <a:lnTo>
                      <a:pt x="220" y="92"/>
                    </a:lnTo>
                    <a:lnTo>
                      <a:pt x="214" y="102"/>
                    </a:lnTo>
                    <a:lnTo>
                      <a:pt x="208" y="111"/>
                    </a:lnTo>
                    <a:lnTo>
                      <a:pt x="201" y="120"/>
                    </a:lnTo>
                    <a:lnTo>
                      <a:pt x="194" y="127"/>
                    </a:lnTo>
                    <a:lnTo>
                      <a:pt x="187" y="134"/>
                    </a:lnTo>
                    <a:lnTo>
                      <a:pt x="179" y="140"/>
                    </a:lnTo>
                    <a:lnTo>
                      <a:pt x="170" y="146"/>
                    </a:lnTo>
                    <a:lnTo>
                      <a:pt x="161" y="151"/>
                    </a:lnTo>
                    <a:lnTo>
                      <a:pt x="152" y="154"/>
                    </a:lnTo>
                    <a:lnTo>
                      <a:pt x="142" y="157"/>
                    </a:lnTo>
                    <a:lnTo>
                      <a:pt x="132" y="158"/>
                    </a:lnTo>
                    <a:lnTo>
                      <a:pt x="122" y="158"/>
                    </a:lnTo>
                    <a:lnTo>
                      <a:pt x="111" y="158"/>
                    </a:lnTo>
                    <a:lnTo>
                      <a:pt x="99" y="156"/>
                    </a:lnTo>
                    <a:lnTo>
                      <a:pt x="88" y="152"/>
                    </a:lnTo>
                    <a:lnTo>
                      <a:pt x="77" y="148"/>
                    </a:lnTo>
                    <a:lnTo>
                      <a:pt x="67" y="142"/>
                    </a:lnTo>
                    <a:lnTo>
                      <a:pt x="58" y="135"/>
                    </a:lnTo>
                    <a:lnTo>
                      <a:pt x="50" y="128"/>
                    </a:lnTo>
                    <a:lnTo>
                      <a:pt x="42" y="120"/>
                    </a:lnTo>
                    <a:lnTo>
                      <a:pt x="34" y="110"/>
                    </a:lnTo>
                    <a:lnTo>
                      <a:pt x="28" y="99"/>
                    </a:lnTo>
                    <a:lnTo>
                      <a:pt x="22" y="89"/>
                    </a:lnTo>
                    <a:lnTo>
                      <a:pt x="18" y="77"/>
                    </a:lnTo>
                    <a:lnTo>
                      <a:pt x="14" y="63"/>
                    </a:lnTo>
                    <a:lnTo>
                      <a:pt x="11" y="51"/>
                    </a:lnTo>
                    <a:lnTo>
                      <a:pt x="9" y="37"/>
                    </a:lnTo>
                    <a:lnTo>
                      <a:pt x="9" y="24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5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10" y="0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7"/>
                    </a:lnTo>
                    <a:lnTo>
                      <a:pt x="5" y="9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5C19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90" name="Freeform 223"/>
              <p:cNvSpPr>
                <a:spLocks/>
              </p:cNvSpPr>
              <p:nvPr/>
            </p:nvSpPr>
            <p:spPr bwMode="auto">
              <a:xfrm>
                <a:off x="1138" y="2654"/>
                <a:ext cx="46" cy="29"/>
              </a:xfrm>
              <a:custGeom>
                <a:avLst/>
                <a:gdLst>
                  <a:gd name="T0" fmla="*/ 0 w 232"/>
                  <a:gd name="T1" fmla="*/ 4 h 174"/>
                  <a:gd name="T2" fmla="*/ 0 w 232"/>
                  <a:gd name="T3" fmla="*/ 4 h 174"/>
                  <a:gd name="T4" fmla="*/ 0 w 232"/>
                  <a:gd name="T5" fmla="*/ 5 h 174"/>
                  <a:gd name="T6" fmla="*/ 0 w 232"/>
                  <a:gd name="T7" fmla="*/ 6 h 174"/>
                  <a:gd name="T8" fmla="*/ 0 w 232"/>
                  <a:gd name="T9" fmla="*/ 8 h 174"/>
                  <a:gd name="T10" fmla="*/ 1 w 232"/>
                  <a:gd name="T11" fmla="*/ 13 h 174"/>
                  <a:gd name="T12" fmla="*/ 3 w 232"/>
                  <a:gd name="T13" fmla="*/ 17 h 174"/>
                  <a:gd name="T14" fmla="*/ 5 w 232"/>
                  <a:gd name="T15" fmla="*/ 20 h 174"/>
                  <a:gd name="T16" fmla="*/ 9 w 232"/>
                  <a:gd name="T17" fmla="*/ 24 h 174"/>
                  <a:gd name="T18" fmla="*/ 12 w 232"/>
                  <a:gd name="T19" fmla="*/ 26 h 174"/>
                  <a:gd name="T20" fmla="*/ 16 w 232"/>
                  <a:gd name="T21" fmla="*/ 28 h 174"/>
                  <a:gd name="T22" fmla="*/ 21 w 232"/>
                  <a:gd name="T23" fmla="*/ 29 h 174"/>
                  <a:gd name="T24" fmla="*/ 25 w 232"/>
                  <a:gd name="T25" fmla="*/ 29 h 174"/>
                  <a:gd name="T26" fmla="*/ 29 w 232"/>
                  <a:gd name="T27" fmla="*/ 28 h 174"/>
                  <a:gd name="T28" fmla="*/ 33 w 232"/>
                  <a:gd name="T29" fmla="*/ 27 h 174"/>
                  <a:gd name="T30" fmla="*/ 36 w 232"/>
                  <a:gd name="T31" fmla="*/ 25 h 174"/>
                  <a:gd name="T32" fmla="*/ 39 w 232"/>
                  <a:gd name="T33" fmla="*/ 23 h 174"/>
                  <a:gd name="T34" fmla="*/ 42 w 232"/>
                  <a:gd name="T35" fmla="*/ 20 h 174"/>
                  <a:gd name="T36" fmla="*/ 44 w 232"/>
                  <a:gd name="T37" fmla="*/ 17 h 174"/>
                  <a:gd name="T38" fmla="*/ 45 w 232"/>
                  <a:gd name="T39" fmla="*/ 14 h 174"/>
                  <a:gd name="T40" fmla="*/ 46 w 232"/>
                  <a:gd name="T41" fmla="*/ 11 h 174"/>
                  <a:gd name="T42" fmla="*/ 46 w 232"/>
                  <a:gd name="T43" fmla="*/ 10 h 174"/>
                  <a:gd name="T44" fmla="*/ 45 w 232"/>
                  <a:gd name="T45" fmla="*/ 9 h 174"/>
                  <a:gd name="T46" fmla="*/ 45 w 232"/>
                  <a:gd name="T47" fmla="*/ 8 h 174"/>
                  <a:gd name="T48" fmla="*/ 45 w 232"/>
                  <a:gd name="T49" fmla="*/ 10 h 174"/>
                  <a:gd name="T50" fmla="*/ 43 w 232"/>
                  <a:gd name="T51" fmla="*/ 14 h 174"/>
                  <a:gd name="T52" fmla="*/ 41 w 232"/>
                  <a:gd name="T53" fmla="*/ 17 h 174"/>
                  <a:gd name="T54" fmla="*/ 39 w 232"/>
                  <a:gd name="T55" fmla="*/ 20 h 174"/>
                  <a:gd name="T56" fmla="*/ 36 w 232"/>
                  <a:gd name="T57" fmla="*/ 23 h 174"/>
                  <a:gd name="T58" fmla="*/ 33 w 232"/>
                  <a:gd name="T59" fmla="*/ 25 h 174"/>
                  <a:gd name="T60" fmla="*/ 29 w 232"/>
                  <a:gd name="T61" fmla="*/ 26 h 174"/>
                  <a:gd name="T62" fmla="*/ 25 w 232"/>
                  <a:gd name="T63" fmla="*/ 27 h 174"/>
                  <a:gd name="T64" fmla="*/ 21 w 232"/>
                  <a:gd name="T65" fmla="*/ 27 h 174"/>
                  <a:gd name="T66" fmla="*/ 17 w 232"/>
                  <a:gd name="T67" fmla="*/ 26 h 174"/>
                  <a:gd name="T68" fmla="*/ 13 w 232"/>
                  <a:gd name="T69" fmla="*/ 25 h 174"/>
                  <a:gd name="T70" fmla="*/ 10 w 232"/>
                  <a:gd name="T71" fmla="*/ 22 h 174"/>
                  <a:gd name="T72" fmla="*/ 7 w 232"/>
                  <a:gd name="T73" fmla="*/ 19 h 174"/>
                  <a:gd name="T74" fmla="*/ 4 w 232"/>
                  <a:gd name="T75" fmla="*/ 16 h 174"/>
                  <a:gd name="T76" fmla="*/ 3 w 232"/>
                  <a:gd name="T77" fmla="*/ 12 h 174"/>
                  <a:gd name="T78" fmla="*/ 2 w 232"/>
                  <a:gd name="T79" fmla="*/ 8 h 174"/>
                  <a:gd name="T80" fmla="*/ 2 w 232"/>
                  <a:gd name="T81" fmla="*/ 5 h 174"/>
                  <a:gd name="T82" fmla="*/ 2 w 232"/>
                  <a:gd name="T83" fmla="*/ 4 h 174"/>
                  <a:gd name="T84" fmla="*/ 2 w 232"/>
                  <a:gd name="T85" fmla="*/ 2 h 174"/>
                  <a:gd name="T86" fmla="*/ 2 w 232"/>
                  <a:gd name="T87" fmla="*/ 1 h 174"/>
                  <a:gd name="T88" fmla="*/ 2 w 232"/>
                  <a:gd name="T89" fmla="*/ 0 h 174"/>
                  <a:gd name="T90" fmla="*/ 2 w 232"/>
                  <a:gd name="T91" fmla="*/ 1 h 174"/>
                  <a:gd name="T92" fmla="*/ 1 w 232"/>
                  <a:gd name="T93" fmla="*/ 2 h 174"/>
                  <a:gd name="T94" fmla="*/ 0 w 232"/>
                  <a:gd name="T95" fmla="*/ 3 h 17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2"/>
                  <a:gd name="T145" fmla="*/ 0 h 174"/>
                  <a:gd name="T146" fmla="*/ 232 w 232"/>
                  <a:gd name="T147" fmla="*/ 174 h 17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2" h="174">
                    <a:moveTo>
                      <a:pt x="1" y="21"/>
                    </a:moveTo>
                    <a:lnTo>
                      <a:pt x="1" y="22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1" y="48"/>
                    </a:lnTo>
                    <a:lnTo>
                      <a:pt x="3" y="63"/>
                    </a:lnTo>
                    <a:lnTo>
                      <a:pt x="5" y="76"/>
                    </a:lnTo>
                    <a:lnTo>
                      <a:pt x="9" y="89"/>
                    </a:lnTo>
                    <a:lnTo>
                      <a:pt x="14" y="101"/>
                    </a:lnTo>
                    <a:lnTo>
                      <a:pt x="20" y="112"/>
                    </a:lnTo>
                    <a:lnTo>
                      <a:pt x="27" y="122"/>
                    </a:lnTo>
                    <a:lnTo>
                      <a:pt x="34" y="133"/>
                    </a:lnTo>
                    <a:lnTo>
                      <a:pt x="43" y="142"/>
                    </a:lnTo>
                    <a:lnTo>
                      <a:pt x="52" y="150"/>
                    </a:lnTo>
                    <a:lnTo>
                      <a:pt x="61" y="157"/>
                    </a:lnTo>
                    <a:lnTo>
                      <a:pt x="72" y="163"/>
                    </a:lnTo>
                    <a:lnTo>
                      <a:pt x="82" y="168"/>
                    </a:lnTo>
                    <a:lnTo>
                      <a:pt x="95" y="172"/>
                    </a:lnTo>
                    <a:lnTo>
                      <a:pt x="106" y="173"/>
                    </a:lnTo>
                    <a:lnTo>
                      <a:pt x="118" y="174"/>
                    </a:lnTo>
                    <a:lnTo>
                      <a:pt x="128" y="174"/>
                    </a:lnTo>
                    <a:lnTo>
                      <a:pt x="138" y="172"/>
                    </a:lnTo>
                    <a:lnTo>
                      <a:pt x="147" y="169"/>
                    </a:lnTo>
                    <a:lnTo>
                      <a:pt x="157" y="167"/>
                    </a:lnTo>
                    <a:lnTo>
                      <a:pt x="165" y="162"/>
                    </a:lnTo>
                    <a:lnTo>
                      <a:pt x="174" y="157"/>
                    </a:lnTo>
                    <a:lnTo>
                      <a:pt x="182" y="151"/>
                    </a:lnTo>
                    <a:lnTo>
                      <a:pt x="190" y="145"/>
                    </a:lnTo>
                    <a:lnTo>
                      <a:pt x="197" y="137"/>
                    </a:lnTo>
                    <a:lnTo>
                      <a:pt x="204" y="130"/>
                    </a:lnTo>
                    <a:lnTo>
                      <a:pt x="210" y="121"/>
                    </a:lnTo>
                    <a:lnTo>
                      <a:pt x="216" y="112"/>
                    </a:lnTo>
                    <a:lnTo>
                      <a:pt x="221" y="102"/>
                    </a:lnTo>
                    <a:lnTo>
                      <a:pt x="225" y="93"/>
                    </a:lnTo>
                    <a:lnTo>
                      <a:pt x="229" y="82"/>
                    </a:lnTo>
                    <a:lnTo>
                      <a:pt x="232" y="71"/>
                    </a:lnTo>
                    <a:lnTo>
                      <a:pt x="231" y="67"/>
                    </a:lnTo>
                    <a:lnTo>
                      <a:pt x="231" y="65"/>
                    </a:lnTo>
                    <a:lnTo>
                      <a:pt x="230" y="61"/>
                    </a:lnTo>
                    <a:lnTo>
                      <a:pt x="230" y="59"/>
                    </a:lnTo>
                    <a:lnTo>
                      <a:pt x="229" y="55"/>
                    </a:lnTo>
                    <a:lnTo>
                      <a:pt x="228" y="53"/>
                    </a:lnTo>
                    <a:lnTo>
                      <a:pt x="227" y="51"/>
                    </a:lnTo>
                    <a:lnTo>
                      <a:pt x="226" y="47"/>
                    </a:lnTo>
                    <a:lnTo>
                      <a:pt x="225" y="59"/>
                    </a:lnTo>
                    <a:lnTo>
                      <a:pt x="223" y="71"/>
                    </a:lnTo>
                    <a:lnTo>
                      <a:pt x="219" y="82"/>
                    </a:lnTo>
                    <a:lnTo>
                      <a:pt x="215" y="93"/>
                    </a:lnTo>
                    <a:lnTo>
                      <a:pt x="209" y="103"/>
                    </a:lnTo>
                    <a:lnTo>
                      <a:pt x="204" y="113"/>
                    </a:lnTo>
                    <a:lnTo>
                      <a:pt x="197" y="121"/>
                    </a:lnTo>
                    <a:lnTo>
                      <a:pt x="191" y="130"/>
                    </a:lnTo>
                    <a:lnTo>
                      <a:pt x="183" y="137"/>
                    </a:lnTo>
                    <a:lnTo>
                      <a:pt x="175" y="144"/>
                    </a:lnTo>
                    <a:lnTo>
                      <a:pt x="167" y="149"/>
                    </a:lnTo>
                    <a:lnTo>
                      <a:pt x="158" y="155"/>
                    </a:lnTo>
                    <a:lnTo>
                      <a:pt x="148" y="158"/>
                    </a:lnTo>
                    <a:lnTo>
                      <a:pt x="139" y="161"/>
                    </a:lnTo>
                    <a:lnTo>
                      <a:pt x="128" y="162"/>
                    </a:lnTo>
                    <a:lnTo>
                      <a:pt x="118" y="163"/>
                    </a:lnTo>
                    <a:lnTo>
                      <a:pt x="107" y="162"/>
                    </a:lnTo>
                    <a:lnTo>
                      <a:pt x="96" y="161"/>
                    </a:lnTo>
                    <a:lnTo>
                      <a:pt x="85" y="157"/>
                    </a:lnTo>
                    <a:lnTo>
                      <a:pt x="75" y="152"/>
                    </a:lnTo>
                    <a:lnTo>
                      <a:pt x="66" y="148"/>
                    </a:lnTo>
                    <a:lnTo>
                      <a:pt x="57" y="142"/>
                    </a:lnTo>
                    <a:lnTo>
                      <a:pt x="48" y="133"/>
                    </a:lnTo>
                    <a:lnTo>
                      <a:pt x="41" y="125"/>
                    </a:lnTo>
                    <a:lnTo>
                      <a:pt x="34" y="116"/>
                    </a:lnTo>
                    <a:lnTo>
                      <a:pt x="28" y="106"/>
                    </a:lnTo>
                    <a:lnTo>
                      <a:pt x="22" y="95"/>
                    </a:lnTo>
                    <a:lnTo>
                      <a:pt x="18" y="84"/>
                    </a:lnTo>
                    <a:lnTo>
                      <a:pt x="14" y="72"/>
                    </a:lnTo>
                    <a:lnTo>
                      <a:pt x="11" y="60"/>
                    </a:lnTo>
                    <a:lnTo>
                      <a:pt x="10" y="47"/>
                    </a:lnTo>
                    <a:lnTo>
                      <a:pt x="9" y="34"/>
                    </a:lnTo>
                    <a:lnTo>
                      <a:pt x="9" y="29"/>
                    </a:lnTo>
                    <a:lnTo>
                      <a:pt x="9" y="25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11" y="13"/>
                    </a:lnTo>
                    <a:lnTo>
                      <a:pt x="11" y="9"/>
                    </a:lnTo>
                    <a:lnTo>
                      <a:pt x="12" y="5"/>
                    </a:lnTo>
                    <a:lnTo>
                      <a:pt x="13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6" y="10"/>
                    </a:lnTo>
                    <a:lnTo>
                      <a:pt x="5" y="12"/>
                    </a:lnTo>
                    <a:lnTo>
                      <a:pt x="4" y="15"/>
                    </a:lnTo>
                    <a:lnTo>
                      <a:pt x="2" y="18"/>
                    </a:ln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F5C3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91" name="Freeform 224"/>
              <p:cNvSpPr>
                <a:spLocks/>
              </p:cNvSpPr>
              <p:nvPr/>
            </p:nvSpPr>
            <p:spPr bwMode="auto">
              <a:xfrm>
                <a:off x="1139" y="2652"/>
                <a:ext cx="45" cy="30"/>
              </a:xfrm>
              <a:custGeom>
                <a:avLst/>
                <a:gdLst>
                  <a:gd name="T0" fmla="*/ 0 w 225"/>
                  <a:gd name="T1" fmla="*/ 4 h 176"/>
                  <a:gd name="T2" fmla="*/ 0 w 225"/>
                  <a:gd name="T3" fmla="*/ 5 h 176"/>
                  <a:gd name="T4" fmla="*/ 0 w 225"/>
                  <a:gd name="T5" fmla="*/ 6 h 176"/>
                  <a:gd name="T6" fmla="*/ 0 w 225"/>
                  <a:gd name="T7" fmla="*/ 6 h 176"/>
                  <a:gd name="T8" fmla="*/ 0 w 225"/>
                  <a:gd name="T9" fmla="*/ 9 h 176"/>
                  <a:gd name="T10" fmla="*/ 1 w 225"/>
                  <a:gd name="T11" fmla="*/ 14 h 176"/>
                  <a:gd name="T12" fmla="*/ 3 w 225"/>
                  <a:gd name="T13" fmla="*/ 18 h 176"/>
                  <a:gd name="T14" fmla="*/ 5 w 225"/>
                  <a:gd name="T15" fmla="*/ 22 h 176"/>
                  <a:gd name="T16" fmla="*/ 8 w 225"/>
                  <a:gd name="T17" fmla="*/ 25 h 176"/>
                  <a:gd name="T18" fmla="*/ 12 w 225"/>
                  <a:gd name="T19" fmla="*/ 27 h 176"/>
                  <a:gd name="T20" fmla="*/ 16 w 225"/>
                  <a:gd name="T21" fmla="*/ 29 h 176"/>
                  <a:gd name="T22" fmla="*/ 20 w 225"/>
                  <a:gd name="T23" fmla="*/ 30 h 176"/>
                  <a:gd name="T24" fmla="*/ 25 w 225"/>
                  <a:gd name="T25" fmla="*/ 30 h 176"/>
                  <a:gd name="T26" fmla="*/ 29 w 225"/>
                  <a:gd name="T27" fmla="*/ 29 h 176"/>
                  <a:gd name="T28" fmla="*/ 32 w 225"/>
                  <a:gd name="T29" fmla="*/ 28 h 176"/>
                  <a:gd name="T30" fmla="*/ 36 w 225"/>
                  <a:gd name="T31" fmla="*/ 26 h 176"/>
                  <a:gd name="T32" fmla="*/ 38 w 225"/>
                  <a:gd name="T33" fmla="*/ 24 h 176"/>
                  <a:gd name="T34" fmla="*/ 41 w 225"/>
                  <a:gd name="T35" fmla="*/ 20 h 176"/>
                  <a:gd name="T36" fmla="*/ 43 w 225"/>
                  <a:gd name="T37" fmla="*/ 17 h 176"/>
                  <a:gd name="T38" fmla="*/ 44 w 225"/>
                  <a:gd name="T39" fmla="*/ 13 h 176"/>
                  <a:gd name="T40" fmla="*/ 45 w 225"/>
                  <a:gd name="T41" fmla="*/ 11 h 176"/>
                  <a:gd name="T42" fmla="*/ 44 w 225"/>
                  <a:gd name="T43" fmla="*/ 10 h 176"/>
                  <a:gd name="T44" fmla="*/ 44 w 225"/>
                  <a:gd name="T45" fmla="*/ 9 h 176"/>
                  <a:gd name="T46" fmla="*/ 44 w 225"/>
                  <a:gd name="T47" fmla="*/ 8 h 176"/>
                  <a:gd name="T48" fmla="*/ 43 w 225"/>
                  <a:gd name="T49" fmla="*/ 10 h 176"/>
                  <a:gd name="T50" fmla="*/ 42 w 225"/>
                  <a:gd name="T51" fmla="*/ 14 h 176"/>
                  <a:gd name="T52" fmla="*/ 41 w 225"/>
                  <a:gd name="T53" fmla="*/ 17 h 176"/>
                  <a:gd name="T54" fmla="*/ 38 w 225"/>
                  <a:gd name="T55" fmla="*/ 21 h 176"/>
                  <a:gd name="T56" fmla="*/ 36 w 225"/>
                  <a:gd name="T57" fmla="*/ 24 h 176"/>
                  <a:gd name="T58" fmla="*/ 32 w 225"/>
                  <a:gd name="T59" fmla="*/ 26 h 176"/>
                  <a:gd name="T60" fmla="*/ 29 w 225"/>
                  <a:gd name="T61" fmla="*/ 27 h 176"/>
                  <a:gd name="T62" fmla="*/ 25 w 225"/>
                  <a:gd name="T63" fmla="*/ 28 h 176"/>
                  <a:gd name="T64" fmla="*/ 21 w 225"/>
                  <a:gd name="T65" fmla="*/ 28 h 176"/>
                  <a:gd name="T66" fmla="*/ 16 w 225"/>
                  <a:gd name="T67" fmla="*/ 27 h 176"/>
                  <a:gd name="T68" fmla="*/ 13 w 225"/>
                  <a:gd name="T69" fmla="*/ 26 h 176"/>
                  <a:gd name="T70" fmla="*/ 9 w 225"/>
                  <a:gd name="T71" fmla="*/ 24 h 176"/>
                  <a:gd name="T72" fmla="*/ 6 w 225"/>
                  <a:gd name="T73" fmla="*/ 21 h 176"/>
                  <a:gd name="T74" fmla="*/ 4 w 225"/>
                  <a:gd name="T75" fmla="*/ 17 h 176"/>
                  <a:gd name="T76" fmla="*/ 3 w 225"/>
                  <a:gd name="T77" fmla="*/ 13 h 176"/>
                  <a:gd name="T78" fmla="*/ 2 w 225"/>
                  <a:gd name="T79" fmla="*/ 9 h 176"/>
                  <a:gd name="T80" fmla="*/ 2 w 225"/>
                  <a:gd name="T81" fmla="*/ 6 h 176"/>
                  <a:gd name="T82" fmla="*/ 2 w 225"/>
                  <a:gd name="T83" fmla="*/ 4 h 176"/>
                  <a:gd name="T84" fmla="*/ 2 w 225"/>
                  <a:gd name="T85" fmla="*/ 3 h 176"/>
                  <a:gd name="T86" fmla="*/ 3 w 225"/>
                  <a:gd name="T87" fmla="*/ 1 h 176"/>
                  <a:gd name="T88" fmla="*/ 3 w 225"/>
                  <a:gd name="T89" fmla="*/ 0 h 176"/>
                  <a:gd name="T90" fmla="*/ 2 w 225"/>
                  <a:gd name="T91" fmla="*/ 1 h 176"/>
                  <a:gd name="T92" fmla="*/ 1 w 225"/>
                  <a:gd name="T93" fmla="*/ 2 h 176"/>
                  <a:gd name="T94" fmla="*/ 1 w 225"/>
                  <a:gd name="T95" fmla="*/ 3 h 17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25"/>
                  <a:gd name="T145" fmla="*/ 0 h 176"/>
                  <a:gd name="T146" fmla="*/ 225 w 225"/>
                  <a:gd name="T147" fmla="*/ 176 h 17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25" h="176">
                    <a:moveTo>
                      <a:pt x="1" y="18"/>
                    </a:moveTo>
                    <a:lnTo>
                      <a:pt x="1" y="21"/>
                    </a:lnTo>
                    <a:lnTo>
                      <a:pt x="1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55"/>
                    </a:lnTo>
                    <a:lnTo>
                      <a:pt x="2" y="69"/>
                    </a:lnTo>
                    <a:lnTo>
                      <a:pt x="5" y="81"/>
                    </a:lnTo>
                    <a:lnTo>
                      <a:pt x="9" y="95"/>
                    </a:lnTo>
                    <a:lnTo>
                      <a:pt x="13" y="107"/>
                    </a:lnTo>
                    <a:lnTo>
                      <a:pt x="19" y="117"/>
                    </a:lnTo>
                    <a:lnTo>
                      <a:pt x="25" y="128"/>
                    </a:lnTo>
                    <a:lnTo>
                      <a:pt x="33" y="138"/>
                    </a:lnTo>
                    <a:lnTo>
                      <a:pt x="41" y="146"/>
                    </a:lnTo>
                    <a:lnTo>
                      <a:pt x="49" y="153"/>
                    </a:lnTo>
                    <a:lnTo>
                      <a:pt x="59" y="160"/>
                    </a:lnTo>
                    <a:lnTo>
                      <a:pt x="68" y="166"/>
                    </a:lnTo>
                    <a:lnTo>
                      <a:pt x="79" y="170"/>
                    </a:lnTo>
                    <a:lnTo>
                      <a:pt x="90" y="174"/>
                    </a:lnTo>
                    <a:lnTo>
                      <a:pt x="102" y="176"/>
                    </a:lnTo>
                    <a:lnTo>
                      <a:pt x="113" y="176"/>
                    </a:lnTo>
                    <a:lnTo>
                      <a:pt x="123" y="176"/>
                    </a:lnTo>
                    <a:lnTo>
                      <a:pt x="133" y="175"/>
                    </a:lnTo>
                    <a:lnTo>
                      <a:pt x="143" y="172"/>
                    </a:lnTo>
                    <a:lnTo>
                      <a:pt x="152" y="169"/>
                    </a:lnTo>
                    <a:lnTo>
                      <a:pt x="161" y="164"/>
                    </a:lnTo>
                    <a:lnTo>
                      <a:pt x="170" y="158"/>
                    </a:lnTo>
                    <a:lnTo>
                      <a:pt x="178" y="152"/>
                    </a:lnTo>
                    <a:lnTo>
                      <a:pt x="185" y="145"/>
                    </a:lnTo>
                    <a:lnTo>
                      <a:pt x="192" y="138"/>
                    </a:lnTo>
                    <a:lnTo>
                      <a:pt x="199" y="129"/>
                    </a:lnTo>
                    <a:lnTo>
                      <a:pt x="205" y="120"/>
                    </a:lnTo>
                    <a:lnTo>
                      <a:pt x="211" y="110"/>
                    </a:lnTo>
                    <a:lnTo>
                      <a:pt x="215" y="101"/>
                    </a:lnTo>
                    <a:lnTo>
                      <a:pt x="219" y="90"/>
                    </a:lnTo>
                    <a:lnTo>
                      <a:pt x="222" y="79"/>
                    </a:lnTo>
                    <a:lnTo>
                      <a:pt x="225" y="67"/>
                    </a:lnTo>
                    <a:lnTo>
                      <a:pt x="224" y="63"/>
                    </a:lnTo>
                    <a:lnTo>
                      <a:pt x="223" y="61"/>
                    </a:lnTo>
                    <a:lnTo>
                      <a:pt x="222" y="59"/>
                    </a:lnTo>
                    <a:lnTo>
                      <a:pt x="221" y="55"/>
                    </a:lnTo>
                    <a:lnTo>
                      <a:pt x="221" y="53"/>
                    </a:lnTo>
                    <a:lnTo>
                      <a:pt x="220" y="49"/>
                    </a:lnTo>
                    <a:lnTo>
                      <a:pt x="219" y="47"/>
                    </a:lnTo>
                    <a:lnTo>
                      <a:pt x="218" y="44"/>
                    </a:lnTo>
                    <a:lnTo>
                      <a:pt x="217" y="56"/>
                    </a:lnTo>
                    <a:lnTo>
                      <a:pt x="215" y="68"/>
                    </a:lnTo>
                    <a:lnTo>
                      <a:pt x="212" y="80"/>
                    </a:lnTo>
                    <a:lnTo>
                      <a:pt x="209" y="91"/>
                    </a:lnTo>
                    <a:lnTo>
                      <a:pt x="203" y="102"/>
                    </a:lnTo>
                    <a:lnTo>
                      <a:pt x="198" y="113"/>
                    </a:lnTo>
                    <a:lnTo>
                      <a:pt x="192" y="122"/>
                    </a:lnTo>
                    <a:lnTo>
                      <a:pt x="186" y="130"/>
                    </a:lnTo>
                    <a:lnTo>
                      <a:pt x="178" y="138"/>
                    </a:lnTo>
                    <a:lnTo>
                      <a:pt x="170" y="145"/>
                    </a:lnTo>
                    <a:lnTo>
                      <a:pt x="162" y="151"/>
                    </a:lnTo>
                    <a:lnTo>
                      <a:pt x="153" y="157"/>
                    </a:lnTo>
                    <a:lnTo>
                      <a:pt x="144" y="160"/>
                    </a:lnTo>
                    <a:lnTo>
                      <a:pt x="134" y="163"/>
                    </a:lnTo>
                    <a:lnTo>
                      <a:pt x="124" y="165"/>
                    </a:lnTo>
                    <a:lnTo>
                      <a:pt x="113" y="165"/>
                    </a:lnTo>
                    <a:lnTo>
                      <a:pt x="103" y="165"/>
                    </a:lnTo>
                    <a:lnTo>
                      <a:pt x="92" y="163"/>
                    </a:lnTo>
                    <a:lnTo>
                      <a:pt x="81" y="160"/>
                    </a:lnTo>
                    <a:lnTo>
                      <a:pt x="72" y="156"/>
                    </a:lnTo>
                    <a:lnTo>
                      <a:pt x="63" y="151"/>
                    </a:lnTo>
                    <a:lnTo>
                      <a:pt x="54" y="145"/>
                    </a:lnTo>
                    <a:lnTo>
                      <a:pt x="46" y="138"/>
                    </a:lnTo>
                    <a:lnTo>
                      <a:pt x="39" y="129"/>
                    </a:lnTo>
                    <a:lnTo>
                      <a:pt x="32" y="121"/>
                    </a:lnTo>
                    <a:lnTo>
                      <a:pt x="26" y="111"/>
                    </a:lnTo>
                    <a:lnTo>
                      <a:pt x="21" y="101"/>
                    </a:lnTo>
                    <a:lnTo>
                      <a:pt x="17" y="90"/>
                    </a:lnTo>
                    <a:lnTo>
                      <a:pt x="13" y="79"/>
                    </a:lnTo>
                    <a:lnTo>
                      <a:pt x="11" y="67"/>
                    </a:lnTo>
                    <a:lnTo>
                      <a:pt x="9" y="55"/>
                    </a:lnTo>
                    <a:lnTo>
                      <a:pt x="9" y="42"/>
                    </a:lnTo>
                    <a:lnTo>
                      <a:pt x="9" y="36"/>
                    </a:lnTo>
                    <a:lnTo>
                      <a:pt x="9" y="31"/>
                    </a:lnTo>
                    <a:lnTo>
                      <a:pt x="10" y="25"/>
                    </a:lnTo>
                    <a:lnTo>
                      <a:pt x="10" y="20"/>
                    </a:lnTo>
                    <a:lnTo>
                      <a:pt x="11" y="15"/>
                    </a:lnTo>
                    <a:lnTo>
                      <a:pt x="12" y="9"/>
                    </a:lnTo>
                    <a:lnTo>
                      <a:pt x="13" y="5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1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5" y="13"/>
                    </a:lnTo>
                    <a:lnTo>
                      <a:pt x="3" y="15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F5C6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92" name="Freeform 225"/>
              <p:cNvSpPr>
                <a:spLocks/>
              </p:cNvSpPr>
              <p:nvPr/>
            </p:nvSpPr>
            <p:spPr bwMode="auto">
              <a:xfrm>
                <a:off x="1140" y="2651"/>
                <a:ext cx="43" cy="30"/>
              </a:xfrm>
              <a:custGeom>
                <a:avLst/>
                <a:gdLst>
                  <a:gd name="T0" fmla="*/ 1 w 217"/>
                  <a:gd name="T1" fmla="*/ 4 h 180"/>
                  <a:gd name="T2" fmla="*/ 0 w 217"/>
                  <a:gd name="T3" fmla="*/ 5 h 180"/>
                  <a:gd name="T4" fmla="*/ 0 w 217"/>
                  <a:gd name="T5" fmla="*/ 6 h 180"/>
                  <a:gd name="T6" fmla="*/ 0 w 217"/>
                  <a:gd name="T7" fmla="*/ 8 h 180"/>
                  <a:gd name="T8" fmla="*/ 0 w 217"/>
                  <a:gd name="T9" fmla="*/ 11 h 180"/>
                  <a:gd name="T10" fmla="*/ 1 w 217"/>
                  <a:gd name="T11" fmla="*/ 15 h 180"/>
                  <a:gd name="T12" fmla="*/ 3 w 217"/>
                  <a:gd name="T13" fmla="*/ 19 h 180"/>
                  <a:gd name="T14" fmla="*/ 5 w 217"/>
                  <a:gd name="T15" fmla="*/ 22 h 180"/>
                  <a:gd name="T16" fmla="*/ 8 w 217"/>
                  <a:gd name="T17" fmla="*/ 25 h 180"/>
                  <a:gd name="T18" fmla="*/ 11 w 217"/>
                  <a:gd name="T19" fmla="*/ 28 h 180"/>
                  <a:gd name="T20" fmla="*/ 15 w 217"/>
                  <a:gd name="T21" fmla="*/ 29 h 180"/>
                  <a:gd name="T22" fmla="*/ 19 w 217"/>
                  <a:gd name="T23" fmla="*/ 30 h 180"/>
                  <a:gd name="T24" fmla="*/ 24 w 217"/>
                  <a:gd name="T25" fmla="*/ 30 h 180"/>
                  <a:gd name="T26" fmla="*/ 28 w 217"/>
                  <a:gd name="T27" fmla="*/ 29 h 180"/>
                  <a:gd name="T28" fmla="*/ 31 w 217"/>
                  <a:gd name="T29" fmla="*/ 28 h 180"/>
                  <a:gd name="T30" fmla="*/ 34 w 217"/>
                  <a:gd name="T31" fmla="*/ 26 h 180"/>
                  <a:gd name="T32" fmla="*/ 37 w 217"/>
                  <a:gd name="T33" fmla="*/ 23 h 180"/>
                  <a:gd name="T34" fmla="*/ 40 w 217"/>
                  <a:gd name="T35" fmla="*/ 20 h 180"/>
                  <a:gd name="T36" fmla="*/ 42 w 217"/>
                  <a:gd name="T37" fmla="*/ 16 h 180"/>
                  <a:gd name="T38" fmla="*/ 43 w 217"/>
                  <a:gd name="T39" fmla="*/ 13 h 180"/>
                  <a:gd name="T40" fmla="*/ 43 w 217"/>
                  <a:gd name="T41" fmla="*/ 10 h 180"/>
                  <a:gd name="T42" fmla="*/ 43 w 217"/>
                  <a:gd name="T43" fmla="*/ 9 h 180"/>
                  <a:gd name="T44" fmla="*/ 42 w 217"/>
                  <a:gd name="T45" fmla="*/ 8 h 180"/>
                  <a:gd name="T46" fmla="*/ 42 w 217"/>
                  <a:gd name="T47" fmla="*/ 8 h 180"/>
                  <a:gd name="T48" fmla="*/ 41 w 217"/>
                  <a:gd name="T49" fmla="*/ 7 h 180"/>
                  <a:gd name="T50" fmla="*/ 41 w 217"/>
                  <a:gd name="T51" fmla="*/ 8 h 180"/>
                  <a:gd name="T52" fmla="*/ 41 w 217"/>
                  <a:gd name="T53" fmla="*/ 8 h 180"/>
                  <a:gd name="T54" fmla="*/ 41 w 217"/>
                  <a:gd name="T55" fmla="*/ 8 h 180"/>
                  <a:gd name="T56" fmla="*/ 41 w 217"/>
                  <a:gd name="T57" fmla="*/ 10 h 180"/>
                  <a:gd name="T58" fmla="*/ 41 w 217"/>
                  <a:gd name="T59" fmla="*/ 14 h 180"/>
                  <a:gd name="T60" fmla="*/ 39 w 217"/>
                  <a:gd name="T61" fmla="*/ 18 h 180"/>
                  <a:gd name="T62" fmla="*/ 37 w 217"/>
                  <a:gd name="T63" fmla="*/ 21 h 180"/>
                  <a:gd name="T64" fmla="*/ 34 w 217"/>
                  <a:gd name="T65" fmla="*/ 24 h 180"/>
                  <a:gd name="T66" fmla="*/ 31 w 217"/>
                  <a:gd name="T67" fmla="*/ 26 h 180"/>
                  <a:gd name="T68" fmla="*/ 28 w 217"/>
                  <a:gd name="T69" fmla="*/ 28 h 180"/>
                  <a:gd name="T70" fmla="*/ 24 w 217"/>
                  <a:gd name="T71" fmla="*/ 28 h 180"/>
                  <a:gd name="T72" fmla="*/ 20 w 217"/>
                  <a:gd name="T73" fmla="*/ 28 h 180"/>
                  <a:gd name="T74" fmla="*/ 16 w 217"/>
                  <a:gd name="T75" fmla="*/ 28 h 180"/>
                  <a:gd name="T76" fmla="*/ 12 w 217"/>
                  <a:gd name="T77" fmla="*/ 26 h 180"/>
                  <a:gd name="T78" fmla="*/ 9 w 217"/>
                  <a:gd name="T79" fmla="*/ 24 h 180"/>
                  <a:gd name="T80" fmla="*/ 6 w 217"/>
                  <a:gd name="T81" fmla="*/ 21 h 180"/>
                  <a:gd name="T82" fmla="*/ 4 w 217"/>
                  <a:gd name="T83" fmla="*/ 18 h 180"/>
                  <a:gd name="T84" fmla="*/ 3 w 217"/>
                  <a:gd name="T85" fmla="*/ 14 h 180"/>
                  <a:gd name="T86" fmla="*/ 2 w 217"/>
                  <a:gd name="T87" fmla="*/ 10 h 180"/>
                  <a:gd name="T88" fmla="*/ 2 w 217"/>
                  <a:gd name="T89" fmla="*/ 7 h 180"/>
                  <a:gd name="T90" fmla="*/ 2 w 217"/>
                  <a:gd name="T91" fmla="*/ 5 h 180"/>
                  <a:gd name="T92" fmla="*/ 3 w 217"/>
                  <a:gd name="T93" fmla="*/ 3 h 180"/>
                  <a:gd name="T94" fmla="*/ 3 w 217"/>
                  <a:gd name="T95" fmla="*/ 1 h 180"/>
                  <a:gd name="T96" fmla="*/ 3 w 217"/>
                  <a:gd name="T97" fmla="*/ 0 h 180"/>
                  <a:gd name="T98" fmla="*/ 3 w 217"/>
                  <a:gd name="T99" fmla="*/ 1 h 180"/>
                  <a:gd name="T100" fmla="*/ 2 w 217"/>
                  <a:gd name="T101" fmla="*/ 2 h 180"/>
                  <a:gd name="T102" fmla="*/ 1 w 217"/>
                  <a:gd name="T103" fmla="*/ 3 h 18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17"/>
                  <a:gd name="T157" fmla="*/ 0 h 180"/>
                  <a:gd name="T158" fmla="*/ 217 w 217"/>
                  <a:gd name="T159" fmla="*/ 180 h 18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17" h="180">
                    <a:moveTo>
                      <a:pt x="4" y="18"/>
                    </a:moveTo>
                    <a:lnTo>
                      <a:pt x="3" y="22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1" y="64"/>
                    </a:lnTo>
                    <a:lnTo>
                      <a:pt x="2" y="77"/>
                    </a:lnTo>
                    <a:lnTo>
                      <a:pt x="5" y="89"/>
                    </a:lnTo>
                    <a:lnTo>
                      <a:pt x="9" y="101"/>
                    </a:lnTo>
                    <a:lnTo>
                      <a:pt x="13" y="112"/>
                    </a:lnTo>
                    <a:lnTo>
                      <a:pt x="19" y="123"/>
                    </a:lnTo>
                    <a:lnTo>
                      <a:pt x="25" y="133"/>
                    </a:lnTo>
                    <a:lnTo>
                      <a:pt x="32" y="142"/>
                    </a:lnTo>
                    <a:lnTo>
                      <a:pt x="39" y="150"/>
                    </a:lnTo>
                    <a:lnTo>
                      <a:pt x="48" y="159"/>
                    </a:lnTo>
                    <a:lnTo>
                      <a:pt x="57" y="165"/>
                    </a:lnTo>
                    <a:lnTo>
                      <a:pt x="66" y="171"/>
                    </a:lnTo>
                    <a:lnTo>
                      <a:pt x="76" y="174"/>
                    </a:lnTo>
                    <a:lnTo>
                      <a:pt x="87" y="178"/>
                    </a:lnTo>
                    <a:lnTo>
                      <a:pt x="98" y="179"/>
                    </a:lnTo>
                    <a:lnTo>
                      <a:pt x="109" y="180"/>
                    </a:lnTo>
                    <a:lnTo>
                      <a:pt x="119" y="179"/>
                    </a:lnTo>
                    <a:lnTo>
                      <a:pt x="130" y="178"/>
                    </a:lnTo>
                    <a:lnTo>
                      <a:pt x="139" y="175"/>
                    </a:lnTo>
                    <a:lnTo>
                      <a:pt x="149" y="172"/>
                    </a:lnTo>
                    <a:lnTo>
                      <a:pt x="158" y="167"/>
                    </a:lnTo>
                    <a:lnTo>
                      <a:pt x="166" y="161"/>
                    </a:lnTo>
                    <a:lnTo>
                      <a:pt x="174" y="154"/>
                    </a:lnTo>
                    <a:lnTo>
                      <a:pt x="182" y="147"/>
                    </a:lnTo>
                    <a:lnTo>
                      <a:pt x="188" y="138"/>
                    </a:lnTo>
                    <a:lnTo>
                      <a:pt x="195" y="130"/>
                    </a:lnTo>
                    <a:lnTo>
                      <a:pt x="200" y="120"/>
                    </a:lnTo>
                    <a:lnTo>
                      <a:pt x="206" y="110"/>
                    </a:lnTo>
                    <a:lnTo>
                      <a:pt x="210" y="99"/>
                    </a:lnTo>
                    <a:lnTo>
                      <a:pt x="214" y="88"/>
                    </a:lnTo>
                    <a:lnTo>
                      <a:pt x="216" y="76"/>
                    </a:lnTo>
                    <a:lnTo>
                      <a:pt x="217" y="64"/>
                    </a:lnTo>
                    <a:lnTo>
                      <a:pt x="217" y="62"/>
                    </a:lnTo>
                    <a:lnTo>
                      <a:pt x="216" y="58"/>
                    </a:lnTo>
                    <a:lnTo>
                      <a:pt x="215" y="56"/>
                    </a:lnTo>
                    <a:lnTo>
                      <a:pt x="214" y="53"/>
                    </a:lnTo>
                    <a:lnTo>
                      <a:pt x="212" y="50"/>
                    </a:lnTo>
                    <a:lnTo>
                      <a:pt x="211" y="47"/>
                    </a:lnTo>
                    <a:lnTo>
                      <a:pt x="210" y="45"/>
                    </a:lnTo>
                    <a:lnTo>
                      <a:pt x="209" y="42"/>
                    </a:lnTo>
                    <a:lnTo>
                      <a:pt x="209" y="44"/>
                    </a:lnTo>
                    <a:lnTo>
                      <a:pt x="209" y="45"/>
                    </a:lnTo>
                    <a:lnTo>
                      <a:pt x="209" y="46"/>
                    </a:lnTo>
                    <a:lnTo>
                      <a:pt x="209" y="47"/>
                    </a:lnTo>
                    <a:lnTo>
                      <a:pt x="209" y="48"/>
                    </a:lnTo>
                    <a:lnTo>
                      <a:pt x="209" y="50"/>
                    </a:lnTo>
                    <a:lnTo>
                      <a:pt x="209" y="51"/>
                    </a:lnTo>
                    <a:lnTo>
                      <a:pt x="209" y="63"/>
                    </a:lnTo>
                    <a:lnTo>
                      <a:pt x="207" y="75"/>
                    </a:lnTo>
                    <a:lnTo>
                      <a:pt x="205" y="86"/>
                    </a:lnTo>
                    <a:lnTo>
                      <a:pt x="200" y="98"/>
                    </a:lnTo>
                    <a:lnTo>
                      <a:pt x="196" y="107"/>
                    </a:lnTo>
                    <a:lnTo>
                      <a:pt x="191" y="117"/>
                    </a:lnTo>
                    <a:lnTo>
                      <a:pt x="185" y="126"/>
                    </a:lnTo>
                    <a:lnTo>
                      <a:pt x="179" y="135"/>
                    </a:lnTo>
                    <a:lnTo>
                      <a:pt x="172" y="142"/>
                    </a:lnTo>
                    <a:lnTo>
                      <a:pt x="164" y="149"/>
                    </a:lnTo>
                    <a:lnTo>
                      <a:pt x="156" y="155"/>
                    </a:lnTo>
                    <a:lnTo>
                      <a:pt x="148" y="160"/>
                    </a:lnTo>
                    <a:lnTo>
                      <a:pt x="139" y="165"/>
                    </a:lnTo>
                    <a:lnTo>
                      <a:pt x="129" y="167"/>
                    </a:lnTo>
                    <a:lnTo>
                      <a:pt x="119" y="168"/>
                    </a:lnTo>
                    <a:lnTo>
                      <a:pt x="109" y="169"/>
                    </a:lnTo>
                    <a:lnTo>
                      <a:pt x="99" y="168"/>
                    </a:lnTo>
                    <a:lnTo>
                      <a:pt x="89" y="167"/>
                    </a:lnTo>
                    <a:lnTo>
                      <a:pt x="79" y="165"/>
                    </a:lnTo>
                    <a:lnTo>
                      <a:pt x="70" y="160"/>
                    </a:lnTo>
                    <a:lnTo>
                      <a:pt x="61" y="155"/>
                    </a:lnTo>
                    <a:lnTo>
                      <a:pt x="53" y="149"/>
                    </a:lnTo>
                    <a:lnTo>
                      <a:pt x="45" y="142"/>
                    </a:lnTo>
                    <a:lnTo>
                      <a:pt x="38" y="135"/>
                    </a:lnTo>
                    <a:lnTo>
                      <a:pt x="32" y="126"/>
                    </a:lnTo>
                    <a:lnTo>
                      <a:pt x="26" y="117"/>
                    </a:lnTo>
                    <a:lnTo>
                      <a:pt x="21" y="107"/>
                    </a:lnTo>
                    <a:lnTo>
                      <a:pt x="17" y="98"/>
                    </a:lnTo>
                    <a:lnTo>
                      <a:pt x="14" y="86"/>
                    </a:lnTo>
                    <a:lnTo>
                      <a:pt x="11" y="75"/>
                    </a:lnTo>
                    <a:lnTo>
                      <a:pt x="10" y="63"/>
                    </a:lnTo>
                    <a:lnTo>
                      <a:pt x="9" y="51"/>
                    </a:lnTo>
                    <a:lnTo>
                      <a:pt x="9" y="44"/>
                    </a:lnTo>
                    <a:lnTo>
                      <a:pt x="10" y="38"/>
                    </a:lnTo>
                    <a:lnTo>
                      <a:pt x="11" y="32"/>
                    </a:lnTo>
                    <a:lnTo>
                      <a:pt x="12" y="24"/>
                    </a:lnTo>
                    <a:lnTo>
                      <a:pt x="13" y="18"/>
                    </a:lnTo>
                    <a:lnTo>
                      <a:pt x="14" y="12"/>
                    </a:lnTo>
                    <a:lnTo>
                      <a:pt x="16" y="6"/>
                    </a:lnTo>
                    <a:lnTo>
                      <a:pt x="18" y="0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3" y="6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4"/>
                    </a:lnTo>
                    <a:lnTo>
                      <a:pt x="5" y="16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F6C9A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93" name="Freeform 226"/>
              <p:cNvSpPr>
                <a:spLocks/>
              </p:cNvSpPr>
              <p:nvPr/>
            </p:nvSpPr>
            <p:spPr bwMode="auto">
              <a:xfrm>
                <a:off x="1141" y="2650"/>
                <a:ext cx="42" cy="30"/>
              </a:xfrm>
              <a:custGeom>
                <a:avLst/>
                <a:gdLst>
                  <a:gd name="T0" fmla="*/ 1 w 209"/>
                  <a:gd name="T1" fmla="*/ 3 h 181"/>
                  <a:gd name="T2" fmla="*/ 0 w 209"/>
                  <a:gd name="T3" fmla="*/ 5 h 181"/>
                  <a:gd name="T4" fmla="*/ 0 w 209"/>
                  <a:gd name="T5" fmla="*/ 7 h 181"/>
                  <a:gd name="T6" fmla="*/ 0 w 209"/>
                  <a:gd name="T7" fmla="*/ 9 h 181"/>
                  <a:gd name="T8" fmla="*/ 0 w 209"/>
                  <a:gd name="T9" fmla="*/ 12 h 181"/>
                  <a:gd name="T10" fmla="*/ 1 w 209"/>
                  <a:gd name="T11" fmla="*/ 16 h 181"/>
                  <a:gd name="T12" fmla="*/ 2 w 209"/>
                  <a:gd name="T13" fmla="*/ 19 h 181"/>
                  <a:gd name="T14" fmla="*/ 5 w 209"/>
                  <a:gd name="T15" fmla="*/ 23 h 181"/>
                  <a:gd name="T16" fmla="*/ 7 w 209"/>
                  <a:gd name="T17" fmla="*/ 26 h 181"/>
                  <a:gd name="T18" fmla="*/ 11 w 209"/>
                  <a:gd name="T19" fmla="*/ 28 h 181"/>
                  <a:gd name="T20" fmla="*/ 14 w 209"/>
                  <a:gd name="T21" fmla="*/ 29 h 181"/>
                  <a:gd name="T22" fmla="*/ 19 w 209"/>
                  <a:gd name="T23" fmla="*/ 30 h 181"/>
                  <a:gd name="T24" fmla="*/ 23 w 209"/>
                  <a:gd name="T25" fmla="*/ 30 h 181"/>
                  <a:gd name="T26" fmla="*/ 27 w 209"/>
                  <a:gd name="T27" fmla="*/ 29 h 181"/>
                  <a:gd name="T28" fmla="*/ 31 w 209"/>
                  <a:gd name="T29" fmla="*/ 28 h 181"/>
                  <a:gd name="T30" fmla="*/ 34 w 209"/>
                  <a:gd name="T31" fmla="*/ 26 h 181"/>
                  <a:gd name="T32" fmla="*/ 37 w 209"/>
                  <a:gd name="T33" fmla="*/ 23 h 181"/>
                  <a:gd name="T34" fmla="*/ 39 w 209"/>
                  <a:gd name="T35" fmla="*/ 20 h 181"/>
                  <a:gd name="T36" fmla="*/ 41 w 209"/>
                  <a:gd name="T37" fmla="*/ 16 h 181"/>
                  <a:gd name="T38" fmla="*/ 42 w 209"/>
                  <a:gd name="T39" fmla="*/ 12 h 181"/>
                  <a:gd name="T40" fmla="*/ 42 w 209"/>
                  <a:gd name="T41" fmla="*/ 9 h 181"/>
                  <a:gd name="T42" fmla="*/ 41 w 209"/>
                  <a:gd name="T43" fmla="*/ 9 h 181"/>
                  <a:gd name="T44" fmla="*/ 41 w 209"/>
                  <a:gd name="T45" fmla="*/ 8 h 181"/>
                  <a:gd name="T46" fmla="*/ 40 w 209"/>
                  <a:gd name="T47" fmla="*/ 7 h 181"/>
                  <a:gd name="T48" fmla="*/ 40 w 209"/>
                  <a:gd name="T49" fmla="*/ 7 h 181"/>
                  <a:gd name="T50" fmla="*/ 40 w 209"/>
                  <a:gd name="T51" fmla="*/ 8 h 181"/>
                  <a:gd name="T52" fmla="*/ 40 w 209"/>
                  <a:gd name="T53" fmla="*/ 8 h 181"/>
                  <a:gd name="T54" fmla="*/ 40 w 209"/>
                  <a:gd name="T55" fmla="*/ 9 h 181"/>
                  <a:gd name="T56" fmla="*/ 40 w 209"/>
                  <a:gd name="T57" fmla="*/ 12 h 181"/>
                  <a:gd name="T58" fmla="*/ 39 w 209"/>
                  <a:gd name="T59" fmla="*/ 15 h 181"/>
                  <a:gd name="T60" fmla="*/ 38 w 209"/>
                  <a:gd name="T61" fmla="*/ 19 h 181"/>
                  <a:gd name="T62" fmla="*/ 36 w 209"/>
                  <a:gd name="T63" fmla="*/ 22 h 181"/>
                  <a:gd name="T64" fmla="*/ 33 w 209"/>
                  <a:gd name="T65" fmla="*/ 24 h 181"/>
                  <a:gd name="T66" fmla="*/ 30 w 209"/>
                  <a:gd name="T67" fmla="*/ 26 h 181"/>
                  <a:gd name="T68" fmla="*/ 27 w 209"/>
                  <a:gd name="T69" fmla="*/ 28 h 181"/>
                  <a:gd name="T70" fmla="*/ 23 w 209"/>
                  <a:gd name="T71" fmla="*/ 28 h 181"/>
                  <a:gd name="T72" fmla="*/ 19 w 209"/>
                  <a:gd name="T73" fmla="*/ 28 h 181"/>
                  <a:gd name="T74" fmla="*/ 15 w 209"/>
                  <a:gd name="T75" fmla="*/ 28 h 181"/>
                  <a:gd name="T76" fmla="*/ 12 w 209"/>
                  <a:gd name="T77" fmla="*/ 26 h 181"/>
                  <a:gd name="T78" fmla="*/ 9 w 209"/>
                  <a:gd name="T79" fmla="*/ 24 h 181"/>
                  <a:gd name="T80" fmla="*/ 6 w 209"/>
                  <a:gd name="T81" fmla="*/ 22 h 181"/>
                  <a:gd name="T82" fmla="*/ 4 w 209"/>
                  <a:gd name="T83" fmla="*/ 19 h 181"/>
                  <a:gd name="T84" fmla="*/ 3 w 209"/>
                  <a:gd name="T85" fmla="*/ 15 h 181"/>
                  <a:gd name="T86" fmla="*/ 2 w 209"/>
                  <a:gd name="T87" fmla="*/ 12 h 181"/>
                  <a:gd name="T88" fmla="*/ 2 w 209"/>
                  <a:gd name="T89" fmla="*/ 8 h 181"/>
                  <a:gd name="T90" fmla="*/ 2 w 209"/>
                  <a:gd name="T91" fmla="*/ 6 h 181"/>
                  <a:gd name="T92" fmla="*/ 3 w 209"/>
                  <a:gd name="T93" fmla="*/ 3 h 181"/>
                  <a:gd name="T94" fmla="*/ 4 w 209"/>
                  <a:gd name="T95" fmla="*/ 1 h 181"/>
                  <a:gd name="T96" fmla="*/ 4 w 209"/>
                  <a:gd name="T97" fmla="*/ 0 h 181"/>
                  <a:gd name="T98" fmla="*/ 3 w 209"/>
                  <a:gd name="T99" fmla="*/ 1 h 181"/>
                  <a:gd name="T100" fmla="*/ 2 w 209"/>
                  <a:gd name="T101" fmla="*/ 2 h 181"/>
                  <a:gd name="T102" fmla="*/ 2 w 209"/>
                  <a:gd name="T103" fmla="*/ 2 h 18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09"/>
                  <a:gd name="T157" fmla="*/ 0 h 181"/>
                  <a:gd name="T158" fmla="*/ 209 w 209"/>
                  <a:gd name="T159" fmla="*/ 181 h 18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09" h="181">
                    <a:moveTo>
                      <a:pt x="6" y="16"/>
                    </a:moveTo>
                    <a:lnTo>
                      <a:pt x="4" y="21"/>
                    </a:lnTo>
                    <a:lnTo>
                      <a:pt x="3" y="25"/>
                    </a:lnTo>
                    <a:lnTo>
                      <a:pt x="2" y="31"/>
                    </a:lnTo>
                    <a:lnTo>
                      <a:pt x="1" y="36"/>
                    </a:lnTo>
                    <a:lnTo>
                      <a:pt x="1" y="41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0" y="58"/>
                    </a:lnTo>
                    <a:lnTo>
                      <a:pt x="0" y="71"/>
                    </a:lnTo>
                    <a:lnTo>
                      <a:pt x="2" y="83"/>
                    </a:lnTo>
                    <a:lnTo>
                      <a:pt x="4" y="95"/>
                    </a:lnTo>
                    <a:lnTo>
                      <a:pt x="8" y="106"/>
                    </a:lnTo>
                    <a:lnTo>
                      <a:pt x="12" y="117"/>
                    </a:lnTo>
                    <a:lnTo>
                      <a:pt x="17" y="127"/>
                    </a:lnTo>
                    <a:lnTo>
                      <a:pt x="23" y="137"/>
                    </a:lnTo>
                    <a:lnTo>
                      <a:pt x="30" y="145"/>
                    </a:lnTo>
                    <a:lnTo>
                      <a:pt x="37" y="154"/>
                    </a:lnTo>
                    <a:lnTo>
                      <a:pt x="45" y="161"/>
                    </a:lnTo>
                    <a:lnTo>
                      <a:pt x="54" y="167"/>
                    </a:lnTo>
                    <a:lnTo>
                      <a:pt x="63" y="172"/>
                    </a:lnTo>
                    <a:lnTo>
                      <a:pt x="72" y="176"/>
                    </a:lnTo>
                    <a:lnTo>
                      <a:pt x="83" y="179"/>
                    </a:lnTo>
                    <a:lnTo>
                      <a:pt x="94" y="181"/>
                    </a:lnTo>
                    <a:lnTo>
                      <a:pt x="104" y="181"/>
                    </a:lnTo>
                    <a:lnTo>
                      <a:pt x="115" y="181"/>
                    </a:lnTo>
                    <a:lnTo>
                      <a:pt x="125" y="179"/>
                    </a:lnTo>
                    <a:lnTo>
                      <a:pt x="135" y="176"/>
                    </a:lnTo>
                    <a:lnTo>
                      <a:pt x="144" y="173"/>
                    </a:lnTo>
                    <a:lnTo>
                      <a:pt x="153" y="167"/>
                    </a:lnTo>
                    <a:lnTo>
                      <a:pt x="161" y="161"/>
                    </a:lnTo>
                    <a:lnTo>
                      <a:pt x="169" y="154"/>
                    </a:lnTo>
                    <a:lnTo>
                      <a:pt x="177" y="146"/>
                    </a:lnTo>
                    <a:lnTo>
                      <a:pt x="183" y="138"/>
                    </a:lnTo>
                    <a:lnTo>
                      <a:pt x="189" y="129"/>
                    </a:lnTo>
                    <a:lnTo>
                      <a:pt x="194" y="118"/>
                    </a:lnTo>
                    <a:lnTo>
                      <a:pt x="200" y="107"/>
                    </a:lnTo>
                    <a:lnTo>
                      <a:pt x="203" y="96"/>
                    </a:lnTo>
                    <a:lnTo>
                      <a:pt x="206" y="84"/>
                    </a:lnTo>
                    <a:lnTo>
                      <a:pt x="208" y="72"/>
                    </a:lnTo>
                    <a:lnTo>
                      <a:pt x="209" y="60"/>
                    </a:lnTo>
                    <a:lnTo>
                      <a:pt x="207" y="57"/>
                    </a:lnTo>
                    <a:lnTo>
                      <a:pt x="206" y="54"/>
                    </a:lnTo>
                    <a:lnTo>
                      <a:pt x="205" y="52"/>
                    </a:lnTo>
                    <a:lnTo>
                      <a:pt x="204" y="49"/>
                    </a:lnTo>
                    <a:lnTo>
                      <a:pt x="202" y="46"/>
                    </a:lnTo>
                    <a:lnTo>
                      <a:pt x="201" y="43"/>
                    </a:lnTo>
                    <a:lnTo>
                      <a:pt x="200" y="41"/>
                    </a:lnTo>
                    <a:lnTo>
                      <a:pt x="197" y="39"/>
                    </a:lnTo>
                    <a:lnTo>
                      <a:pt x="197" y="41"/>
                    </a:lnTo>
                    <a:lnTo>
                      <a:pt x="198" y="43"/>
                    </a:lnTo>
                    <a:lnTo>
                      <a:pt x="198" y="46"/>
                    </a:lnTo>
                    <a:lnTo>
                      <a:pt x="198" y="48"/>
                    </a:lnTo>
                    <a:lnTo>
                      <a:pt x="198" y="51"/>
                    </a:lnTo>
                    <a:lnTo>
                      <a:pt x="198" y="53"/>
                    </a:lnTo>
                    <a:lnTo>
                      <a:pt x="200" y="55"/>
                    </a:lnTo>
                    <a:lnTo>
                      <a:pt x="200" y="58"/>
                    </a:lnTo>
                    <a:lnTo>
                      <a:pt x="198" y="70"/>
                    </a:lnTo>
                    <a:lnTo>
                      <a:pt x="197" y="81"/>
                    </a:lnTo>
                    <a:lnTo>
                      <a:pt x="194" y="91"/>
                    </a:lnTo>
                    <a:lnTo>
                      <a:pt x="191" y="102"/>
                    </a:lnTo>
                    <a:lnTo>
                      <a:pt x="187" y="112"/>
                    </a:lnTo>
                    <a:lnTo>
                      <a:pt x="182" y="121"/>
                    </a:lnTo>
                    <a:lnTo>
                      <a:pt x="177" y="130"/>
                    </a:lnTo>
                    <a:lnTo>
                      <a:pt x="171" y="138"/>
                    </a:lnTo>
                    <a:lnTo>
                      <a:pt x="164" y="145"/>
                    </a:lnTo>
                    <a:lnTo>
                      <a:pt x="157" y="151"/>
                    </a:lnTo>
                    <a:lnTo>
                      <a:pt x="149" y="157"/>
                    </a:lnTo>
                    <a:lnTo>
                      <a:pt x="141" y="162"/>
                    </a:lnTo>
                    <a:lnTo>
                      <a:pt x="132" y="166"/>
                    </a:lnTo>
                    <a:lnTo>
                      <a:pt x="123" y="169"/>
                    </a:lnTo>
                    <a:lnTo>
                      <a:pt x="114" y="170"/>
                    </a:lnTo>
                    <a:lnTo>
                      <a:pt x="104" y="170"/>
                    </a:lnTo>
                    <a:lnTo>
                      <a:pt x="94" y="170"/>
                    </a:lnTo>
                    <a:lnTo>
                      <a:pt x="85" y="169"/>
                    </a:lnTo>
                    <a:lnTo>
                      <a:pt x="76" y="166"/>
                    </a:lnTo>
                    <a:lnTo>
                      <a:pt x="66" y="162"/>
                    </a:lnTo>
                    <a:lnTo>
                      <a:pt x="58" y="157"/>
                    </a:lnTo>
                    <a:lnTo>
                      <a:pt x="50" y="151"/>
                    </a:lnTo>
                    <a:lnTo>
                      <a:pt x="43" y="145"/>
                    </a:lnTo>
                    <a:lnTo>
                      <a:pt x="36" y="138"/>
                    </a:lnTo>
                    <a:lnTo>
                      <a:pt x="30" y="130"/>
                    </a:lnTo>
                    <a:lnTo>
                      <a:pt x="25" y="121"/>
                    </a:lnTo>
                    <a:lnTo>
                      <a:pt x="20" y="112"/>
                    </a:lnTo>
                    <a:lnTo>
                      <a:pt x="16" y="102"/>
                    </a:lnTo>
                    <a:lnTo>
                      <a:pt x="13" y="91"/>
                    </a:lnTo>
                    <a:lnTo>
                      <a:pt x="11" y="81"/>
                    </a:lnTo>
                    <a:lnTo>
                      <a:pt x="9" y="70"/>
                    </a:lnTo>
                    <a:lnTo>
                      <a:pt x="9" y="58"/>
                    </a:lnTo>
                    <a:lnTo>
                      <a:pt x="9" y="49"/>
                    </a:lnTo>
                    <a:lnTo>
                      <a:pt x="10" y="42"/>
                    </a:lnTo>
                    <a:lnTo>
                      <a:pt x="11" y="35"/>
                    </a:lnTo>
                    <a:lnTo>
                      <a:pt x="12" y="28"/>
                    </a:lnTo>
                    <a:lnTo>
                      <a:pt x="14" y="21"/>
                    </a:lnTo>
                    <a:lnTo>
                      <a:pt x="16" y="13"/>
                    </a:lnTo>
                    <a:lnTo>
                      <a:pt x="19" y="6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4" y="7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8" y="13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F6CB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94" name="Freeform 227"/>
              <p:cNvSpPr>
                <a:spLocks/>
              </p:cNvSpPr>
              <p:nvPr/>
            </p:nvSpPr>
            <p:spPr bwMode="auto">
              <a:xfrm>
                <a:off x="1142" y="2649"/>
                <a:ext cx="40" cy="30"/>
              </a:xfrm>
              <a:custGeom>
                <a:avLst/>
                <a:gdLst>
                  <a:gd name="T0" fmla="*/ 40 w 200"/>
                  <a:gd name="T1" fmla="*/ 10 h 183"/>
                  <a:gd name="T2" fmla="*/ 40 w 200"/>
                  <a:gd name="T3" fmla="*/ 10 h 183"/>
                  <a:gd name="T4" fmla="*/ 40 w 200"/>
                  <a:gd name="T5" fmla="*/ 10 h 183"/>
                  <a:gd name="T6" fmla="*/ 40 w 200"/>
                  <a:gd name="T7" fmla="*/ 10 h 183"/>
                  <a:gd name="T8" fmla="*/ 40 w 200"/>
                  <a:gd name="T9" fmla="*/ 9 h 183"/>
                  <a:gd name="T10" fmla="*/ 39 w 200"/>
                  <a:gd name="T11" fmla="*/ 8 h 183"/>
                  <a:gd name="T12" fmla="*/ 38 w 200"/>
                  <a:gd name="T13" fmla="*/ 7 h 183"/>
                  <a:gd name="T14" fmla="*/ 38 w 200"/>
                  <a:gd name="T15" fmla="*/ 6 h 183"/>
                  <a:gd name="T16" fmla="*/ 37 w 200"/>
                  <a:gd name="T17" fmla="*/ 6 h 183"/>
                  <a:gd name="T18" fmla="*/ 38 w 200"/>
                  <a:gd name="T19" fmla="*/ 8 h 183"/>
                  <a:gd name="T20" fmla="*/ 38 w 200"/>
                  <a:gd name="T21" fmla="*/ 9 h 183"/>
                  <a:gd name="T22" fmla="*/ 38 w 200"/>
                  <a:gd name="T23" fmla="*/ 10 h 183"/>
                  <a:gd name="T24" fmla="*/ 38 w 200"/>
                  <a:gd name="T25" fmla="*/ 12 h 183"/>
                  <a:gd name="T26" fmla="*/ 37 w 200"/>
                  <a:gd name="T27" fmla="*/ 16 h 183"/>
                  <a:gd name="T28" fmla="*/ 36 w 200"/>
                  <a:gd name="T29" fmla="*/ 19 h 183"/>
                  <a:gd name="T30" fmla="*/ 34 w 200"/>
                  <a:gd name="T31" fmla="*/ 22 h 183"/>
                  <a:gd name="T32" fmla="*/ 31 w 200"/>
                  <a:gd name="T33" fmla="*/ 24 h 183"/>
                  <a:gd name="T34" fmla="*/ 29 w 200"/>
                  <a:gd name="T35" fmla="*/ 26 h 183"/>
                  <a:gd name="T36" fmla="*/ 25 w 200"/>
                  <a:gd name="T37" fmla="*/ 28 h 183"/>
                  <a:gd name="T38" fmla="*/ 22 w 200"/>
                  <a:gd name="T39" fmla="*/ 28 h 183"/>
                  <a:gd name="T40" fmla="*/ 18 w 200"/>
                  <a:gd name="T41" fmla="*/ 28 h 183"/>
                  <a:gd name="T42" fmla="*/ 15 w 200"/>
                  <a:gd name="T43" fmla="*/ 28 h 183"/>
                  <a:gd name="T44" fmla="*/ 11 w 200"/>
                  <a:gd name="T45" fmla="*/ 26 h 183"/>
                  <a:gd name="T46" fmla="*/ 8 w 200"/>
                  <a:gd name="T47" fmla="*/ 24 h 183"/>
                  <a:gd name="T48" fmla="*/ 6 w 200"/>
                  <a:gd name="T49" fmla="*/ 22 h 183"/>
                  <a:gd name="T50" fmla="*/ 4 w 200"/>
                  <a:gd name="T51" fmla="*/ 19 h 183"/>
                  <a:gd name="T52" fmla="*/ 3 w 200"/>
                  <a:gd name="T53" fmla="*/ 16 h 183"/>
                  <a:gd name="T54" fmla="*/ 2 w 200"/>
                  <a:gd name="T55" fmla="*/ 12 h 183"/>
                  <a:gd name="T56" fmla="*/ 2 w 200"/>
                  <a:gd name="T57" fmla="*/ 9 h 183"/>
                  <a:gd name="T58" fmla="*/ 2 w 200"/>
                  <a:gd name="T59" fmla="*/ 6 h 183"/>
                  <a:gd name="T60" fmla="*/ 3 w 200"/>
                  <a:gd name="T61" fmla="*/ 4 h 183"/>
                  <a:gd name="T62" fmla="*/ 5 w 200"/>
                  <a:gd name="T63" fmla="*/ 1 h 183"/>
                  <a:gd name="T64" fmla="*/ 5 w 200"/>
                  <a:gd name="T65" fmla="*/ 0 h 183"/>
                  <a:gd name="T66" fmla="*/ 4 w 200"/>
                  <a:gd name="T67" fmla="*/ 1 h 183"/>
                  <a:gd name="T68" fmla="*/ 3 w 200"/>
                  <a:gd name="T69" fmla="*/ 1 h 183"/>
                  <a:gd name="T70" fmla="*/ 2 w 200"/>
                  <a:gd name="T71" fmla="*/ 2 h 183"/>
                  <a:gd name="T72" fmla="*/ 1 w 200"/>
                  <a:gd name="T73" fmla="*/ 3 h 183"/>
                  <a:gd name="T74" fmla="*/ 1 w 200"/>
                  <a:gd name="T75" fmla="*/ 5 h 183"/>
                  <a:gd name="T76" fmla="*/ 0 w 200"/>
                  <a:gd name="T77" fmla="*/ 8 h 183"/>
                  <a:gd name="T78" fmla="*/ 0 w 200"/>
                  <a:gd name="T79" fmla="*/ 10 h 183"/>
                  <a:gd name="T80" fmla="*/ 0 w 200"/>
                  <a:gd name="T81" fmla="*/ 13 h 183"/>
                  <a:gd name="T82" fmla="*/ 1 w 200"/>
                  <a:gd name="T83" fmla="*/ 16 h 183"/>
                  <a:gd name="T84" fmla="*/ 2 w 200"/>
                  <a:gd name="T85" fmla="*/ 20 h 183"/>
                  <a:gd name="T86" fmla="*/ 5 w 200"/>
                  <a:gd name="T87" fmla="*/ 23 h 183"/>
                  <a:gd name="T88" fmla="*/ 7 w 200"/>
                  <a:gd name="T89" fmla="*/ 26 h 183"/>
                  <a:gd name="T90" fmla="*/ 10 w 200"/>
                  <a:gd name="T91" fmla="*/ 28 h 183"/>
                  <a:gd name="T92" fmla="*/ 14 w 200"/>
                  <a:gd name="T93" fmla="*/ 29 h 183"/>
                  <a:gd name="T94" fmla="*/ 18 w 200"/>
                  <a:gd name="T95" fmla="*/ 30 h 183"/>
                  <a:gd name="T96" fmla="*/ 22 w 200"/>
                  <a:gd name="T97" fmla="*/ 30 h 183"/>
                  <a:gd name="T98" fmla="*/ 26 w 200"/>
                  <a:gd name="T99" fmla="*/ 29 h 183"/>
                  <a:gd name="T100" fmla="*/ 29 w 200"/>
                  <a:gd name="T101" fmla="*/ 28 h 183"/>
                  <a:gd name="T102" fmla="*/ 33 w 200"/>
                  <a:gd name="T103" fmla="*/ 26 h 183"/>
                  <a:gd name="T104" fmla="*/ 35 w 200"/>
                  <a:gd name="T105" fmla="*/ 23 h 183"/>
                  <a:gd name="T106" fmla="*/ 37 w 200"/>
                  <a:gd name="T107" fmla="*/ 20 h 183"/>
                  <a:gd name="T108" fmla="*/ 39 w 200"/>
                  <a:gd name="T109" fmla="*/ 16 h 183"/>
                  <a:gd name="T110" fmla="*/ 40 w 200"/>
                  <a:gd name="T111" fmla="*/ 13 h 1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00"/>
                  <a:gd name="T169" fmla="*/ 0 h 183"/>
                  <a:gd name="T170" fmla="*/ 200 w 200"/>
                  <a:gd name="T171" fmla="*/ 183 h 18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00" h="183">
                    <a:moveTo>
                      <a:pt x="200" y="65"/>
                    </a:moveTo>
                    <a:lnTo>
                      <a:pt x="200" y="64"/>
                    </a:lnTo>
                    <a:lnTo>
                      <a:pt x="200" y="62"/>
                    </a:lnTo>
                    <a:lnTo>
                      <a:pt x="200" y="61"/>
                    </a:lnTo>
                    <a:lnTo>
                      <a:pt x="200" y="60"/>
                    </a:lnTo>
                    <a:lnTo>
                      <a:pt x="200" y="59"/>
                    </a:lnTo>
                    <a:lnTo>
                      <a:pt x="200" y="58"/>
                    </a:lnTo>
                    <a:lnTo>
                      <a:pt x="200" y="56"/>
                    </a:lnTo>
                    <a:lnTo>
                      <a:pt x="198" y="53"/>
                    </a:lnTo>
                    <a:lnTo>
                      <a:pt x="197" y="50"/>
                    </a:lnTo>
                    <a:lnTo>
                      <a:pt x="196" y="48"/>
                    </a:lnTo>
                    <a:lnTo>
                      <a:pt x="193" y="46"/>
                    </a:lnTo>
                    <a:lnTo>
                      <a:pt x="192" y="42"/>
                    </a:lnTo>
                    <a:lnTo>
                      <a:pt x="190" y="40"/>
                    </a:lnTo>
                    <a:lnTo>
                      <a:pt x="188" y="37"/>
                    </a:lnTo>
                    <a:lnTo>
                      <a:pt x="187" y="35"/>
                    </a:lnTo>
                    <a:lnTo>
                      <a:pt x="187" y="38"/>
                    </a:lnTo>
                    <a:lnTo>
                      <a:pt x="188" y="42"/>
                    </a:lnTo>
                    <a:lnTo>
                      <a:pt x="189" y="46"/>
                    </a:lnTo>
                    <a:lnTo>
                      <a:pt x="189" y="49"/>
                    </a:lnTo>
                    <a:lnTo>
                      <a:pt x="190" y="53"/>
                    </a:lnTo>
                    <a:lnTo>
                      <a:pt x="190" y="58"/>
                    </a:lnTo>
                    <a:lnTo>
                      <a:pt x="190" y="61"/>
                    </a:lnTo>
                    <a:lnTo>
                      <a:pt x="190" y="65"/>
                    </a:lnTo>
                    <a:lnTo>
                      <a:pt x="190" y="76"/>
                    </a:lnTo>
                    <a:lnTo>
                      <a:pt x="188" y="86"/>
                    </a:lnTo>
                    <a:lnTo>
                      <a:pt x="186" y="97"/>
                    </a:lnTo>
                    <a:lnTo>
                      <a:pt x="183" y="107"/>
                    </a:lnTo>
                    <a:lnTo>
                      <a:pt x="179" y="116"/>
                    </a:lnTo>
                    <a:lnTo>
                      <a:pt x="175" y="125"/>
                    </a:lnTo>
                    <a:lnTo>
                      <a:pt x="169" y="133"/>
                    </a:lnTo>
                    <a:lnTo>
                      <a:pt x="164" y="142"/>
                    </a:lnTo>
                    <a:lnTo>
                      <a:pt x="157" y="147"/>
                    </a:lnTo>
                    <a:lnTo>
                      <a:pt x="150" y="155"/>
                    </a:lnTo>
                    <a:lnTo>
                      <a:pt x="143" y="159"/>
                    </a:lnTo>
                    <a:lnTo>
                      <a:pt x="135" y="164"/>
                    </a:lnTo>
                    <a:lnTo>
                      <a:pt x="127" y="168"/>
                    </a:lnTo>
                    <a:lnTo>
                      <a:pt x="118" y="170"/>
                    </a:lnTo>
                    <a:lnTo>
                      <a:pt x="109" y="173"/>
                    </a:lnTo>
                    <a:lnTo>
                      <a:pt x="100" y="173"/>
                    </a:lnTo>
                    <a:lnTo>
                      <a:pt x="91" y="173"/>
                    </a:lnTo>
                    <a:lnTo>
                      <a:pt x="82" y="170"/>
                    </a:lnTo>
                    <a:lnTo>
                      <a:pt x="73" y="168"/>
                    </a:lnTo>
                    <a:lnTo>
                      <a:pt x="64" y="164"/>
                    </a:lnTo>
                    <a:lnTo>
                      <a:pt x="56" y="159"/>
                    </a:lnTo>
                    <a:lnTo>
                      <a:pt x="49" y="155"/>
                    </a:lnTo>
                    <a:lnTo>
                      <a:pt x="42" y="147"/>
                    </a:lnTo>
                    <a:lnTo>
                      <a:pt x="36" y="142"/>
                    </a:lnTo>
                    <a:lnTo>
                      <a:pt x="30" y="133"/>
                    </a:lnTo>
                    <a:lnTo>
                      <a:pt x="25" y="125"/>
                    </a:lnTo>
                    <a:lnTo>
                      <a:pt x="20" y="116"/>
                    </a:lnTo>
                    <a:lnTo>
                      <a:pt x="16" y="107"/>
                    </a:lnTo>
                    <a:lnTo>
                      <a:pt x="13" y="97"/>
                    </a:lnTo>
                    <a:lnTo>
                      <a:pt x="11" y="86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9" y="55"/>
                    </a:lnTo>
                    <a:lnTo>
                      <a:pt x="10" y="47"/>
                    </a:lnTo>
                    <a:lnTo>
                      <a:pt x="12" y="38"/>
                    </a:lnTo>
                    <a:lnTo>
                      <a:pt x="14" y="30"/>
                    </a:lnTo>
                    <a:lnTo>
                      <a:pt x="16" y="22"/>
                    </a:lnTo>
                    <a:lnTo>
                      <a:pt x="20" y="14"/>
                    </a:lnTo>
                    <a:lnTo>
                      <a:pt x="23" y="7"/>
                    </a:lnTo>
                    <a:lnTo>
                      <a:pt x="27" y="0"/>
                    </a:lnTo>
                    <a:lnTo>
                      <a:pt x="25" y="1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4" y="11"/>
                    </a:lnTo>
                    <a:lnTo>
                      <a:pt x="11" y="13"/>
                    </a:lnTo>
                    <a:lnTo>
                      <a:pt x="9" y="14"/>
                    </a:lnTo>
                    <a:lnTo>
                      <a:pt x="7" y="20"/>
                    </a:lnTo>
                    <a:lnTo>
                      <a:pt x="5" y="26"/>
                    </a:lnTo>
                    <a:lnTo>
                      <a:pt x="4" y="32"/>
                    </a:lnTo>
                    <a:lnTo>
                      <a:pt x="3" y="38"/>
                    </a:lnTo>
                    <a:lnTo>
                      <a:pt x="2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77"/>
                    </a:lnTo>
                    <a:lnTo>
                      <a:pt x="2" y="89"/>
                    </a:lnTo>
                    <a:lnTo>
                      <a:pt x="5" y="100"/>
                    </a:lnTo>
                    <a:lnTo>
                      <a:pt x="8" y="112"/>
                    </a:lnTo>
                    <a:lnTo>
                      <a:pt x="12" y="121"/>
                    </a:lnTo>
                    <a:lnTo>
                      <a:pt x="17" y="131"/>
                    </a:lnTo>
                    <a:lnTo>
                      <a:pt x="23" y="140"/>
                    </a:lnTo>
                    <a:lnTo>
                      <a:pt x="29" y="149"/>
                    </a:lnTo>
                    <a:lnTo>
                      <a:pt x="36" y="156"/>
                    </a:lnTo>
                    <a:lnTo>
                      <a:pt x="44" y="163"/>
                    </a:lnTo>
                    <a:lnTo>
                      <a:pt x="52" y="169"/>
                    </a:lnTo>
                    <a:lnTo>
                      <a:pt x="61" y="174"/>
                    </a:lnTo>
                    <a:lnTo>
                      <a:pt x="70" y="179"/>
                    </a:lnTo>
                    <a:lnTo>
                      <a:pt x="80" y="181"/>
                    </a:lnTo>
                    <a:lnTo>
                      <a:pt x="90" y="182"/>
                    </a:lnTo>
                    <a:lnTo>
                      <a:pt x="100" y="183"/>
                    </a:lnTo>
                    <a:lnTo>
                      <a:pt x="110" y="182"/>
                    </a:lnTo>
                    <a:lnTo>
                      <a:pt x="120" y="181"/>
                    </a:lnTo>
                    <a:lnTo>
                      <a:pt x="130" y="179"/>
                    </a:lnTo>
                    <a:lnTo>
                      <a:pt x="139" y="174"/>
                    </a:lnTo>
                    <a:lnTo>
                      <a:pt x="147" y="169"/>
                    </a:lnTo>
                    <a:lnTo>
                      <a:pt x="155" y="163"/>
                    </a:lnTo>
                    <a:lnTo>
                      <a:pt x="163" y="156"/>
                    </a:lnTo>
                    <a:lnTo>
                      <a:pt x="170" y="149"/>
                    </a:lnTo>
                    <a:lnTo>
                      <a:pt x="176" y="140"/>
                    </a:lnTo>
                    <a:lnTo>
                      <a:pt x="182" y="131"/>
                    </a:lnTo>
                    <a:lnTo>
                      <a:pt x="187" y="121"/>
                    </a:lnTo>
                    <a:lnTo>
                      <a:pt x="191" y="112"/>
                    </a:lnTo>
                    <a:lnTo>
                      <a:pt x="196" y="100"/>
                    </a:lnTo>
                    <a:lnTo>
                      <a:pt x="198" y="89"/>
                    </a:lnTo>
                    <a:lnTo>
                      <a:pt x="200" y="77"/>
                    </a:lnTo>
                    <a:lnTo>
                      <a:pt x="200" y="65"/>
                    </a:lnTo>
                    <a:close/>
                  </a:path>
                </a:pathLst>
              </a:custGeom>
              <a:solidFill>
                <a:srgbClr val="F6CB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95" name="Freeform 228"/>
              <p:cNvSpPr>
                <a:spLocks/>
              </p:cNvSpPr>
              <p:nvPr/>
            </p:nvSpPr>
            <p:spPr bwMode="auto">
              <a:xfrm>
                <a:off x="1143" y="2648"/>
                <a:ext cx="38" cy="30"/>
              </a:xfrm>
              <a:custGeom>
                <a:avLst/>
                <a:gdLst>
                  <a:gd name="T0" fmla="*/ 38 w 191"/>
                  <a:gd name="T1" fmla="*/ 11 h 183"/>
                  <a:gd name="T2" fmla="*/ 38 w 191"/>
                  <a:gd name="T3" fmla="*/ 10 h 183"/>
                  <a:gd name="T4" fmla="*/ 38 w 191"/>
                  <a:gd name="T5" fmla="*/ 10 h 183"/>
                  <a:gd name="T6" fmla="*/ 37 w 191"/>
                  <a:gd name="T7" fmla="*/ 9 h 183"/>
                  <a:gd name="T8" fmla="*/ 37 w 191"/>
                  <a:gd name="T9" fmla="*/ 8 h 183"/>
                  <a:gd name="T10" fmla="*/ 36 w 191"/>
                  <a:gd name="T11" fmla="*/ 7 h 183"/>
                  <a:gd name="T12" fmla="*/ 36 w 191"/>
                  <a:gd name="T13" fmla="*/ 6 h 183"/>
                  <a:gd name="T14" fmla="*/ 35 w 191"/>
                  <a:gd name="T15" fmla="*/ 5 h 183"/>
                  <a:gd name="T16" fmla="*/ 35 w 191"/>
                  <a:gd name="T17" fmla="*/ 6 h 183"/>
                  <a:gd name="T18" fmla="*/ 35 w 191"/>
                  <a:gd name="T19" fmla="*/ 7 h 183"/>
                  <a:gd name="T20" fmla="*/ 36 w 191"/>
                  <a:gd name="T21" fmla="*/ 9 h 183"/>
                  <a:gd name="T22" fmla="*/ 36 w 191"/>
                  <a:gd name="T23" fmla="*/ 11 h 183"/>
                  <a:gd name="T24" fmla="*/ 36 w 191"/>
                  <a:gd name="T25" fmla="*/ 13 h 183"/>
                  <a:gd name="T26" fmla="*/ 35 w 191"/>
                  <a:gd name="T27" fmla="*/ 17 h 183"/>
                  <a:gd name="T28" fmla="*/ 34 w 191"/>
                  <a:gd name="T29" fmla="*/ 20 h 183"/>
                  <a:gd name="T30" fmla="*/ 32 w 191"/>
                  <a:gd name="T31" fmla="*/ 22 h 183"/>
                  <a:gd name="T32" fmla="*/ 30 w 191"/>
                  <a:gd name="T33" fmla="*/ 25 h 183"/>
                  <a:gd name="T34" fmla="*/ 27 w 191"/>
                  <a:gd name="T35" fmla="*/ 26 h 183"/>
                  <a:gd name="T36" fmla="*/ 24 w 191"/>
                  <a:gd name="T37" fmla="*/ 28 h 183"/>
                  <a:gd name="T38" fmla="*/ 21 w 191"/>
                  <a:gd name="T39" fmla="*/ 28 h 183"/>
                  <a:gd name="T40" fmla="*/ 17 w 191"/>
                  <a:gd name="T41" fmla="*/ 28 h 183"/>
                  <a:gd name="T42" fmla="*/ 14 w 191"/>
                  <a:gd name="T43" fmla="*/ 28 h 183"/>
                  <a:gd name="T44" fmla="*/ 11 w 191"/>
                  <a:gd name="T45" fmla="*/ 26 h 183"/>
                  <a:gd name="T46" fmla="*/ 8 w 191"/>
                  <a:gd name="T47" fmla="*/ 25 h 183"/>
                  <a:gd name="T48" fmla="*/ 6 w 191"/>
                  <a:gd name="T49" fmla="*/ 22 h 183"/>
                  <a:gd name="T50" fmla="*/ 4 w 191"/>
                  <a:gd name="T51" fmla="*/ 20 h 183"/>
                  <a:gd name="T52" fmla="*/ 2 w 191"/>
                  <a:gd name="T53" fmla="*/ 17 h 183"/>
                  <a:gd name="T54" fmla="*/ 2 w 191"/>
                  <a:gd name="T55" fmla="*/ 13 h 183"/>
                  <a:gd name="T56" fmla="*/ 2 w 191"/>
                  <a:gd name="T57" fmla="*/ 10 h 183"/>
                  <a:gd name="T58" fmla="*/ 2 w 191"/>
                  <a:gd name="T59" fmla="*/ 7 h 183"/>
                  <a:gd name="T60" fmla="*/ 4 w 191"/>
                  <a:gd name="T61" fmla="*/ 4 h 183"/>
                  <a:gd name="T62" fmla="*/ 5 w 191"/>
                  <a:gd name="T63" fmla="*/ 1 h 183"/>
                  <a:gd name="T64" fmla="*/ 6 w 191"/>
                  <a:gd name="T65" fmla="*/ 0 h 183"/>
                  <a:gd name="T66" fmla="*/ 5 w 191"/>
                  <a:gd name="T67" fmla="*/ 1 h 183"/>
                  <a:gd name="T68" fmla="*/ 4 w 191"/>
                  <a:gd name="T69" fmla="*/ 1 h 183"/>
                  <a:gd name="T70" fmla="*/ 3 w 191"/>
                  <a:gd name="T71" fmla="*/ 2 h 183"/>
                  <a:gd name="T72" fmla="*/ 2 w 191"/>
                  <a:gd name="T73" fmla="*/ 3 h 183"/>
                  <a:gd name="T74" fmla="*/ 1 w 191"/>
                  <a:gd name="T75" fmla="*/ 6 h 183"/>
                  <a:gd name="T76" fmla="*/ 0 w 191"/>
                  <a:gd name="T77" fmla="*/ 8 h 183"/>
                  <a:gd name="T78" fmla="*/ 0 w 191"/>
                  <a:gd name="T79" fmla="*/ 10 h 183"/>
                  <a:gd name="T80" fmla="*/ 0 w 191"/>
                  <a:gd name="T81" fmla="*/ 14 h 183"/>
                  <a:gd name="T82" fmla="*/ 1 w 191"/>
                  <a:gd name="T83" fmla="*/ 17 h 183"/>
                  <a:gd name="T84" fmla="*/ 2 w 191"/>
                  <a:gd name="T85" fmla="*/ 20 h 183"/>
                  <a:gd name="T86" fmla="*/ 4 w 191"/>
                  <a:gd name="T87" fmla="*/ 23 h 183"/>
                  <a:gd name="T88" fmla="*/ 7 w 191"/>
                  <a:gd name="T89" fmla="*/ 26 h 183"/>
                  <a:gd name="T90" fmla="*/ 10 w 191"/>
                  <a:gd name="T91" fmla="*/ 28 h 183"/>
                  <a:gd name="T92" fmla="*/ 13 w 191"/>
                  <a:gd name="T93" fmla="*/ 29 h 183"/>
                  <a:gd name="T94" fmla="*/ 17 w 191"/>
                  <a:gd name="T95" fmla="*/ 30 h 183"/>
                  <a:gd name="T96" fmla="*/ 21 w 191"/>
                  <a:gd name="T97" fmla="*/ 30 h 183"/>
                  <a:gd name="T98" fmla="*/ 24 w 191"/>
                  <a:gd name="T99" fmla="*/ 29 h 183"/>
                  <a:gd name="T100" fmla="*/ 28 w 191"/>
                  <a:gd name="T101" fmla="*/ 28 h 183"/>
                  <a:gd name="T102" fmla="*/ 31 w 191"/>
                  <a:gd name="T103" fmla="*/ 26 h 183"/>
                  <a:gd name="T104" fmla="*/ 33 w 191"/>
                  <a:gd name="T105" fmla="*/ 23 h 183"/>
                  <a:gd name="T106" fmla="*/ 35 w 191"/>
                  <a:gd name="T107" fmla="*/ 20 h 183"/>
                  <a:gd name="T108" fmla="*/ 37 w 191"/>
                  <a:gd name="T109" fmla="*/ 17 h 183"/>
                  <a:gd name="T110" fmla="*/ 38 w 191"/>
                  <a:gd name="T111" fmla="*/ 14 h 1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91"/>
                  <a:gd name="T169" fmla="*/ 0 h 183"/>
                  <a:gd name="T170" fmla="*/ 191 w 191"/>
                  <a:gd name="T171" fmla="*/ 183 h 18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91" h="183">
                    <a:moveTo>
                      <a:pt x="191" y="71"/>
                    </a:moveTo>
                    <a:lnTo>
                      <a:pt x="191" y="68"/>
                    </a:lnTo>
                    <a:lnTo>
                      <a:pt x="189" y="66"/>
                    </a:lnTo>
                    <a:lnTo>
                      <a:pt x="189" y="64"/>
                    </a:lnTo>
                    <a:lnTo>
                      <a:pt x="189" y="61"/>
                    </a:lnTo>
                    <a:lnTo>
                      <a:pt x="189" y="59"/>
                    </a:lnTo>
                    <a:lnTo>
                      <a:pt x="189" y="56"/>
                    </a:lnTo>
                    <a:lnTo>
                      <a:pt x="188" y="54"/>
                    </a:lnTo>
                    <a:lnTo>
                      <a:pt x="188" y="52"/>
                    </a:lnTo>
                    <a:lnTo>
                      <a:pt x="187" y="48"/>
                    </a:lnTo>
                    <a:lnTo>
                      <a:pt x="185" y="46"/>
                    </a:lnTo>
                    <a:lnTo>
                      <a:pt x="183" y="43"/>
                    </a:lnTo>
                    <a:lnTo>
                      <a:pt x="181" y="41"/>
                    </a:lnTo>
                    <a:lnTo>
                      <a:pt x="179" y="38"/>
                    </a:lnTo>
                    <a:lnTo>
                      <a:pt x="178" y="35"/>
                    </a:lnTo>
                    <a:lnTo>
                      <a:pt x="176" y="32"/>
                    </a:lnTo>
                    <a:lnTo>
                      <a:pt x="174" y="30"/>
                    </a:lnTo>
                    <a:lnTo>
                      <a:pt x="175" y="35"/>
                    </a:lnTo>
                    <a:lnTo>
                      <a:pt x="177" y="40"/>
                    </a:lnTo>
                    <a:lnTo>
                      <a:pt x="178" y="44"/>
                    </a:lnTo>
                    <a:lnTo>
                      <a:pt x="179" y="49"/>
                    </a:lnTo>
                    <a:lnTo>
                      <a:pt x="180" y="55"/>
                    </a:lnTo>
                    <a:lnTo>
                      <a:pt x="180" y="60"/>
                    </a:lnTo>
                    <a:lnTo>
                      <a:pt x="180" y="66"/>
                    </a:lnTo>
                    <a:lnTo>
                      <a:pt x="181" y="71"/>
                    </a:lnTo>
                    <a:lnTo>
                      <a:pt x="180" y="82"/>
                    </a:lnTo>
                    <a:lnTo>
                      <a:pt x="179" y="91"/>
                    </a:lnTo>
                    <a:lnTo>
                      <a:pt x="177" y="101"/>
                    </a:lnTo>
                    <a:lnTo>
                      <a:pt x="174" y="110"/>
                    </a:lnTo>
                    <a:lnTo>
                      <a:pt x="170" y="120"/>
                    </a:lnTo>
                    <a:lnTo>
                      <a:pt x="166" y="128"/>
                    </a:lnTo>
                    <a:lnTo>
                      <a:pt x="161" y="136"/>
                    </a:lnTo>
                    <a:lnTo>
                      <a:pt x="156" y="143"/>
                    </a:lnTo>
                    <a:lnTo>
                      <a:pt x="149" y="150"/>
                    </a:lnTo>
                    <a:lnTo>
                      <a:pt x="143" y="156"/>
                    </a:lnTo>
                    <a:lnTo>
                      <a:pt x="136" y="161"/>
                    </a:lnTo>
                    <a:lnTo>
                      <a:pt x="128" y="165"/>
                    </a:lnTo>
                    <a:lnTo>
                      <a:pt x="121" y="169"/>
                    </a:lnTo>
                    <a:lnTo>
                      <a:pt x="112" y="171"/>
                    </a:lnTo>
                    <a:lnTo>
                      <a:pt x="104" y="173"/>
                    </a:lnTo>
                    <a:lnTo>
                      <a:pt x="95" y="173"/>
                    </a:lnTo>
                    <a:lnTo>
                      <a:pt x="86" y="173"/>
                    </a:lnTo>
                    <a:lnTo>
                      <a:pt x="78" y="171"/>
                    </a:lnTo>
                    <a:lnTo>
                      <a:pt x="70" y="169"/>
                    </a:lnTo>
                    <a:lnTo>
                      <a:pt x="61" y="165"/>
                    </a:lnTo>
                    <a:lnTo>
                      <a:pt x="53" y="161"/>
                    </a:lnTo>
                    <a:lnTo>
                      <a:pt x="46" y="156"/>
                    </a:lnTo>
                    <a:lnTo>
                      <a:pt x="40" y="150"/>
                    </a:lnTo>
                    <a:lnTo>
                      <a:pt x="34" y="143"/>
                    </a:lnTo>
                    <a:lnTo>
                      <a:pt x="28" y="136"/>
                    </a:lnTo>
                    <a:lnTo>
                      <a:pt x="23" y="128"/>
                    </a:lnTo>
                    <a:lnTo>
                      <a:pt x="19" y="120"/>
                    </a:lnTo>
                    <a:lnTo>
                      <a:pt x="15" y="110"/>
                    </a:lnTo>
                    <a:lnTo>
                      <a:pt x="12" y="101"/>
                    </a:lnTo>
                    <a:lnTo>
                      <a:pt x="10" y="91"/>
                    </a:lnTo>
                    <a:lnTo>
                      <a:pt x="9" y="82"/>
                    </a:lnTo>
                    <a:lnTo>
                      <a:pt x="9" y="71"/>
                    </a:lnTo>
                    <a:lnTo>
                      <a:pt x="9" y="60"/>
                    </a:lnTo>
                    <a:lnTo>
                      <a:pt x="10" y="50"/>
                    </a:lnTo>
                    <a:lnTo>
                      <a:pt x="12" y="41"/>
                    </a:lnTo>
                    <a:lnTo>
                      <a:pt x="15" y="32"/>
                    </a:lnTo>
                    <a:lnTo>
                      <a:pt x="18" y="23"/>
                    </a:lnTo>
                    <a:lnTo>
                      <a:pt x="22" y="14"/>
                    </a:lnTo>
                    <a:lnTo>
                      <a:pt x="27" y="7"/>
                    </a:lnTo>
                    <a:lnTo>
                      <a:pt x="32" y="0"/>
                    </a:lnTo>
                    <a:lnTo>
                      <a:pt x="30" y="1"/>
                    </a:lnTo>
                    <a:lnTo>
                      <a:pt x="27" y="2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20" y="7"/>
                    </a:lnTo>
                    <a:lnTo>
                      <a:pt x="18" y="10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10" y="19"/>
                    </a:lnTo>
                    <a:lnTo>
                      <a:pt x="7" y="26"/>
                    </a:lnTo>
                    <a:lnTo>
                      <a:pt x="5" y="34"/>
                    </a:lnTo>
                    <a:lnTo>
                      <a:pt x="3" y="41"/>
                    </a:lnTo>
                    <a:lnTo>
                      <a:pt x="2" y="48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71"/>
                    </a:lnTo>
                    <a:lnTo>
                      <a:pt x="0" y="83"/>
                    </a:lnTo>
                    <a:lnTo>
                      <a:pt x="2" y="94"/>
                    </a:lnTo>
                    <a:lnTo>
                      <a:pt x="4" y="104"/>
                    </a:lnTo>
                    <a:lnTo>
                      <a:pt x="7" y="115"/>
                    </a:lnTo>
                    <a:lnTo>
                      <a:pt x="11" y="125"/>
                    </a:lnTo>
                    <a:lnTo>
                      <a:pt x="16" y="134"/>
                    </a:lnTo>
                    <a:lnTo>
                      <a:pt x="21" y="143"/>
                    </a:lnTo>
                    <a:lnTo>
                      <a:pt x="27" y="151"/>
                    </a:lnTo>
                    <a:lnTo>
                      <a:pt x="34" y="158"/>
                    </a:lnTo>
                    <a:lnTo>
                      <a:pt x="41" y="164"/>
                    </a:lnTo>
                    <a:lnTo>
                      <a:pt x="49" y="170"/>
                    </a:lnTo>
                    <a:lnTo>
                      <a:pt x="57" y="175"/>
                    </a:lnTo>
                    <a:lnTo>
                      <a:pt x="67" y="179"/>
                    </a:lnTo>
                    <a:lnTo>
                      <a:pt x="76" y="182"/>
                    </a:lnTo>
                    <a:lnTo>
                      <a:pt x="85" y="183"/>
                    </a:lnTo>
                    <a:lnTo>
                      <a:pt x="95" y="183"/>
                    </a:lnTo>
                    <a:lnTo>
                      <a:pt x="105" y="183"/>
                    </a:lnTo>
                    <a:lnTo>
                      <a:pt x="114" y="182"/>
                    </a:lnTo>
                    <a:lnTo>
                      <a:pt x="123" y="179"/>
                    </a:lnTo>
                    <a:lnTo>
                      <a:pt x="132" y="175"/>
                    </a:lnTo>
                    <a:lnTo>
                      <a:pt x="140" y="170"/>
                    </a:lnTo>
                    <a:lnTo>
                      <a:pt x="148" y="164"/>
                    </a:lnTo>
                    <a:lnTo>
                      <a:pt x="155" y="158"/>
                    </a:lnTo>
                    <a:lnTo>
                      <a:pt x="162" y="151"/>
                    </a:lnTo>
                    <a:lnTo>
                      <a:pt x="168" y="143"/>
                    </a:lnTo>
                    <a:lnTo>
                      <a:pt x="173" y="134"/>
                    </a:lnTo>
                    <a:lnTo>
                      <a:pt x="178" y="125"/>
                    </a:lnTo>
                    <a:lnTo>
                      <a:pt x="182" y="115"/>
                    </a:lnTo>
                    <a:lnTo>
                      <a:pt x="185" y="104"/>
                    </a:lnTo>
                    <a:lnTo>
                      <a:pt x="188" y="94"/>
                    </a:lnTo>
                    <a:lnTo>
                      <a:pt x="189" y="83"/>
                    </a:lnTo>
                    <a:lnTo>
                      <a:pt x="191" y="71"/>
                    </a:lnTo>
                    <a:close/>
                  </a:path>
                </a:pathLst>
              </a:custGeom>
              <a:solidFill>
                <a:srgbClr val="F7CDA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96" name="Freeform 229"/>
              <p:cNvSpPr>
                <a:spLocks/>
              </p:cNvSpPr>
              <p:nvPr/>
            </p:nvSpPr>
            <p:spPr bwMode="auto">
              <a:xfrm>
                <a:off x="1143" y="2647"/>
                <a:ext cx="37" cy="30"/>
              </a:xfrm>
              <a:custGeom>
                <a:avLst/>
                <a:gdLst>
                  <a:gd name="T0" fmla="*/ 37 w 181"/>
                  <a:gd name="T1" fmla="*/ 12 h 185"/>
                  <a:gd name="T2" fmla="*/ 37 w 181"/>
                  <a:gd name="T3" fmla="*/ 11 h 185"/>
                  <a:gd name="T4" fmla="*/ 37 w 181"/>
                  <a:gd name="T5" fmla="*/ 9 h 185"/>
                  <a:gd name="T6" fmla="*/ 36 w 181"/>
                  <a:gd name="T7" fmla="*/ 8 h 185"/>
                  <a:gd name="T8" fmla="*/ 36 w 181"/>
                  <a:gd name="T9" fmla="*/ 7 h 185"/>
                  <a:gd name="T10" fmla="*/ 35 w 181"/>
                  <a:gd name="T11" fmla="*/ 6 h 185"/>
                  <a:gd name="T12" fmla="*/ 34 w 181"/>
                  <a:gd name="T13" fmla="*/ 6 h 185"/>
                  <a:gd name="T14" fmla="*/ 33 w 181"/>
                  <a:gd name="T15" fmla="*/ 5 h 185"/>
                  <a:gd name="T16" fmla="*/ 33 w 181"/>
                  <a:gd name="T17" fmla="*/ 5 h 185"/>
                  <a:gd name="T18" fmla="*/ 34 w 181"/>
                  <a:gd name="T19" fmla="*/ 7 h 185"/>
                  <a:gd name="T20" fmla="*/ 35 w 181"/>
                  <a:gd name="T21" fmla="*/ 9 h 185"/>
                  <a:gd name="T22" fmla="*/ 35 w 181"/>
                  <a:gd name="T23" fmla="*/ 11 h 185"/>
                  <a:gd name="T24" fmla="*/ 35 w 181"/>
                  <a:gd name="T25" fmla="*/ 14 h 185"/>
                  <a:gd name="T26" fmla="*/ 34 w 181"/>
                  <a:gd name="T27" fmla="*/ 17 h 185"/>
                  <a:gd name="T28" fmla="*/ 33 w 181"/>
                  <a:gd name="T29" fmla="*/ 20 h 185"/>
                  <a:gd name="T30" fmla="*/ 31 w 181"/>
                  <a:gd name="T31" fmla="*/ 23 h 185"/>
                  <a:gd name="T32" fmla="*/ 29 w 181"/>
                  <a:gd name="T33" fmla="*/ 24 h 185"/>
                  <a:gd name="T34" fmla="*/ 27 w 181"/>
                  <a:gd name="T35" fmla="*/ 26 h 185"/>
                  <a:gd name="T36" fmla="*/ 24 w 181"/>
                  <a:gd name="T37" fmla="*/ 27 h 185"/>
                  <a:gd name="T38" fmla="*/ 20 w 181"/>
                  <a:gd name="T39" fmla="*/ 28 h 185"/>
                  <a:gd name="T40" fmla="*/ 17 w 181"/>
                  <a:gd name="T41" fmla="*/ 28 h 185"/>
                  <a:gd name="T42" fmla="*/ 14 w 181"/>
                  <a:gd name="T43" fmla="*/ 27 h 185"/>
                  <a:gd name="T44" fmla="*/ 11 w 181"/>
                  <a:gd name="T45" fmla="*/ 26 h 185"/>
                  <a:gd name="T46" fmla="*/ 8 w 181"/>
                  <a:gd name="T47" fmla="*/ 24 h 185"/>
                  <a:gd name="T48" fmla="*/ 6 w 181"/>
                  <a:gd name="T49" fmla="*/ 23 h 185"/>
                  <a:gd name="T50" fmla="*/ 4 w 181"/>
                  <a:gd name="T51" fmla="*/ 20 h 185"/>
                  <a:gd name="T52" fmla="*/ 3 w 181"/>
                  <a:gd name="T53" fmla="*/ 17 h 185"/>
                  <a:gd name="T54" fmla="*/ 2 w 181"/>
                  <a:gd name="T55" fmla="*/ 14 h 185"/>
                  <a:gd name="T56" fmla="*/ 2 w 181"/>
                  <a:gd name="T57" fmla="*/ 11 h 185"/>
                  <a:gd name="T58" fmla="*/ 3 w 181"/>
                  <a:gd name="T59" fmla="*/ 7 h 185"/>
                  <a:gd name="T60" fmla="*/ 4 w 181"/>
                  <a:gd name="T61" fmla="*/ 4 h 185"/>
                  <a:gd name="T62" fmla="*/ 7 w 181"/>
                  <a:gd name="T63" fmla="*/ 1 h 185"/>
                  <a:gd name="T64" fmla="*/ 8 w 181"/>
                  <a:gd name="T65" fmla="*/ 0 h 185"/>
                  <a:gd name="T66" fmla="*/ 7 w 181"/>
                  <a:gd name="T67" fmla="*/ 1 h 185"/>
                  <a:gd name="T68" fmla="*/ 5 w 181"/>
                  <a:gd name="T69" fmla="*/ 1 h 185"/>
                  <a:gd name="T70" fmla="*/ 4 w 181"/>
                  <a:gd name="T71" fmla="*/ 2 h 185"/>
                  <a:gd name="T72" fmla="*/ 3 w 181"/>
                  <a:gd name="T73" fmla="*/ 3 h 185"/>
                  <a:gd name="T74" fmla="*/ 1 w 181"/>
                  <a:gd name="T75" fmla="*/ 6 h 185"/>
                  <a:gd name="T76" fmla="*/ 1 w 181"/>
                  <a:gd name="T77" fmla="*/ 8 h 185"/>
                  <a:gd name="T78" fmla="*/ 0 w 181"/>
                  <a:gd name="T79" fmla="*/ 11 h 185"/>
                  <a:gd name="T80" fmla="*/ 0 w 181"/>
                  <a:gd name="T81" fmla="*/ 14 h 185"/>
                  <a:gd name="T82" fmla="*/ 1 w 181"/>
                  <a:gd name="T83" fmla="*/ 18 h 185"/>
                  <a:gd name="T84" fmla="*/ 2 w 181"/>
                  <a:gd name="T85" fmla="*/ 21 h 185"/>
                  <a:gd name="T86" fmla="*/ 4 w 181"/>
                  <a:gd name="T87" fmla="*/ 24 h 185"/>
                  <a:gd name="T88" fmla="*/ 7 w 181"/>
                  <a:gd name="T89" fmla="*/ 26 h 185"/>
                  <a:gd name="T90" fmla="*/ 10 w 181"/>
                  <a:gd name="T91" fmla="*/ 28 h 185"/>
                  <a:gd name="T92" fmla="*/ 13 w 181"/>
                  <a:gd name="T93" fmla="*/ 29 h 185"/>
                  <a:gd name="T94" fmla="*/ 17 w 181"/>
                  <a:gd name="T95" fmla="*/ 30 h 185"/>
                  <a:gd name="T96" fmla="*/ 20 w 181"/>
                  <a:gd name="T97" fmla="*/ 30 h 185"/>
                  <a:gd name="T98" fmla="*/ 24 w 181"/>
                  <a:gd name="T99" fmla="*/ 29 h 185"/>
                  <a:gd name="T100" fmla="*/ 27 w 181"/>
                  <a:gd name="T101" fmla="*/ 28 h 185"/>
                  <a:gd name="T102" fmla="*/ 30 w 181"/>
                  <a:gd name="T103" fmla="*/ 26 h 185"/>
                  <a:gd name="T104" fmla="*/ 33 w 181"/>
                  <a:gd name="T105" fmla="*/ 24 h 185"/>
                  <a:gd name="T106" fmla="*/ 35 w 181"/>
                  <a:gd name="T107" fmla="*/ 21 h 185"/>
                  <a:gd name="T108" fmla="*/ 36 w 181"/>
                  <a:gd name="T109" fmla="*/ 18 h 185"/>
                  <a:gd name="T110" fmla="*/ 37 w 181"/>
                  <a:gd name="T111" fmla="*/ 14 h 18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1"/>
                  <a:gd name="T169" fmla="*/ 0 h 185"/>
                  <a:gd name="T170" fmla="*/ 181 w 181"/>
                  <a:gd name="T171" fmla="*/ 185 h 18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1" h="185">
                    <a:moveTo>
                      <a:pt x="181" y="77"/>
                    </a:moveTo>
                    <a:lnTo>
                      <a:pt x="181" y="73"/>
                    </a:lnTo>
                    <a:lnTo>
                      <a:pt x="181" y="70"/>
                    </a:lnTo>
                    <a:lnTo>
                      <a:pt x="181" y="65"/>
                    </a:lnTo>
                    <a:lnTo>
                      <a:pt x="180" y="61"/>
                    </a:lnTo>
                    <a:lnTo>
                      <a:pt x="180" y="58"/>
                    </a:lnTo>
                    <a:lnTo>
                      <a:pt x="179" y="54"/>
                    </a:lnTo>
                    <a:lnTo>
                      <a:pt x="178" y="50"/>
                    </a:lnTo>
                    <a:lnTo>
                      <a:pt x="178" y="47"/>
                    </a:lnTo>
                    <a:lnTo>
                      <a:pt x="176" y="44"/>
                    </a:lnTo>
                    <a:lnTo>
                      <a:pt x="174" y="41"/>
                    </a:lnTo>
                    <a:lnTo>
                      <a:pt x="171" y="38"/>
                    </a:lnTo>
                    <a:lnTo>
                      <a:pt x="169" y="36"/>
                    </a:lnTo>
                    <a:lnTo>
                      <a:pt x="167" y="34"/>
                    </a:lnTo>
                    <a:lnTo>
                      <a:pt x="165" y="31"/>
                    </a:lnTo>
                    <a:lnTo>
                      <a:pt x="163" y="29"/>
                    </a:lnTo>
                    <a:lnTo>
                      <a:pt x="160" y="26"/>
                    </a:lnTo>
                    <a:lnTo>
                      <a:pt x="163" y="31"/>
                    </a:lnTo>
                    <a:lnTo>
                      <a:pt x="165" y="37"/>
                    </a:lnTo>
                    <a:lnTo>
                      <a:pt x="167" y="43"/>
                    </a:lnTo>
                    <a:lnTo>
                      <a:pt x="169" y="50"/>
                    </a:lnTo>
                    <a:lnTo>
                      <a:pt x="170" y="56"/>
                    </a:lnTo>
                    <a:lnTo>
                      <a:pt x="171" y="64"/>
                    </a:lnTo>
                    <a:lnTo>
                      <a:pt x="172" y="70"/>
                    </a:lnTo>
                    <a:lnTo>
                      <a:pt x="172" y="77"/>
                    </a:lnTo>
                    <a:lnTo>
                      <a:pt x="172" y="86"/>
                    </a:lnTo>
                    <a:lnTo>
                      <a:pt x="170" y="96"/>
                    </a:lnTo>
                    <a:lnTo>
                      <a:pt x="168" y="106"/>
                    </a:lnTo>
                    <a:lnTo>
                      <a:pt x="166" y="114"/>
                    </a:lnTo>
                    <a:lnTo>
                      <a:pt x="162" y="124"/>
                    </a:lnTo>
                    <a:lnTo>
                      <a:pt x="158" y="131"/>
                    </a:lnTo>
                    <a:lnTo>
                      <a:pt x="154" y="139"/>
                    </a:lnTo>
                    <a:lnTo>
                      <a:pt x="148" y="145"/>
                    </a:lnTo>
                    <a:lnTo>
                      <a:pt x="143" y="151"/>
                    </a:lnTo>
                    <a:lnTo>
                      <a:pt x="136" y="157"/>
                    </a:lnTo>
                    <a:lnTo>
                      <a:pt x="130" y="162"/>
                    </a:lnTo>
                    <a:lnTo>
                      <a:pt x="123" y="167"/>
                    </a:lnTo>
                    <a:lnTo>
                      <a:pt x="115" y="169"/>
                    </a:lnTo>
                    <a:lnTo>
                      <a:pt x="107" y="171"/>
                    </a:lnTo>
                    <a:lnTo>
                      <a:pt x="99" y="174"/>
                    </a:lnTo>
                    <a:lnTo>
                      <a:pt x="91" y="174"/>
                    </a:lnTo>
                    <a:lnTo>
                      <a:pt x="83" y="174"/>
                    </a:lnTo>
                    <a:lnTo>
                      <a:pt x="75" y="171"/>
                    </a:lnTo>
                    <a:lnTo>
                      <a:pt x="67" y="169"/>
                    </a:lnTo>
                    <a:lnTo>
                      <a:pt x="59" y="167"/>
                    </a:lnTo>
                    <a:lnTo>
                      <a:pt x="52" y="162"/>
                    </a:lnTo>
                    <a:lnTo>
                      <a:pt x="45" y="157"/>
                    </a:lnTo>
                    <a:lnTo>
                      <a:pt x="39" y="151"/>
                    </a:lnTo>
                    <a:lnTo>
                      <a:pt x="33" y="145"/>
                    </a:lnTo>
                    <a:lnTo>
                      <a:pt x="28" y="139"/>
                    </a:lnTo>
                    <a:lnTo>
                      <a:pt x="23" y="131"/>
                    </a:lnTo>
                    <a:lnTo>
                      <a:pt x="19" y="124"/>
                    </a:lnTo>
                    <a:lnTo>
                      <a:pt x="16" y="114"/>
                    </a:lnTo>
                    <a:lnTo>
                      <a:pt x="13" y="106"/>
                    </a:lnTo>
                    <a:lnTo>
                      <a:pt x="11" y="96"/>
                    </a:lnTo>
                    <a:lnTo>
                      <a:pt x="10" y="86"/>
                    </a:lnTo>
                    <a:lnTo>
                      <a:pt x="9" y="77"/>
                    </a:lnTo>
                    <a:lnTo>
                      <a:pt x="10" y="65"/>
                    </a:lnTo>
                    <a:lnTo>
                      <a:pt x="11" y="54"/>
                    </a:lnTo>
                    <a:lnTo>
                      <a:pt x="14" y="43"/>
                    </a:lnTo>
                    <a:lnTo>
                      <a:pt x="18" y="34"/>
                    </a:lnTo>
                    <a:lnTo>
                      <a:pt x="22" y="24"/>
                    </a:lnTo>
                    <a:lnTo>
                      <a:pt x="27" y="16"/>
                    </a:lnTo>
                    <a:lnTo>
                      <a:pt x="33" y="7"/>
                    </a:lnTo>
                    <a:lnTo>
                      <a:pt x="40" y="0"/>
                    </a:lnTo>
                    <a:lnTo>
                      <a:pt x="37" y="1"/>
                    </a:lnTo>
                    <a:lnTo>
                      <a:pt x="35" y="2"/>
                    </a:lnTo>
                    <a:lnTo>
                      <a:pt x="32" y="4"/>
                    </a:lnTo>
                    <a:lnTo>
                      <a:pt x="29" y="6"/>
                    </a:lnTo>
                    <a:lnTo>
                      <a:pt x="26" y="7"/>
                    </a:lnTo>
                    <a:lnTo>
                      <a:pt x="23" y="8"/>
                    </a:lnTo>
                    <a:lnTo>
                      <a:pt x="21" y="11"/>
                    </a:lnTo>
                    <a:lnTo>
                      <a:pt x="18" y="12"/>
                    </a:lnTo>
                    <a:lnTo>
                      <a:pt x="14" y="19"/>
                    </a:lnTo>
                    <a:lnTo>
                      <a:pt x="11" y="26"/>
                    </a:lnTo>
                    <a:lnTo>
                      <a:pt x="7" y="34"/>
                    </a:lnTo>
                    <a:lnTo>
                      <a:pt x="5" y="42"/>
                    </a:lnTo>
                    <a:lnTo>
                      <a:pt x="3" y="50"/>
                    </a:lnTo>
                    <a:lnTo>
                      <a:pt x="1" y="59"/>
                    </a:lnTo>
                    <a:lnTo>
                      <a:pt x="0" y="67"/>
                    </a:lnTo>
                    <a:lnTo>
                      <a:pt x="0" y="77"/>
                    </a:lnTo>
                    <a:lnTo>
                      <a:pt x="1" y="88"/>
                    </a:lnTo>
                    <a:lnTo>
                      <a:pt x="2" y="98"/>
                    </a:lnTo>
                    <a:lnTo>
                      <a:pt x="4" y="109"/>
                    </a:lnTo>
                    <a:lnTo>
                      <a:pt x="7" y="119"/>
                    </a:lnTo>
                    <a:lnTo>
                      <a:pt x="11" y="128"/>
                    </a:lnTo>
                    <a:lnTo>
                      <a:pt x="16" y="137"/>
                    </a:lnTo>
                    <a:lnTo>
                      <a:pt x="21" y="145"/>
                    </a:lnTo>
                    <a:lnTo>
                      <a:pt x="27" y="154"/>
                    </a:lnTo>
                    <a:lnTo>
                      <a:pt x="33" y="159"/>
                    </a:lnTo>
                    <a:lnTo>
                      <a:pt x="40" y="167"/>
                    </a:lnTo>
                    <a:lnTo>
                      <a:pt x="47" y="171"/>
                    </a:lnTo>
                    <a:lnTo>
                      <a:pt x="55" y="176"/>
                    </a:lnTo>
                    <a:lnTo>
                      <a:pt x="64" y="180"/>
                    </a:lnTo>
                    <a:lnTo>
                      <a:pt x="73" y="182"/>
                    </a:lnTo>
                    <a:lnTo>
                      <a:pt x="82" y="185"/>
                    </a:lnTo>
                    <a:lnTo>
                      <a:pt x="91" y="185"/>
                    </a:lnTo>
                    <a:lnTo>
                      <a:pt x="100" y="185"/>
                    </a:lnTo>
                    <a:lnTo>
                      <a:pt x="109" y="182"/>
                    </a:lnTo>
                    <a:lnTo>
                      <a:pt x="118" y="180"/>
                    </a:lnTo>
                    <a:lnTo>
                      <a:pt x="126" y="176"/>
                    </a:lnTo>
                    <a:lnTo>
                      <a:pt x="134" y="171"/>
                    </a:lnTo>
                    <a:lnTo>
                      <a:pt x="141" y="167"/>
                    </a:lnTo>
                    <a:lnTo>
                      <a:pt x="148" y="159"/>
                    </a:lnTo>
                    <a:lnTo>
                      <a:pt x="155" y="154"/>
                    </a:lnTo>
                    <a:lnTo>
                      <a:pt x="160" y="145"/>
                    </a:lnTo>
                    <a:lnTo>
                      <a:pt x="166" y="137"/>
                    </a:lnTo>
                    <a:lnTo>
                      <a:pt x="170" y="128"/>
                    </a:lnTo>
                    <a:lnTo>
                      <a:pt x="174" y="119"/>
                    </a:lnTo>
                    <a:lnTo>
                      <a:pt x="177" y="109"/>
                    </a:lnTo>
                    <a:lnTo>
                      <a:pt x="179" y="98"/>
                    </a:lnTo>
                    <a:lnTo>
                      <a:pt x="181" y="88"/>
                    </a:lnTo>
                    <a:lnTo>
                      <a:pt x="181" y="77"/>
                    </a:lnTo>
                    <a:close/>
                  </a:path>
                </a:pathLst>
              </a:custGeom>
              <a:solidFill>
                <a:srgbClr val="F7CFA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97" name="Freeform 230"/>
              <p:cNvSpPr>
                <a:spLocks/>
              </p:cNvSpPr>
              <p:nvPr/>
            </p:nvSpPr>
            <p:spPr bwMode="auto">
              <a:xfrm>
                <a:off x="1144" y="2646"/>
                <a:ext cx="35" cy="30"/>
              </a:xfrm>
              <a:custGeom>
                <a:avLst/>
                <a:gdLst>
                  <a:gd name="T0" fmla="*/ 35 w 172"/>
                  <a:gd name="T1" fmla="*/ 13 h 184"/>
                  <a:gd name="T2" fmla="*/ 35 w 172"/>
                  <a:gd name="T3" fmla="*/ 11 h 184"/>
                  <a:gd name="T4" fmla="*/ 34 w 172"/>
                  <a:gd name="T5" fmla="*/ 9 h 184"/>
                  <a:gd name="T6" fmla="*/ 34 w 172"/>
                  <a:gd name="T7" fmla="*/ 8 h 184"/>
                  <a:gd name="T8" fmla="*/ 33 w 172"/>
                  <a:gd name="T9" fmla="*/ 6 h 184"/>
                  <a:gd name="T10" fmla="*/ 32 w 172"/>
                  <a:gd name="T11" fmla="*/ 5 h 184"/>
                  <a:gd name="T12" fmla="*/ 31 w 172"/>
                  <a:gd name="T13" fmla="*/ 5 h 184"/>
                  <a:gd name="T14" fmla="*/ 30 w 172"/>
                  <a:gd name="T15" fmla="*/ 4 h 184"/>
                  <a:gd name="T16" fmla="*/ 30 w 172"/>
                  <a:gd name="T17" fmla="*/ 4 h 184"/>
                  <a:gd name="T18" fmla="*/ 32 w 172"/>
                  <a:gd name="T19" fmla="*/ 7 h 184"/>
                  <a:gd name="T20" fmla="*/ 33 w 172"/>
                  <a:gd name="T21" fmla="*/ 9 h 184"/>
                  <a:gd name="T22" fmla="*/ 33 w 172"/>
                  <a:gd name="T23" fmla="*/ 12 h 184"/>
                  <a:gd name="T24" fmla="*/ 33 w 172"/>
                  <a:gd name="T25" fmla="*/ 15 h 184"/>
                  <a:gd name="T26" fmla="*/ 32 w 172"/>
                  <a:gd name="T27" fmla="*/ 18 h 184"/>
                  <a:gd name="T28" fmla="*/ 31 w 172"/>
                  <a:gd name="T29" fmla="*/ 20 h 184"/>
                  <a:gd name="T30" fmla="*/ 30 w 172"/>
                  <a:gd name="T31" fmla="*/ 23 h 184"/>
                  <a:gd name="T32" fmla="*/ 27 w 172"/>
                  <a:gd name="T33" fmla="*/ 25 h 184"/>
                  <a:gd name="T34" fmla="*/ 25 w 172"/>
                  <a:gd name="T35" fmla="*/ 26 h 184"/>
                  <a:gd name="T36" fmla="*/ 22 w 172"/>
                  <a:gd name="T37" fmla="*/ 28 h 184"/>
                  <a:gd name="T38" fmla="*/ 19 w 172"/>
                  <a:gd name="T39" fmla="*/ 28 h 184"/>
                  <a:gd name="T40" fmla="*/ 16 w 172"/>
                  <a:gd name="T41" fmla="*/ 28 h 184"/>
                  <a:gd name="T42" fmla="*/ 13 w 172"/>
                  <a:gd name="T43" fmla="*/ 28 h 184"/>
                  <a:gd name="T44" fmla="*/ 10 w 172"/>
                  <a:gd name="T45" fmla="*/ 26 h 184"/>
                  <a:gd name="T46" fmla="*/ 7 w 172"/>
                  <a:gd name="T47" fmla="*/ 25 h 184"/>
                  <a:gd name="T48" fmla="*/ 5 w 172"/>
                  <a:gd name="T49" fmla="*/ 23 h 184"/>
                  <a:gd name="T50" fmla="*/ 4 w 172"/>
                  <a:gd name="T51" fmla="*/ 20 h 184"/>
                  <a:gd name="T52" fmla="*/ 2 w 172"/>
                  <a:gd name="T53" fmla="*/ 18 h 184"/>
                  <a:gd name="T54" fmla="*/ 2 w 172"/>
                  <a:gd name="T55" fmla="*/ 15 h 184"/>
                  <a:gd name="T56" fmla="*/ 2 w 172"/>
                  <a:gd name="T57" fmla="*/ 11 h 184"/>
                  <a:gd name="T58" fmla="*/ 3 w 172"/>
                  <a:gd name="T59" fmla="*/ 7 h 184"/>
                  <a:gd name="T60" fmla="*/ 5 w 172"/>
                  <a:gd name="T61" fmla="*/ 4 h 184"/>
                  <a:gd name="T62" fmla="*/ 8 w 172"/>
                  <a:gd name="T63" fmla="*/ 1 h 184"/>
                  <a:gd name="T64" fmla="*/ 9 w 172"/>
                  <a:gd name="T65" fmla="*/ 0 h 184"/>
                  <a:gd name="T66" fmla="*/ 8 w 172"/>
                  <a:gd name="T67" fmla="*/ 1 h 184"/>
                  <a:gd name="T68" fmla="*/ 7 w 172"/>
                  <a:gd name="T69" fmla="*/ 1 h 184"/>
                  <a:gd name="T70" fmla="*/ 5 w 172"/>
                  <a:gd name="T71" fmla="*/ 2 h 184"/>
                  <a:gd name="T72" fmla="*/ 4 w 172"/>
                  <a:gd name="T73" fmla="*/ 3 h 184"/>
                  <a:gd name="T74" fmla="*/ 2 w 172"/>
                  <a:gd name="T75" fmla="*/ 6 h 184"/>
                  <a:gd name="T76" fmla="*/ 1 w 172"/>
                  <a:gd name="T77" fmla="*/ 8 h 184"/>
                  <a:gd name="T78" fmla="*/ 0 w 172"/>
                  <a:gd name="T79" fmla="*/ 12 h 184"/>
                  <a:gd name="T80" fmla="*/ 0 w 172"/>
                  <a:gd name="T81" fmla="*/ 15 h 184"/>
                  <a:gd name="T82" fmla="*/ 1 w 172"/>
                  <a:gd name="T83" fmla="*/ 18 h 184"/>
                  <a:gd name="T84" fmla="*/ 2 w 172"/>
                  <a:gd name="T85" fmla="*/ 21 h 184"/>
                  <a:gd name="T86" fmla="*/ 4 w 172"/>
                  <a:gd name="T87" fmla="*/ 24 h 184"/>
                  <a:gd name="T88" fmla="*/ 6 w 172"/>
                  <a:gd name="T89" fmla="*/ 26 h 184"/>
                  <a:gd name="T90" fmla="*/ 9 w 172"/>
                  <a:gd name="T91" fmla="*/ 28 h 184"/>
                  <a:gd name="T92" fmla="*/ 12 w 172"/>
                  <a:gd name="T93" fmla="*/ 29 h 184"/>
                  <a:gd name="T94" fmla="*/ 16 w 172"/>
                  <a:gd name="T95" fmla="*/ 30 h 184"/>
                  <a:gd name="T96" fmla="*/ 19 w 172"/>
                  <a:gd name="T97" fmla="*/ 30 h 184"/>
                  <a:gd name="T98" fmla="*/ 23 w 172"/>
                  <a:gd name="T99" fmla="*/ 29 h 184"/>
                  <a:gd name="T100" fmla="*/ 26 w 172"/>
                  <a:gd name="T101" fmla="*/ 28 h 184"/>
                  <a:gd name="T102" fmla="*/ 28 w 172"/>
                  <a:gd name="T103" fmla="*/ 26 h 184"/>
                  <a:gd name="T104" fmla="*/ 31 w 172"/>
                  <a:gd name="T105" fmla="*/ 24 h 184"/>
                  <a:gd name="T106" fmla="*/ 33 w 172"/>
                  <a:gd name="T107" fmla="*/ 21 h 184"/>
                  <a:gd name="T108" fmla="*/ 34 w 172"/>
                  <a:gd name="T109" fmla="*/ 18 h 184"/>
                  <a:gd name="T110" fmla="*/ 35 w 172"/>
                  <a:gd name="T111" fmla="*/ 15 h 18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72"/>
                  <a:gd name="T169" fmla="*/ 0 h 184"/>
                  <a:gd name="T170" fmla="*/ 172 w 172"/>
                  <a:gd name="T171" fmla="*/ 184 h 18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72" h="184">
                    <a:moveTo>
                      <a:pt x="172" y="82"/>
                    </a:moveTo>
                    <a:lnTo>
                      <a:pt x="171" y="77"/>
                    </a:lnTo>
                    <a:lnTo>
                      <a:pt x="171" y="71"/>
                    </a:lnTo>
                    <a:lnTo>
                      <a:pt x="171" y="66"/>
                    </a:lnTo>
                    <a:lnTo>
                      <a:pt x="170" y="60"/>
                    </a:lnTo>
                    <a:lnTo>
                      <a:pt x="169" y="55"/>
                    </a:lnTo>
                    <a:lnTo>
                      <a:pt x="168" y="51"/>
                    </a:lnTo>
                    <a:lnTo>
                      <a:pt x="166" y="46"/>
                    </a:lnTo>
                    <a:lnTo>
                      <a:pt x="165" y="41"/>
                    </a:lnTo>
                    <a:lnTo>
                      <a:pt x="162" y="39"/>
                    </a:lnTo>
                    <a:lnTo>
                      <a:pt x="160" y="36"/>
                    </a:lnTo>
                    <a:lnTo>
                      <a:pt x="157" y="33"/>
                    </a:lnTo>
                    <a:lnTo>
                      <a:pt x="154" y="30"/>
                    </a:lnTo>
                    <a:lnTo>
                      <a:pt x="152" y="28"/>
                    </a:lnTo>
                    <a:lnTo>
                      <a:pt x="149" y="25"/>
                    </a:lnTo>
                    <a:lnTo>
                      <a:pt x="146" y="23"/>
                    </a:lnTo>
                    <a:lnTo>
                      <a:pt x="143" y="21"/>
                    </a:lnTo>
                    <a:lnTo>
                      <a:pt x="147" y="27"/>
                    </a:lnTo>
                    <a:lnTo>
                      <a:pt x="151" y="34"/>
                    </a:lnTo>
                    <a:lnTo>
                      <a:pt x="155" y="41"/>
                    </a:lnTo>
                    <a:lnTo>
                      <a:pt x="157" y="48"/>
                    </a:lnTo>
                    <a:lnTo>
                      <a:pt x="160" y="57"/>
                    </a:lnTo>
                    <a:lnTo>
                      <a:pt x="161" y="65"/>
                    </a:lnTo>
                    <a:lnTo>
                      <a:pt x="162" y="73"/>
                    </a:lnTo>
                    <a:lnTo>
                      <a:pt x="163" y="82"/>
                    </a:lnTo>
                    <a:lnTo>
                      <a:pt x="162" y="91"/>
                    </a:lnTo>
                    <a:lnTo>
                      <a:pt x="161" y="100"/>
                    </a:lnTo>
                    <a:lnTo>
                      <a:pt x="159" y="109"/>
                    </a:lnTo>
                    <a:lnTo>
                      <a:pt x="157" y="118"/>
                    </a:lnTo>
                    <a:lnTo>
                      <a:pt x="153" y="125"/>
                    </a:lnTo>
                    <a:lnTo>
                      <a:pt x="149" y="133"/>
                    </a:lnTo>
                    <a:lnTo>
                      <a:pt x="145" y="141"/>
                    </a:lnTo>
                    <a:lnTo>
                      <a:pt x="140" y="147"/>
                    </a:lnTo>
                    <a:lnTo>
                      <a:pt x="135" y="153"/>
                    </a:lnTo>
                    <a:lnTo>
                      <a:pt x="129" y="157"/>
                    </a:lnTo>
                    <a:lnTo>
                      <a:pt x="123" y="162"/>
                    </a:lnTo>
                    <a:lnTo>
                      <a:pt x="116" y="166"/>
                    </a:lnTo>
                    <a:lnTo>
                      <a:pt x="109" y="169"/>
                    </a:lnTo>
                    <a:lnTo>
                      <a:pt x="102" y="172"/>
                    </a:lnTo>
                    <a:lnTo>
                      <a:pt x="94" y="173"/>
                    </a:lnTo>
                    <a:lnTo>
                      <a:pt x="86" y="173"/>
                    </a:lnTo>
                    <a:lnTo>
                      <a:pt x="78" y="173"/>
                    </a:lnTo>
                    <a:lnTo>
                      <a:pt x="71" y="172"/>
                    </a:lnTo>
                    <a:lnTo>
                      <a:pt x="63" y="169"/>
                    </a:lnTo>
                    <a:lnTo>
                      <a:pt x="55" y="166"/>
                    </a:lnTo>
                    <a:lnTo>
                      <a:pt x="49" y="162"/>
                    </a:lnTo>
                    <a:lnTo>
                      <a:pt x="42" y="157"/>
                    </a:lnTo>
                    <a:lnTo>
                      <a:pt x="36" y="153"/>
                    </a:lnTo>
                    <a:lnTo>
                      <a:pt x="31" y="147"/>
                    </a:lnTo>
                    <a:lnTo>
                      <a:pt x="26" y="141"/>
                    </a:lnTo>
                    <a:lnTo>
                      <a:pt x="22" y="133"/>
                    </a:lnTo>
                    <a:lnTo>
                      <a:pt x="18" y="125"/>
                    </a:lnTo>
                    <a:lnTo>
                      <a:pt x="15" y="118"/>
                    </a:lnTo>
                    <a:lnTo>
                      <a:pt x="12" y="109"/>
                    </a:lnTo>
                    <a:lnTo>
                      <a:pt x="10" y="100"/>
                    </a:lnTo>
                    <a:lnTo>
                      <a:pt x="9" y="91"/>
                    </a:lnTo>
                    <a:lnTo>
                      <a:pt x="9" y="82"/>
                    </a:lnTo>
                    <a:lnTo>
                      <a:pt x="9" y="69"/>
                    </a:lnTo>
                    <a:lnTo>
                      <a:pt x="12" y="57"/>
                    </a:lnTo>
                    <a:lnTo>
                      <a:pt x="15" y="45"/>
                    </a:lnTo>
                    <a:lnTo>
                      <a:pt x="20" y="34"/>
                    </a:lnTo>
                    <a:lnTo>
                      <a:pt x="26" y="24"/>
                    </a:lnTo>
                    <a:lnTo>
                      <a:pt x="33" y="15"/>
                    </a:lnTo>
                    <a:lnTo>
                      <a:pt x="41" y="7"/>
                    </a:lnTo>
                    <a:lnTo>
                      <a:pt x="49" y="0"/>
                    </a:lnTo>
                    <a:lnTo>
                      <a:pt x="46" y="2"/>
                    </a:lnTo>
                    <a:lnTo>
                      <a:pt x="43" y="3"/>
                    </a:lnTo>
                    <a:lnTo>
                      <a:pt x="39" y="4"/>
                    </a:lnTo>
                    <a:lnTo>
                      <a:pt x="36" y="5"/>
                    </a:lnTo>
                    <a:lnTo>
                      <a:pt x="33" y="6"/>
                    </a:lnTo>
                    <a:lnTo>
                      <a:pt x="30" y="7"/>
                    </a:lnTo>
                    <a:lnTo>
                      <a:pt x="27" y="10"/>
                    </a:lnTo>
                    <a:lnTo>
                      <a:pt x="23" y="11"/>
                    </a:lnTo>
                    <a:lnTo>
                      <a:pt x="18" y="18"/>
                    </a:lnTo>
                    <a:lnTo>
                      <a:pt x="13" y="25"/>
                    </a:lnTo>
                    <a:lnTo>
                      <a:pt x="9" y="34"/>
                    </a:lnTo>
                    <a:lnTo>
                      <a:pt x="6" y="43"/>
                    </a:lnTo>
                    <a:lnTo>
                      <a:pt x="3" y="52"/>
                    </a:lnTo>
                    <a:lnTo>
                      <a:pt x="1" y="61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2"/>
                    </a:lnTo>
                    <a:lnTo>
                      <a:pt x="6" y="121"/>
                    </a:lnTo>
                    <a:lnTo>
                      <a:pt x="10" y="131"/>
                    </a:lnTo>
                    <a:lnTo>
                      <a:pt x="14" y="139"/>
                    </a:lnTo>
                    <a:lnTo>
                      <a:pt x="19" y="147"/>
                    </a:lnTo>
                    <a:lnTo>
                      <a:pt x="25" y="154"/>
                    </a:lnTo>
                    <a:lnTo>
                      <a:pt x="31" y="161"/>
                    </a:lnTo>
                    <a:lnTo>
                      <a:pt x="37" y="167"/>
                    </a:lnTo>
                    <a:lnTo>
                      <a:pt x="44" y="172"/>
                    </a:lnTo>
                    <a:lnTo>
                      <a:pt x="52" y="176"/>
                    </a:lnTo>
                    <a:lnTo>
                      <a:pt x="61" y="180"/>
                    </a:lnTo>
                    <a:lnTo>
                      <a:pt x="69" y="182"/>
                    </a:lnTo>
                    <a:lnTo>
                      <a:pt x="77" y="184"/>
                    </a:lnTo>
                    <a:lnTo>
                      <a:pt x="86" y="184"/>
                    </a:lnTo>
                    <a:lnTo>
                      <a:pt x="95" y="184"/>
                    </a:lnTo>
                    <a:lnTo>
                      <a:pt x="103" y="182"/>
                    </a:lnTo>
                    <a:lnTo>
                      <a:pt x="111" y="180"/>
                    </a:lnTo>
                    <a:lnTo>
                      <a:pt x="119" y="176"/>
                    </a:lnTo>
                    <a:lnTo>
                      <a:pt x="127" y="172"/>
                    </a:lnTo>
                    <a:lnTo>
                      <a:pt x="134" y="167"/>
                    </a:lnTo>
                    <a:lnTo>
                      <a:pt x="140" y="161"/>
                    </a:lnTo>
                    <a:lnTo>
                      <a:pt x="147" y="154"/>
                    </a:lnTo>
                    <a:lnTo>
                      <a:pt x="152" y="147"/>
                    </a:lnTo>
                    <a:lnTo>
                      <a:pt x="157" y="139"/>
                    </a:lnTo>
                    <a:lnTo>
                      <a:pt x="161" y="131"/>
                    </a:lnTo>
                    <a:lnTo>
                      <a:pt x="165" y="121"/>
                    </a:lnTo>
                    <a:lnTo>
                      <a:pt x="168" y="112"/>
                    </a:lnTo>
                    <a:lnTo>
                      <a:pt x="170" y="102"/>
                    </a:lnTo>
                    <a:lnTo>
                      <a:pt x="171" y="93"/>
                    </a:lnTo>
                    <a:lnTo>
                      <a:pt x="172" y="82"/>
                    </a:lnTo>
                    <a:close/>
                  </a:path>
                </a:pathLst>
              </a:custGeom>
              <a:solidFill>
                <a:srgbClr val="F7D2A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98" name="Freeform 231"/>
              <p:cNvSpPr>
                <a:spLocks/>
              </p:cNvSpPr>
              <p:nvPr/>
            </p:nvSpPr>
            <p:spPr bwMode="auto">
              <a:xfrm>
                <a:off x="1145" y="2645"/>
                <a:ext cx="33" cy="30"/>
              </a:xfrm>
              <a:custGeom>
                <a:avLst/>
                <a:gdLst>
                  <a:gd name="T0" fmla="*/ 33 w 163"/>
                  <a:gd name="T1" fmla="*/ 13 h 181"/>
                  <a:gd name="T2" fmla="*/ 33 w 163"/>
                  <a:gd name="T3" fmla="*/ 10 h 181"/>
                  <a:gd name="T4" fmla="*/ 32 w 163"/>
                  <a:gd name="T5" fmla="*/ 8 h 181"/>
                  <a:gd name="T6" fmla="*/ 31 w 163"/>
                  <a:gd name="T7" fmla="*/ 6 h 181"/>
                  <a:gd name="T8" fmla="*/ 30 w 163"/>
                  <a:gd name="T9" fmla="*/ 5 h 181"/>
                  <a:gd name="T10" fmla="*/ 29 w 163"/>
                  <a:gd name="T11" fmla="*/ 4 h 181"/>
                  <a:gd name="T12" fmla="*/ 29 w 163"/>
                  <a:gd name="T13" fmla="*/ 4 h 181"/>
                  <a:gd name="T14" fmla="*/ 28 w 163"/>
                  <a:gd name="T15" fmla="*/ 3 h 181"/>
                  <a:gd name="T16" fmla="*/ 27 w 163"/>
                  <a:gd name="T17" fmla="*/ 3 h 181"/>
                  <a:gd name="T18" fmla="*/ 26 w 163"/>
                  <a:gd name="T19" fmla="*/ 3 h 181"/>
                  <a:gd name="T20" fmla="*/ 26 w 163"/>
                  <a:gd name="T21" fmla="*/ 2 h 181"/>
                  <a:gd name="T22" fmla="*/ 25 w 163"/>
                  <a:gd name="T23" fmla="*/ 2 h 181"/>
                  <a:gd name="T24" fmla="*/ 26 w 163"/>
                  <a:gd name="T25" fmla="*/ 3 h 181"/>
                  <a:gd name="T26" fmla="*/ 28 w 163"/>
                  <a:gd name="T27" fmla="*/ 5 h 181"/>
                  <a:gd name="T28" fmla="*/ 30 w 163"/>
                  <a:gd name="T29" fmla="*/ 8 h 181"/>
                  <a:gd name="T30" fmla="*/ 31 w 163"/>
                  <a:gd name="T31" fmla="*/ 12 h 181"/>
                  <a:gd name="T32" fmla="*/ 31 w 163"/>
                  <a:gd name="T33" fmla="*/ 15 h 181"/>
                  <a:gd name="T34" fmla="*/ 31 w 163"/>
                  <a:gd name="T35" fmla="*/ 18 h 181"/>
                  <a:gd name="T36" fmla="*/ 29 w 163"/>
                  <a:gd name="T37" fmla="*/ 21 h 181"/>
                  <a:gd name="T38" fmla="*/ 28 w 163"/>
                  <a:gd name="T39" fmla="*/ 23 h 181"/>
                  <a:gd name="T40" fmla="*/ 26 w 163"/>
                  <a:gd name="T41" fmla="*/ 25 h 181"/>
                  <a:gd name="T42" fmla="*/ 23 w 163"/>
                  <a:gd name="T43" fmla="*/ 26 h 181"/>
                  <a:gd name="T44" fmla="*/ 21 w 163"/>
                  <a:gd name="T45" fmla="*/ 28 h 181"/>
                  <a:gd name="T46" fmla="*/ 18 w 163"/>
                  <a:gd name="T47" fmla="*/ 28 h 181"/>
                  <a:gd name="T48" fmla="*/ 15 w 163"/>
                  <a:gd name="T49" fmla="*/ 28 h 181"/>
                  <a:gd name="T50" fmla="*/ 12 w 163"/>
                  <a:gd name="T51" fmla="*/ 28 h 181"/>
                  <a:gd name="T52" fmla="*/ 10 w 163"/>
                  <a:gd name="T53" fmla="*/ 26 h 181"/>
                  <a:gd name="T54" fmla="*/ 7 w 163"/>
                  <a:gd name="T55" fmla="*/ 25 h 181"/>
                  <a:gd name="T56" fmla="*/ 5 w 163"/>
                  <a:gd name="T57" fmla="*/ 23 h 181"/>
                  <a:gd name="T58" fmla="*/ 4 w 163"/>
                  <a:gd name="T59" fmla="*/ 21 h 181"/>
                  <a:gd name="T60" fmla="*/ 2 w 163"/>
                  <a:gd name="T61" fmla="*/ 18 h 181"/>
                  <a:gd name="T62" fmla="*/ 2 w 163"/>
                  <a:gd name="T63" fmla="*/ 15 h 181"/>
                  <a:gd name="T64" fmla="*/ 2 w 163"/>
                  <a:gd name="T65" fmla="*/ 13 h 181"/>
                  <a:gd name="T66" fmla="*/ 2 w 163"/>
                  <a:gd name="T67" fmla="*/ 10 h 181"/>
                  <a:gd name="T68" fmla="*/ 4 w 163"/>
                  <a:gd name="T69" fmla="*/ 7 h 181"/>
                  <a:gd name="T70" fmla="*/ 7 w 163"/>
                  <a:gd name="T71" fmla="*/ 3 h 181"/>
                  <a:gd name="T72" fmla="*/ 10 w 163"/>
                  <a:gd name="T73" fmla="*/ 1 h 181"/>
                  <a:gd name="T74" fmla="*/ 12 w 163"/>
                  <a:gd name="T75" fmla="*/ 0 h 181"/>
                  <a:gd name="T76" fmla="*/ 13 w 163"/>
                  <a:gd name="T77" fmla="*/ 0 h 181"/>
                  <a:gd name="T78" fmla="*/ 11 w 163"/>
                  <a:gd name="T79" fmla="*/ 0 h 181"/>
                  <a:gd name="T80" fmla="*/ 9 w 163"/>
                  <a:gd name="T81" fmla="*/ 1 h 181"/>
                  <a:gd name="T82" fmla="*/ 7 w 163"/>
                  <a:gd name="T83" fmla="*/ 1 h 181"/>
                  <a:gd name="T84" fmla="*/ 5 w 163"/>
                  <a:gd name="T85" fmla="*/ 2 h 181"/>
                  <a:gd name="T86" fmla="*/ 3 w 163"/>
                  <a:gd name="T87" fmla="*/ 5 h 181"/>
                  <a:gd name="T88" fmla="*/ 1 w 163"/>
                  <a:gd name="T89" fmla="*/ 8 h 181"/>
                  <a:gd name="T90" fmla="*/ 0 w 163"/>
                  <a:gd name="T91" fmla="*/ 12 h 181"/>
                  <a:gd name="T92" fmla="*/ 0 w 163"/>
                  <a:gd name="T93" fmla="*/ 15 h 181"/>
                  <a:gd name="T94" fmla="*/ 1 w 163"/>
                  <a:gd name="T95" fmla="*/ 19 h 181"/>
                  <a:gd name="T96" fmla="*/ 2 w 163"/>
                  <a:gd name="T97" fmla="*/ 22 h 181"/>
                  <a:gd name="T98" fmla="*/ 4 w 163"/>
                  <a:gd name="T99" fmla="*/ 24 h 181"/>
                  <a:gd name="T100" fmla="*/ 6 w 163"/>
                  <a:gd name="T101" fmla="*/ 26 h 181"/>
                  <a:gd name="T102" fmla="*/ 9 w 163"/>
                  <a:gd name="T103" fmla="*/ 28 h 181"/>
                  <a:gd name="T104" fmla="*/ 12 w 163"/>
                  <a:gd name="T105" fmla="*/ 29 h 181"/>
                  <a:gd name="T106" fmla="*/ 15 w 163"/>
                  <a:gd name="T107" fmla="*/ 30 h 181"/>
                  <a:gd name="T108" fmla="*/ 18 w 163"/>
                  <a:gd name="T109" fmla="*/ 30 h 181"/>
                  <a:gd name="T110" fmla="*/ 21 w 163"/>
                  <a:gd name="T111" fmla="*/ 29 h 181"/>
                  <a:gd name="T112" fmla="*/ 24 w 163"/>
                  <a:gd name="T113" fmla="*/ 28 h 181"/>
                  <a:gd name="T114" fmla="*/ 27 w 163"/>
                  <a:gd name="T115" fmla="*/ 26 h 181"/>
                  <a:gd name="T116" fmla="*/ 29 w 163"/>
                  <a:gd name="T117" fmla="*/ 24 h 181"/>
                  <a:gd name="T118" fmla="*/ 31 w 163"/>
                  <a:gd name="T119" fmla="*/ 22 h 181"/>
                  <a:gd name="T120" fmla="*/ 32 w 163"/>
                  <a:gd name="T121" fmla="*/ 19 h 181"/>
                  <a:gd name="T122" fmla="*/ 33 w 163"/>
                  <a:gd name="T123" fmla="*/ 15 h 18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63"/>
                  <a:gd name="T187" fmla="*/ 0 h 181"/>
                  <a:gd name="T188" fmla="*/ 163 w 163"/>
                  <a:gd name="T189" fmla="*/ 181 h 181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63" h="181">
                    <a:moveTo>
                      <a:pt x="163" y="84"/>
                    </a:moveTo>
                    <a:lnTo>
                      <a:pt x="163" y="77"/>
                    </a:lnTo>
                    <a:lnTo>
                      <a:pt x="162" y="71"/>
                    </a:lnTo>
                    <a:lnTo>
                      <a:pt x="161" y="63"/>
                    </a:lnTo>
                    <a:lnTo>
                      <a:pt x="160" y="57"/>
                    </a:lnTo>
                    <a:lnTo>
                      <a:pt x="158" y="50"/>
                    </a:lnTo>
                    <a:lnTo>
                      <a:pt x="156" y="44"/>
                    </a:lnTo>
                    <a:lnTo>
                      <a:pt x="154" y="38"/>
                    </a:lnTo>
                    <a:lnTo>
                      <a:pt x="151" y="33"/>
                    </a:lnTo>
                    <a:lnTo>
                      <a:pt x="149" y="31"/>
                    </a:lnTo>
                    <a:lnTo>
                      <a:pt x="147" y="30"/>
                    </a:lnTo>
                    <a:lnTo>
                      <a:pt x="145" y="27"/>
                    </a:lnTo>
                    <a:lnTo>
                      <a:pt x="143" y="26"/>
                    </a:lnTo>
                    <a:lnTo>
                      <a:pt x="141" y="24"/>
                    </a:lnTo>
                    <a:lnTo>
                      <a:pt x="139" y="23"/>
                    </a:lnTo>
                    <a:lnTo>
                      <a:pt x="137" y="21"/>
                    </a:lnTo>
                    <a:lnTo>
                      <a:pt x="135" y="19"/>
                    </a:lnTo>
                    <a:lnTo>
                      <a:pt x="133" y="18"/>
                    </a:lnTo>
                    <a:lnTo>
                      <a:pt x="132" y="18"/>
                    </a:lnTo>
                    <a:lnTo>
                      <a:pt x="130" y="17"/>
                    </a:lnTo>
                    <a:lnTo>
                      <a:pt x="128" y="15"/>
                    </a:lnTo>
                    <a:lnTo>
                      <a:pt x="127" y="14"/>
                    </a:lnTo>
                    <a:lnTo>
                      <a:pt x="125" y="13"/>
                    </a:lnTo>
                    <a:lnTo>
                      <a:pt x="123" y="13"/>
                    </a:lnTo>
                    <a:lnTo>
                      <a:pt x="122" y="12"/>
                    </a:lnTo>
                    <a:lnTo>
                      <a:pt x="129" y="18"/>
                    </a:lnTo>
                    <a:lnTo>
                      <a:pt x="135" y="25"/>
                    </a:lnTo>
                    <a:lnTo>
                      <a:pt x="140" y="33"/>
                    </a:lnTo>
                    <a:lnTo>
                      <a:pt x="145" y="42"/>
                    </a:lnTo>
                    <a:lnTo>
                      <a:pt x="149" y="51"/>
                    </a:lnTo>
                    <a:lnTo>
                      <a:pt x="152" y="62"/>
                    </a:lnTo>
                    <a:lnTo>
                      <a:pt x="153" y="73"/>
                    </a:lnTo>
                    <a:lnTo>
                      <a:pt x="154" y="84"/>
                    </a:lnTo>
                    <a:lnTo>
                      <a:pt x="154" y="92"/>
                    </a:lnTo>
                    <a:lnTo>
                      <a:pt x="153" y="101"/>
                    </a:lnTo>
                    <a:lnTo>
                      <a:pt x="151" y="109"/>
                    </a:lnTo>
                    <a:lnTo>
                      <a:pt x="148" y="117"/>
                    </a:lnTo>
                    <a:lnTo>
                      <a:pt x="145" y="125"/>
                    </a:lnTo>
                    <a:lnTo>
                      <a:pt x="142" y="132"/>
                    </a:lnTo>
                    <a:lnTo>
                      <a:pt x="138" y="139"/>
                    </a:lnTo>
                    <a:lnTo>
                      <a:pt x="133" y="145"/>
                    </a:lnTo>
                    <a:lnTo>
                      <a:pt x="128" y="151"/>
                    </a:lnTo>
                    <a:lnTo>
                      <a:pt x="122" y="156"/>
                    </a:lnTo>
                    <a:lnTo>
                      <a:pt x="116" y="159"/>
                    </a:lnTo>
                    <a:lnTo>
                      <a:pt x="110" y="163"/>
                    </a:lnTo>
                    <a:lnTo>
                      <a:pt x="103" y="166"/>
                    </a:lnTo>
                    <a:lnTo>
                      <a:pt x="97" y="169"/>
                    </a:lnTo>
                    <a:lnTo>
                      <a:pt x="89" y="170"/>
                    </a:lnTo>
                    <a:lnTo>
                      <a:pt x="82" y="170"/>
                    </a:lnTo>
                    <a:lnTo>
                      <a:pt x="75" y="170"/>
                    </a:lnTo>
                    <a:lnTo>
                      <a:pt x="68" y="169"/>
                    </a:lnTo>
                    <a:lnTo>
                      <a:pt x="61" y="166"/>
                    </a:lnTo>
                    <a:lnTo>
                      <a:pt x="54" y="163"/>
                    </a:lnTo>
                    <a:lnTo>
                      <a:pt x="47" y="159"/>
                    </a:lnTo>
                    <a:lnTo>
                      <a:pt x="41" y="156"/>
                    </a:lnTo>
                    <a:lnTo>
                      <a:pt x="35" y="151"/>
                    </a:lnTo>
                    <a:lnTo>
                      <a:pt x="30" y="145"/>
                    </a:lnTo>
                    <a:lnTo>
                      <a:pt x="26" y="139"/>
                    </a:lnTo>
                    <a:lnTo>
                      <a:pt x="21" y="132"/>
                    </a:lnTo>
                    <a:lnTo>
                      <a:pt x="18" y="125"/>
                    </a:lnTo>
                    <a:lnTo>
                      <a:pt x="15" y="117"/>
                    </a:lnTo>
                    <a:lnTo>
                      <a:pt x="12" y="109"/>
                    </a:lnTo>
                    <a:lnTo>
                      <a:pt x="11" y="101"/>
                    </a:lnTo>
                    <a:lnTo>
                      <a:pt x="10" y="92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3" y="55"/>
                    </a:lnTo>
                    <a:lnTo>
                      <a:pt x="18" y="42"/>
                    </a:lnTo>
                    <a:lnTo>
                      <a:pt x="25" y="30"/>
                    </a:lnTo>
                    <a:lnTo>
                      <a:pt x="33" y="19"/>
                    </a:lnTo>
                    <a:lnTo>
                      <a:pt x="43" y="11"/>
                    </a:lnTo>
                    <a:lnTo>
                      <a:pt x="48" y="7"/>
                    </a:lnTo>
                    <a:lnTo>
                      <a:pt x="54" y="5"/>
                    </a:lnTo>
                    <a:lnTo>
                      <a:pt x="60" y="1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7" y="1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39" y="5"/>
                    </a:lnTo>
                    <a:lnTo>
                      <a:pt x="35" y="6"/>
                    </a:lnTo>
                    <a:lnTo>
                      <a:pt x="31" y="7"/>
                    </a:lnTo>
                    <a:lnTo>
                      <a:pt x="24" y="14"/>
                    </a:lnTo>
                    <a:lnTo>
                      <a:pt x="18" y="23"/>
                    </a:lnTo>
                    <a:lnTo>
                      <a:pt x="13" y="31"/>
                    </a:lnTo>
                    <a:lnTo>
                      <a:pt x="9" y="41"/>
                    </a:lnTo>
                    <a:lnTo>
                      <a:pt x="5" y="50"/>
                    </a:lnTo>
                    <a:lnTo>
                      <a:pt x="2" y="61"/>
                    </a:lnTo>
                    <a:lnTo>
                      <a:pt x="1" y="72"/>
                    </a:lnTo>
                    <a:lnTo>
                      <a:pt x="0" y="84"/>
                    </a:lnTo>
                    <a:lnTo>
                      <a:pt x="1" y="93"/>
                    </a:lnTo>
                    <a:lnTo>
                      <a:pt x="2" y="103"/>
                    </a:lnTo>
                    <a:lnTo>
                      <a:pt x="4" y="113"/>
                    </a:lnTo>
                    <a:lnTo>
                      <a:pt x="7" y="121"/>
                    </a:lnTo>
                    <a:lnTo>
                      <a:pt x="10" y="131"/>
                    </a:lnTo>
                    <a:lnTo>
                      <a:pt x="14" y="138"/>
                    </a:lnTo>
                    <a:lnTo>
                      <a:pt x="19" y="146"/>
                    </a:lnTo>
                    <a:lnTo>
                      <a:pt x="24" y="152"/>
                    </a:lnTo>
                    <a:lnTo>
                      <a:pt x="30" y="158"/>
                    </a:lnTo>
                    <a:lnTo>
                      <a:pt x="36" y="164"/>
                    </a:lnTo>
                    <a:lnTo>
                      <a:pt x="43" y="169"/>
                    </a:lnTo>
                    <a:lnTo>
                      <a:pt x="50" y="174"/>
                    </a:lnTo>
                    <a:lnTo>
                      <a:pt x="58" y="176"/>
                    </a:lnTo>
                    <a:lnTo>
                      <a:pt x="66" y="178"/>
                    </a:lnTo>
                    <a:lnTo>
                      <a:pt x="74" y="181"/>
                    </a:lnTo>
                    <a:lnTo>
                      <a:pt x="82" y="181"/>
                    </a:lnTo>
                    <a:lnTo>
                      <a:pt x="90" y="181"/>
                    </a:lnTo>
                    <a:lnTo>
                      <a:pt x="98" y="178"/>
                    </a:lnTo>
                    <a:lnTo>
                      <a:pt x="106" y="176"/>
                    </a:lnTo>
                    <a:lnTo>
                      <a:pt x="114" y="174"/>
                    </a:lnTo>
                    <a:lnTo>
                      <a:pt x="121" y="169"/>
                    </a:lnTo>
                    <a:lnTo>
                      <a:pt x="127" y="164"/>
                    </a:lnTo>
                    <a:lnTo>
                      <a:pt x="134" y="158"/>
                    </a:lnTo>
                    <a:lnTo>
                      <a:pt x="139" y="152"/>
                    </a:lnTo>
                    <a:lnTo>
                      <a:pt x="145" y="146"/>
                    </a:lnTo>
                    <a:lnTo>
                      <a:pt x="149" y="138"/>
                    </a:lnTo>
                    <a:lnTo>
                      <a:pt x="153" y="131"/>
                    </a:lnTo>
                    <a:lnTo>
                      <a:pt x="157" y="121"/>
                    </a:lnTo>
                    <a:lnTo>
                      <a:pt x="159" y="113"/>
                    </a:lnTo>
                    <a:lnTo>
                      <a:pt x="161" y="103"/>
                    </a:lnTo>
                    <a:lnTo>
                      <a:pt x="163" y="93"/>
                    </a:lnTo>
                    <a:lnTo>
                      <a:pt x="163" y="84"/>
                    </a:lnTo>
                    <a:close/>
                  </a:path>
                </a:pathLst>
              </a:custGeom>
              <a:solidFill>
                <a:srgbClr val="F8D4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99" name="Freeform 232"/>
              <p:cNvSpPr>
                <a:spLocks noEditPoints="1"/>
              </p:cNvSpPr>
              <p:nvPr/>
            </p:nvSpPr>
            <p:spPr bwMode="auto">
              <a:xfrm>
                <a:off x="1146" y="2645"/>
                <a:ext cx="31" cy="29"/>
              </a:xfrm>
              <a:custGeom>
                <a:avLst/>
                <a:gdLst>
                  <a:gd name="T0" fmla="*/ 31 w 154"/>
                  <a:gd name="T1" fmla="*/ 11 h 175"/>
                  <a:gd name="T2" fmla="*/ 29 w 154"/>
                  <a:gd name="T3" fmla="*/ 7 h 175"/>
                  <a:gd name="T4" fmla="*/ 27 w 154"/>
                  <a:gd name="T5" fmla="*/ 4 h 175"/>
                  <a:gd name="T6" fmla="*/ 27 w 154"/>
                  <a:gd name="T7" fmla="*/ 3 h 175"/>
                  <a:gd name="T8" fmla="*/ 26 w 154"/>
                  <a:gd name="T9" fmla="*/ 3 h 175"/>
                  <a:gd name="T10" fmla="*/ 24 w 154"/>
                  <a:gd name="T11" fmla="*/ 2 h 175"/>
                  <a:gd name="T12" fmla="*/ 17 w 154"/>
                  <a:gd name="T13" fmla="*/ 0 h 175"/>
                  <a:gd name="T14" fmla="*/ 10 w 154"/>
                  <a:gd name="T15" fmla="*/ 0 h 175"/>
                  <a:gd name="T16" fmla="*/ 5 w 154"/>
                  <a:gd name="T17" fmla="*/ 3 h 175"/>
                  <a:gd name="T18" fmla="*/ 1 w 154"/>
                  <a:gd name="T19" fmla="*/ 8 h 175"/>
                  <a:gd name="T20" fmla="*/ 0 w 154"/>
                  <a:gd name="T21" fmla="*/ 14 h 175"/>
                  <a:gd name="T22" fmla="*/ 1 w 154"/>
                  <a:gd name="T23" fmla="*/ 18 h 175"/>
                  <a:gd name="T24" fmla="*/ 3 w 154"/>
                  <a:gd name="T25" fmla="*/ 22 h 175"/>
                  <a:gd name="T26" fmla="*/ 5 w 154"/>
                  <a:gd name="T27" fmla="*/ 26 h 175"/>
                  <a:gd name="T28" fmla="*/ 9 w 154"/>
                  <a:gd name="T29" fmla="*/ 28 h 175"/>
                  <a:gd name="T30" fmla="*/ 14 w 154"/>
                  <a:gd name="T31" fmla="*/ 29 h 175"/>
                  <a:gd name="T32" fmla="*/ 19 w 154"/>
                  <a:gd name="T33" fmla="*/ 29 h 175"/>
                  <a:gd name="T34" fmla="*/ 23 w 154"/>
                  <a:gd name="T35" fmla="*/ 27 h 175"/>
                  <a:gd name="T36" fmla="*/ 26 w 154"/>
                  <a:gd name="T37" fmla="*/ 25 h 175"/>
                  <a:gd name="T38" fmla="*/ 29 w 154"/>
                  <a:gd name="T39" fmla="*/ 21 h 175"/>
                  <a:gd name="T40" fmla="*/ 31 w 154"/>
                  <a:gd name="T41" fmla="*/ 17 h 175"/>
                  <a:gd name="T42" fmla="*/ 29 w 154"/>
                  <a:gd name="T43" fmla="*/ 14 h 175"/>
                  <a:gd name="T44" fmla="*/ 29 w 154"/>
                  <a:gd name="T45" fmla="*/ 18 h 175"/>
                  <a:gd name="T46" fmla="*/ 27 w 154"/>
                  <a:gd name="T47" fmla="*/ 21 h 175"/>
                  <a:gd name="T48" fmla="*/ 24 w 154"/>
                  <a:gd name="T49" fmla="*/ 24 h 175"/>
                  <a:gd name="T50" fmla="*/ 21 w 154"/>
                  <a:gd name="T51" fmla="*/ 26 h 175"/>
                  <a:gd name="T52" fmla="*/ 17 w 154"/>
                  <a:gd name="T53" fmla="*/ 27 h 175"/>
                  <a:gd name="T54" fmla="*/ 13 w 154"/>
                  <a:gd name="T55" fmla="*/ 27 h 175"/>
                  <a:gd name="T56" fmla="*/ 9 w 154"/>
                  <a:gd name="T57" fmla="*/ 26 h 175"/>
                  <a:gd name="T58" fmla="*/ 6 w 154"/>
                  <a:gd name="T59" fmla="*/ 23 h 175"/>
                  <a:gd name="T60" fmla="*/ 3 w 154"/>
                  <a:gd name="T61" fmla="*/ 20 h 175"/>
                  <a:gd name="T62" fmla="*/ 2 w 154"/>
                  <a:gd name="T63" fmla="*/ 17 h 175"/>
                  <a:gd name="T64" fmla="*/ 2 w 154"/>
                  <a:gd name="T65" fmla="*/ 12 h 175"/>
                  <a:gd name="T66" fmla="*/ 3 w 154"/>
                  <a:gd name="T67" fmla="*/ 9 h 175"/>
                  <a:gd name="T68" fmla="*/ 5 w 154"/>
                  <a:gd name="T69" fmla="*/ 5 h 175"/>
                  <a:gd name="T70" fmla="*/ 8 w 154"/>
                  <a:gd name="T71" fmla="*/ 3 h 175"/>
                  <a:gd name="T72" fmla="*/ 11 w 154"/>
                  <a:gd name="T73" fmla="*/ 1 h 175"/>
                  <a:gd name="T74" fmla="*/ 16 w 154"/>
                  <a:gd name="T75" fmla="*/ 0 h 175"/>
                  <a:gd name="T76" fmla="*/ 20 w 154"/>
                  <a:gd name="T77" fmla="*/ 1 h 175"/>
                  <a:gd name="T78" fmla="*/ 23 w 154"/>
                  <a:gd name="T79" fmla="*/ 3 h 175"/>
                  <a:gd name="T80" fmla="*/ 26 w 154"/>
                  <a:gd name="T81" fmla="*/ 5 h 175"/>
                  <a:gd name="T82" fmla="*/ 28 w 154"/>
                  <a:gd name="T83" fmla="*/ 9 h 175"/>
                  <a:gd name="T84" fmla="*/ 29 w 154"/>
                  <a:gd name="T85" fmla="*/ 12 h 17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4"/>
                  <a:gd name="T130" fmla="*/ 0 h 175"/>
                  <a:gd name="T131" fmla="*/ 154 w 154"/>
                  <a:gd name="T132" fmla="*/ 175 h 17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4" h="175">
                    <a:moveTo>
                      <a:pt x="154" y="84"/>
                    </a:moveTo>
                    <a:lnTo>
                      <a:pt x="153" y="75"/>
                    </a:lnTo>
                    <a:lnTo>
                      <a:pt x="152" y="67"/>
                    </a:lnTo>
                    <a:lnTo>
                      <a:pt x="151" y="59"/>
                    </a:lnTo>
                    <a:lnTo>
                      <a:pt x="148" y="50"/>
                    </a:lnTo>
                    <a:lnTo>
                      <a:pt x="146" y="43"/>
                    </a:lnTo>
                    <a:lnTo>
                      <a:pt x="142" y="36"/>
                    </a:lnTo>
                    <a:lnTo>
                      <a:pt x="138" y="29"/>
                    </a:lnTo>
                    <a:lnTo>
                      <a:pt x="134" y="23"/>
                    </a:lnTo>
                    <a:lnTo>
                      <a:pt x="133" y="21"/>
                    </a:lnTo>
                    <a:lnTo>
                      <a:pt x="132" y="21"/>
                    </a:lnTo>
                    <a:lnTo>
                      <a:pt x="131" y="20"/>
                    </a:lnTo>
                    <a:lnTo>
                      <a:pt x="130" y="20"/>
                    </a:lnTo>
                    <a:lnTo>
                      <a:pt x="130" y="19"/>
                    </a:lnTo>
                    <a:lnTo>
                      <a:pt x="119" y="13"/>
                    </a:lnTo>
                    <a:lnTo>
                      <a:pt x="108" y="8"/>
                    </a:lnTo>
                    <a:lnTo>
                      <a:pt x="97" y="4"/>
                    </a:lnTo>
                    <a:lnTo>
                      <a:pt x="86" y="1"/>
                    </a:lnTo>
                    <a:lnTo>
                      <a:pt x="75" y="0"/>
                    </a:lnTo>
                    <a:lnTo>
                      <a:pt x="64" y="0"/>
                    </a:lnTo>
                    <a:lnTo>
                      <a:pt x="52" y="1"/>
                    </a:lnTo>
                    <a:lnTo>
                      <a:pt x="40" y="2"/>
                    </a:lnTo>
                    <a:lnTo>
                      <a:pt x="32" y="9"/>
                    </a:lnTo>
                    <a:lnTo>
                      <a:pt x="24" y="17"/>
                    </a:lnTo>
                    <a:lnTo>
                      <a:pt x="17" y="26"/>
                    </a:lnTo>
                    <a:lnTo>
                      <a:pt x="11" y="36"/>
                    </a:lnTo>
                    <a:lnTo>
                      <a:pt x="6" y="47"/>
                    </a:lnTo>
                    <a:lnTo>
                      <a:pt x="3" y="59"/>
                    </a:lnTo>
                    <a:lnTo>
                      <a:pt x="0" y="71"/>
                    </a:lnTo>
                    <a:lnTo>
                      <a:pt x="0" y="84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1"/>
                    </a:lnTo>
                    <a:lnTo>
                      <a:pt x="6" y="120"/>
                    </a:lnTo>
                    <a:lnTo>
                      <a:pt x="9" y="127"/>
                    </a:lnTo>
                    <a:lnTo>
                      <a:pt x="13" y="135"/>
                    </a:lnTo>
                    <a:lnTo>
                      <a:pt x="17" y="143"/>
                    </a:lnTo>
                    <a:lnTo>
                      <a:pt x="22" y="149"/>
                    </a:lnTo>
                    <a:lnTo>
                      <a:pt x="27" y="155"/>
                    </a:lnTo>
                    <a:lnTo>
                      <a:pt x="33" y="159"/>
                    </a:lnTo>
                    <a:lnTo>
                      <a:pt x="40" y="164"/>
                    </a:lnTo>
                    <a:lnTo>
                      <a:pt x="46" y="168"/>
                    </a:lnTo>
                    <a:lnTo>
                      <a:pt x="54" y="171"/>
                    </a:lnTo>
                    <a:lnTo>
                      <a:pt x="62" y="174"/>
                    </a:lnTo>
                    <a:lnTo>
                      <a:pt x="69" y="175"/>
                    </a:lnTo>
                    <a:lnTo>
                      <a:pt x="77" y="175"/>
                    </a:lnTo>
                    <a:lnTo>
                      <a:pt x="85" y="175"/>
                    </a:lnTo>
                    <a:lnTo>
                      <a:pt x="93" y="174"/>
                    </a:lnTo>
                    <a:lnTo>
                      <a:pt x="100" y="171"/>
                    </a:lnTo>
                    <a:lnTo>
                      <a:pt x="107" y="168"/>
                    </a:lnTo>
                    <a:lnTo>
                      <a:pt x="114" y="164"/>
                    </a:lnTo>
                    <a:lnTo>
                      <a:pt x="120" y="159"/>
                    </a:lnTo>
                    <a:lnTo>
                      <a:pt x="126" y="155"/>
                    </a:lnTo>
                    <a:lnTo>
                      <a:pt x="131" y="149"/>
                    </a:lnTo>
                    <a:lnTo>
                      <a:pt x="136" y="143"/>
                    </a:lnTo>
                    <a:lnTo>
                      <a:pt x="140" y="135"/>
                    </a:lnTo>
                    <a:lnTo>
                      <a:pt x="144" y="127"/>
                    </a:lnTo>
                    <a:lnTo>
                      <a:pt x="148" y="120"/>
                    </a:lnTo>
                    <a:lnTo>
                      <a:pt x="150" y="111"/>
                    </a:lnTo>
                    <a:lnTo>
                      <a:pt x="152" y="102"/>
                    </a:lnTo>
                    <a:lnTo>
                      <a:pt x="153" y="93"/>
                    </a:lnTo>
                    <a:lnTo>
                      <a:pt x="154" y="84"/>
                    </a:lnTo>
                    <a:close/>
                    <a:moveTo>
                      <a:pt x="145" y="84"/>
                    </a:moveTo>
                    <a:lnTo>
                      <a:pt x="144" y="92"/>
                    </a:lnTo>
                    <a:lnTo>
                      <a:pt x="143" y="101"/>
                    </a:lnTo>
                    <a:lnTo>
                      <a:pt x="142" y="108"/>
                    </a:lnTo>
                    <a:lnTo>
                      <a:pt x="139" y="115"/>
                    </a:lnTo>
                    <a:lnTo>
                      <a:pt x="136" y="122"/>
                    </a:lnTo>
                    <a:lnTo>
                      <a:pt x="133" y="129"/>
                    </a:lnTo>
                    <a:lnTo>
                      <a:pt x="129" y="135"/>
                    </a:lnTo>
                    <a:lnTo>
                      <a:pt x="125" y="141"/>
                    </a:lnTo>
                    <a:lnTo>
                      <a:pt x="120" y="146"/>
                    </a:lnTo>
                    <a:lnTo>
                      <a:pt x="115" y="151"/>
                    </a:lnTo>
                    <a:lnTo>
                      <a:pt x="109" y="155"/>
                    </a:lnTo>
                    <a:lnTo>
                      <a:pt x="103" y="158"/>
                    </a:lnTo>
                    <a:lnTo>
                      <a:pt x="97" y="161"/>
                    </a:lnTo>
                    <a:lnTo>
                      <a:pt x="91" y="163"/>
                    </a:lnTo>
                    <a:lnTo>
                      <a:pt x="84" y="164"/>
                    </a:lnTo>
                    <a:lnTo>
                      <a:pt x="77" y="164"/>
                    </a:lnTo>
                    <a:lnTo>
                      <a:pt x="70" y="164"/>
                    </a:lnTo>
                    <a:lnTo>
                      <a:pt x="64" y="163"/>
                    </a:lnTo>
                    <a:lnTo>
                      <a:pt x="57" y="161"/>
                    </a:lnTo>
                    <a:lnTo>
                      <a:pt x="51" y="158"/>
                    </a:lnTo>
                    <a:lnTo>
                      <a:pt x="44" y="155"/>
                    </a:lnTo>
                    <a:lnTo>
                      <a:pt x="38" y="151"/>
                    </a:lnTo>
                    <a:lnTo>
                      <a:pt x="33" y="146"/>
                    </a:lnTo>
                    <a:lnTo>
                      <a:pt x="28" y="141"/>
                    </a:lnTo>
                    <a:lnTo>
                      <a:pt x="24" y="135"/>
                    </a:lnTo>
                    <a:lnTo>
                      <a:pt x="20" y="129"/>
                    </a:lnTo>
                    <a:lnTo>
                      <a:pt x="17" y="122"/>
                    </a:lnTo>
                    <a:lnTo>
                      <a:pt x="14" y="115"/>
                    </a:lnTo>
                    <a:lnTo>
                      <a:pt x="12" y="108"/>
                    </a:lnTo>
                    <a:lnTo>
                      <a:pt x="10" y="101"/>
                    </a:lnTo>
                    <a:lnTo>
                      <a:pt x="9" y="92"/>
                    </a:lnTo>
                    <a:lnTo>
                      <a:pt x="9" y="84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2" y="60"/>
                    </a:lnTo>
                    <a:lnTo>
                      <a:pt x="14" y="53"/>
                    </a:lnTo>
                    <a:lnTo>
                      <a:pt x="17" y="45"/>
                    </a:lnTo>
                    <a:lnTo>
                      <a:pt x="20" y="38"/>
                    </a:lnTo>
                    <a:lnTo>
                      <a:pt x="24" y="32"/>
                    </a:lnTo>
                    <a:lnTo>
                      <a:pt x="28" y="26"/>
                    </a:lnTo>
                    <a:lnTo>
                      <a:pt x="33" y="21"/>
                    </a:lnTo>
                    <a:lnTo>
                      <a:pt x="38" y="17"/>
                    </a:lnTo>
                    <a:lnTo>
                      <a:pt x="44" y="13"/>
                    </a:lnTo>
                    <a:lnTo>
                      <a:pt x="51" y="9"/>
                    </a:lnTo>
                    <a:lnTo>
                      <a:pt x="57" y="7"/>
                    </a:lnTo>
                    <a:lnTo>
                      <a:pt x="64" y="5"/>
                    </a:lnTo>
                    <a:lnTo>
                      <a:pt x="70" y="4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5"/>
                    </a:lnTo>
                    <a:lnTo>
                      <a:pt x="97" y="7"/>
                    </a:lnTo>
                    <a:lnTo>
                      <a:pt x="103" y="9"/>
                    </a:lnTo>
                    <a:lnTo>
                      <a:pt x="109" y="13"/>
                    </a:lnTo>
                    <a:lnTo>
                      <a:pt x="115" y="17"/>
                    </a:lnTo>
                    <a:lnTo>
                      <a:pt x="120" y="21"/>
                    </a:lnTo>
                    <a:lnTo>
                      <a:pt x="125" y="26"/>
                    </a:lnTo>
                    <a:lnTo>
                      <a:pt x="129" y="32"/>
                    </a:lnTo>
                    <a:lnTo>
                      <a:pt x="133" y="38"/>
                    </a:lnTo>
                    <a:lnTo>
                      <a:pt x="136" y="45"/>
                    </a:lnTo>
                    <a:lnTo>
                      <a:pt x="139" y="53"/>
                    </a:lnTo>
                    <a:lnTo>
                      <a:pt x="142" y="60"/>
                    </a:lnTo>
                    <a:lnTo>
                      <a:pt x="143" y="67"/>
                    </a:lnTo>
                    <a:lnTo>
                      <a:pt x="144" y="75"/>
                    </a:lnTo>
                    <a:lnTo>
                      <a:pt x="145" y="84"/>
                    </a:lnTo>
                    <a:close/>
                  </a:path>
                </a:pathLst>
              </a:custGeom>
              <a:solidFill>
                <a:srgbClr val="F8D4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00" name="Freeform 233"/>
              <p:cNvSpPr>
                <a:spLocks noEditPoints="1"/>
              </p:cNvSpPr>
              <p:nvPr/>
            </p:nvSpPr>
            <p:spPr bwMode="auto">
              <a:xfrm>
                <a:off x="1147" y="2645"/>
                <a:ext cx="29" cy="29"/>
              </a:xfrm>
              <a:custGeom>
                <a:avLst/>
                <a:gdLst>
                  <a:gd name="T0" fmla="*/ 29 w 145"/>
                  <a:gd name="T1" fmla="*/ 11 h 170"/>
                  <a:gd name="T2" fmla="*/ 26 w 145"/>
                  <a:gd name="T3" fmla="*/ 6 h 170"/>
                  <a:gd name="T4" fmla="*/ 23 w 145"/>
                  <a:gd name="T5" fmla="*/ 2 h 170"/>
                  <a:gd name="T6" fmla="*/ 18 w 145"/>
                  <a:gd name="T7" fmla="*/ 1 h 170"/>
                  <a:gd name="T8" fmla="*/ 14 w 145"/>
                  <a:gd name="T9" fmla="*/ 0 h 170"/>
                  <a:gd name="T10" fmla="*/ 10 w 145"/>
                  <a:gd name="T11" fmla="*/ 0 h 170"/>
                  <a:gd name="T12" fmla="*/ 7 w 145"/>
                  <a:gd name="T13" fmla="*/ 2 h 170"/>
                  <a:gd name="T14" fmla="*/ 2 w 145"/>
                  <a:gd name="T15" fmla="*/ 6 h 170"/>
                  <a:gd name="T16" fmla="*/ 1 w 145"/>
                  <a:gd name="T17" fmla="*/ 9 h 170"/>
                  <a:gd name="T18" fmla="*/ 0 w 145"/>
                  <a:gd name="T19" fmla="*/ 13 h 170"/>
                  <a:gd name="T20" fmla="*/ 0 w 145"/>
                  <a:gd name="T21" fmla="*/ 17 h 170"/>
                  <a:gd name="T22" fmla="*/ 2 w 145"/>
                  <a:gd name="T23" fmla="*/ 21 h 170"/>
                  <a:gd name="T24" fmla="*/ 4 w 145"/>
                  <a:gd name="T25" fmla="*/ 25 h 170"/>
                  <a:gd name="T26" fmla="*/ 8 w 145"/>
                  <a:gd name="T27" fmla="*/ 27 h 170"/>
                  <a:gd name="T28" fmla="*/ 12 w 145"/>
                  <a:gd name="T29" fmla="*/ 29 h 170"/>
                  <a:gd name="T30" fmla="*/ 16 w 145"/>
                  <a:gd name="T31" fmla="*/ 29 h 170"/>
                  <a:gd name="T32" fmla="*/ 20 w 145"/>
                  <a:gd name="T33" fmla="*/ 28 h 170"/>
                  <a:gd name="T34" fmla="*/ 24 w 145"/>
                  <a:gd name="T35" fmla="*/ 26 h 170"/>
                  <a:gd name="T36" fmla="*/ 27 w 145"/>
                  <a:gd name="T37" fmla="*/ 23 h 170"/>
                  <a:gd name="T38" fmla="*/ 28 w 145"/>
                  <a:gd name="T39" fmla="*/ 19 h 170"/>
                  <a:gd name="T40" fmla="*/ 29 w 145"/>
                  <a:gd name="T41" fmla="*/ 14 h 170"/>
                  <a:gd name="T42" fmla="*/ 27 w 145"/>
                  <a:gd name="T43" fmla="*/ 17 h 170"/>
                  <a:gd name="T44" fmla="*/ 26 w 145"/>
                  <a:gd name="T45" fmla="*/ 20 h 170"/>
                  <a:gd name="T46" fmla="*/ 24 w 145"/>
                  <a:gd name="T47" fmla="*/ 24 h 170"/>
                  <a:gd name="T48" fmla="*/ 21 w 145"/>
                  <a:gd name="T49" fmla="*/ 26 h 170"/>
                  <a:gd name="T50" fmla="*/ 17 w 145"/>
                  <a:gd name="T51" fmla="*/ 27 h 170"/>
                  <a:gd name="T52" fmla="*/ 13 w 145"/>
                  <a:gd name="T53" fmla="*/ 27 h 170"/>
                  <a:gd name="T54" fmla="*/ 10 w 145"/>
                  <a:gd name="T55" fmla="*/ 26 h 170"/>
                  <a:gd name="T56" fmla="*/ 6 w 145"/>
                  <a:gd name="T57" fmla="*/ 24 h 170"/>
                  <a:gd name="T58" fmla="*/ 4 w 145"/>
                  <a:gd name="T59" fmla="*/ 21 h 170"/>
                  <a:gd name="T60" fmla="*/ 2 w 145"/>
                  <a:gd name="T61" fmla="*/ 18 h 170"/>
                  <a:gd name="T62" fmla="*/ 2 w 145"/>
                  <a:gd name="T63" fmla="*/ 14 h 170"/>
                  <a:gd name="T64" fmla="*/ 2 w 145"/>
                  <a:gd name="T65" fmla="*/ 10 h 170"/>
                  <a:gd name="T66" fmla="*/ 4 w 145"/>
                  <a:gd name="T67" fmla="*/ 7 h 170"/>
                  <a:gd name="T68" fmla="*/ 6 w 145"/>
                  <a:gd name="T69" fmla="*/ 4 h 170"/>
                  <a:gd name="T70" fmla="*/ 10 w 145"/>
                  <a:gd name="T71" fmla="*/ 2 h 170"/>
                  <a:gd name="T72" fmla="*/ 13 w 145"/>
                  <a:gd name="T73" fmla="*/ 1 h 170"/>
                  <a:gd name="T74" fmla="*/ 17 w 145"/>
                  <a:gd name="T75" fmla="*/ 2 h 170"/>
                  <a:gd name="T76" fmla="*/ 21 w 145"/>
                  <a:gd name="T77" fmla="*/ 3 h 170"/>
                  <a:gd name="T78" fmla="*/ 24 w 145"/>
                  <a:gd name="T79" fmla="*/ 5 h 170"/>
                  <a:gd name="T80" fmla="*/ 26 w 145"/>
                  <a:gd name="T81" fmla="*/ 8 h 170"/>
                  <a:gd name="T82" fmla="*/ 27 w 145"/>
                  <a:gd name="T83" fmla="*/ 12 h 1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45"/>
                  <a:gd name="T127" fmla="*/ 0 h 170"/>
                  <a:gd name="T128" fmla="*/ 145 w 145"/>
                  <a:gd name="T129" fmla="*/ 170 h 17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45" h="170">
                    <a:moveTo>
                      <a:pt x="145" y="84"/>
                    </a:moveTo>
                    <a:lnTo>
                      <a:pt x="144" y="73"/>
                    </a:lnTo>
                    <a:lnTo>
                      <a:pt x="143" y="62"/>
                    </a:lnTo>
                    <a:lnTo>
                      <a:pt x="140" y="51"/>
                    </a:lnTo>
                    <a:lnTo>
                      <a:pt x="136" y="42"/>
                    </a:lnTo>
                    <a:lnTo>
                      <a:pt x="131" y="33"/>
                    </a:lnTo>
                    <a:lnTo>
                      <a:pt x="126" y="25"/>
                    </a:lnTo>
                    <a:lnTo>
                      <a:pt x="120" y="18"/>
                    </a:lnTo>
                    <a:lnTo>
                      <a:pt x="113" y="12"/>
                    </a:lnTo>
                    <a:lnTo>
                      <a:pt x="106" y="8"/>
                    </a:lnTo>
                    <a:lnTo>
                      <a:pt x="99" y="6"/>
                    </a:lnTo>
                    <a:lnTo>
                      <a:pt x="92" y="4"/>
                    </a:lnTo>
                    <a:lnTo>
                      <a:pt x="85" y="2"/>
                    </a:lnTo>
                    <a:lnTo>
                      <a:pt x="78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7" y="0"/>
                    </a:lnTo>
                    <a:lnTo>
                      <a:pt x="51" y="1"/>
                    </a:lnTo>
                    <a:lnTo>
                      <a:pt x="45" y="5"/>
                    </a:lnTo>
                    <a:lnTo>
                      <a:pt x="39" y="7"/>
                    </a:lnTo>
                    <a:lnTo>
                      <a:pt x="34" y="11"/>
                    </a:lnTo>
                    <a:lnTo>
                      <a:pt x="24" y="19"/>
                    </a:lnTo>
                    <a:lnTo>
                      <a:pt x="16" y="30"/>
                    </a:lnTo>
                    <a:lnTo>
                      <a:pt x="12" y="36"/>
                    </a:lnTo>
                    <a:lnTo>
                      <a:pt x="9" y="42"/>
                    </a:lnTo>
                    <a:lnTo>
                      <a:pt x="7" y="48"/>
                    </a:lnTo>
                    <a:lnTo>
                      <a:pt x="4" y="55"/>
                    </a:lnTo>
                    <a:lnTo>
                      <a:pt x="3" y="61"/>
                    </a:lnTo>
                    <a:lnTo>
                      <a:pt x="1" y="68"/>
                    </a:lnTo>
                    <a:lnTo>
                      <a:pt x="0" y="77"/>
                    </a:lnTo>
                    <a:lnTo>
                      <a:pt x="0" y="84"/>
                    </a:lnTo>
                    <a:lnTo>
                      <a:pt x="1" y="92"/>
                    </a:lnTo>
                    <a:lnTo>
                      <a:pt x="2" y="101"/>
                    </a:lnTo>
                    <a:lnTo>
                      <a:pt x="3" y="109"/>
                    </a:lnTo>
                    <a:lnTo>
                      <a:pt x="6" y="117"/>
                    </a:lnTo>
                    <a:lnTo>
                      <a:pt x="9" y="125"/>
                    </a:lnTo>
                    <a:lnTo>
                      <a:pt x="12" y="132"/>
                    </a:lnTo>
                    <a:lnTo>
                      <a:pt x="17" y="139"/>
                    </a:lnTo>
                    <a:lnTo>
                      <a:pt x="21" y="145"/>
                    </a:lnTo>
                    <a:lnTo>
                      <a:pt x="26" y="151"/>
                    </a:lnTo>
                    <a:lnTo>
                      <a:pt x="32" y="156"/>
                    </a:lnTo>
                    <a:lnTo>
                      <a:pt x="38" y="159"/>
                    </a:lnTo>
                    <a:lnTo>
                      <a:pt x="45" y="163"/>
                    </a:lnTo>
                    <a:lnTo>
                      <a:pt x="52" y="166"/>
                    </a:lnTo>
                    <a:lnTo>
                      <a:pt x="59" y="169"/>
                    </a:lnTo>
                    <a:lnTo>
                      <a:pt x="66" y="170"/>
                    </a:lnTo>
                    <a:lnTo>
                      <a:pt x="73" y="170"/>
                    </a:lnTo>
                    <a:lnTo>
                      <a:pt x="80" y="170"/>
                    </a:lnTo>
                    <a:lnTo>
                      <a:pt x="88" y="169"/>
                    </a:lnTo>
                    <a:lnTo>
                      <a:pt x="94" y="166"/>
                    </a:lnTo>
                    <a:lnTo>
                      <a:pt x="101" y="163"/>
                    </a:lnTo>
                    <a:lnTo>
                      <a:pt x="107" y="159"/>
                    </a:lnTo>
                    <a:lnTo>
                      <a:pt x="113" y="156"/>
                    </a:lnTo>
                    <a:lnTo>
                      <a:pt x="119" y="151"/>
                    </a:lnTo>
                    <a:lnTo>
                      <a:pt x="124" y="145"/>
                    </a:lnTo>
                    <a:lnTo>
                      <a:pt x="129" y="139"/>
                    </a:lnTo>
                    <a:lnTo>
                      <a:pt x="133" y="132"/>
                    </a:lnTo>
                    <a:lnTo>
                      <a:pt x="136" y="125"/>
                    </a:lnTo>
                    <a:lnTo>
                      <a:pt x="139" y="117"/>
                    </a:lnTo>
                    <a:lnTo>
                      <a:pt x="142" y="109"/>
                    </a:lnTo>
                    <a:lnTo>
                      <a:pt x="144" y="101"/>
                    </a:lnTo>
                    <a:lnTo>
                      <a:pt x="145" y="92"/>
                    </a:lnTo>
                    <a:lnTo>
                      <a:pt x="145" y="84"/>
                    </a:lnTo>
                    <a:close/>
                    <a:moveTo>
                      <a:pt x="136" y="84"/>
                    </a:moveTo>
                    <a:lnTo>
                      <a:pt x="136" y="91"/>
                    </a:lnTo>
                    <a:lnTo>
                      <a:pt x="135" y="99"/>
                    </a:lnTo>
                    <a:lnTo>
                      <a:pt x="133" y="107"/>
                    </a:lnTo>
                    <a:lnTo>
                      <a:pt x="131" y="113"/>
                    </a:lnTo>
                    <a:lnTo>
                      <a:pt x="128" y="120"/>
                    </a:lnTo>
                    <a:lnTo>
                      <a:pt x="125" y="126"/>
                    </a:lnTo>
                    <a:lnTo>
                      <a:pt x="122" y="132"/>
                    </a:lnTo>
                    <a:lnTo>
                      <a:pt x="118" y="138"/>
                    </a:lnTo>
                    <a:lnTo>
                      <a:pt x="113" y="143"/>
                    </a:lnTo>
                    <a:lnTo>
                      <a:pt x="108" y="146"/>
                    </a:lnTo>
                    <a:lnTo>
                      <a:pt x="103" y="150"/>
                    </a:lnTo>
                    <a:lnTo>
                      <a:pt x="98" y="153"/>
                    </a:lnTo>
                    <a:lnTo>
                      <a:pt x="92" y="156"/>
                    </a:lnTo>
                    <a:lnTo>
                      <a:pt x="86" y="158"/>
                    </a:lnTo>
                    <a:lnTo>
                      <a:pt x="80" y="159"/>
                    </a:lnTo>
                    <a:lnTo>
                      <a:pt x="73" y="159"/>
                    </a:lnTo>
                    <a:lnTo>
                      <a:pt x="67" y="159"/>
                    </a:lnTo>
                    <a:lnTo>
                      <a:pt x="60" y="158"/>
                    </a:lnTo>
                    <a:lnTo>
                      <a:pt x="54" y="156"/>
                    </a:lnTo>
                    <a:lnTo>
                      <a:pt x="49" y="153"/>
                    </a:lnTo>
                    <a:lnTo>
                      <a:pt x="42" y="150"/>
                    </a:lnTo>
                    <a:lnTo>
                      <a:pt x="37" y="146"/>
                    </a:lnTo>
                    <a:lnTo>
                      <a:pt x="32" y="143"/>
                    </a:lnTo>
                    <a:lnTo>
                      <a:pt x="28" y="138"/>
                    </a:lnTo>
                    <a:lnTo>
                      <a:pt x="24" y="132"/>
                    </a:lnTo>
                    <a:lnTo>
                      <a:pt x="20" y="126"/>
                    </a:lnTo>
                    <a:lnTo>
                      <a:pt x="17" y="120"/>
                    </a:lnTo>
                    <a:lnTo>
                      <a:pt x="14" y="113"/>
                    </a:lnTo>
                    <a:lnTo>
                      <a:pt x="12" y="107"/>
                    </a:lnTo>
                    <a:lnTo>
                      <a:pt x="10" y="99"/>
                    </a:lnTo>
                    <a:lnTo>
                      <a:pt x="9" y="91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4" y="54"/>
                    </a:lnTo>
                    <a:lnTo>
                      <a:pt x="17" y="48"/>
                    </a:lnTo>
                    <a:lnTo>
                      <a:pt x="20" y="42"/>
                    </a:lnTo>
                    <a:lnTo>
                      <a:pt x="24" y="36"/>
                    </a:lnTo>
                    <a:lnTo>
                      <a:pt x="28" y="30"/>
                    </a:lnTo>
                    <a:lnTo>
                      <a:pt x="32" y="25"/>
                    </a:lnTo>
                    <a:lnTo>
                      <a:pt x="37" y="21"/>
                    </a:lnTo>
                    <a:lnTo>
                      <a:pt x="42" y="18"/>
                    </a:lnTo>
                    <a:lnTo>
                      <a:pt x="49" y="14"/>
                    </a:lnTo>
                    <a:lnTo>
                      <a:pt x="54" y="12"/>
                    </a:lnTo>
                    <a:lnTo>
                      <a:pt x="60" y="9"/>
                    </a:lnTo>
                    <a:lnTo>
                      <a:pt x="67" y="8"/>
                    </a:lnTo>
                    <a:lnTo>
                      <a:pt x="73" y="8"/>
                    </a:lnTo>
                    <a:lnTo>
                      <a:pt x="80" y="8"/>
                    </a:lnTo>
                    <a:lnTo>
                      <a:pt x="86" y="9"/>
                    </a:lnTo>
                    <a:lnTo>
                      <a:pt x="92" y="12"/>
                    </a:lnTo>
                    <a:lnTo>
                      <a:pt x="98" y="14"/>
                    </a:lnTo>
                    <a:lnTo>
                      <a:pt x="103" y="18"/>
                    </a:lnTo>
                    <a:lnTo>
                      <a:pt x="108" y="21"/>
                    </a:lnTo>
                    <a:lnTo>
                      <a:pt x="113" y="25"/>
                    </a:lnTo>
                    <a:lnTo>
                      <a:pt x="118" y="30"/>
                    </a:lnTo>
                    <a:lnTo>
                      <a:pt x="122" y="36"/>
                    </a:lnTo>
                    <a:lnTo>
                      <a:pt x="125" y="42"/>
                    </a:lnTo>
                    <a:lnTo>
                      <a:pt x="128" y="48"/>
                    </a:lnTo>
                    <a:lnTo>
                      <a:pt x="131" y="54"/>
                    </a:lnTo>
                    <a:lnTo>
                      <a:pt x="133" y="61"/>
                    </a:lnTo>
                    <a:lnTo>
                      <a:pt x="135" y="68"/>
                    </a:lnTo>
                    <a:lnTo>
                      <a:pt x="136" y="77"/>
                    </a:lnTo>
                    <a:lnTo>
                      <a:pt x="136" y="84"/>
                    </a:lnTo>
                    <a:close/>
                  </a:path>
                </a:pathLst>
              </a:custGeom>
              <a:solidFill>
                <a:srgbClr val="F8D7A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01" name="Freeform 234"/>
              <p:cNvSpPr>
                <a:spLocks noEditPoints="1"/>
              </p:cNvSpPr>
              <p:nvPr/>
            </p:nvSpPr>
            <p:spPr bwMode="auto">
              <a:xfrm>
                <a:off x="1148" y="2646"/>
                <a:ext cx="27" cy="27"/>
              </a:xfrm>
              <a:custGeom>
                <a:avLst/>
                <a:gdLst>
                  <a:gd name="T0" fmla="*/ 27 w 136"/>
                  <a:gd name="T1" fmla="*/ 11 h 162"/>
                  <a:gd name="T2" fmla="*/ 25 w 136"/>
                  <a:gd name="T3" fmla="*/ 7 h 162"/>
                  <a:gd name="T4" fmla="*/ 23 w 136"/>
                  <a:gd name="T5" fmla="*/ 4 h 162"/>
                  <a:gd name="T6" fmla="*/ 20 w 136"/>
                  <a:gd name="T7" fmla="*/ 2 h 162"/>
                  <a:gd name="T8" fmla="*/ 16 w 136"/>
                  <a:gd name="T9" fmla="*/ 0 h 162"/>
                  <a:gd name="T10" fmla="*/ 12 w 136"/>
                  <a:gd name="T11" fmla="*/ 0 h 162"/>
                  <a:gd name="T12" fmla="*/ 8 w 136"/>
                  <a:gd name="T13" fmla="*/ 1 h 162"/>
                  <a:gd name="T14" fmla="*/ 5 w 136"/>
                  <a:gd name="T15" fmla="*/ 3 h 162"/>
                  <a:gd name="T16" fmla="*/ 2 w 136"/>
                  <a:gd name="T17" fmla="*/ 6 h 162"/>
                  <a:gd name="T18" fmla="*/ 1 w 136"/>
                  <a:gd name="T19" fmla="*/ 10 h 162"/>
                  <a:gd name="T20" fmla="*/ 0 w 136"/>
                  <a:gd name="T21" fmla="*/ 14 h 162"/>
                  <a:gd name="T22" fmla="*/ 1 w 136"/>
                  <a:gd name="T23" fmla="*/ 18 h 162"/>
                  <a:gd name="T24" fmla="*/ 2 w 136"/>
                  <a:gd name="T25" fmla="*/ 21 h 162"/>
                  <a:gd name="T26" fmla="*/ 5 w 136"/>
                  <a:gd name="T27" fmla="*/ 24 h 162"/>
                  <a:gd name="T28" fmla="*/ 8 w 136"/>
                  <a:gd name="T29" fmla="*/ 26 h 162"/>
                  <a:gd name="T30" fmla="*/ 12 w 136"/>
                  <a:gd name="T31" fmla="*/ 27 h 162"/>
                  <a:gd name="T32" fmla="*/ 16 w 136"/>
                  <a:gd name="T33" fmla="*/ 27 h 162"/>
                  <a:gd name="T34" fmla="*/ 20 w 136"/>
                  <a:gd name="T35" fmla="*/ 26 h 162"/>
                  <a:gd name="T36" fmla="*/ 23 w 136"/>
                  <a:gd name="T37" fmla="*/ 23 h 162"/>
                  <a:gd name="T38" fmla="*/ 25 w 136"/>
                  <a:gd name="T39" fmla="*/ 20 h 162"/>
                  <a:gd name="T40" fmla="*/ 27 w 136"/>
                  <a:gd name="T41" fmla="*/ 16 h 162"/>
                  <a:gd name="T42" fmla="*/ 25 w 136"/>
                  <a:gd name="T43" fmla="*/ 14 h 162"/>
                  <a:gd name="T44" fmla="*/ 25 w 136"/>
                  <a:gd name="T45" fmla="*/ 17 h 162"/>
                  <a:gd name="T46" fmla="*/ 23 w 136"/>
                  <a:gd name="T47" fmla="*/ 20 h 162"/>
                  <a:gd name="T48" fmla="*/ 21 w 136"/>
                  <a:gd name="T49" fmla="*/ 23 h 162"/>
                  <a:gd name="T50" fmla="*/ 18 w 136"/>
                  <a:gd name="T51" fmla="*/ 25 h 162"/>
                  <a:gd name="T52" fmla="*/ 15 w 136"/>
                  <a:gd name="T53" fmla="*/ 25 h 162"/>
                  <a:gd name="T54" fmla="*/ 11 w 136"/>
                  <a:gd name="T55" fmla="*/ 25 h 162"/>
                  <a:gd name="T56" fmla="*/ 8 w 136"/>
                  <a:gd name="T57" fmla="*/ 24 h 162"/>
                  <a:gd name="T58" fmla="*/ 5 w 136"/>
                  <a:gd name="T59" fmla="*/ 22 h 162"/>
                  <a:gd name="T60" fmla="*/ 3 w 136"/>
                  <a:gd name="T61" fmla="*/ 19 h 162"/>
                  <a:gd name="T62" fmla="*/ 2 w 136"/>
                  <a:gd name="T63" fmla="*/ 16 h 162"/>
                  <a:gd name="T64" fmla="*/ 2 w 136"/>
                  <a:gd name="T65" fmla="*/ 13 h 162"/>
                  <a:gd name="T66" fmla="*/ 3 w 136"/>
                  <a:gd name="T67" fmla="*/ 9 h 162"/>
                  <a:gd name="T68" fmla="*/ 4 w 136"/>
                  <a:gd name="T69" fmla="*/ 6 h 162"/>
                  <a:gd name="T70" fmla="*/ 7 w 136"/>
                  <a:gd name="T71" fmla="*/ 4 h 162"/>
                  <a:gd name="T72" fmla="*/ 10 w 136"/>
                  <a:gd name="T73" fmla="*/ 2 h 162"/>
                  <a:gd name="T74" fmla="*/ 14 w 136"/>
                  <a:gd name="T75" fmla="*/ 2 h 162"/>
                  <a:gd name="T76" fmla="*/ 17 w 136"/>
                  <a:gd name="T77" fmla="*/ 2 h 162"/>
                  <a:gd name="T78" fmla="*/ 20 w 136"/>
                  <a:gd name="T79" fmla="*/ 4 h 162"/>
                  <a:gd name="T80" fmla="*/ 22 w 136"/>
                  <a:gd name="T81" fmla="*/ 6 h 162"/>
                  <a:gd name="T82" fmla="*/ 24 w 136"/>
                  <a:gd name="T83" fmla="*/ 9 h 162"/>
                  <a:gd name="T84" fmla="*/ 25 w 136"/>
                  <a:gd name="T85" fmla="*/ 13 h 16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36"/>
                  <a:gd name="T130" fmla="*/ 0 h 162"/>
                  <a:gd name="T131" fmla="*/ 136 w 136"/>
                  <a:gd name="T132" fmla="*/ 162 h 16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36" h="162">
                    <a:moveTo>
                      <a:pt x="136" y="82"/>
                    </a:moveTo>
                    <a:lnTo>
                      <a:pt x="135" y="73"/>
                    </a:lnTo>
                    <a:lnTo>
                      <a:pt x="134" y="65"/>
                    </a:lnTo>
                    <a:lnTo>
                      <a:pt x="133" y="58"/>
                    </a:lnTo>
                    <a:lnTo>
                      <a:pt x="130" y="51"/>
                    </a:lnTo>
                    <a:lnTo>
                      <a:pt x="127" y="43"/>
                    </a:lnTo>
                    <a:lnTo>
                      <a:pt x="124" y="36"/>
                    </a:lnTo>
                    <a:lnTo>
                      <a:pt x="120" y="30"/>
                    </a:lnTo>
                    <a:lnTo>
                      <a:pt x="116" y="24"/>
                    </a:lnTo>
                    <a:lnTo>
                      <a:pt x="111" y="19"/>
                    </a:lnTo>
                    <a:lnTo>
                      <a:pt x="106" y="15"/>
                    </a:lnTo>
                    <a:lnTo>
                      <a:pt x="100" y="11"/>
                    </a:lnTo>
                    <a:lnTo>
                      <a:pt x="94" y="7"/>
                    </a:lnTo>
                    <a:lnTo>
                      <a:pt x="88" y="5"/>
                    </a:lnTo>
                    <a:lnTo>
                      <a:pt x="82" y="3"/>
                    </a:lnTo>
                    <a:lnTo>
                      <a:pt x="75" y="2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5" y="3"/>
                    </a:lnTo>
                    <a:lnTo>
                      <a:pt x="48" y="5"/>
                    </a:lnTo>
                    <a:lnTo>
                      <a:pt x="42" y="7"/>
                    </a:lnTo>
                    <a:lnTo>
                      <a:pt x="35" y="11"/>
                    </a:lnTo>
                    <a:lnTo>
                      <a:pt x="29" y="15"/>
                    </a:lnTo>
                    <a:lnTo>
                      <a:pt x="24" y="19"/>
                    </a:lnTo>
                    <a:lnTo>
                      <a:pt x="19" y="24"/>
                    </a:lnTo>
                    <a:lnTo>
                      <a:pt x="15" y="30"/>
                    </a:lnTo>
                    <a:lnTo>
                      <a:pt x="11" y="36"/>
                    </a:lnTo>
                    <a:lnTo>
                      <a:pt x="8" y="43"/>
                    </a:lnTo>
                    <a:lnTo>
                      <a:pt x="5" y="51"/>
                    </a:lnTo>
                    <a:lnTo>
                      <a:pt x="3" y="58"/>
                    </a:lnTo>
                    <a:lnTo>
                      <a:pt x="1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0" y="90"/>
                    </a:lnTo>
                    <a:lnTo>
                      <a:pt x="1" y="99"/>
                    </a:lnTo>
                    <a:lnTo>
                      <a:pt x="3" y="106"/>
                    </a:lnTo>
                    <a:lnTo>
                      <a:pt x="5" y="113"/>
                    </a:lnTo>
                    <a:lnTo>
                      <a:pt x="8" y="120"/>
                    </a:lnTo>
                    <a:lnTo>
                      <a:pt x="11" y="127"/>
                    </a:lnTo>
                    <a:lnTo>
                      <a:pt x="15" y="133"/>
                    </a:lnTo>
                    <a:lnTo>
                      <a:pt x="19" y="139"/>
                    </a:lnTo>
                    <a:lnTo>
                      <a:pt x="24" y="144"/>
                    </a:lnTo>
                    <a:lnTo>
                      <a:pt x="29" y="149"/>
                    </a:lnTo>
                    <a:lnTo>
                      <a:pt x="35" y="153"/>
                    </a:lnTo>
                    <a:lnTo>
                      <a:pt x="42" y="156"/>
                    </a:lnTo>
                    <a:lnTo>
                      <a:pt x="48" y="159"/>
                    </a:lnTo>
                    <a:lnTo>
                      <a:pt x="55" y="161"/>
                    </a:lnTo>
                    <a:lnTo>
                      <a:pt x="61" y="162"/>
                    </a:lnTo>
                    <a:lnTo>
                      <a:pt x="68" y="162"/>
                    </a:lnTo>
                    <a:lnTo>
                      <a:pt x="75" y="162"/>
                    </a:lnTo>
                    <a:lnTo>
                      <a:pt x="82" y="161"/>
                    </a:lnTo>
                    <a:lnTo>
                      <a:pt x="88" y="159"/>
                    </a:lnTo>
                    <a:lnTo>
                      <a:pt x="94" y="156"/>
                    </a:lnTo>
                    <a:lnTo>
                      <a:pt x="100" y="153"/>
                    </a:lnTo>
                    <a:lnTo>
                      <a:pt x="106" y="149"/>
                    </a:lnTo>
                    <a:lnTo>
                      <a:pt x="111" y="144"/>
                    </a:lnTo>
                    <a:lnTo>
                      <a:pt x="116" y="139"/>
                    </a:lnTo>
                    <a:lnTo>
                      <a:pt x="120" y="133"/>
                    </a:lnTo>
                    <a:lnTo>
                      <a:pt x="124" y="127"/>
                    </a:lnTo>
                    <a:lnTo>
                      <a:pt x="127" y="120"/>
                    </a:lnTo>
                    <a:lnTo>
                      <a:pt x="130" y="113"/>
                    </a:lnTo>
                    <a:lnTo>
                      <a:pt x="133" y="106"/>
                    </a:lnTo>
                    <a:lnTo>
                      <a:pt x="134" y="99"/>
                    </a:lnTo>
                    <a:lnTo>
                      <a:pt x="135" y="90"/>
                    </a:lnTo>
                    <a:lnTo>
                      <a:pt x="136" y="82"/>
                    </a:lnTo>
                    <a:close/>
                    <a:moveTo>
                      <a:pt x="127" y="82"/>
                    </a:moveTo>
                    <a:lnTo>
                      <a:pt x="126" y="89"/>
                    </a:lnTo>
                    <a:lnTo>
                      <a:pt x="125" y="96"/>
                    </a:lnTo>
                    <a:lnTo>
                      <a:pt x="124" y="102"/>
                    </a:lnTo>
                    <a:lnTo>
                      <a:pt x="122" y="109"/>
                    </a:lnTo>
                    <a:lnTo>
                      <a:pt x="120" y="115"/>
                    </a:lnTo>
                    <a:lnTo>
                      <a:pt x="117" y="121"/>
                    </a:lnTo>
                    <a:lnTo>
                      <a:pt x="113" y="126"/>
                    </a:lnTo>
                    <a:lnTo>
                      <a:pt x="109" y="131"/>
                    </a:lnTo>
                    <a:lnTo>
                      <a:pt x="105" y="136"/>
                    </a:lnTo>
                    <a:lnTo>
                      <a:pt x="101" y="141"/>
                    </a:lnTo>
                    <a:lnTo>
                      <a:pt x="96" y="143"/>
                    </a:lnTo>
                    <a:lnTo>
                      <a:pt x="91" y="147"/>
                    </a:lnTo>
                    <a:lnTo>
                      <a:pt x="85" y="149"/>
                    </a:lnTo>
                    <a:lnTo>
                      <a:pt x="80" y="150"/>
                    </a:lnTo>
                    <a:lnTo>
                      <a:pt x="74" y="151"/>
                    </a:lnTo>
                    <a:lnTo>
                      <a:pt x="68" y="151"/>
                    </a:lnTo>
                    <a:lnTo>
                      <a:pt x="62" y="151"/>
                    </a:lnTo>
                    <a:lnTo>
                      <a:pt x="56" y="150"/>
                    </a:lnTo>
                    <a:lnTo>
                      <a:pt x="51" y="149"/>
                    </a:lnTo>
                    <a:lnTo>
                      <a:pt x="45" y="147"/>
                    </a:lnTo>
                    <a:lnTo>
                      <a:pt x="40" y="143"/>
                    </a:lnTo>
                    <a:lnTo>
                      <a:pt x="34" y="141"/>
                    </a:lnTo>
                    <a:lnTo>
                      <a:pt x="30" y="136"/>
                    </a:lnTo>
                    <a:lnTo>
                      <a:pt x="26" y="131"/>
                    </a:lnTo>
                    <a:lnTo>
                      <a:pt x="22" y="126"/>
                    </a:lnTo>
                    <a:lnTo>
                      <a:pt x="19" y="121"/>
                    </a:lnTo>
                    <a:lnTo>
                      <a:pt x="16" y="115"/>
                    </a:lnTo>
                    <a:lnTo>
                      <a:pt x="13" y="109"/>
                    </a:lnTo>
                    <a:lnTo>
                      <a:pt x="11" y="102"/>
                    </a:lnTo>
                    <a:lnTo>
                      <a:pt x="10" y="96"/>
                    </a:lnTo>
                    <a:lnTo>
                      <a:pt x="9" y="89"/>
                    </a:lnTo>
                    <a:lnTo>
                      <a:pt x="9" y="82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1" y="61"/>
                    </a:lnTo>
                    <a:lnTo>
                      <a:pt x="13" y="54"/>
                    </a:lnTo>
                    <a:lnTo>
                      <a:pt x="16" y="48"/>
                    </a:lnTo>
                    <a:lnTo>
                      <a:pt x="19" y="42"/>
                    </a:lnTo>
                    <a:lnTo>
                      <a:pt x="22" y="37"/>
                    </a:lnTo>
                    <a:lnTo>
                      <a:pt x="26" y="33"/>
                    </a:lnTo>
                    <a:lnTo>
                      <a:pt x="30" y="28"/>
                    </a:lnTo>
                    <a:lnTo>
                      <a:pt x="34" y="23"/>
                    </a:lnTo>
                    <a:lnTo>
                      <a:pt x="40" y="21"/>
                    </a:lnTo>
                    <a:lnTo>
                      <a:pt x="45" y="17"/>
                    </a:lnTo>
                    <a:lnTo>
                      <a:pt x="51" y="15"/>
                    </a:lnTo>
                    <a:lnTo>
                      <a:pt x="56" y="13"/>
                    </a:lnTo>
                    <a:lnTo>
                      <a:pt x="62" y="12"/>
                    </a:lnTo>
                    <a:lnTo>
                      <a:pt x="68" y="11"/>
                    </a:lnTo>
                    <a:lnTo>
                      <a:pt x="74" y="12"/>
                    </a:lnTo>
                    <a:lnTo>
                      <a:pt x="80" y="13"/>
                    </a:lnTo>
                    <a:lnTo>
                      <a:pt x="85" y="15"/>
                    </a:lnTo>
                    <a:lnTo>
                      <a:pt x="91" y="17"/>
                    </a:lnTo>
                    <a:lnTo>
                      <a:pt x="96" y="21"/>
                    </a:lnTo>
                    <a:lnTo>
                      <a:pt x="101" y="23"/>
                    </a:lnTo>
                    <a:lnTo>
                      <a:pt x="105" y="28"/>
                    </a:lnTo>
                    <a:lnTo>
                      <a:pt x="109" y="33"/>
                    </a:lnTo>
                    <a:lnTo>
                      <a:pt x="113" y="37"/>
                    </a:lnTo>
                    <a:lnTo>
                      <a:pt x="117" y="42"/>
                    </a:lnTo>
                    <a:lnTo>
                      <a:pt x="120" y="48"/>
                    </a:lnTo>
                    <a:lnTo>
                      <a:pt x="122" y="54"/>
                    </a:lnTo>
                    <a:lnTo>
                      <a:pt x="124" y="61"/>
                    </a:lnTo>
                    <a:lnTo>
                      <a:pt x="125" y="67"/>
                    </a:lnTo>
                    <a:lnTo>
                      <a:pt x="126" y="75"/>
                    </a:lnTo>
                    <a:lnTo>
                      <a:pt x="127" y="82"/>
                    </a:lnTo>
                    <a:close/>
                  </a:path>
                </a:pathLst>
              </a:custGeom>
              <a:solidFill>
                <a:srgbClr val="F9DA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02" name="Freeform 235"/>
              <p:cNvSpPr>
                <a:spLocks noEditPoints="1"/>
              </p:cNvSpPr>
              <p:nvPr/>
            </p:nvSpPr>
            <p:spPr bwMode="auto">
              <a:xfrm>
                <a:off x="1149" y="2647"/>
                <a:ext cx="25" cy="25"/>
              </a:xfrm>
              <a:custGeom>
                <a:avLst/>
                <a:gdLst>
                  <a:gd name="T0" fmla="*/ 25 w 127"/>
                  <a:gd name="T1" fmla="*/ 11 h 151"/>
                  <a:gd name="T2" fmla="*/ 24 w 127"/>
                  <a:gd name="T3" fmla="*/ 9 h 151"/>
                  <a:gd name="T4" fmla="*/ 23 w 127"/>
                  <a:gd name="T5" fmla="*/ 7 h 151"/>
                  <a:gd name="T6" fmla="*/ 22 w 127"/>
                  <a:gd name="T7" fmla="*/ 5 h 151"/>
                  <a:gd name="T8" fmla="*/ 20 w 127"/>
                  <a:gd name="T9" fmla="*/ 3 h 151"/>
                  <a:gd name="T10" fmla="*/ 19 w 127"/>
                  <a:gd name="T11" fmla="*/ 2 h 151"/>
                  <a:gd name="T12" fmla="*/ 16 w 127"/>
                  <a:gd name="T13" fmla="*/ 1 h 151"/>
                  <a:gd name="T14" fmla="*/ 14 w 127"/>
                  <a:gd name="T15" fmla="*/ 0 h 151"/>
                  <a:gd name="T16" fmla="*/ 11 w 127"/>
                  <a:gd name="T17" fmla="*/ 0 h 151"/>
                  <a:gd name="T18" fmla="*/ 9 w 127"/>
                  <a:gd name="T19" fmla="*/ 1 h 151"/>
                  <a:gd name="T20" fmla="*/ 6 w 127"/>
                  <a:gd name="T21" fmla="*/ 2 h 151"/>
                  <a:gd name="T22" fmla="*/ 5 w 127"/>
                  <a:gd name="T23" fmla="*/ 3 h 151"/>
                  <a:gd name="T24" fmla="*/ 3 w 127"/>
                  <a:gd name="T25" fmla="*/ 5 h 151"/>
                  <a:gd name="T26" fmla="*/ 2 w 127"/>
                  <a:gd name="T27" fmla="*/ 7 h 151"/>
                  <a:gd name="T28" fmla="*/ 1 w 127"/>
                  <a:gd name="T29" fmla="*/ 9 h 151"/>
                  <a:gd name="T30" fmla="*/ 0 w 127"/>
                  <a:gd name="T31" fmla="*/ 11 h 151"/>
                  <a:gd name="T32" fmla="*/ 0 w 127"/>
                  <a:gd name="T33" fmla="*/ 14 h 151"/>
                  <a:gd name="T34" fmla="*/ 1 w 127"/>
                  <a:gd name="T35" fmla="*/ 16 h 151"/>
                  <a:gd name="T36" fmla="*/ 2 w 127"/>
                  <a:gd name="T37" fmla="*/ 19 h 151"/>
                  <a:gd name="T38" fmla="*/ 3 w 127"/>
                  <a:gd name="T39" fmla="*/ 21 h 151"/>
                  <a:gd name="T40" fmla="*/ 5 w 127"/>
                  <a:gd name="T41" fmla="*/ 22 h 151"/>
                  <a:gd name="T42" fmla="*/ 6 w 127"/>
                  <a:gd name="T43" fmla="*/ 24 h 151"/>
                  <a:gd name="T44" fmla="*/ 9 w 127"/>
                  <a:gd name="T45" fmla="*/ 25 h 151"/>
                  <a:gd name="T46" fmla="*/ 11 w 127"/>
                  <a:gd name="T47" fmla="*/ 25 h 151"/>
                  <a:gd name="T48" fmla="*/ 14 w 127"/>
                  <a:gd name="T49" fmla="*/ 25 h 151"/>
                  <a:gd name="T50" fmla="*/ 16 w 127"/>
                  <a:gd name="T51" fmla="*/ 25 h 151"/>
                  <a:gd name="T52" fmla="*/ 19 w 127"/>
                  <a:gd name="T53" fmla="*/ 24 h 151"/>
                  <a:gd name="T54" fmla="*/ 20 w 127"/>
                  <a:gd name="T55" fmla="*/ 22 h 151"/>
                  <a:gd name="T56" fmla="*/ 22 w 127"/>
                  <a:gd name="T57" fmla="*/ 21 h 151"/>
                  <a:gd name="T58" fmla="*/ 23 w 127"/>
                  <a:gd name="T59" fmla="*/ 19 h 151"/>
                  <a:gd name="T60" fmla="*/ 24 w 127"/>
                  <a:gd name="T61" fmla="*/ 16 h 151"/>
                  <a:gd name="T62" fmla="*/ 25 w 127"/>
                  <a:gd name="T63" fmla="*/ 14 h 151"/>
                  <a:gd name="T64" fmla="*/ 23 w 127"/>
                  <a:gd name="T65" fmla="*/ 13 h 151"/>
                  <a:gd name="T66" fmla="*/ 23 w 127"/>
                  <a:gd name="T67" fmla="*/ 15 h 151"/>
                  <a:gd name="T68" fmla="*/ 22 w 127"/>
                  <a:gd name="T69" fmla="*/ 17 h 151"/>
                  <a:gd name="T70" fmla="*/ 20 w 127"/>
                  <a:gd name="T71" fmla="*/ 20 h 151"/>
                  <a:gd name="T72" fmla="*/ 17 w 127"/>
                  <a:gd name="T73" fmla="*/ 23 h 151"/>
                  <a:gd name="T74" fmla="*/ 15 w 127"/>
                  <a:gd name="T75" fmla="*/ 23 h 151"/>
                  <a:gd name="T76" fmla="*/ 13 w 127"/>
                  <a:gd name="T77" fmla="*/ 23 h 151"/>
                  <a:gd name="T78" fmla="*/ 10 w 127"/>
                  <a:gd name="T79" fmla="*/ 23 h 151"/>
                  <a:gd name="T80" fmla="*/ 8 w 127"/>
                  <a:gd name="T81" fmla="*/ 23 h 151"/>
                  <a:gd name="T82" fmla="*/ 6 w 127"/>
                  <a:gd name="T83" fmla="*/ 22 h 151"/>
                  <a:gd name="T84" fmla="*/ 5 w 127"/>
                  <a:gd name="T85" fmla="*/ 20 h 151"/>
                  <a:gd name="T86" fmla="*/ 4 w 127"/>
                  <a:gd name="T87" fmla="*/ 19 h 151"/>
                  <a:gd name="T88" fmla="*/ 3 w 127"/>
                  <a:gd name="T89" fmla="*/ 17 h 151"/>
                  <a:gd name="T90" fmla="*/ 2 w 127"/>
                  <a:gd name="T91" fmla="*/ 15 h 151"/>
                  <a:gd name="T92" fmla="*/ 2 w 127"/>
                  <a:gd name="T93" fmla="*/ 13 h 151"/>
                  <a:gd name="T94" fmla="*/ 2 w 127"/>
                  <a:gd name="T95" fmla="*/ 10 h 151"/>
                  <a:gd name="T96" fmla="*/ 3 w 127"/>
                  <a:gd name="T97" fmla="*/ 8 h 151"/>
                  <a:gd name="T98" fmla="*/ 5 w 127"/>
                  <a:gd name="T99" fmla="*/ 5 h 151"/>
                  <a:gd name="T100" fmla="*/ 8 w 127"/>
                  <a:gd name="T101" fmla="*/ 3 h 151"/>
                  <a:gd name="T102" fmla="*/ 10 w 127"/>
                  <a:gd name="T103" fmla="*/ 2 h 151"/>
                  <a:gd name="T104" fmla="*/ 13 w 127"/>
                  <a:gd name="T105" fmla="*/ 2 h 151"/>
                  <a:gd name="T106" fmla="*/ 15 w 127"/>
                  <a:gd name="T107" fmla="*/ 2 h 151"/>
                  <a:gd name="T108" fmla="*/ 17 w 127"/>
                  <a:gd name="T109" fmla="*/ 3 h 151"/>
                  <a:gd name="T110" fmla="*/ 20 w 127"/>
                  <a:gd name="T111" fmla="*/ 5 h 151"/>
                  <a:gd name="T112" fmla="*/ 22 w 127"/>
                  <a:gd name="T113" fmla="*/ 8 h 151"/>
                  <a:gd name="T114" fmla="*/ 23 w 127"/>
                  <a:gd name="T115" fmla="*/ 10 h 151"/>
                  <a:gd name="T116" fmla="*/ 23 w 127"/>
                  <a:gd name="T117" fmla="*/ 13 h 15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27"/>
                  <a:gd name="T178" fmla="*/ 0 h 151"/>
                  <a:gd name="T179" fmla="*/ 127 w 127"/>
                  <a:gd name="T180" fmla="*/ 151 h 15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27" h="151">
                    <a:moveTo>
                      <a:pt x="127" y="76"/>
                    </a:moveTo>
                    <a:lnTo>
                      <a:pt x="127" y="69"/>
                    </a:lnTo>
                    <a:lnTo>
                      <a:pt x="126" y="60"/>
                    </a:lnTo>
                    <a:lnTo>
                      <a:pt x="124" y="53"/>
                    </a:lnTo>
                    <a:lnTo>
                      <a:pt x="122" y="46"/>
                    </a:lnTo>
                    <a:lnTo>
                      <a:pt x="119" y="40"/>
                    </a:lnTo>
                    <a:lnTo>
                      <a:pt x="116" y="34"/>
                    </a:lnTo>
                    <a:lnTo>
                      <a:pt x="113" y="28"/>
                    </a:lnTo>
                    <a:lnTo>
                      <a:pt x="109" y="22"/>
                    </a:lnTo>
                    <a:lnTo>
                      <a:pt x="104" y="17"/>
                    </a:lnTo>
                    <a:lnTo>
                      <a:pt x="99" y="13"/>
                    </a:lnTo>
                    <a:lnTo>
                      <a:pt x="94" y="10"/>
                    </a:lnTo>
                    <a:lnTo>
                      <a:pt x="89" y="6"/>
                    </a:lnTo>
                    <a:lnTo>
                      <a:pt x="83" y="4"/>
                    </a:lnTo>
                    <a:lnTo>
                      <a:pt x="77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0"/>
                    </a:lnTo>
                    <a:lnTo>
                      <a:pt x="51" y="1"/>
                    </a:lnTo>
                    <a:lnTo>
                      <a:pt x="45" y="4"/>
                    </a:lnTo>
                    <a:lnTo>
                      <a:pt x="40" y="6"/>
                    </a:lnTo>
                    <a:lnTo>
                      <a:pt x="33" y="10"/>
                    </a:lnTo>
                    <a:lnTo>
                      <a:pt x="28" y="13"/>
                    </a:lnTo>
                    <a:lnTo>
                      <a:pt x="23" y="17"/>
                    </a:lnTo>
                    <a:lnTo>
                      <a:pt x="19" y="22"/>
                    </a:lnTo>
                    <a:lnTo>
                      <a:pt x="15" y="28"/>
                    </a:lnTo>
                    <a:lnTo>
                      <a:pt x="11" y="34"/>
                    </a:lnTo>
                    <a:lnTo>
                      <a:pt x="8" y="40"/>
                    </a:lnTo>
                    <a:lnTo>
                      <a:pt x="5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0" y="69"/>
                    </a:lnTo>
                    <a:lnTo>
                      <a:pt x="0" y="76"/>
                    </a:lnTo>
                    <a:lnTo>
                      <a:pt x="0" y="83"/>
                    </a:lnTo>
                    <a:lnTo>
                      <a:pt x="1" y="91"/>
                    </a:lnTo>
                    <a:lnTo>
                      <a:pt x="3" y="99"/>
                    </a:lnTo>
                    <a:lnTo>
                      <a:pt x="5" y="105"/>
                    </a:lnTo>
                    <a:lnTo>
                      <a:pt x="8" y="112"/>
                    </a:lnTo>
                    <a:lnTo>
                      <a:pt x="11" y="118"/>
                    </a:lnTo>
                    <a:lnTo>
                      <a:pt x="15" y="124"/>
                    </a:lnTo>
                    <a:lnTo>
                      <a:pt x="19" y="130"/>
                    </a:lnTo>
                    <a:lnTo>
                      <a:pt x="23" y="135"/>
                    </a:lnTo>
                    <a:lnTo>
                      <a:pt x="28" y="138"/>
                    </a:lnTo>
                    <a:lnTo>
                      <a:pt x="33" y="142"/>
                    </a:lnTo>
                    <a:lnTo>
                      <a:pt x="40" y="145"/>
                    </a:lnTo>
                    <a:lnTo>
                      <a:pt x="45" y="148"/>
                    </a:lnTo>
                    <a:lnTo>
                      <a:pt x="51" y="150"/>
                    </a:lnTo>
                    <a:lnTo>
                      <a:pt x="58" y="151"/>
                    </a:lnTo>
                    <a:lnTo>
                      <a:pt x="64" y="151"/>
                    </a:lnTo>
                    <a:lnTo>
                      <a:pt x="71" y="151"/>
                    </a:lnTo>
                    <a:lnTo>
                      <a:pt x="77" y="150"/>
                    </a:lnTo>
                    <a:lnTo>
                      <a:pt x="83" y="148"/>
                    </a:lnTo>
                    <a:lnTo>
                      <a:pt x="89" y="145"/>
                    </a:lnTo>
                    <a:lnTo>
                      <a:pt x="94" y="142"/>
                    </a:lnTo>
                    <a:lnTo>
                      <a:pt x="99" y="138"/>
                    </a:lnTo>
                    <a:lnTo>
                      <a:pt x="104" y="135"/>
                    </a:lnTo>
                    <a:lnTo>
                      <a:pt x="109" y="130"/>
                    </a:lnTo>
                    <a:lnTo>
                      <a:pt x="113" y="124"/>
                    </a:lnTo>
                    <a:lnTo>
                      <a:pt x="116" y="118"/>
                    </a:lnTo>
                    <a:lnTo>
                      <a:pt x="119" y="112"/>
                    </a:lnTo>
                    <a:lnTo>
                      <a:pt x="122" y="105"/>
                    </a:lnTo>
                    <a:lnTo>
                      <a:pt x="124" y="99"/>
                    </a:lnTo>
                    <a:lnTo>
                      <a:pt x="126" y="91"/>
                    </a:lnTo>
                    <a:lnTo>
                      <a:pt x="127" y="83"/>
                    </a:lnTo>
                    <a:lnTo>
                      <a:pt x="127" y="76"/>
                    </a:lnTo>
                    <a:close/>
                    <a:moveTo>
                      <a:pt x="118" y="76"/>
                    </a:moveTo>
                    <a:lnTo>
                      <a:pt x="118" y="82"/>
                    </a:lnTo>
                    <a:lnTo>
                      <a:pt x="117" y="89"/>
                    </a:lnTo>
                    <a:lnTo>
                      <a:pt x="116" y="95"/>
                    </a:lnTo>
                    <a:lnTo>
                      <a:pt x="114" y="101"/>
                    </a:lnTo>
                    <a:lnTo>
                      <a:pt x="109" y="112"/>
                    </a:lnTo>
                    <a:lnTo>
                      <a:pt x="102" y="121"/>
                    </a:lnTo>
                    <a:lnTo>
                      <a:pt x="94" y="130"/>
                    </a:lnTo>
                    <a:lnTo>
                      <a:pt x="85" y="136"/>
                    </a:lnTo>
                    <a:lnTo>
                      <a:pt x="80" y="138"/>
                    </a:lnTo>
                    <a:lnTo>
                      <a:pt x="75" y="139"/>
                    </a:lnTo>
                    <a:lnTo>
                      <a:pt x="70" y="141"/>
                    </a:lnTo>
                    <a:lnTo>
                      <a:pt x="64" y="141"/>
                    </a:lnTo>
                    <a:lnTo>
                      <a:pt x="59" y="141"/>
                    </a:lnTo>
                    <a:lnTo>
                      <a:pt x="53" y="139"/>
                    </a:lnTo>
                    <a:lnTo>
                      <a:pt x="48" y="138"/>
                    </a:lnTo>
                    <a:lnTo>
                      <a:pt x="43" y="136"/>
                    </a:lnTo>
                    <a:lnTo>
                      <a:pt x="38" y="132"/>
                    </a:lnTo>
                    <a:lnTo>
                      <a:pt x="33" y="130"/>
                    </a:lnTo>
                    <a:lnTo>
                      <a:pt x="29" y="126"/>
                    </a:lnTo>
                    <a:lnTo>
                      <a:pt x="25" y="121"/>
                    </a:lnTo>
                    <a:lnTo>
                      <a:pt x="21" y="117"/>
                    </a:lnTo>
                    <a:lnTo>
                      <a:pt x="18" y="112"/>
                    </a:lnTo>
                    <a:lnTo>
                      <a:pt x="16" y="107"/>
                    </a:lnTo>
                    <a:lnTo>
                      <a:pt x="13" y="101"/>
                    </a:lnTo>
                    <a:lnTo>
                      <a:pt x="12" y="95"/>
                    </a:lnTo>
                    <a:lnTo>
                      <a:pt x="10" y="89"/>
                    </a:lnTo>
                    <a:lnTo>
                      <a:pt x="9" y="82"/>
                    </a:lnTo>
                    <a:lnTo>
                      <a:pt x="9" y="76"/>
                    </a:lnTo>
                    <a:lnTo>
                      <a:pt x="9" y="69"/>
                    </a:lnTo>
                    <a:lnTo>
                      <a:pt x="10" y="63"/>
                    </a:lnTo>
                    <a:lnTo>
                      <a:pt x="12" y="57"/>
                    </a:lnTo>
                    <a:lnTo>
                      <a:pt x="13" y="51"/>
                    </a:lnTo>
                    <a:lnTo>
                      <a:pt x="18" y="40"/>
                    </a:lnTo>
                    <a:lnTo>
                      <a:pt x="25" y="30"/>
                    </a:lnTo>
                    <a:lnTo>
                      <a:pt x="33" y="22"/>
                    </a:lnTo>
                    <a:lnTo>
                      <a:pt x="43" y="16"/>
                    </a:lnTo>
                    <a:lnTo>
                      <a:pt x="48" y="13"/>
                    </a:lnTo>
                    <a:lnTo>
                      <a:pt x="53" y="12"/>
                    </a:lnTo>
                    <a:lnTo>
                      <a:pt x="59" y="11"/>
                    </a:lnTo>
                    <a:lnTo>
                      <a:pt x="64" y="11"/>
                    </a:lnTo>
                    <a:lnTo>
                      <a:pt x="70" y="11"/>
                    </a:lnTo>
                    <a:lnTo>
                      <a:pt x="75" y="12"/>
                    </a:lnTo>
                    <a:lnTo>
                      <a:pt x="80" y="13"/>
                    </a:lnTo>
                    <a:lnTo>
                      <a:pt x="85" y="16"/>
                    </a:lnTo>
                    <a:lnTo>
                      <a:pt x="94" y="22"/>
                    </a:lnTo>
                    <a:lnTo>
                      <a:pt x="102" y="30"/>
                    </a:lnTo>
                    <a:lnTo>
                      <a:pt x="109" y="40"/>
                    </a:lnTo>
                    <a:lnTo>
                      <a:pt x="114" y="51"/>
                    </a:lnTo>
                    <a:lnTo>
                      <a:pt x="116" y="57"/>
                    </a:lnTo>
                    <a:lnTo>
                      <a:pt x="117" y="63"/>
                    </a:lnTo>
                    <a:lnTo>
                      <a:pt x="118" y="69"/>
                    </a:lnTo>
                    <a:lnTo>
                      <a:pt x="118" y="76"/>
                    </a:lnTo>
                    <a:close/>
                  </a:path>
                </a:pathLst>
              </a:custGeom>
              <a:solidFill>
                <a:srgbClr val="F9DDB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03" name="Freeform 236"/>
              <p:cNvSpPr>
                <a:spLocks noEditPoints="1"/>
              </p:cNvSpPr>
              <p:nvPr/>
            </p:nvSpPr>
            <p:spPr bwMode="auto">
              <a:xfrm>
                <a:off x="1150" y="2648"/>
                <a:ext cx="23" cy="23"/>
              </a:xfrm>
              <a:custGeom>
                <a:avLst/>
                <a:gdLst>
                  <a:gd name="T0" fmla="*/ 23 w 118"/>
                  <a:gd name="T1" fmla="*/ 11 h 140"/>
                  <a:gd name="T2" fmla="*/ 22 w 118"/>
                  <a:gd name="T3" fmla="*/ 8 h 140"/>
                  <a:gd name="T4" fmla="*/ 21 w 118"/>
                  <a:gd name="T5" fmla="*/ 6 h 140"/>
                  <a:gd name="T6" fmla="*/ 20 w 118"/>
                  <a:gd name="T7" fmla="*/ 4 h 140"/>
                  <a:gd name="T8" fmla="*/ 19 w 118"/>
                  <a:gd name="T9" fmla="*/ 3 h 140"/>
                  <a:gd name="T10" fmla="*/ 17 w 118"/>
                  <a:gd name="T11" fmla="*/ 2 h 140"/>
                  <a:gd name="T12" fmla="*/ 15 w 118"/>
                  <a:gd name="T13" fmla="*/ 1 h 140"/>
                  <a:gd name="T14" fmla="*/ 13 w 118"/>
                  <a:gd name="T15" fmla="*/ 0 h 140"/>
                  <a:gd name="T16" fmla="*/ 10 w 118"/>
                  <a:gd name="T17" fmla="*/ 0 h 140"/>
                  <a:gd name="T18" fmla="*/ 8 w 118"/>
                  <a:gd name="T19" fmla="*/ 1 h 140"/>
                  <a:gd name="T20" fmla="*/ 6 w 118"/>
                  <a:gd name="T21" fmla="*/ 2 h 140"/>
                  <a:gd name="T22" fmla="*/ 4 w 118"/>
                  <a:gd name="T23" fmla="*/ 3 h 140"/>
                  <a:gd name="T24" fmla="*/ 3 w 118"/>
                  <a:gd name="T25" fmla="*/ 4 h 140"/>
                  <a:gd name="T26" fmla="*/ 1 w 118"/>
                  <a:gd name="T27" fmla="*/ 6 h 140"/>
                  <a:gd name="T28" fmla="*/ 0 w 118"/>
                  <a:gd name="T29" fmla="*/ 8 h 140"/>
                  <a:gd name="T30" fmla="*/ 0 w 118"/>
                  <a:gd name="T31" fmla="*/ 11 h 140"/>
                  <a:gd name="T32" fmla="*/ 0 w 118"/>
                  <a:gd name="T33" fmla="*/ 13 h 140"/>
                  <a:gd name="T34" fmla="*/ 0 w 118"/>
                  <a:gd name="T35" fmla="*/ 15 h 140"/>
                  <a:gd name="T36" fmla="*/ 1 w 118"/>
                  <a:gd name="T37" fmla="*/ 17 h 140"/>
                  <a:gd name="T38" fmla="*/ 3 w 118"/>
                  <a:gd name="T39" fmla="*/ 19 h 140"/>
                  <a:gd name="T40" fmla="*/ 4 w 118"/>
                  <a:gd name="T41" fmla="*/ 21 h 140"/>
                  <a:gd name="T42" fmla="*/ 6 w 118"/>
                  <a:gd name="T43" fmla="*/ 22 h 140"/>
                  <a:gd name="T44" fmla="*/ 8 w 118"/>
                  <a:gd name="T45" fmla="*/ 23 h 140"/>
                  <a:gd name="T46" fmla="*/ 10 w 118"/>
                  <a:gd name="T47" fmla="*/ 23 h 140"/>
                  <a:gd name="T48" fmla="*/ 13 w 118"/>
                  <a:gd name="T49" fmla="*/ 23 h 140"/>
                  <a:gd name="T50" fmla="*/ 15 w 118"/>
                  <a:gd name="T51" fmla="*/ 23 h 140"/>
                  <a:gd name="T52" fmla="*/ 17 w 118"/>
                  <a:gd name="T53" fmla="*/ 22 h 140"/>
                  <a:gd name="T54" fmla="*/ 19 w 118"/>
                  <a:gd name="T55" fmla="*/ 21 h 140"/>
                  <a:gd name="T56" fmla="*/ 20 w 118"/>
                  <a:gd name="T57" fmla="*/ 19 h 140"/>
                  <a:gd name="T58" fmla="*/ 21 w 118"/>
                  <a:gd name="T59" fmla="*/ 17 h 140"/>
                  <a:gd name="T60" fmla="*/ 22 w 118"/>
                  <a:gd name="T61" fmla="*/ 15 h 140"/>
                  <a:gd name="T62" fmla="*/ 23 w 118"/>
                  <a:gd name="T63" fmla="*/ 13 h 140"/>
                  <a:gd name="T64" fmla="*/ 21 w 118"/>
                  <a:gd name="T65" fmla="*/ 12 h 140"/>
                  <a:gd name="T66" fmla="*/ 20 w 118"/>
                  <a:gd name="T67" fmla="*/ 15 h 140"/>
                  <a:gd name="T68" fmla="*/ 18 w 118"/>
                  <a:gd name="T69" fmla="*/ 19 h 140"/>
                  <a:gd name="T70" fmla="*/ 15 w 118"/>
                  <a:gd name="T71" fmla="*/ 21 h 140"/>
                  <a:gd name="T72" fmla="*/ 12 w 118"/>
                  <a:gd name="T73" fmla="*/ 21 h 140"/>
                  <a:gd name="T74" fmla="*/ 8 w 118"/>
                  <a:gd name="T75" fmla="*/ 21 h 140"/>
                  <a:gd name="T76" fmla="*/ 4 w 118"/>
                  <a:gd name="T77" fmla="*/ 19 h 140"/>
                  <a:gd name="T78" fmla="*/ 3 w 118"/>
                  <a:gd name="T79" fmla="*/ 15 h 140"/>
                  <a:gd name="T80" fmla="*/ 2 w 118"/>
                  <a:gd name="T81" fmla="*/ 12 h 140"/>
                  <a:gd name="T82" fmla="*/ 3 w 118"/>
                  <a:gd name="T83" fmla="*/ 8 h 140"/>
                  <a:gd name="T84" fmla="*/ 4 w 118"/>
                  <a:gd name="T85" fmla="*/ 5 h 140"/>
                  <a:gd name="T86" fmla="*/ 8 w 118"/>
                  <a:gd name="T87" fmla="*/ 3 h 140"/>
                  <a:gd name="T88" fmla="*/ 12 w 118"/>
                  <a:gd name="T89" fmla="*/ 2 h 140"/>
                  <a:gd name="T90" fmla="*/ 15 w 118"/>
                  <a:gd name="T91" fmla="*/ 3 h 140"/>
                  <a:gd name="T92" fmla="*/ 18 w 118"/>
                  <a:gd name="T93" fmla="*/ 5 h 140"/>
                  <a:gd name="T94" fmla="*/ 20 w 118"/>
                  <a:gd name="T95" fmla="*/ 8 h 140"/>
                  <a:gd name="T96" fmla="*/ 21 w 118"/>
                  <a:gd name="T97" fmla="*/ 12 h 1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8"/>
                  <a:gd name="T148" fmla="*/ 0 h 140"/>
                  <a:gd name="T149" fmla="*/ 118 w 118"/>
                  <a:gd name="T150" fmla="*/ 140 h 1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8" h="140">
                    <a:moveTo>
                      <a:pt x="118" y="71"/>
                    </a:moveTo>
                    <a:lnTo>
                      <a:pt x="117" y="64"/>
                    </a:lnTo>
                    <a:lnTo>
                      <a:pt x="116" y="56"/>
                    </a:lnTo>
                    <a:lnTo>
                      <a:pt x="115" y="50"/>
                    </a:lnTo>
                    <a:lnTo>
                      <a:pt x="113" y="43"/>
                    </a:lnTo>
                    <a:lnTo>
                      <a:pt x="110" y="37"/>
                    </a:lnTo>
                    <a:lnTo>
                      <a:pt x="108" y="31"/>
                    </a:lnTo>
                    <a:lnTo>
                      <a:pt x="104" y="26"/>
                    </a:lnTo>
                    <a:lnTo>
                      <a:pt x="100" y="22"/>
                    </a:lnTo>
                    <a:lnTo>
                      <a:pt x="96" y="17"/>
                    </a:lnTo>
                    <a:lnTo>
                      <a:pt x="92" y="12"/>
                    </a:lnTo>
                    <a:lnTo>
                      <a:pt x="87" y="10"/>
                    </a:lnTo>
                    <a:lnTo>
                      <a:pt x="82" y="6"/>
                    </a:lnTo>
                    <a:lnTo>
                      <a:pt x="76" y="4"/>
                    </a:lnTo>
                    <a:lnTo>
                      <a:pt x="71" y="2"/>
                    </a:lnTo>
                    <a:lnTo>
                      <a:pt x="65" y="1"/>
                    </a:lnTo>
                    <a:lnTo>
                      <a:pt x="59" y="0"/>
                    </a:lnTo>
                    <a:lnTo>
                      <a:pt x="53" y="1"/>
                    </a:lnTo>
                    <a:lnTo>
                      <a:pt x="47" y="2"/>
                    </a:lnTo>
                    <a:lnTo>
                      <a:pt x="42" y="4"/>
                    </a:lnTo>
                    <a:lnTo>
                      <a:pt x="36" y="6"/>
                    </a:lnTo>
                    <a:lnTo>
                      <a:pt x="31" y="10"/>
                    </a:lnTo>
                    <a:lnTo>
                      <a:pt x="25" y="12"/>
                    </a:lnTo>
                    <a:lnTo>
                      <a:pt x="21" y="17"/>
                    </a:lnTo>
                    <a:lnTo>
                      <a:pt x="17" y="22"/>
                    </a:lnTo>
                    <a:lnTo>
                      <a:pt x="13" y="26"/>
                    </a:lnTo>
                    <a:lnTo>
                      <a:pt x="10" y="31"/>
                    </a:lnTo>
                    <a:lnTo>
                      <a:pt x="7" y="37"/>
                    </a:lnTo>
                    <a:lnTo>
                      <a:pt x="4" y="43"/>
                    </a:lnTo>
                    <a:lnTo>
                      <a:pt x="2" y="50"/>
                    </a:lnTo>
                    <a:lnTo>
                      <a:pt x="1" y="56"/>
                    </a:lnTo>
                    <a:lnTo>
                      <a:pt x="0" y="64"/>
                    </a:lnTo>
                    <a:lnTo>
                      <a:pt x="0" y="71"/>
                    </a:lnTo>
                    <a:lnTo>
                      <a:pt x="0" y="78"/>
                    </a:lnTo>
                    <a:lnTo>
                      <a:pt x="1" y="85"/>
                    </a:lnTo>
                    <a:lnTo>
                      <a:pt x="2" y="91"/>
                    </a:lnTo>
                    <a:lnTo>
                      <a:pt x="4" y="98"/>
                    </a:lnTo>
                    <a:lnTo>
                      <a:pt x="7" y="104"/>
                    </a:lnTo>
                    <a:lnTo>
                      <a:pt x="10" y="110"/>
                    </a:lnTo>
                    <a:lnTo>
                      <a:pt x="13" y="115"/>
                    </a:lnTo>
                    <a:lnTo>
                      <a:pt x="17" y="120"/>
                    </a:lnTo>
                    <a:lnTo>
                      <a:pt x="21" y="125"/>
                    </a:lnTo>
                    <a:lnTo>
                      <a:pt x="25" y="128"/>
                    </a:lnTo>
                    <a:lnTo>
                      <a:pt x="31" y="132"/>
                    </a:lnTo>
                    <a:lnTo>
                      <a:pt x="36" y="136"/>
                    </a:lnTo>
                    <a:lnTo>
                      <a:pt x="42" y="138"/>
                    </a:lnTo>
                    <a:lnTo>
                      <a:pt x="47" y="139"/>
                    </a:lnTo>
                    <a:lnTo>
                      <a:pt x="53" y="140"/>
                    </a:lnTo>
                    <a:lnTo>
                      <a:pt x="59" y="140"/>
                    </a:lnTo>
                    <a:lnTo>
                      <a:pt x="65" y="140"/>
                    </a:lnTo>
                    <a:lnTo>
                      <a:pt x="71" y="139"/>
                    </a:lnTo>
                    <a:lnTo>
                      <a:pt x="76" y="138"/>
                    </a:lnTo>
                    <a:lnTo>
                      <a:pt x="82" y="136"/>
                    </a:lnTo>
                    <a:lnTo>
                      <a:pt x="87" y="132"/>
                    </a:lnTo>
                    <a:lnTo>
                      <a:pt x="92" y="128"/>
                    </a:lnTo>
                    <a:lnTo>
                      <a:pt x="96" y="125"/>
                    </a:lnTo>
                    <a:lnTo>
                      <a:pt x="100" y="120"/>
                    </a:lnTo>
                    <a:lnTo>
                      <a:pt x="104" y="115"/>
                    </a:lnTo>
                    <a:lnTo>
                      <a:pt x="108" y="110"/>
                    </a:lnTo>
                    <a:lnTo>
                      <a:pt x="110" y="104"/>
                    </a:lnTo>
                    <a:lnTo>
                      <a:pt x="113" y="98"/>
                    </a:lnTo>
                    <a:lnTo>
                      <a:pt x="115" y="91"/>
                    </a:lnTo>
                    <a:lnTo>
                      <a:pt x="116" y="85"/>
                    </a:lnTo>
                    <a:lnTo>
                      <a:pt x="117" y="78"/>
                    </a:lnTo>
                    <a:lnTo>
                      <a:pt x="118" y="71"/>
                    </a:lnTo>
                    <a:close/>
                    <a:moveTo>
                      <a:pt x="109" y="71"/>
                    </a:moveTo>
                    <a:lnTo>
                      <a:pt x="108" y="83"/>
                    </a:lnTo>
                    <a:lnTo>
                      <a:pt x="105" y="94"/>
                    </a:lnTo>
                    <a:lnTo>
                      <a:pt x="100" y="104"/>
                    </a:lnTo>
                    <a:lnTo>
                      <a:pt x="94" y="113"/>
                    </a:lnTo>
                    <a:lnTo>
                      <a:pt x="87" y="120"/>
                    </a:lnTo>
                    <a:lnTo>
                      <a:pt x="78" y="126"/>
                    </a:lnTo>
                    <a:lnTo>
                      <a:pt x="69" y="128"/>
                    </a:lnTo>
                    <a:lnTo>
                      <a:pt x="59" y="130"/>
                    </a:lnTo>
                    <a:lnTo>
                      <a:pt x="49" y="128"/>
                    </a:lnTo>
                    <a:lnTo>
                      <a:pt x="40" y="126"/>
                    </a:lnTo>
                    <a:lnTo>
                      <a:pt x="31" y="120"/>
                    </a:lnTo>
                    <a:lnTo>
                      <a:pt x="23" y="113"/>
                    </a:lnTo>
                    <a:lnTo>
                      <a:pt x="17" y="104"/>
                    </a:lnTo>
                    <a:lnTo>
                      <a:pt x="13" y="94"/>
                    </a:lnTo>
                    <a:lnTo>
                      <a:pt x="10" y="83"/>
                    </a:lnTo>
                    <a:lnTo>
                      <a:pt x="9" y="71"/>
                    </a:lnTo>
                    <a:lnTo>
                      <a:pt x="10" y="59"/>
                    </a:lnTo>
                    <a:lnTo>
                      <a:pt x="13" y="48"/>
                    </a:lnTo>
                    <a:lnTo>
                      <a:pt x="17" y="37"/>
                    </a:lnTo>
                    <a:lnTo>
                      <a:pt x="23" y="29"/>
                    </a:lnTo>
                    <a:lnTo>
                      <a:pt x="31" y="22"/>
                    </a:lnTo>
                    <a:lnTo>
                      <a:pt x="40" y="16"/>
                    </a:lnTo>
                    <a:lnTo>
                      <a:pt x="49" y="12"/>
                    </a:lnTo>
                    <a:lnTo>
                      <a:pt x="59" y="11"/>
                    </a:lnTo>
                    <a:lnTo>
                      <a:pt x="69" y="12"/>
                    </a:lnTo>
                    <a:lnTo>
                      <a:pt x="78" y="16"/>
                    </a:lnTo>
                    <a:lnTo>
                      <a:pt x="87" y="22"/>
                    </a:lnTo>
                    <a:lnTo>
                      <a:pt x="94" y="29"/>
                    </a:lnTo>
                    <a:lnTo>
                      <a:pt x="100" y="37"/>
                    </a:lnTo>
                    <a:lnTo>
                      <a:pt x="105" y="48"/>
                    </a:lnTo>
                    <a:lnTo>
                      <a:pt x="108" y="59"/>
                    </a:lnTo>
                    <a:lnTo>
                      <a:pt x="109" y="71"/>
                    </a:lnTo>
                    <a:close/>
                  </a:path>
                </a:pathLst>
              </a:custGeom>
              <a:solidFill>
                <a:srgbClr val="F9E0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04" name="Freeform 237"/>
              <p:cNvSpPr>
                <a:spLocks noEditPoints="1"/>
              </p:cNvSpPr>
              <p:nvPr/>
            </p:nvSpPr>
            <p:spPr bwMode="auto">
              <a:xfrm>
                <a:off x="1151" y="2649"/>
                <a:ext cx="21" cy="21"/>
              </a:xfrm>
              <a:custGeom>
                <a:avLst/>
                <a:gdLst>
                  <a:gd name="T0" fmla="*/ 21 w 109"/>
                  <a:gd name="T1" fmla="*/ 9 h 130"/>
                  <a:gd name="T2" fmla="*/ 21 w 109"/>
                  <a:gd name="T3" fmla="*/ 7 h 130"/>
                  <a:gd name="T4" fmla="*/ 19 w 109"/>
                  <a:gd name="T5" fmla="*/ 5 h 130"/>
                  <a:gd name="T6" fmla="*/ 16 w 109"/>
                  <a:gd name="T7" fmla="*/ 2 h 130"/>
                  <a:gd name="T8" fmla="*/ 14 w 109"/>
                  <a:gd name="T9" fmla="*/ 0 h 130"/>
                  <a:gd name="T10" fmla="*/ 12 w 109"/>
                  <a:gd name="T11" fmla="*/ 0 h 130"/>
                  <a:gd name="T12" fmla="*/ 10 w 109"/>
                  <a:gd name="T13" fmla="*/ 0 h 130"/>
                  <a:gd name="T14" fmla="*/ 8 w 109"/>
                  <a:gd name="T15" fmla="*/ 0 h 130"/>
                  <a:gd name="T16" fmla="*/ 5 w 109"/>
                  <a:gd name="T17" fmla="*/ 2 h 130"/>
                  <a:gd name="T18" fmla="*/ 2 w 109"/>
                  <a:gd name="T19" fmla="*/ 5 h 130"/>
                  <a:gd name="T20" fmla="*/ 1 w 109"/>
                  <a:gd name="T21" fmla="*/ 7 h 130"/>
                  <a:gd name="T22" fmla="*/ 0 w 109"/>
                  <a:gd name="T23" fmla="*/ 9 h 130"/>
                  <a:gd name="T24" fmla="*/ 0 w 109"/>
                  <a:gd name="T25" fmla="*/ 11 h 130"/>
                  <a:gd name="T26" fmla="*/ 1 w 109"/>
                  <a:gd name="T27" fmla="*/ 14 h 130"/>
                  <a:gd name="T28" fmla="*/ 1 w 109"/>
                  <a:gd name="T29" fmla="*/ 16 h 130"/>
                  <a:gd name="T30" fmla="*/ 2 w 109"/>
                  <a:gd name="T31" fmla="*/ 17 h 130"/>
                  <a:gd name="T32" fmla="*/ 4 w 109"/>
                  <a:gd name="T33" fmla="*/ 19 h 130"/>
                  <a:gd name="T34" fmla="*/ 6 w 109"/>
                  <a:gd name="T35" fmla="*/ 20 h 130"/>
                  <a:gd name="T36" fmla="*/ 8 w 109"/>
                  <a:gd name="T37" fmla="*/ 21 h 130"/>
                  <a:gd name="T38" fmla="*/ 10 w 109"/>
                  <a:gd name="T39" fmla="*/ 21 h 130"/>
                  <a:gd name="T40" fmla="*/ 12 w 109"/>
                  <a:gd name="T41" fmla="*/ 21 h 130"/>
                  <a:gd name="T42" fmla="*/ 14 w 109"/>
                  <a:gd name="T43" fmla="*/ 21 h 130"/>
                  <a:gd name="T44" fmla="*/ 16 w 109"/>
                  <a:gd name="T45" fmla="*/ 19 h 130"/>
                  <a:gd name="T46" fmla="*/ 19 w 109"/>
                  <a:gd name="T47" fmla="*/ 16 h 130"/>
                  <a:gd name="T48" fmla="*/ 21 w 109"/>
                  <a:gd name="T49" fmla="*/ 14 h 130"/>
                  <a:gd name="T50" fmla="*/ 21 w 109"/>
                  <a:gd name="T51" fmla="*/ 11 h 130"/>
                  <a:gd name="T52" fmla="*/ 19 w 109"/>
                  <a:gd name="T53" fmla="*/ 11 h 130"/>
                  <a:gd name="T54" fmla="*/ 19 w 109"/>
                  <a:gd name="T55" fmla="*/ 14 h 130"/>
                  <a:gd name="T56" fmla="*/ 17 w 109"/>
                  <a:gd name="T57" fmla="*/ 17 h 130"/>
                  <a:gd name="T58" fmla="*/ 14 w 109"/>
                  <a:gd name="T59" fmla="*/ 18 h 130"/>
                  <a:gd name="T60" fmla="*/ 11 w 109"/>
                  <a:gd name="T61" fmla="*/ 19 h 130"/>
                  <a:gd name="T62" fmla="*/ 7 w 109"/>
                  <a:gd name="T63" fmla="*/ 18 h 130"/>
                  <a:gd name="T64" fmla="*/ 4 w 109"/>
                  <a:gd name="T65" fmla="*/ 17 h 130"/>
                  <a:gd name="T66" fmla="*/ 3 w 109"/>
                  <a:gd name="T67" fmla="*/ 14 h 130"/>
                  <a:gd name="T68" fmla="*/ 2 w 109"/>
                  <a:gd name="T69" fmla="*/ 11 h 130"/>
                  <a:gd name="T70" fmla="*/ 3 w 109"/>
                  <a:gd name="T71" fmla="*/ 7 h 130"/>
                  <a:gd name="T72" fmla="*/ 4 w 109"/>
                  <a:gd name="T73" fmla="*/ 4 h 130"/>
                  <a:gd name="T74" fmla="*/ 7 w 109"/>
                  <a:gd name="T75" fmla="*/ 3 h 130"/>
                  <a:gd name="T76" fmla="*/ 11 w 109"/>
                  <a:gd name="T77" fmla="*/ 2 h 130"/>
                  <a:gd name="T78" fmla="*/ 14 w 109"/>
                  <a:gd name="T79" fmla="*/ 3 h 130"/>
                  <a:gd name="T80" fmla="*/ 17 w 109"/>
                  <a:gd name="T81" fmla="*/ 4 h 130"/>
                  <a:gd name="T82" fmla="*/ 19 w 109"/>
                  <a:gd name="T83" fmla="*/ 7 h 130"/>
                  <a:gd name="T84" fmla="*/ 19 w 109"/>
                  <a:gd name="T85" fmla="*/ 11 h 13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9"/>
                  <a:gd name="T130" fmla="*/ 0 h 130"/>
                  <a:gd name="T131" fmla="*/ 109 w 109"/>
                  <a:gd name="T132" fmla="*/ 130 h 13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9" h="130">
                    <a:moveTo>
                      <a:pt x="109" y="65"/>
                    </a:moveTo>
                    <a:lnTo>
                      <a:pt x="109" y="58"/>
                    </a:lnTo>
                    <a:lnTo>
                      <a:pt x="108" y="52"/>
                    </a:lnTo>
                    <a:lnTo>
                      <a:pt x="107" y="46"/>
                    </a:lnTo>
                    <a:lnTo>
                      <a:pt x="105" y="40"/>
                    </a:lnTo>
                    <a:lnTo>
                      <a:pt x="100" y="29"/>
                    </a:lnTo>
                    <a:lnTo>
                      <a:pt x="93" y="19"/>
                    </a:lnTo>
                    <a:lnTo>
                      <a:pt x="85" y="11"/>
                    </a:lnTo>
                    <a:lnTo>
                      <a:pt x="76" y="5"/>
                    </a:lnTo>
                    <a:lnTo>
                      <a:pt x="71" y="2"/>
                    </a:lnTo>
                    <a:lnTo>
                      <a:pt x="66" y="1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4" y="1"/>
                    </a:lnTo>
                    <a:lnTo>
                      <a:pt x="39" y="2"/>
                    </a:lnTo>
                    <a:lnTo>
                      <a:pt x="34" y="5"/>
                    </a:lnTo>
                    <a:lnTo>
                      <a:pt x="24" y="11"/>
                    </a:lnTo>
                    <a:lnTo>
                      <a:pt x="16" y="19"/>
                    </a:lnTo>
                    <a:lnTo>
                      <a:pt x="9" y="29"/>
                    </a:lnTo>
                    <a:lnTo>
                      <a:pt x="4" y="40"/>
                    </a:lnTo>
                    <a:lnTo>
                      <a:pt x="3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0" y="71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4" y="90"/>
                    </a:lnTo>
                    <a:lnTo>
                      <a:pt x="7" y="96"/>
                    </a:lnTo>
                    <a:lnTo>
                      <a:pt x="9" y="101"/>
                    </a:lnTo>
                    <a:lnTo>
                      <a:pt x="12" y="106"/>
                    </a:lnTo>
                    <a:lnTo>
                      <a:pt x="16" y="110"/>
                    </a:lnTo>
                    <a:lnTo>
                      <a:pt x="20" y="115"/>
                    </a:lnTo>
                    <a:lnTo>
                      <a:pt x="24" y="119"/>
                    </a:lnTo>
                    <a:lnTo>
                      <a:pt x="29" y="121"/>
                    </a:lnTo>
                    <a:lnTo>
                      <a:pt x="34" y="125"/>
                    </a:lnTo>
                    <a:lnTo>
                      <a:pt x="39" y="127"/>
                    </a:lnTo>
                    <a:lnTo>
                      <a:pt x="44" y="128"/>
                    </a:lnTo>
                    <a:lnTo>
                      <a:pt x="50" y="130"/>
                    </a:lnTo>
                    <a:lnTo>
                      <a:pt x="55" y="130"/>
                    </a:lnTo>
                    <a:lnTo>
                      <a:pt x="61" y="130"/>
                    </a:lnTo>
                    <a:lnTo>
                      <a:pt x="66" y="128"/>
                    </a:lnTo>
                    <a:lnTo>
                      <a:pt x="71" y="127"/>
                    </a:lnTo>
                    <a:lnTo>
                      <a:pt x="76" y="125"/>
                    </a:lnTo>
                    <a:lnTo>
                      <a:pt x="85" y="119"/>
                    </a:lnTo>
                    <a:lnTo>
                      <a:pt x="93" y="110"/>
                    </a:lnTo>
                    <a:lnTo>
                      <a:pt x="100" y="101"/>
                    </a:lnTo>
                    <a:lnTo>
                      <a:pt x="105" y="90"/>
                    </a:lnTo>
                    <a:lnTo>
                      <a:pt x="107" y="84"/>
                    </a:lnTo>
                    <a:lnTo>
                      <a:pt x="108" y="78"/>
                    </a:lnTo>
                    <a:lnTo>
                      <a:pt x="109" y="71"/>
                    </a:lnTo>
                    <a:lnTo>
                      <a:pt x="109" y="65"/>
                    </a:lnTo>
                    <a:close/>
                    <a:moveTo>
                      <a:pt x="100" y="65"/>
                    </a:moveTo>
                    <a:lnTo>
                      <a:pt x="99" y="76"/>
                    </a:lnTo>
                    <a:lnTo>
                      <a:pt x="97" y="85"/>
                    </a:lnTo>
                    <a:lnTo>
                      <a:pt x="92" y="95"/>
                    </a:lnTo>
                    <a:lnTo>
                      <a:pt x="87" y="103"/>
                    </a:lnTo>
                    <a:lnTo>
                      <a:pt x="80" y="109"/>
                    </a:lnTo>
                    <a:lnTo>
                      <a:pt x="73" y="114"/>
                    </a:lnTo>
                    <a:lnTo>
                      <a:pt x="64" y="118"/>
                    </a:lnTo>
                    <a:lnTo>
                      <a:pt x="55" y="119"/>
                    </a:lnTo>
                    <a:lnTo>
                      <a:pt x="46" y="118"/>
                    </a:lnTo>
                    <a:lnTo>
                      <a:pt x="38" y="114"/>
                    </a:lnTo>
                    <a:lnTo>
                      <a:pt x="30" y="109"/>
                    </a:lnTo>
                    <a:lnTo>
                      <a:pt x="22" y="103"/>
                    </a:lnTo>
                    <a:lnTo>
                      <a:pt x="17" y="95"/>
                    </a:lnTo>
                    <a:lnTo>
                      <a:pt x="13" y="85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10" y="54"/>
                    </a:lnTo>
                    <a:lnTo>
                      <a:pt x="13" y="43"/>
                    </a:lnTo>
                    <a:lnTo>
                      <a:pt x="17" y="35"/>
                    </a:lnTo>
                    <a:lnTo>
                      <a:pt x="22" y="26"/>
                    </a:lnTo>
                    <a:lnTo>
                      <a:pt x="30" y="20"/>
                    </a:lnTo>
                    <a:lnTo>
                      <a:pt x="38" y="16"/>
                    </a:lnTo>
                    <a:lnTo>
                      <a:pt x="46" y="12"/>
                    </a:lnTo>
                    <a:lnTo>
                      <a:pt x="55" y="11"/>
                    </a:lnTo>
                    <a:lnTo>
                      <a:pt x="64" y="12"/>
                    </a:lnTo>
                    <a:lnTo>
                      <a:pt x="73" y="16"/>
                    </a:lnTo>
                    <a:lnTo>
                      <a:pt x="80" y="20"/>
                    </a:lnTo>
                    <a:lnTo>
                      <a:pt x="87" y="26"/>
                    </a:lnTo>
                    <a:lnTo>
                      <a:pt x="92" y="35"/>
                    </a:lnTo>
                    <a:lnTo>
                      <a:pt x="97" y="43"/>
                    </a:lnTo>
                    <a:lnTo>
                      <a:pt x="99" y="54"/>
                    </a:lnTo>
                    <a:lnTo>
                      <a:pt x="100" y="65"/>
                    </a:lnTo>
                    <a:close/>
                  </a:path>
                </a:pathLst>
              </a:custGeom>
              <a:solidFill>
                <a:srgbClr val="FAE3B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05" name="Freeform 238"/>
              <p:cNvSpPr>
                <a:spLocks noEditPoints="1"/>
              </p:cNvSpPr>
              <p:nvPr/>
            </p:nvSpPr>
            <p:spPr bwMode="auto">
              <a:xfrm>
                <a:off x="1152" y="2649"/>
                <a:ext cx="20" cy="20"/>
              </a:xfrm>
              <a:custGeom>
                <a:avLst/>
                <a:gdLst>
                  <a:gd name="T0" fmla="*/ 20 w 100"/>
                  <a:gd name="T1" fmla="*/ 8 h 119"/>
                  <a:gd name="T2" fmla="*/ 18 w 100"/>
                  <a:gd name="T3" fmla="*/ 4 h 119"/>
                  <a:gd name="T4" fmla="*/ 16 w 100"/>
                  <a:gd name="T5" fmla="*/ 2 h 119"/>
                  <a:gd name="T6" fmla="*/ 12 w 100"/>
                  <a:gd name="T7" fmla="*/ 0 h 119"/>
                  <a:gd name="T8" fmla="*/ 8 w 100"/>
                  <a:gd name="T9" fmla="*/ 0 h 119"/>
                  <a:gd name="T10" fmla="*/ 4 w 100"/>
                  <a:gd name="T11" fmla="*/ 2 h 119"/>
                  <a:gd name="T12" fmla="*/ 2 w 100"/>
                  <a:gd name="T13" fmla="*/ 4 h 119"/>
                  <a:gd name="T14" fmla="*/ 0 w 100"/>
                  <a:gd name="T15" fmla="*/ 8 h 119"/>
                  <a:gd name="T16" fmla="*/ 0 w 100"/>
                  <a:gd name="T17" fmla="*/ 12 h 119"/>
                  <a:gd name="T18" fmla="*/ 2 w 100"/>
                  <a:gd name="T19" fmla="*/ 16 h 119"/>
                  <a:gd name="T20" fmla="*/ 4 w 100"/>
                  <a:gd name="T21" fmla="*/ 18 h 119"/>
                  <a:gd name="T22" fmla="*/ 8 w 100"/>
                  <a:gd name="T23" fmla="*/ 20 h 119"/>
                  <a:gd name="T24" fmla="*/ 12 w 100"/>
                  <a:gd name="T25" fmla="*/ 20 h 119"/>
                  <a:gd name="T26" fmla="*/ 16 w 100"/>
                  <a:gd name="T27" fmla="*/ 18 h 119"/>
                  <a:gd name="T28" fmla="*/ 18 w 100"/>
                  <a:gd name="T29" fmla="*/ 16 h 119"/>
                  <a:gd name="T30" fmla="*/ 20 w 100"/>
                  <a:gd name="T31" fmla="*/ 12 h 119"/>
                  <a:gd name="T32" fmla="*/ 18 w 100"/>
                  <a:gd name="T33" fmla="*/ 10 h 119"/>
                  <a:gd name="T34" fmla="*/ 17 w 100"/>
                  <a:gd name="T35" fmla="*/ 13 h 119"/>
                  <a:gd name="T36" fmla="*/ 16 w 100"/>
                  <a:gd name="T37" fmla="*/ 16 h 119"/>
                  <a:gd name="T38" fmla="*/ 13 w 100"/>
                  <a:gd name="T39" fmla="*/ 17 h 119"/>
                  <a:gd name="T40" fmla="*/ 10 w 100"/>
                  <a:gd name="T41" fmla="*/ 18 h 119"/>
                  <a:gd name="T42" fmla="*/ 7 w 100"/>
                  <a:gd name="T43" fmla="*/ 17 h 119"/>
                  <a:gd name="T44" fmla="*/ 4 w 100"/>
                  <a:gd name="T45" fmla="*/ 16 h 119"/>
                  <a:gd name="T46" fmla="*/ 2 w 100"/>
                  <a:gd name="T47" fmla="*/ 13 h 119"/>
                  <a:gd name="T48" fmla="*/ 2 w 100"/>
                  <a:gd name="T49" fmla="*/ 10 h 119"/>
                  <a:gd name="T50" fmla="*/ 2 w 100"/>
                  <a:gd name="T51" fmla="*/ 7 h 119"/>
                  <a:gd name="T52" fmla="*/ 4 w 100"/>
                  <a:gd name="T53" fmla="*/ 4 h 119"/>
                  <a:gd name="T54" fmla="*/ 7 w 100"/>
                  <a:gd name="T55" fmla="*/ 3 h 119"/>
                  <a:gd name="T56" fmla="*/ 10 w 100"/>
                  <a:gd name="T57" fmla="*/ 2 h 119"/>
                  <a:gd name="T58" fmla="*/ 13 w 100"/>
                  <a:gd name="T59" fmla="*/ 3 h 119"/>
                  <a:gd name="T60" fmla="*/ 16 w 100"/>
                  <a:gd name="T61" fmla="*/ 4 h 119"/>
                  <a:gd name="T62" fmla="*/ 17 w 100"/>
                  <a:gd name="T63" fmla="*/ 7 h 119"/>
                  <a:gd name="T64" fmla="*/ 18 w 100"/>
                  <a:gd name="T65" fmla="*/ 10 h 1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0"/>
                  <a:gd name="T100" fmla="*/ 0 h 119"/>
                  <a:gd name="T101" fmla="*/ 100 w 100"/>
                  <a:gd name="T102" fmla="*/ 119 h 11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0" h="119">
                    <a:moveTo>
                      <a:pt x="100" y="60"/>
                    </a:moveTo>
                    <a:lnTo>
                      <a:pt x="99" y="48"/>
                    </a:lnTo>
                    <a:lnTo>
                      <a:pt x="96" y="37"/>
                    </a:lnTo>
                    <a:lnTo>
                      <a:pt x="91" y="26"/>
                    </a:lnTo>
                    <a:lnTo>
                      <a:pt x="85" y="18"/>
                    </a:lnTo>
                    <a:lnTo>
                      <a:pt x="78" y="11"/>
                    </a:lnTo>
                    <a:lnTo>
                      <a:pt x="69" y="5"/>
                    </a:lnTo>
                    <a:lnTo>
                      <a:pt x="60" y="1"/>
                    </a:lnTo>
                    <a:lnTo>
                      <a:pt x="50" y="0"/>
                    </a:lnTo>
                    <a:lnTo>
                      <a:pt x="40" y="1"/>
                    </a:lnTo>
                    <a:lnTo>
                      <a:pt x="31" y="5"/>
                    </a:lnTo>
                    <a:lnTo>
                      <a:pt x="22" y="11"/>
                    </a:lnTo>
                    <a:lnTo>
                      <a:pt x="14" y="18"/>
                    </a:lnTo>
                    <a:lnTo>
                      <a:pt x="8" y="26"/>
                    </a:lnTo>
                    <a:lnTo>
                      <a:pt x="4" y="37"/>
                    </a:lnTo>
                    <a:lnTo>
                      <a:pt x="1" y="48"/>
                    </a:lnTo>
                    <a:lnTo>
                      <a:pt x="0" y="60"/>
                    </a:lnTo>
                    <a:lnTo>
                      <a:pt x="1" y="72"/>
                    </a:lnTo>
                    <a:lnTo>
                      <a:pt x="4" y="83"/>
                    </a:lnTo>
                    <a:lnTo>
                      <a:pt x="8" y="93"/>
                    </a:lnTo>
                    <a:lnTo>
                      <a:pt x="14" y="102"/>
                    </a:lnTo>
                    <a:lnTo>
                      <a:pt x="22" y="109"/>
                    </a:lnTo>
                    <a:lnTo>
                      <a:pt x="31" y="115"/>
                    </a:lnTo>
                    <a:lnTo>
                      <a:pt x="40" y="117"/>
                    </a:lnTo>
                    <a:lnTo>
                      <a:pt x="50" y="119"/>
                    </a:lnTo>
                    <a:lnTo>
                      <a:pt x="60" y="117"/>
                    </a:lnTo>
                    <a:lnTo>
                      <a:pt x="69" y="115"/>
                    </a:lnTo>
                    <a:lnTo>
                      <a:pt x="78" y="109"/>
                    </a:lnTo>
                    <a:lnTo>
                      <a:pt x="85" y="102"/>
                    </a:lnTo>
                    <a:lnTo>
                      <a:pt x="91" y="93"/>
                    </a:lnTo>
                    <a:lnTo>
                      <a:pt x="96" y="83"/>
                    </a:lnTo>
                    <a:lnTo>
                      <a:pt x="99" y="72"/>
                    </a:lnTo>
                    <a:lnTo>
                      <a:pt x="100" y="60"/>
                    </a:lnTo>
                    <a:close/>
                    <a:moveTo>
                      <a:pt x="91" y="60"/>
                    </a:moveTo>
                    <a:lnTo>
                      <a:pt x="90" y="69"/>
                    </a:lnTo>
                    <a:lnTo>
                      <a:pt x="87" y="79"/>
                    </a:lnTo>
                    <a:lnTo>
                      <a:pt x="84" y="87"/>
                    </a:lnTo>
                    <a:lnTo>
                      <a:pt x="79" y="95"/>
                    </a:lnTo>
                    <a:lnTo>
                      <a:pt x="73" y="101"/>
                    </a:lnTo>
                    <a:lnTo>
                      <a:pt x="66" y="104"/>
                    </a:lnTo>
                    <a:lnTo>
                      <a:pt x="58" y="108"/>
                    </a:lnTo>
                    <a:lnTo>
                      <a:pt x="50" y="108"/>
                    </a:lnTo>
                    <a:lnTo>
                      <a:pt x="42" y="108"/>
                    </a:lnTo>
                    <a:lnTo>
                      <a:pt x="34" y="104"/>
                    </a:lnTo>
                    <a:lnTo>
                      <a:pt x="27" y="101"/>
                    </a:lnTo>
                    <a:lnTo>
                      <a:pt x="20" y="95"/>
                    </a:lnTo>
                    <a:lnTo>
                      <a:pt x="16" y="87"/>
                    </a:lnTo>
                    <a:lnTo>
                      <a:pt x="12" y="79"/>
                    </a:lnTo>
                    <a:lnTo>
                      <a:pt x="9" y="69"/>
                    </a:lnTo>
                    <a:lnTo>
                      <a:pt x="9" y="60"/>
                    </a:lnTo>
                    <a:lnTo>
                      <a:pt x="9" y="50"/>
                    </a:lnTo>
                    <a:lnTo>
                      <a:pt x="12" y="41"/>
                    </a:lnTo>
                    <a:lnTo>
                      <a:pt x="16" y="32"/>
                    </a:lnTo>
                    <a:lnTo>
                      <a:pt x="20" y="25"/>
                    </a:lnTo>
                    <a:lnTo>
                      <a:pt x="27" y="19"/>
                    </a:lnTo>
                    <a:lnTo>
                      <a:pt x="34" y="15"/>
                    </a:lnTo>
                    <a:lnTo>
                      <a:pt x="42" y="12"/>
                    </a:lnTo>
                    <a:lnTo>
                      <a:pt x="50" y="11"/>
                    </a:lnTo>
                    <a:lnTo>
                      <a:pt x="58" y="12"/>
                    </a:lnTo>
                    <a:lnTo>
                      <a:pt x="66" y="15"/>
                    </a:lnTo>
                    <a:lnTo>
                      <a:pt x="73" y="19"/>
                    </a:lnTo>
                    <a:lnTo>
                      <a:pt x="79" y="25"/>
                    </a:lnTo>
                    <a:lnTo>
                      <a:pt x="84" y="32"/>
                    </a:lnTo>
                    <a:lnTo>
                      <a:pt x="87" y="41"/>
                    </a:lnTo>
                    <a:lnTo>
                      <a:pt x="90" y="50"/>
                    </a:lnTo>
                    <a:lnTo>
                      <a:pt x="91" y="60"/>
                    </a:lnTo>
                    <a:close/>
                  </a:path>
                </a:pathLst>
              </a:custGeom>
              <a:solidFill>
                <a:srgbClr val="FAE3B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06" name="Freeform 239"/>
              <p:cNvSpPr>
                <a:spLocks noEditPoints="1"/>
              </p:cNvSpPr>
              <p:nvPr/>
            </p:nvSpPr>
            <p:spPr bwMode="auto">
              <a:xfrm>
                <a:off x="1152" y="2650"/>
                <a:ext cx="19" cy="18"/>
              </a:xfrm>
              <a:custGeom>
                <a:avLst/>
                <a:gdLst>
                  <a:gd name="T0" fmla="*/ 19 w 91"/>
                  <a:gd name="T1" fmla="*/ 7 h 108"/>
                  <a:gd name="T2" fmla="*/ 17 w 91"/>
                  <a:gd name="T3" fmla="*/ 4 h 108"/>
                  <a:gd name="T4" fmla="*/ 15 w 91"/>
                  <a:gd name="T5" fmla="*/ 2 h 108"/>
                  <a:gd name="T6" fmla="*/ 11 w 91"/>
                  <a:gd name="T7" fmla="*/ 0 h 108"/>
                  <a:gd name="T8" fmla="*/ 8 w 91"/>
                  <a:gd name="T9" fmla="*/ 0 h 108"/>
                  <a:gd name="T10" fmla="*/ 4 w 91"/>
                  <a:gd name="T11" fmla="*/ 2 h 108"/>
                  <a:gd name="T12" fmla="*/ 2 w 91"/>
                  <a:gd name="T13" fmla="*/ 4 h 108"/>
                  <a:gd name="T14" fmla="*/ 0 w 91"/>
                  <a:gd name="T15" fmla="*/ 7 h 108"/>
                  <a:gd name="T16" fmla="*/ 0 w 91"/>
                  <a:gd name="T17" fmla="*/ 11 h 108"/>
                  <a:gd name="T18" fmla="*/ 2 w 91"/>
                  <a:gd name="T19" fmla="*/ 14 h 108"/>
                  <a:gd name="T20" fmla="*/ 4 w 91"/>
                  <a:gd name="T21" fmla="*/ 16 h 108"/>
                  <a:gd name="T22" fmla="*/ 8 w 91"/>
                  <a:gd name="T23" fmla="*/ 18 h 108"/>
                  <a:gd name="T24" fmla="*/ 11 w 91"/>
                  <a:gd name="T25" fmla="*/ 18 h 108"/>
                  <a:gd name="T26" fmla="*/ 15 w 91"/>
                  <a:gd name="T27" fmla="*/ 16 h 108"/>
                  <a:gd name="T28" fmla="*/ 17 w 91"/>
                  <a:gd name="T29" fmla="*/ 14 h 108"/>
                  <a:gd name="T30" fmla="*/ 19 w 91"/>
                  <a:gd name="T31" fmla="*/ 11 h 108"/>
                  <a:gd name="T32" fmla="*/ 17 w 91"/>
                  <a:gd name="T33" fmla="*/ 9 h 108"/>
                  <a:gd name="T34" fmla="*/ 16 w 91"/>
                  <a:gd name="T35" fmla="*/ 12 h 108"/>
                  <a:gd name="T36" fmla="*/ 15 w 91"/>
                  <a:gd name="T37" fmla="*/ 14 h 108"/>
                  <a:gd name="T38" fmla="*/ 13 w 91"/>
                  <a:gd name="T39" fmla="*/ 16 h 108"/>
                  <a:gd name="T40" fmla="*/ 10 w 91"/>
                  <a:gd name="T41" fmla="*/ 16 h 108"/>
                  <a:gd name="T42" fmla="*/ 7 w 91"/>
                  <a:gd name="T43" fmla="*/ 16 h 108"/>
                  <a:gd name="T44" fmla="*/ 4 w 91"/>
                  <a:gd name="T45" fmla="*/ 14 h 108"/>
                  <a:gd name="T46" fmla="*/ 3 w 91"/>
                  <a:gd name="T47" fmla="*/ 12 h 108"/>
                  <a:gd name="T48" fmla="*/ 2 w 91"/>
                  <a:gd name="T49" fmla="*/ 9 h 108"/>
                  <a:gd name="T50" fmla="*/ 3 w 91"/>
                  <a:gd name="T51" fmla="*/ 6 h 108"/>
                  <a:gd name="T52" fmla="*/ 4 w 91"/>
                  <a:gd name="T53" fmla="*/ 4 h 108"/>
                  <a:gd name="T54" fmla="*/ 7 w 91"/>
                  <a:gd name="T55" fmla="*/ 2 h 108"/>
                  <a:gd name="T56" fmla="*/ 10 w 91"/>
                  <a:gd name="T57" fmla="*/ 2 h 108"/>
                  <a:gd name="T58" fmla="*/ 13 w 91"/>
                  <a:gd name="T59" fmla="*/ 2 h 108"/>
                  <a:gd name="T60" fmla="*/ 15 w 91"/>
                  <a:gd name="T61" fmla="*/ 4 h 108"/>
                  <a:gd name="T62" fmla="*/ 16 w 91"/>
                  <a:gd name="T63" fmla="*/ 6 h 108"/>
                  <a:gd name="T64" fmla="*/ 17 w 91"/>
                  <a:gd name="T65" fmla="*/ 9 h 1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91"/>
                  <a:gd name="T100" fmla="*/ 0 h 108"/>
                  <a:gd name="T101" fmla="*/ 91 w 91"/>
                  <a:gd name="T102" fmla="*/ 108 h 1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91" h="108">
                    <a:moveTo>
                      <a:pt x="91" y="54"/>
                    </a:moveTo>
                    <a:lnTo>
                      <a:pt x="90" y="43"/>
                    </a:lnTo>
                    <a:lnTo>
                      <a:pt x="88" y="32"/>
                    </a:lnTo>
                    <a:lnTo>
                      <a:pt x="83" y="24"/>
                    </a:lnTo>
                    <a:lnTo>
                      <a:pt x="78" y="15"/>
                    </a:lnTo>
                    <a:lnTo>
                      <a:pt x="71" y="9"/>
                    </a:lnTo>
                    <a:lnTo>
                      <a:pt x="64" y="3"/>
                    </a:lnTo>
                    <a:lnTo>
                      <a:pt x="55" y="1"/>
                    </a:lnTo>
                    <a:lnTo>
                      <a:pt x="46" y="0"/>
                    </a:lnTo>
                    <a:lnTo>
                      <a:pt x="37" y="1"/>
                    </a:lnTo>
                    <a:lnTo>
                      <a:pt x="29" y="3"/>
                    </a:lnTo>
                    <a:lnTo>
                      <a:pt x="21" y="9"/>
                    </a:lnTo>
                    <a:lnTo>
                      <a:pt x="13" y="15"/>
                    </a:lnTo>
                    <a:lnTo>
                      <a:pt x="8" y="24"/>
                    </a:lnTo>
                    <a:lnTo>
                      <a:pt x="4" y="32"/>
                    </a:lnTo>
                    <a:lnTo>
                      <a:pt x="1" y="43"/>
                    </a:lnTo>
                    <a:lnTo>
                      <a:pt x="0" y="54"/>
                    </a:lnTo>
                    <a:lnTo>
                      <a:pt x="1" y="65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3" y="92"/>
                    </a:lnTo>
                    <a:lnTo>
                      <a:pt x="21" y="98"/>
                    </a:lnTo>
                    <a:lnTo>
                      <a:pt x="29" y="103"/>
                    </a:lnTo>
                    <a:lnTo>
                      <a:pt x="37" y="107"/>
                    </a:lnTo>
                    <a:lnTo>
                      <a:pt x="46" y="108"/>
                    </a:lnTo>
                    <a:lnTo>
                      <a:pt x="55" y="107"/>
                    </a:lnTo>
                    <a:lnTo>
                      <a:pt x="64" y="103"/>
                    </a:lnTo>
                    <a:lnTo>
                      <a:pt x="71" y="98"/>
                    </a:lnTo>
                    <a:lnTo>
                      <a:pt x="78" y="92"/>
                    </a:lnTo>
                    <a:lnTo>
                      <a:pt x="83" y="84"/>
                    </a:lnTo>
                    <a:lnTo>
                      <a:pt x="88" y="74"/>
                    </a:lnTo>
                    <a:lnTo>
                      <a:pt x="90" y="65"/>
                    </a:lnTo>
                    <a:lnTo>
                      <a:pt x="91" y="54"/>
                    </a:lnTo>
                    <a:close/>
                    <a:moveTo>
                      <a:pt x="82" y="54"/>
                    </a:moveTo>
                    <a:lnTo>
                      <a:pt x="81" y="62"/>
                    </a:lnTo>
                    <a:lnTo>
                      <a:pt x="79" y="71"/>
                    </a:lnTo>
                    <a:lnTo>
                      <a:pt x="76" y="78"/>
                    </a:lnTo>
                    <a:lnTo>
                      <a:pt x="72" y="84"/>
                    </a:lnTo>
                    <a:lnTo>
                      <a:pt x="66" y="90"/>
                    </a:lnTo>
                    <a:lnTo>
                      <a:pt x="60" y="93"/>
                    </a:lnTo>
                    <a:lnTo>
                      <a:pt x="53" y="96"/>
                    </a:lnTo>
                    <a:lnTo>
                      <a:pt x="46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6" y="90"/>
                    </a:lnTo>
                    <a:lnTo>
                      <a:pt x="21" y="84"/>
                    </a:lnTo>
                    <a:lnTo>
                      <a:pt x="15" y="78"/>
                    </a:lnTo>
                    <a:lnTo>
                      <a:pt x="12" y="71"/>
                    </a:lnTo>
                    <a:lnTo>
                      <a:pt x="10" y="62"/>
                    </a:lnTo>
                    <a:lnTo>
                      <a:pt x="9" y="54"/>
                    </a:lnTo>
                    <a:lnTo>
                      <a:pt x="10" y="45"/>
                    </a:lnTo>
                    <a:lnTo>
                      <a:pt x="12" y="37"/>
                    </a:lnTo>
                    <a:lnTo>
                      <a:pt x="15" y="30"/>
                    </a:lnTo>
                    <a:lnTo>
                      <a:pt x="21" y="24"/>
                    </a:lnTo>
                    <a:lnTo>
                      <a:pt x="26" y="18"/>
                    </a:lnTo>
                    <a:lnTo>
                      <a:pt x="32" y="14"/>
                    </a:lnTo>
                    <a:lnTo>
                      <a:pt x="39" y="12"/>
                    </a:lnTo>
                    <a:lnTo>
                      <a:pt x="46" y="11"/>
                    </a:lnTo>
                    <a:lnTo>
                      <a:pt x="53" y="12"/>
                    </a:lnTo>
                    <a:lnTo>
                      <a:pt x="60" y="14"/>
                    </a:lnTo>
                    <a:lnTo>
                      <a:pt x="66" y="18"/>
                    </a:lnTo>
                    <a:lnTo>
                      <a:pt x="72" y="24"/>
                    </a:lnTo>
                    <a:lnTo>
                      <a:pt x="76" y="30"/>
                    </a:lnTo>
                    <a:lnTo>
                      <a:pt x="79" y="37"/>
                    </a:lnTo>
                    <a:lnTo>
                      <a:pt x="81" y="45"/>
                    </a:lnTo>
                    <a:lnTo>
                      <a:pt x="82" y="54"/>
                    </a:lnTo>
                    <a:close/>
                  </a:path>
                </a:pathLst>
              </a:custGeom>
              <a:solidFill>
                <a:srgbClr val="FAE6B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07" name="Freeform 240"/>
              <p:cNvSpPr>
                <a:spLocks noEditPoints="1"/>
              </p:cNvSpPr>
              <p:nvPr/>
            </p:nvSpPr>
            <p:spPr bwMode="auto">
              <a:xfrm>
                <a:off x="1153" y="2651"/>
                <a:ext cx="17" cy="16"/>
              </a:xfrm>
              <a:custGeom>
                <a:avLst/>
                <a:gdLst>
                  <a:gd name="T0" fmla="*/ 17 w 82"/>
                  <a:gd name="T1" fmla="*/ 6 h 97"/>
                  <a:gd name="T2" fmla="*/ 16 w 82"/>
                  <a:gd name="T3" fmla="*/ 3 h 97"/>
                  <a:gd name="T4" fmla="*/ 13 w 82"/>
                  <a:gd name="T5" fmla="*/ 1 h 97"/>
                  <a:gd name="T6" fmla="*/ 10 w 82"/>
                  <a:gd name="T7" fmla="*/ 0 h 97"/>
                  <a:gd name="T8" fmla="*/ 7 w 82"/>
                  <a:gd name="T9" fmla="*/ 0 h 97"/>
                  <a:gd name="T10" fmla="*/ 4 w 82"/>
                  <a:gd name="T11" fmla="*/ 1 h 97"/>
                  <a:gd name="T12" fmla="*/ 1 w 82"/>
                  <a:gd name="T13" fmla="*/ 3 h 97"/>
                  <a:gd name="T14" fmla="*/ 0 w 82"/>
                  <a:gd name="T15" fmla="*/ 6 h 97"/>
                  <a:gd name="T16" fmla="*/ 0 w 82"/>
                  <a:gd name="T17" fmla="*/ 10 h 97"/>
                  <a:gd name="T18" fmla="*/ 1 w 82"/>
                  <a:gd name="T19" fmla="*/ 13 h 97"/>
                  <a:gd name="T20" fmla="*/ 4 w 82"/>
                  <a:gd name="T21" fmla="*/ 15 h 97"/>
                  <a:gd name="T22" fmla="*/ 7 w 82"/>
                  <a:gd name="T23" fmla="*/ 16 h 97"/>
                  <a:gd name="T24" fmla="*/ 10 w 82"/>
                  <a:gd name="T25" fmla="*/ 16 h 97"/>
                  <a:gd name="T26" fmla="*/ 13 w 82"/>
                  <a:gd name="T27" fmla="*/ 15 h 97"/>
                  <a:gd name="T28" fmla="*/ 16 w 82"/>
                  <a:gd name="T29" fmla="*/ 13 h 97"/>
                  <a:gd name="T30" fmla="*/ 17 w 82"/>
                  <a:gd name="T31" fmla="*/ 10 h 97"/>
                  <a:gd name="T32" fmla="*/ 15 w 82"/>
                  <a:gd name="T33" fmla="*/ 8 h 97"/>
                  <a:gd name="T34" fmla="*/ 15 w 82"/>
                  <a:gd name="T35" fmla="*/ 10 h 97"/>
                  <a:gd name="T36" fmla="*/ 13 w 82"/>
                  <a:gd name="T37" fmla="*/ 12 h 97"/>
                  <a:gd name="T38" fmla="*/ 11 w 82"/>
                  <a:gd name="T39" fmla="*/ 14 h 97"/>
                  <a:gd name="T40" fmla="*/ 9 w 82"/>
                  <a:gd name="T41" fmla="*/ 14 h 97"/>
                  <a:gd name="T42" fmla="*/ 6 w 82"/>
                  <a:gd name="T43" fmla="*/ 14 h 97"/>
                  <a:gd name="T44" fmla="*/ 4 w 82"/>
                  <a:gd name="T45" fmla="*/ 12 h 97"/>
                  <a:gd name="T46" fmla="*/ 2 w 82"/>
                  <a:gd name="T47" fmla="*/ 10 h 97"/>
                  <a:gd name="T48" fmla="*/ 2 w 82"/>
                  <a:gd name="T49" fmla="*/ 8 h 97"/>
                  <a:gd name="T50" fmla="*/ 2 w 82"/>
                  <a:gd name="T51" fmla="*/ 6 h 97"/>
                  <a:gd name="T52" fmla="*/ 4 w 82"/>
                  <a:gd name="T53" fmla="*/ 4 h 97"/>
                  <a:gd name="T54" fmla="*/ 6 w 82"/>
                  <a:gd name="T55" fmla="*/ 2 h 97"/>
                  <a:gd name="T56" fmla="*/ 9 w 82"/>
                  <a:gd name="T57" fmla="*/ 2 h 97"/>
                  <a:gd name="T58" fmla="*/ 11 w 82"/>
                  <a:gd name="T59" fmla="*/ 2 h 97"/>
                  <a:gd name="T60" fmla="*/ 13 w 82"/>
                  <a:gd name="T61" fmla="*/ 4 h 97"/>
                  <a:gd name="T62" fmla="*/ 15 w 82"/>
                  <a:gd name="T63" fmla="*/ 6 h 97"/>
                  <a:gd name="T64" fmla="*/ 15 w 82"/>
                  <a:gd name="T65" fmla="*/ 8 h 9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97"/>
                  <a:gd name="T101" fmla="*/ 82 w 82"/>
                  <a:gd name="T102" fmla="*/ 97 h 9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97">
                    <a:moveTo>
                      <a:pt x="82" y="49"/>
                    </a:moveTo>
                    <a:lnTo>
                      <a:pt x="81" y="39"/>
                    </a:lnTo>
                    <a:lnTo>
                      <a:pt x="78" y="30"/>
                    </a:lnTo>
                    <a:lnTo>
                      <a:pt x="75" y="21"/>
                    </a:lnTo>
                    <a:lnTo>
                      <a:pt x="70" y="14"/>
                    </a:lnTo>
                    <a:lnTo>
                      <a:pt x="64" y="8"/>
                    </a:lnTo>
                    <a:lnTo>
                      <a:pt x="57" y="4"/>
                    </a:lnTo>
                    <a:lnTo>
                      <a:pt x="49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5" y="4"/>
                    </a:lnTo>
                    <a:lnTo>
                      <a:pt x="18" y="8"/>
                    </a:lnTo>
                    <a:lnTo>
                      <a:pt x="11" y="14"/>
                    </a:lnTo>
                    <a:lnTo>
                      <a:pt x="7" y="21"/>
                    </a:lnTo>
                    <a:lnTo>
                      <a:pt x="3" y="30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0" y="58"/>
                    </a:lnTo>
                    <a:lnTo>
                      <a:pt x="3" y="68"/>
                    </a:lnTo>
                    <a:lnTo>
                      <a:pt x="7" y="76"/>
                    </a:lnTo>
                    <a:lnTo>
                      <a:pt x="11" y="84"/>
                    </a:lnTo>
                    <a:lnTo>
                      <a:pt x="18" y="90"/>
                    </a:lnTo>
                    <a:lnTo>
                      <a:pt x="25" y="93"/>
                    </a:lnTo>
                    <a:lnTo>
                      <a:pt x="33" y="97"/>
                    </a:lnTo>
                    <a:lnTo>
                      <a:pt x="41" y="97"/>
                    </a:lnTo>
                    <a:lnTo>
                      <a:pt x="49" y="97"/>
                    </a:lnTo>
                    <a:lnTo>
                      <a:pt x="57" y="93"/>
                    </a:lnTo>
                    <a:lnTo>
                      <a:pt x="64" y="90"/>
                    </a:lnTo>
                    <a:lnTo>
                      <a:pt x="70" y="84"/>
                    </a:lnTo>
                    <a:lnTo>
                      <a:pt x="75" y="76"/>
                    </a:lnTo>
                    <a:lnTo>
                      <a:pt x="78" y="68"/>
                    </a:lnTo>
                    <a:lnTo>
                      <a:pt x="81" y="58"/>
                    </a:lnTo>
                    <a:lnTo>
                      <a:pt x="82" y="49"/>
                    </a:lnTo>
                    <a:close/>
                    <a:moveTo>
                      <a:pt x="73" y="49"/>
                    </a:moveTo>
                    <a:lnTo>
                      <a:pt x="72" y="56"/>
                    </a:lnTo>
                    <a:lnTo>
                      <a:pt x="70" y="63"/>
                    </a:lnTo>
                    <a:lnTo>
                      <a:pt x="67" y="70"/>
                    </a:lnTo>
                    <a:lnTo>
                      <a:pt x="63" y="75"/>
                    </a:lnTo>
                    <a:lnTo>
                      <a:pt x="59" y="80"/>
                    </a:lnTo>
                    <a:lnTo>
                      <a:pt x="53" y="84"/>
                    </a:lnTo>
                    <a:lnTo>
                      <a:pt x="47" y="86"/>
                    </a:lnTo>
                    <a:lnTo>
                      <a:pt x="41" y="86"/>
                    </a:lnTo>
                    <a:lnTo>
                      <a:pt x="35" y="86"/>
                    </a:lnTo>
                    <a:lnTo>
                      <a:pt x="29" y="84"/>
                    </a:lnTo>
                    <a:lnTo>
                      <a:pt x="24" y="80"/>
                    </a:lnTo>
                    <a:lnTo>
                      <a:pt x="19" y="75"/>
                    </a:lnTo>
                    <a:lnTo>
                      <a:pt x="15" y="70"/>
                    </a:lnTo>
                    <a:lnTo>
                      <a:pt x="11" y="63"/>
                    </a:lnTo>
                    <a:lnTo>
                      <a:pt x="9" y="56"/>
                    </a:lnTo>
                    <a:lnTo>
                      <a:pt x="9" y="49"/>
                    </a:lnTo>
                    <a:lnTo>
                      <a:pt x="9" y="42"/>
                    </a:lnTo>
                    <a:lnTo>
                      <a:pt x="11" y="34"/>
                    </a:lnTo>
                    <a:lnTo>
                      <a:pt x="15" y="27"/>
                    </a:lnTo>
                    <a:lnTo>
                      <a:pt x="19" y="22"/>
                    </a:lnTo>
                    <a:lnTo>
                      <a:pt x="24" y="18"/>
                    </a:lnTo>
                    <a:lnTo>
                      <a:pt x="29" y="14"/>
                    </a:lnTo>
                    <a:lnTo>
                      <a:pt x="35" y="12"/>
                    </a:lnTo>
                    <a:lnTo>
                      <a:pt x="41" y="10"/>
                    </a:lnTo>
                    <a:lnTo>
                      <a:pt x="47" y="12"/>
                    </a:lnTo>
                    <a:lnTo>
                      <a:pt x="53" y="14"/>
                    </a:lnTo>
                    <a:lnTo>
                      <a:pt x="59" y="18"/>
                    </a:lnTo>
                    <a:lnTo>
                      <a:pt x="63" y="22"/>
                    </a:lnTo>
                    <a:lnTo>
                      <a:pt x="67" y="27"/>
                    </a:lnTo>
                    <a:lnTo>
                      <a:pt x="70" y="34"/>
                    </a:lnTo>
                    <a:lnTo>
                      <a:pt x="72" y="42"/>
                    </a:lnTo>
                    <a:lnTo>
                      <a:pt x="73" y="49"/>
                    </a:lnTo>
                    <a:close/>
                  </a:path>
                </a:pathLst>
              </a:custGeom>
              <a:solidFill>
                <a:srgbClr val="FBE9B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08" name="Freeform 241"/>
              <p:cNvSpPr>
                <a:spLocks noEditPoints="1"/>
              </p:cNvSpPr>
              <p:nvPr/>
            </p:nvSpPr>
            <p:spPr bwMode="auto">
              <a:xfrm>
                <a:off x="1154" y="2652"/>
                <a:ext cx="15" cy="14"/>
              </a:xfrm>
              <a:custGeom>
                <a:avLst/>
                <a:gdLst>
                  <a:gd name="T0" fmla="*/ 15 w 73"/>
                  <a:gd name="T1" fmla="*/ 6 h 86"/>
                  <a:gd name="T2" fmla="*/ 14 w 73"/>
                  <a:gd name="T3" fmla="*/ 3 h 86"/>
                  <a:gd name="T4" fmla="*/ 12 w 73"/>
                  <a:gd name="T5" fmla="*/ 1 h 86"/>
                  <a:gd name="T6" fmla="*/ 9 w 73"/>
                  <a:gd name="T7" fmla="*/ 0 h 86"/>
                  <a:gd name="T8" fmla="*/ 6 w 73"/>
                  <a:gd name="T9" fmla="*/ 0 h 86"/>
                  <a:gd name="T10" fmla="*/ 3 w 73"/>
                  <a:gd name="T11" fmla="*/ 1 h 86"/>
                  <a:gd name="T12" fmla="*/ 1 w 73"/>
                  <a:gd name="T13" fmla="*/ 3 h 86"/>
                  <a:gd name="T14" fmla="*/ 0 w 73"/>
                  <a:gd name="T15" fmla="*/ 6 h 86"/>
                  <a:gd name="T16" fmla="*/ 0 w 73"/>
                  <a:gd name="T17" fmla="*/ 8 h 86"/>
                  <a:gd name="T18" fmla="*/ 1 w 73"/>
                  <a:gd name="T19" fmla="*/ 11 h 86"/>
                  <a:gd name="T20" fmla="*/ 3 w 73"/>
                  <a:gd name="T21" fmla="*/ 13 h 86"/>
                  <a:gd name="T22" fmla="*/ 6 w 73"/>
                  <a:gd name="T23" fmla="*/ 14 h 86"/>
                  <a:gd name="T24" fmla="*/ 9 w 73"/>
                  <a:gd name="T25" fmla="*/ 14 h 86"/>
                  <a:gd name="T26" fmla="*/ 12 w 73"/>
                  <a:gd name="T27" fmla="*/ 13 h 86"/>
                  <a:gd name="T28" fmla="*/ 14 w 73"/>
                  <a:gd name="T29" fmla="*/ 11 h 86"/>
                  <a:gd name="T30" fmla="*/ 15 w 73"/>
                  <a:gd name="T31" fmla="*/ 8 h 86"/>
                  <a:gd name="T32" fmla="*/ 13 w 73"/>
                  <a:gd name="T33" fmla="*/ 7 h 86"/>
                  <a:gd name="T34" fmla="*/ 13 w 73"/>
                  <a:gd name="T35" fmla="*/ 9 h 86"/>
                  <a:gd name="T36" fmla="*/ 12 w 73"/>
                  <a:gd name="T37" fmla="*/ 11 h 86"/>
                  <a:gd name="T38" fmla="*/ 10 w 73"/>
                  <a:gd name="T39" fmla="*/ 12 h 86"/>
                  <a:gd name="T40" fmla="*/ 8 w 73"/>
                  <a:gd name="T41" fmla="*/ 12 h 86"/>
                  <a:gd name="T42" fmla="*/ 6 w 73"/>
                  <a:gd name="T43" fmla="*/ 12 h 86"/>
                  <a:gd name="T44" fmla="*/ 4 w 73"/>
                  <a:gd name="T45" fmla="*/ 11 h 86"/>
                  <a:gd name="T46" fmla="*/ 2 w 73"/>
                  <a:gd name="T47" fmla="*/ 9 h 86"/>
                  <a:gd name="T48" fmla="*/ 2 w 73"/>
                  <a:gd name="T49" fmla="*/ 7 h 86"/>
                  <a:gd name="T50" fmla="*/ 2 w 73"/>
                  <a:gd name="T51" fmla="*/ 5 h 86"/>
                  <a:gd name="T52" fmla="*/ 4 w 73"/>
                  <a:gd name="T53" fmla="*/ 3 h 86"/>
                  <a:gd name="T54" fmla="*/ 6 w 73"/>
                  <a:gd name="T55" fmla="*/ 2 h 86"/>
                  <a:gd name="T56" fmla="*/ 8 w 73"/>
                  <a:gd name="T57" fmla="*/ 2 h 86"/>
                  <a:gd name="T58" fmla="*/ 10 w 73"/>
                  <a:gd name="T59" fmla="*/ 2 h 86"/>
                  <a:gd name="T60" fmla="*/ 12 w 73"/>
                  <a:gd name="T61" fmla="*/ 3 h 86"/>
                  <a:gd name="T62" fmla="*/ 13 w 73"/>
                  <a:gd name="T63" fmla="*/ 5 h 86"/>
                  <a:gd name="T64" fmla="*/ 13 w 73"/>
                  <a:gd name="T65" fmla="*/ 7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3"/>
                  <a:gd name="T100" fmla="*/ 0 h 86"/>
                  <a:gd name="T101" fmla="*/ 73 w 73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3" h="86">
                    <a:moveTo>
                      <a:pt x="73" y="43"/>
                    </a:moveTo>
                    <a:lnTo>
                      <a:pt x="72" y="34"/>
                    </a:lnTo>
                    <a:lnTo>
                      <a:pt x="70" y="26"/>
                    </a:lnTo>
                    <a:lnTo>
                      <a:pt x="67" y="19"/>
                    </a:lnTo>
                    <a:lnTo>
                      <a:pt x="63" y="13"/>
                    </a:lnTo>
                    <a:lnTo>
                      <a:pt x="57" y="7"/>
                    </a:lnTo>
                    <a:lnTo>
                      <a:pt x="51" y="3"/>
                    </a:lnTo>
                    <a:lnTo>
                      <a:pt x="44" y="1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3" y="26"/>
                    </a:lnTo>
                    <a:lnTo>
                      <a:pt x="1" y="34"/>
                    </a:lnTo>
                    <a:lnTo>
                      <a:pt x="0" y="43"/>
                    </a:lnTo>
                    <a:lnTo>
                      <a:pt x="1" y="51"/>
                    </a:lnTo>
                    <a:lnTo>
                      <a:pt x="3" y="60"/>
                    </a:lnTo>
                    <a:lnTo>
                      <a:pt x="6" y="67"/>
                    </a:lnTo>
                    <a:lnTo>
                      <a:pt x="12" y="73"/>
                    </a:lnTo>
                    <a:lnTo>
                      <a:pt x="17" y="79"/>
                    </a:lnTo>
                    <a:lnTo>
                      <a:pt x="23" y="82"/>
                    </a:lnTo>
                    <a:lnTo>
                      <a:pt x="30" y="85"/>
                    </a:lnTo>
                    <a:lnTo>
                      <a:pt x="37" y="86"/>
                    </a:lnTo>
                    <a:lnTo>
                      <a:pt x="44" y="85"/>
                    </a:lnTo>
                    <a:lnTo>
                      <a:pt x="51" y="82"/>
                    </a:lnTo>
                    <a:lnTo>
                      <a:pt x="57" y="79"/>
                    </a:lnTo>
                    <a:lnTo>
                      <a:pt x="63" y="73"/>
                    </a:lnTo>
                    <a:lnTo>
                      <a:pt x="67" y="67"/>
                    </a:lnTo>
                    <a:lnTo>
                      <a:pt x="70" y="60"/>
                    </a:lnTo>
                    <a:lnTo>
                      <a:pt x="72" y="51"/>
                    </a:lnTo>
                    <a:lnTo>
                      <a:pt x="73" y="43"/>
                    </a:lnTo>
                    <a:close/>
                    <a:moveTo>
                      <a:pt x="64" y="43"/>
                    </a:moveTo>
                    <a:lnTo>
                      <a:pt x="64" y="49"/>
                    </a:lnTo>
                    <a:lnTo>
                      <a:pt x="62" y="55"/>
                    </a:lnTo>
                    <a:lnTo>
                      <a:pt x="59" y="61"/>
                    </a:lnTo>
                    <a:lnTo>
                      <a:pt x="56" y="66"/>
                    </a:lnTo>
                    <a:lnTo>
                      <a:pt x="52" y="69"/>
                    </a:lnTo>
                    <a:lnTo>
                      <a:pt x="48" y="73"/>
                    </a:lnTo>
                    <a:lnTo>
                      <a:pt x="43" y="74"/>
                    </a:lnTo>
                    <a:lnTo>
                      <a:pt x="37" y="75"/>
                    </a:lnTo>
                    <a:lnTo>
                      <a:pt x="32" y="74"/>
                    </a:lnTo>
                    <a:lnTo>
                      <a:pt x="27" y="73"/>
                    </a:lnTo>
                    <a:lnTo>
                      <a:pt x="22" y="69"/>
                    </a:lnTo>
                    <a:lnTo>
                      <a:pt x="18" y="66"/>
                    </a:lnTo>
                    <a:lnTo>
                      <a:pt x="15" y="61"/>
                    </a:lnTo>
                    <a:lnTo>
                      <a:pt x="12" y="55"/>
                    </a:lnTo>
                    <a:lnTo>
                      <a:pt x="11" y="49"/>
                    </a:lnTo>
                    <a:lnTo>
                      <a:pt x="10" y="43"/>
                    </a:lnTo>
                    <a:lnTo>
                      <a:pt x="11" y="37"/>
                    </a:lnTo>
                    <a:lnTo>
                      <a:pt x="12" y="30"/>
                    </a:lnTo>
                    <a:lnTo>
                      <a:pt x="15" y="25"/>
                    </a:lnTo>
                    <a:lnTo>
                      <a:pt x="18" y="20"/>
                    </a:lnTo>
                    <a:lnTo>
                      <a:pt x="22" y="16"/>
                    </a:lnTo>
                    <a:lnTo>
                      <a:pt x="27" y="13"/>
                    </a:lnTo>
                    <a:lnTo>
                      <a:pt x="32" y="12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8" y="13"/>
                    </a:lnTo>
                    <a:lnTo>
                      <a:pt x="52" y="16"/>
                    </a:lnTo>
                    <a:lnTo>
                      <a:pt x="56" y="20"/>
                    </a:lnTo>
                    <a:lnTo>
                      <a:pt x="59" y="25"/>
                    </a:lnTo>
                    <a:lnTo>
                      <a:pt x="62" y="30"/>
                    </a:lnTo>
                    <a:lnTo>
                      <a:pt x="64" y="37"/>
                    </a:lnTo>
                    <a:lnTo>
                      <a:pt x="64" y="43"/>
                    </a:lnTo>
                    <a:close/>
                  </a:path>
                </a:pathLst>
              </a:custGeom>
              <a:solidFill>
                <a:srgbClr val="FBECB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09" name="Freeform 242"/>
              <p:cNvSpPr>
                <a:spLocks noEditPoints="1"/>
              </p:cNvSpPr>
              <p:nvPr/>
            </p:nvSpPr>
            <p:spPr bwMode="auto">
              <a:xfrm>
                <a:off x="1155" y="2653"/>
                <a:ext cx="13" cy="12"/>
              </a:xfrm>
              <a:custGeom>
                <a:avLst/>
                <a:gdLst>
                  <a:gd name="T0" fmla="*/ 13 w 64"/>
                  <a:gd name="T1" fmla="*/ 5 h 76"/>
                  <a:gd name="T2" fmla="*/ 12 w 64"/>
                  <a:gd name="T3" fmla="*/ 3 h 76"/>
                  <a:gd name="T4" fmla="*/ 10 w 64"/>
                  <a:gd name="T5" fmla="*/ 1 h 76"/>
                  <a:gd name="T6" fmla="*/ 8 w 64"/>
                  <a:gd name="T7" fmla="*/ 0 h 76"/>
                  <a:gd name="T8" fmla="*/ 5 w 64"/>
                  <a:gd name="T9" fmla="*/ 0 h 76"/>
                  <a:gd name="T10" fmla="*/ 3 w 64"/>
                  <a:gd name="T11" fmla="*/ 1 h 76"/>
                  <a:gd name="T12" fmla="*/ 1 w 64"/>
                  <a:gd name="T13" fmla="*/ 3 h 76"/>
                  <a:gd name="T14" fmla="*/ 0 w 64"/>
                  <a:gd name="T15" fmla="*/ 5 h 76"/>
                  <a:gd name="T16" fmla="*/ 0 w 64"/>
                  <a:gd name="T17" fmla="*/ 7 h 76"/>
                  <a:gd name="T18" fmla="*/ 1 w 64"/>
                  <a:gd name="T19" fmla="*/ 9 h 76"/>
                  <a:gd name="T20" fmla="*/ 3 w 64"/>
                  <a:gd name="T21" fmla="*/ 11 h 76"/>
                  <a:gd name="T22" fmla="*/ 5 w 64"/>
                  <a:gd name="T23" fmla="*/ 12 h 76"/>
                  <a:gd name="T24" fmla="*/ 8 w 64"/>
                  <a:gd name="T25" fmla="*/ 12 h 76"/>
                  <a:gd name="T26" fmla="*/ 10 w 64"/>
                  <a:gd name="T27" fmla="*/ 11 h 76"/>
                  <a:gd name="T28" fmla="*/ 12 w 64"/>
                  <a:gd name="T29" fmla="*/ 9 h 76"/>
                  <a:gd name="T30" fmla="*/ 13 w 64"/>
                  <a:gd name="T31" fmla="*/ 7 h 76"/>
                  <a:gd name="T32" fmla="*/ 11 w 64"/>
                  <a:gd name="T33" fmla="*/ 6 h 76"/>
                  <a:gd name="T34" fmla="*/ 11 w 64"/>
                  <a:gd name="T35" fmla="*/ 8 h 76"/>
                  <a:gd name="T36" fmla="*/ 10 w 64"/>
                  <a:gd name="T37" fmla="*/ 9 h 76"/>
                  <a:gd name="T38" fmla="*/ 8 w 64"/>
                  <a:gd name="T39" fmla="*/ 10 h 76"/>
                  <a:gd name="T40" fmla="*/ 7 w 64"/>
                  <a:gd name="T41" fmla="*/ 10 h 76"/>
                  <a:gd name="T42" fmla="*/ 5 w 64"/>
                  <a:gd name="T43" fmla="*/ 10 h 76"/>
                  <a:gd name="T44" fmla="*/ 3 w 64"/>
                  <a:gd name="T45" fmla="*/ 9 h 76"/>
                  <a:gd name="T46" fmla="*/ 2 w 64"/>
                  <a:gd name="T47" fmla="*/ 8 h 76"/>
                  <a:gd name="T48" fmla="*/ 2 w 64"/>
                  <a:gd name="T49" fmla="*/ 6 h 76"/>
                  <a:gd name="T50" fmla="*/ 2 w 64"/>
                  <a:gd name="T51" fmla="*/ 4 h 76"/>
                  <a:gd name="T52" fmla="*/ 3 w 64"/>
                  <a:gd name="T53" fmla="*/ 3 h 76"/>
                  <a:gd name="T54" fmla="*/ 5 w 64"/>
                  <a:gd name="T55" fmla="*/ 2 h 76"/>
                  <a:gd name="T56" fmla="*/ 7 w 64"/>
                  <a:gd name="T57" fmla="*/ 2 h 76"/>
                  <a:gd name="T58" fmla="*/ 8 w 64"/>
                  <a:gd name="T59" fmla="*/ 2 h 76"/>
                  <a:gd name="T60" fmla="*/ 10 w 64"/>
                  <a:gd name="T61" fmla="*/ 3 h 76"/>
                  <a:gd name="T62" fmla="*/ 11 w 64"/>
                  <a:gd name="T63" fmla="*/ 4 h 76"/>
                  <a:gd name="T64" fmla="*/ 11 w 64"/>
                  <a:gd name="T65" fmla="*/ 6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4"/>
                  <a:gd name="T100" fmla="*/ 0 h 76"/>
                  <a:gd name="T101" fmla="*/ 64 w 64"/>
                  <a:gd name="T102" fmla="*/ 76 h 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4" h="76">
                    <a:moveTo>
                      <a:pt x="64" y="39"/>
                    </a:moveTo>
                    <a:lnTo>
                      <a:pt x="63" y="32"/>
                    </a:lnTo>
                    <a:lnTo>
                      <a:pt x="61" y="24"/>
                    </a:lnTo>
                    <a:lnTo>
                      <a:pt x="58" y="17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5" y="8"/>
                    </a:lnTo>
                    <a:lnTo>
                      <a:pt x="10" y="12"/>
                    </a:lnTo>
                    <a:lnTo>
                      <a:pt x="6" y="17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46"/>
                    </a:lnTo>
                    <a:lnTo>
                      <a:pt x="2" y="53"/>
                    </a:lnTo>
                    <a:lnTo>
                      <a:pt x="6" y="60"/>
                    </a:lnTo>
                    <a:lnTo>
                      <a:pt x="10" y="65"/>
                    </a:lnTo>
                    <a:lnTo>
                      <a:pt x="15" y="70"/>
                    </a:lnTo>
                    <a:lnTo>
                      <a:pt x="20" y="74"/>
                    </a:lnTo>
                    <a:lnTo>
                      <a:pt x="26" y="76"/>
                    </a:lnTo>
                    <a:lnTo>
                      <a:pt x="32" y="76"/>
                    </a:lnTo>
                    <a:lnTo>
                      <a:pt x="38" y="76"/>
                    </a:lnTo>
                    <a:lnTo>
                      <a:pt x="44" y="74"/>
                    </a:lnTo>
                    <a:lnTo>
                      <a:pt x="50" y="70"/>
                    </a:lnTo>
                    <a:lnTo>
                      <a:pt x="54" y="65"/>
                    </a:lnTo>
                    <a:lnTo>
                      <a:pt x="58" y="60"/>
                    </a:lnTo>
                    <a:lnTo>
                      <a:pt x="61" y="53"/>
                    </a:lnTo>
                    <a:lnTo>
                      <a:pt x="63" y="46"/>
                    </a:lnTo>
                    <a:lnTo>
                      <a:pt x="64" y="39"/>
                    </a:lnTo>
                    <a:close/>
                    <a:moveTo>
                      <a:pt x="55" y="39"/>
                    </a:moveTo>
                    <a:lnTo>
                      <a:pt x="54" y="45"/>
                    </a:lnTo>
                    <a:lnTo>
                      <a:pt x="53" y="50"/>
                    </a:lnTo>
                    <a:lnTo>
                      <a:pt x="51" y="54"/>
                    </a:lnTo>
                    <a:lnTo>
                      <a:pt x="48" y="58"/>
                    </a:lnTo>
                    <a:lnTo>
                      <a:pt x="45" y="62"/>
                    </a:lnTo>
                    <a:lnTo>
                      <a:pt x="41" y="64"/>
                    </a:lnTo>
                    <a:lnTo>
                      <a:pt x="37" y="65"/>
                    </a:lnTo>
                    <a:lnTo>
                      <a:pt x="32" y="65"/>
                    </a:lnTo>
                    <a:lnTo>
                      <a:pt x="28" y="65"/>
                    </a:lnTo>
                    <a:lnTo>
                      <a:pt x="23" y="64"/>
                    </a:lnTo>
                    <a:lnTo>
                      <a:pt x="20" y="62"/>
                    </a:lnTo>
                    <a:lnTo>
                      <a:pt x="16" y="58"/>
                    </a:lnTo>
                    <a:lnTo>
                      <a:pt x="13" y="54"/>
                    </a:lnTo>
                    <a:lnTo>
                      <a:pt x="11" y="50"/>
                    </a:lnTo>
                    <a:lnTo>
                      <a:pt x="10" y="45"/>
                    </a:lnTo>
                    <a:lnTo>
                      <a:pt x="10" y="39"/>
                    </a:lnTo>
                    <a:lnTo>
                      <a:pt x="10" y="33"/>
                    </a:lnTo>
                    <a:lnTo>
                      <a:pt x="11" y="28"/>
                    </a:lnTo>
                    <a:lnTo>
                      <a:pt x="13" y="23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3" y="14"/>
                    </a:lnTo>
                    <a:lnTo>
                      <a:pt x="28" y="12"/>
                    </a:lnTo>
                    <a:lnTo>
                      <a:pt x="32" y="11"/>
                    </a:lnTo>
                    <a:lnTo>
                      <a:pt x="37" y="12"/>
                    </a:lnTo>
                    <a:lnTo>
                      <a:pt x="41" y="14"/>
                    </a:lnTo>
                    <a:lnTo>
                      <a:pt x="45" y="16"/>
                    </a:lnTo>
                    <a:lnTo>
                      <a:pt x="48" y="20"/>
                    </a:lnTo>
                    <a:lnTo>
                      <a:pt x="51" y="23"/>
                    </a:lnTo>
                    <a:lnTo>
                      <a:pt x="53" y="28"/>
                    </a:lnTo>
                    <a:lnTo>
                      <a:pt x="54" y="33"/>
                    </a:lnTo>
                    <a:lnTo>
                      <a:pt x="55" y="39"/>
                    </a:lnTo>
                    <a:close/>
                  </a:path>
                </a:pathLst>
              </a:custGeom>
              <a:solidFill>
                <a:srgbClr val="FCEFB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10" name="Freeform 243"/>
              <p:cNvSpPr>
                <a:spLocks noEditPoints="1"/>
              </p:cNvSpPr>
              <p:nvPr/>
            </p:nvSpPr>
            <p:spPr bwMode="auto">
              <a:xfrm>
                <a:off x="1156" y="2654"/>
                <a:ext cx="11" cy="11"/>
              </a:xfrm>
              <a:custGeom>
                <a:avLst/>
                <a:gdLst>
                  <a:gd name="T0" fmla="*/ 11 w 54"/>
                  <a:gd name="T1" fmla="*/ 5 h 65"/>
                  <a:gd name="T2" fmla="*/ 10 w 54"/>
                  <a:gd name="T3" fmla="*/ 3 h 65"/>
                  <a:gd name="T4" fmla="*/ 9 w 54"/>
                  <a:gd name="T5" fmla="*/ 1 h 65"/>
                  <a:gd name="T6" fmla="*/ 7 w 54"/>
                  <a:gd name="T7" fmla="*/ 0 h 65"/>
                  <a:gd name="T8" fmla="*/ 4 w 54"/>
                  <a:gd name="T9" fmla="*/ 0 h 65"/>
                  <a:gd name="T10" fmla="*/ 2 w 54"/>
                  <a:gd name="T11" fmla="*/ 1 h 65"/>
                  <a:gd name="T12" fmla="*/ 1 w 54"/>
                  <a:gd name="T13" fmla="*/ 3 h 65"/>
                  <a:gd name="T14" fmla="*/ 0 w 54"/>
                  <a:gd name="T15" fmla="*/ 5 h 65"/>
                  <a:gd name="T16" fmla="*/ 0 w 54"/>
                  <a:gd name="T17" fmla="*/ 7 h 65"/>
                  <a:gd name="T18" fmla="*/ 1 w 54"/>
                  <a:gd name="T19" fmla="*/ 9 h 65"/>
                  <a:gd name="T20" fmla="*/ 2 w 54"/>
                  <a:gd name="T21" fmla="*/ 10 h 65"/>
                  <a:gd name="T22" fmla="*/ 4 w 54"/>
                  <a:gd name="T23" fmla="*/ 11 h 65"/>
                  <a:gd name="T24" fmla="*/ 7 w 54"/>
                  <a:gd name="T25" fmla="*/ 11 h 65"/>
                  <a:gd name="T26" fmla="*/ 9 w 54"/>
                  <a:gd name="T27" fmla="*/ 10 h 65"/>
                  <a:gd name="T28" fmla="*/ 10 w 54"/>
                  <a:gd name="T29" fmla="*/ 9 h 65"/>
                  <a:gd name="T30" fmla="*/ 11 w 54"/>
                  <a:gd name="T31" fmla="*/ 7 h 65"/>
                  <a:gd name="T32" fmla="*/ 9 w 54"/>
                  <a:gd name="T33" fmla="*/ 6 h 65"/>
                  <a:gd name="T34" fmla="*/ 9 w 54"/>
                  <a:gd name="T35" fmla="*/ 7 h 65"/>
                  <a:gd name="T36" fmla="*/ 8 w 54"/>
                  <a:gd name="T37" fmla="*/ 8 h 65"/>
                  <a:gd name="T38" fmla="*/ 7 w 54"/>
                  <a:gd name="T39" fmla="*/ 9 h 65"/>
                  <a:gd name="T40" fmla="*/ 6 w 54"/>
                  <a:gd name="T41" fmla="*/ 9 h 65"/>
                  <a:gd name="T42" fmla="*/ 4 w 54"/>
                  <a:gd name="T43" fmla="*/ 9 h 65"/>
                  <a:gd name="T44" fmla="*/ 3 w 54"/>
                  <a:gd name="T45" fmla="*/ 8 h 65"/>
                  <a:gd name="T46" fmla="*/ 2 w 54"/>
                  <a:gd name="T47" fmla="*/ 7 h 65"/>
                  <a:gd name="T48" fmla="*/ 2 w 54"/>
                  <a:gd name="T49" fmla="*/ 6 h 65"/>
                  <a:gd name="T50" fmla="*/ 2 w 54"/>
                  <a:gd name="T51" fmla="*/ 4 h 65"/>
                  <a:gd name="T52" fmla="*/ 3 w 54"/>
                  <a:gd name="T53" fmla="*/ 3 h 65"/>
                  <a:gd name="T54" fmla="*/ 4 w 54"/>
                  <a:gd name="T55" fmla="*/ 2 h 65"/>
                  <a:gd name="T56" fmla="*/ 6 w 54"/>
                  <a:gd name="T57" fmla="*/ 2 h 65"/>
                  <a:gd name="T58" fmla="*/ 7 w 54"/>
                  <a:gd name="T59" fmla="*/ 2 h 65"/>
                  <a:gd name="T60" fmla="*/ 8 w 54"/>
                  <a:gd name="T61" fmla="*/ 3 h 65"/>
                  <a:gd name="T62" fmla="*/ 9 w 54"/>
                  <a:gd name="T63" fmla="*/ 4 h 65"/>
                  <a:gd name="T64" fmla="*/ 9 w 54"/>
                  <a:gd name="T65" fmla="*/ 6 h 6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4"/>
                  <a:gd name="T100" fmla="*/ 0 h 65"/>
                  <a:gd name="T101" fmla="*/ 54 w 54"/>
                  <a:gd name="T102" fmla="*/ 65 h 6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4" h="65">
                    <a:moveTo>
                      <a:pt x="54" y="33"/>
                    </a:moveTo>
                    <a:lnTo>
                      <a:pt x="54" y="27"/>
                    </a:lnTo>
                    <a:lnTo>
                      <a:pt x="52" y="20"/>
                    </a:lnTo>
                    <a:lnTo>
                      <a:pt x="49" y="15"/>
                    </a:lnTo>
                    <a:lnTo>
                      <a:pt x="46" y="10"/>
                    </a:lnTo>
                    <a:lnTo>
                      <a:pt x="42" y="6"/>
                    </a:lnTo>
                    <a:lnTo>
                      <a:pt x="38" y="3"/>
                    </a:lnTo>
                    <a:lnTo>
                      <a:pt x="33" y="2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7" y="3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2" y="20"/>
                    </a:lnTo>
                    <a:lnTo>
                      <a:pt x="1" y="27"/>
                    </a:lnTo>
                    <a:lnTo>
                      <a:pt x="0" y="33"/>
                    </a:lnTo>
                    <a:lnTo>
                      <a:pt x="1" y="39"/>
                    </a:lnTo>
                    <a:lnTo>
                      <a:pt x="2" y="45"/>
                    </a:lnTo>
                    <a:lnTo>
                      <a:pt x="5" y="51"/>
                    </a:lnTo>
                    <a:lnTo>
                      <a:pt x="8" y="56"/>
                    </a:lnTo>
                    <a:lnTo>
                      <a:pt x="12" y="59"/>
                    </a:lnTo>
                    <a:lnTo>
                      <a:pt x="17" y="63"/>
                    </a:lnTo>
                    <a:lnTo>
                      <a:pt x="22" y="64"/>
                    </a:lnTo>
                    <a:lnTo>
                      <a:pt x="27" y="65"/>
                    </a:lnTo>
                    <a:lnTo>
                      <a:pt x="33" y="64"/>
                    </a:lnTo>
                    <a:lnTo>
                      <a:pt x="38" y="63"/>
                    </a:lnTo>
                    <a:lnTo>
                      <a:pt x="42" y="59"/>
                    </a:lnTo>
                    <a:lnTo>
                      <a:pt x="46" y="56"/>
                    </a:lnTo>
                    <a:lnTo>
                      <a:pt x="49" y="51"/>
                    </a:lnTo>
                    <a:lnTo>
                      <a:pt x="52" y="45"/>
                    </a:lnTo>
                    <a:lnTo>
                      <a:pt x="54" y="39"/>
                    </a:lnTo>
                    <a:lnTo>
                      <a:pt x="54" y="33"/>
                    </a:lnTo>
                    <a:close/>
                    <a:moveTo>
                      <a:pt x="45" y="33"/>
                    </a:moveTo>
                    <a:lnTo>
                      <a:pt x="45" y="38"/>
                    </a:lnTo>
                    <a:lnTo>
                      <a:pt x="44" y="41"/>
                    </a:lnTo>
                    <a:lnTo>
                      <a:pt x="42" y="45"/>
                    </a:lnTo>
                    <a:lnTo>
                      <a:pt x="40" y="48"/>
                    </a:lnTo>
                    <a:lnTo>
                      <a:pt x="37" y="51"/>
                    </a:lnTo>
                    <a:lnTo>
                      <a:pt x="34" y="53"/>
                    </a:lnTo>
                    <a:lnTo>
                      <a:pt x="31" y="54"/>
                    </a:lnTo>
                    <a:lnTo>
                      <a:pt x="27" y="54"/>
                    </a:lnTo>
                    <a:lnTo>
                      <a:pt x="23" y="54"/>
                    </a:lnTo>
                    <a:lnTo>
                      <a:pt x="20" y="53"/>
                    </a:lnTo>
                    <a:lnTo>
                      <a:pt x="17" y="51"/>
                    </a:lnTo>
                    <a:lnTo>
                      <a:pt x="14" y="48"/>
                    </a:lnTo>
                    <a:lnTo>
                      <a:pt x="12" y="45"/>
                    </a:lnTo>
                    <a:lnTo>
                      <a:pt x="11" y="41"/>
                    </a:lnTo>
                    <a:lnTo>
                      <a:pt x="9" y="38"/>
                    </a:lnTo>
                    <a:lnTo>
                      <a:pt x="9" y="33"/>
                    </a:lnTo>
                    <a:lnTo>
                      <a:pt x="9" y="28"/>
                    </a:lnTo>
                    <a:lnTo>
                      <a:pt x="11" y="24"/>
                    </a:lnTo>
                    <a:lnTo>
                      <a:pt x="12" y="21"/>
                    </a:lnTo>
                    <a:lnTo>
                      <a:pt x="14" y="17"/>
                    </a:lnTo>
                    <a:lnTo>
                      <a:pt x="17" y="15"/>
                    </a:lnTo>
                    <a:lnTo>
                      <a:pt x="20" y="12"/>
                    </a:lnTo>
                    <a:lnTo>
                      <a:pt x="23" y="11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4" y="12"/>
                    </a:lnTo>
                    <a:lnTo>
                      <a:pt x="37" y="15"/>
                    </a:lnTo>
                    <a:lnTo>
                      <a:pt x="40" y="17"/>
                    </a:lnTo>
                    <a:lnTo>
                      <a:pt x="42" y="21"/>
                    </a:lnTo>
                    <a:lnTo>
                      <a:pt x="44" y="24"/>
                    </a:lnTo>
                    <a:lnTo>
                      <a:pt x="45" y="28"/>
                    </a:lnTo>
                    <a:lnTo>
                      <a:pt x="45" y="33"/>
                    </a:lnTo>
                    <a:close/>
                  </a:path>
                </a:pathLst>
              </a:custGeom>
              <a:solidFill>
                <a:srgbClr val="FCEFB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11" name="Freeform 244"/>
              <p:cNvSpPr>
                <a:spLocks noEditPoints="1"/>
              </p:cNvSpPr>
              <p:nvPr/>
            </p:nvSpPr>
            <p:spPr bwMode="auto">
              <a:xfrm>
                <a:off x="1157" y="2655"/>
                <a:ext cx="9" cy="9"/>
              </a:xfrm>
              <a:custGeom>
                <a:avLst/>
                <a:gdLst>
                  <a:gd name="T0" fmla="*/ 9 w 45"/>
                  <a:gd name="T1" fmla="*/ 4 h 54"/>
                  <a:gd name="T2" fmla="*/ 8 w 45"/>
                  <a:gd name="T3" fmla="*/ 2 h 54"/>
                  <a:gd name="T4" fmla="*/ 7 w 45"/>
                  <a:gd name="T5" fmla="*/ 1 h 54"/>
                  <a:gd name="T6" fmla="*/ 5 w 45"/>
                  <a:gd name="T7" fmla="*/ 0 h 54"/>
                  <a:gd name="T8" fmla="*/ 4 w 45"/>
                  <a:gd name="T9" fmla="*/ 0 h 54"/>
                  <a:gd name="T10" fmla="*/ 2 w 45"/>
                  <a:gd name="T11" fmla="*/ 1 h 54"/>
                  <a:gd name="T12" fmla="*/ 1 w 45"/>
                  <a:gd name="T13" fmla="*/ 2 h 54"/>
                  <a:gd name="T14" fmla="*/ 0 w 45"/>
                  <a:gd name="T15" fmla="*/ 4 h 54"/>
                  <a:gd name="T16" fmla="*/ 0 w 45"/>
                  <a:gd name="T17" fmla="*/ 6 h 54"/>
                  <a:gd name="T18" fmla="*/ 1 w 45"/>
                  <a:gd name="T19" fmla="*/ 7 h 54"/>
                  <a:gd name="T20" fmla="*/ 2 w 45"/>
                  <a:gd name="T21" fmla="*/ 9 h 54"/>
                  <a:gd name="T22" fmla="*/ 4 w 45"/>
                  <a:gd name="T23" fmla="*/ 9 h 54"/>
                  <a:gd name="T24" fmla="*/ 5 w 45"/>
                  <a:gd name="T25" fmla="*/ 9 h 54"/>
                  <a:gd name="T26" fmla="*/ 7 w 45"/>
                  <a:gd name="T27" fmla="*/ 9 h 54"/>
                  <a:gd name="T28" fmla="*/ 8 w 45"/>
                  <a:gd name="T29" fmla="*/ 7 h 54"/>
                  <a:gd name="T30" fmla="*/ 9 w 45"/>
                  <a:gd name="T31" fmla="*/ 6 h 54"/>
                  <a:gd name="T32" fmla="*/ 7 w 45"/>
                  <a:gd name="T33" fmla="*/ 5 h 54"/>
                  <a:gd name="T34" fmla="*/ 7 w 45"/>
                  <a:gd name="T35" fmla="*/ 6 h 54"/>
                  <a:gd name="T36" fmla="*/ 6 w 45"/>
                  <a:gd name="T37" fmla="*/ 7 h 54"/>
                  <a:gd name="T38" fmla="*/ 5 w 45"/>
                  <a:gd name="T39" fmla="*/ 7 h 54"/>
                  <a:gd name="T40" fmla="*/ 4 w 45"/>
                  <a:gd name="T41" fmla="*/ 7 h 54"/>
                  <a:gd name="T42" fmla="*/ 3 w 45"/>
                  <a:gd name="T43" fmla="*/ 7 h 54"/>
                  <a:gd name="T44" fmla="*/ 3 w 45"/>
                  <a:gd name="T45" fmla="*/ 7 h 54"/>
                  <a:gd name="T46" fmla="*/ 2 w 45"/>
                  <a:gd name="T47" fmla="*/ 6 h 54"/>
                  <a:gd name="T48" fmla="*/ 2 w 45"/>
                  <a:gd name="T49" fmla="*/ 5 h 54"/>
                  <a:gd name="T50" fmla="*/ 2 w 45"/>
                  <a:gd name="T51" fmla="*/ 4 h 54"/>
                  <a:gd name="T52" fmla="*/ 3 w 45"/>
                  <a:gd name="T53" fmla="*/ 3 h 54"/>
                  <a:gd name="T54" fmla="*/ 3 w 45"/>
                  <a:gd name="T55" fmla="*/ 2 h 54"/>
                  <a:gd name="T56" fmla="*/ 4 w 45"/>
                  <a:gd name="T57" fmla="*/ 2 h 54"/>
                  <a:gd name="T58" fmla="*/ 5 w 45"/>
                  <a:gd name="T59" fmla="*/ 2 h 54"/>
                  <a:gd name="T60" fmla="*/ 6 w 45"/>
                  <a:gd name="T61" fmla="*/ 3 h 54"/>
                  <a:gd name="T62" fmla="*/ 7 w 45"/>
                  <a:gd name="T63" fmla="*/ 4 h 54"/>
                  <a:gd name="T64" fmla="*/ 7 w 45"/>
                  <a:gd name="T65" fmla="*/ 5 h 5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5"/>
                  <a:gd name="T100" fmla="*/ 0 h 54"/>
                  <a:gd name="T101" fmla="*/ 45 w 45"/>
                  <a:gd name="T102" fmla="*/ 54 h 5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5" h="54">
                    <a:moveTo>
                      <a:pt x="45" y="28"/>
                    </a:moveTo>
                    <a:lnTo>
                      <a:pt x="44" y="22"/>
                    </a:lnTo>
                    <a:lnTo>
                      <a:pt x="43" y="17"/>
                    </a:lnTo>
                    <a:lnTo>
                      <a:pt x="41" y="12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3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3" y="3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1" y="39"/>
                    </a:lnTo>
                    <a:lnTo>
                      <a:pt x="3" y="43"/>
                    </a:lnTo>
                    <a:lnTo>
                      <a:pt x="6" y="47"/>
                    </a:lnTo>
                    <a:lnTo>
                      <a:pt x="10" y="51"/>
                    </a:lnTo>
                    <a:lnTo>
                      <a:pt x="13" y="53"/>
                    </a:lnTo>
                    <a:lnTo>
                      <a:pt x="18" y="54"/>
                    </a:lnTo>
                    <a:lnTo>
                      <a:pt x="22" y="54"/>
                    </a:lnTo>
                    <a:lnTo>
                      <a:pt x="27" y="54"/>
                    </a:lnTo>
                    <a:lnTo>
                      <a:pt x="31" y="53"/>
                    </a:lnTo>
                    <a:lnTo>
                      <a:pt x="35" y="51"/>
                    </a:lnTo>
                    <a:lnTo>
                      <a:pt x="38" y="47"/>
                    </a:lnTo>
                    <a:lnTo>
                      <a:pt x="41" y="43"/>
                    </a:lnTo>
                    <a:lnTo>
                      <a:pt x="43" y="39"/>
                    </a:lnTo>
                    <a:lnTo>
                      <a:pt x="44" y="34"/>
                    </a:lnTo>
                    <a:lnTo>
                      <a:pt x="45" y="28"/>
                    </a:lnTo>
                    <a:close/>
                    <a:moveTo>
                      <a:pt x="36" y="28"/>
                    </a:moveTo>
                    <a:lnTo>
                      <a:pt x="35" y="31"/>
                    </a:lnTo>
                    <a:lnTo>
                      <a:pt x="35" y="34"/>
                    </a:lnTo>
                    <a:lnTo>
                      <a:pt x="33" y="37"/>
                    </a:lnTo>
                    <a:lnTo>
                      <a:pt x="32" y="40"/>
                    </a:lnTo>
                    <a:lnTo>
                      <a:pt x="30" y="41"/>
                    </a:lnTo>
                    <a:lnTo>
                      <a:pt x="27" y="42"/>
                    </a:lnTo>
                    <a:lnTo>
                      <a:pt x="25" y="43"/>
                    </a:lnTo>
                    <a:lnTo>
                      <a:pt x="22" y="43"/>
                    </a:lnTo>
                    <a:lnTo>
                      <a:pt x="19" y="43"/>
                    </a:lnTo>
                    <a:lnTo>
                      <a:pt x="17" y="42"/>
                    </a:lnTo>
                    <a:lnTo>
                      <a:pt x="15" y="41"/>
                    </a:lnTo>
                    <a:lnTo>
                      <a:pt x="13" y="40"/>
                    </a:lnTo>
                    <a:lnTo>
                      <a:pt x="11" y="37"/>
                    </a:lnTo>
                    <a:lnTo>
                      <a:pt x="10" y="34"/>
                    </a:lnTo>
                    <a:lnTo>
                      <a:pt x="9" y="31"/>
                    </a:lnTo>
                    <a:lnTo>
                      <a:pt x="9" y="28"/>
                    </a:lnTo>
                    <a:lnTo>
                      <a:pt x="9" y="24"/>
                    </a:lnTo>
                    <a:lnTo>
                      <a:pt x="10" y="22"/>
                    </a:lnTo>
                    <a:lnTo>
                      <a:pt x="11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9" y="12"/>
                    </a:lnTo>
                    <a:lnTo>
                      <a:pt x="22" y="11"/>
                    </a:lnTo>
                    <a:lnTo>
                      <a:pt x="25" y="12"/>
                    </a:lnTo>
                    <a:lnTo>
                      <a:pt x="27" y="13"/>
                    </a:lnTo>
                    <a:lnTo>
                      <a:pt x="30" y="15"/>
                    </a:lnTo>
                    <a:lnTo>
                      <a:pt x="32" y="16"/>
                    </a:lnTo>
                    <a:lnTo>
                      <a:pt x="33" y="18"/>
                    </a:lnTo>
                    <a:lnTo>
                      <a:pt x="35" y="22"/>
                    </a:lnTo>
                    <a:lnTo>
                      <a:pt x="35" y="24"/>
                    </a:lnTo>
                    <a:lnTo>
                      <a:pt x="36" y="28"/>
                    </a:lnTo>
                    <a:close/>
                  </a:path>
                </a:pathLst>
              </a:custGeom>
              <a:solidFill>
                <a:srgbClr val="FCF2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12" name="Freeform 245"/>
              <p:cNvSpPr>
                <a:spLocks noEditPoints="1"/>
              </p:cNvSpPr>
              <p:nvPr/>
            </p:nvSpPr>
            <p:spPr bwMode="auto">
              <a:xfrm>
                <a:off x="1158" y="2656"/>
                <a:ext cx="7" cy="7"/>
              </a:xfrm>
              <a:custGeom>
                <a:avLst/>
                <a:gdLst>
                  <a:gd name="T0" fmla="*/ 7 w 36"/>
                  <a:gd name="T1" fmla="*/ 3 h 43"/>
                  <a:gd name="T2" fmla="*/ 6 w 36"/>
                  <a:gd name="T3" fmla="*/ 2 h 43"/>
                  <a:gd name="T4" fmla="*/ 5 w 36"/>
                  <a:gd name="T5" fmla="*/ 1 h 43"/>
                  <a:gd name="T6" fmla="*/ 4 w 36"/>
                  <a:gd name="T7" fmla="*/ 0 h 43"/>
                  <a:gd name="T8" fmla="*/ 3 w 36"/>
                  <a:gd name="T9" fmla="*/ 0 h 43"/>
                  <a:gd name="T10" fmla="*/ 2 w 36"/>
                  <a:gd name="T11" fmla="*/ 1 h 43"/>
                  <a:gd name="T12" fmla="*/ 1 w 36"/>
                  <a:gd name="T13" fmla="*/ 2 h 43"/>
                  <a:gd name="T14" fmla="*/ 0 w 36"/>
                  <a:gd name="T15" fmla="*/ 3 h 43"/>
                  <a:gd name="T16" fmla="*/ 0 w 36"/>
                  <a:gd name="T17" fmla="*/ 4 h 43"/>
                  <a:gd name="T18" fmla="*/ 1 w 36"/>
                  <a:gd name="T19" fmla="*/ 6 h 43"/>
                  <a:gd name="T20" fmla="*/ 2 w 36"/>
                  <a:gd name="T21" fmla="*/ 7 h 43"/>
                  <a:gd name="T22" fmla="*/ 3 w 36"/>
                  <a:gd name="T23" fmla="*/ 7 h 43"/>
                  <a:gd name="T24" fmla="*/ 4 w 36"/>
                  <a:gd name="T25" fmla="*/ 7 h 43"/>
                  <a:gd name="T26" fmla="*/ 5 w 36"/>
                  <a:gd name="T27" fmla="*/ 7 h 43"/>
                  <a:gd name="T28" fmla="*/ 6 w 36"/>
                  <a:gd name="T29" fmla="*/ 6 h 43"/>
                  <a:gd name="T30" fmla="*/ 7 w 36"/>
                  <a:gd name="T31" fmla="*/ 4 h 43"/>
                  <a:gd name="T32" fmla="*/ 5 w 36"/>
                  <a:gd name="T33" fmla="*/ 4 h 43"/>
                  <a:gd name="T34" fmla="*/ 5 w 36"/>
                  <a:gd name="T35" fmla="*/ 4 h 43"/>
                  <a:gd name="T36" fmla="*/ 5 w 36"/>
                  <a:gd name="T37" fmla="*/ 5 h 43"/>
                  <a:gd name="T38" fmla="*/ 4 w 36"/>
                  <a:gd name="T39" fmla="*/ 5 h 43"/>
                  <a:gd name="T40" fmla="*/ 4 w 36"/>
                  <a:gd name="T41" fmla="*/ 5 h 43"/>
                  <a:gd name="T42" fmla="*/ 3 w 36"/>
                  <a:gd name="T43" fmla="*/ 5 h 43"/>
                  <a:gd name="T44" fmla="*/ 2 w 36"/>
                  <a:gd name="T45" fmla="*/ 5 h 43"/>
                  <a:gd name="T46" fmla="*/ 2 w 36"/>
                  <a:gd name="T47" fmla="*/ 4 h 43"/>
                  <a:gd name="T48" fmla="*/ 2 w 36"/>
                  <a:gd name="T49" fmla="*/ 4 h 43"/>
                  <a:gd name="T50" fmla="*/ 2 w 36"/>
                  <a:gd name="T51" fmla="*/ 3 h 43"/>
                  <a:gd name="T52" fmla="*/ 2 w 36"/>
                  <a:gd name="T53" fmla="*/ 2 h 43"/>
                  <a:gd name="T54" fmla="*/ 3 w 36"/>
                  <a:gd name="T55" fmla="*/ 2 h 43"/>
                  <a:gd name="T56" fmla="*/ 4 w 36"/>
                  <a:gd name="T57" fmla="*/ 2 h 43"/>
                  <a:gd name="T58" fmla="*/ 4 w 36"/>
                  <a:gd name="T59" fmla="*/ 2 h 43"/>
                  <a:gd name="T60" fmla="*/ 5 w 36"/>
                  <a:gd name="T61" fmla="*/ 2 h 43"/>
                  <a:gd name="T62" fmla="*/ 5 w 36"/>
                  <a:gd name="T63" fmla="*/ 3 h 43"/>
                  <a:gd name="T64" fmla="*/ 5 w 36"/>
                  <a:gd name="T65" fmla="*/ 4 h 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6"/>
                  <a:gd name="T100" fmla="*/ 0 h 43"/>
                  <a:gd name="T101" fmla="*/ 36 w 36"/>
                  <a:gd name="T102" fmla="*/ 43 h 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6" h="43">
                    <a:moveTo>
                      <a:pt x="36" y="22"/>
                    </a:moveTo>
                    <a:lnTo>
                      <a:pt x="36" y="17"/>
                    </a:lnTo>
                    <a:lnTo>
                      <a:pt x="35" y="13"/>
                    </a:lnTo>
                    <a:lnTo>
                      <a:pt x="33" y="10"/>
                    </a:lnTo>
                    <a:lnTo>
                      <a:pt x="31" y="6"/>
                    </a:lnTo>
                    <a:lnTo>
                      <a:pt x="28" y="4"/>
                    </a:lnTo>
                    <a:lnTo>
                      <a:pt x="25" y="1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2" y="30"/>
                    </a:lnTo>
                    <a:lnTo>
                      <a:pt x="3" y="34"/>
                    </a:lnTo>
                    <a:lnTo>
                      <a:pt x="5" y="37"/>
                    </a:lnTo>
                    <a:lnTo>
                      <a:pt x="8" y="40"/>
                    </a:lnTo>
                    <a:lnTo>
                      <a:pt x="11" y="42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2" y="43"/>
                    </a:lnTo>
                    <a:lnTo>
                      <a:pt x="25" y="42"/>
                    </a:lnTo>
                    <a:lnTo>
                      <a:pt x="28" y="40"/>
                    </a:lnTo>
                    <a:lnTo>
                      <a:pt x="31" y="37"/>
                    </a:lnTo>
                    <a:lnTo>
                      <a:pt x="33" y="34"/>
                    </a:lnTo>
                    <a:lnTo>
                      <a:pt x="35" y="30"/>
                    </a:lnTo>
                    <a:lnTo>
                      <a:pt x="36" y="27"/>
                    </a:lnTo>
                    <a:lnTo>
                      <a:pt x="36" y="22"/>
                    </a:lnTo>
                    <a:close/>
                    <a:moveTo>
                      <a:pt x="27" y="22"/>
                    </a:moveTo>
                    <a:lnTo>
                      <a:pt x="27" y="24"/>
                    </a:lnTo>
                    <a:lnTo>
                      <a:pt x="26" y="25"/>
                    </a:lnTo>
                    <a:lnTo>
                      <a:pt x="26" y="28"/>
                    </a:lnTo>
                    <a:lnTo>
                      <a:pt x="24" y="29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18" y="33"/>
                    </a:lnTo>
                    <a:lnTo>
                      <a:pt x="16" y="33"/>
                    </a:lnTo>
                    <a:lnTo>
                      <a:pt x="15" y="31"/>
                    </a:lnTo>
                    <a:lnTo>
                      <a:pt x="13" y="30"/>
                    </a:lnTo>
                    <a:lnTo>
                      <a:pt x="12" y="29"/>
                    </a:lnTo>
                    <a:lnTo>
                      <a:pt x="11" y="28"/>
                    </a:lnTo>
                    <a:lnTo>
                      <a:pt x="10" y="25"/>
                    </a:lnTo>
                    <a:lnTo>
                      <a:pt x="9" y="24"/>
                    </a:lnTo>
                    <a:lnTo>
                      <a:pt x="9" y="22"/>
                    </a:lnTo>
                    <a:lnTo>
                      <a:pt x="9" y="19"/>
                    </a:lnTo>
                    <a:lnTo>
                      <a:pt x="10" y="17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3" y="13"/>
                    </a:lnTo>
                    <a:lnTo>
                      <a:pt x="24" y="15"/>
                    </a:lnTo>
                    <a:lnTo>
                      <a:pt x="26" y="16"/>
                    </a:lnTo>
                    <a:lnTo>
                      <a:pt x="26" y="17"/>
                    </a:lnTo>
                    <a:lnTo>
                      <a:pt x="27" y="19"/>
                    </a:lnTo>
                    <a:lnTo>
                      <a:pt x="27" y="22"/>
                    </a:lnTo>
                    <a:close/>
                  </a:path>
                </a:pathLst>
              </a:custGeom>
              <a:solidFill>
                <a:srgbClr val="FDF4C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13" name="Freeform 246"/>
              <p:cNvSpPr>
                <a:spLocks/>
              </p:cNvSpPr>
              <p:nvPr/>
            </p:nvSpPr>
            <p:spPr bwMode="auto">
              <a:xfrm>
                <a:off x="1159" y="2657"/>
                <a:ext cx="5" cy="5"/>
              </a:xfrm>
              <a:custGeom>
                <a:avLst/>
                <a:gdLst>
                  <a:gd name="T0" fmla="*/ 5 w 27"/>
                  <a:gd name="T1" fmla="*/ 3 h 32"/>
                  <a:gd name="T2" fmla="*/ 5 w 27"/>
                  <a:gd name="T3" fmla="*/ 2 h 32"/>
                  <a:gd name="T4" fmla="*/ 5 w 27"/>
                  <a:gd name="T5" fmla="*/ 2 h 32"/>
                  <a:gd name="T6" fmla="*/ 4 w 27"/>
                  <a:gd name="T7" fmla="*/ 1 h 32"/>
                  <a:gd name="T8" fmla="*/ 4 w 27"/>
                  <a:gd name="T9" fmla="*/ 1 h 32"/>
                  <a:gd name="T10" fmla="*/ 4 w 27"/>
                  <a:gd name="T11" fmla="*/ 1 h 32"/>
                  <a:gd name="T12" fmla="*/ 3 w 27"/>
                  <a:gd name="T13" fmla="*/ 0 h 32"/>
                  <a:gd name="T14" fmla="*/ 3 w 27"/>
                  <a:gd name="T15" fmla="*/ 0 h 32"/>
                  <a:gd name="T16" fmla="*/ 2 w 27"/>
                  <a:gd name="T17" fmla="*/ 0 h 32"/>
                  <a:gd name="T18" fmla="*/ 2 w 27"/>
                  <a:gd name="T19" fmla="*/ 0 h 32"/>
                  <a:gd name="T20" fmla="*/ 1 w 27"/>
                  <a:gd name="T21" fmla="*/ 0 h 32"/>
                  <a:gd name="T22" fmla="*/ 1 w 27"/>
                  <a:gd name="T23" fmla="*/ 1 h 32"/>
                  <a:gd name="T24" fmla="*/ 1 w 27"/>
                  <a:gd name="T25" fmla="*/ 1 h 32"/>
                  <a:gd name="T26" fmla="*/ 0 w 27"/>
                  <a:gd name="T27" fmla="*/ 1 h 32"/>
                  <a:gd name="T28" fmla="*/ 0 w 27"/>
                  <a:gd name="T29" fmla="*/ 2 h 32"/>
                  <a:gd name="T30" fmla="*/ 0 w 27"/>
                  <a:gd name="T31" fmla="*/ 2 h 32"/>
                  <a:gd name="T32" fmla="*/ 0 w 27"/>
                  <a:gd name="T33" fmla="*/ 3 h 32"/>
                  <a:gd name="T34" fmla="*/ 0 w 27"/>
                  <a:gd name="T35" fmla="*/ 3 h 32"/>
                  <a:gd name="T36" fmla="*/ 0 w 27"/>
                  <a:gd name="T37" fmla="*/ 4 h 32"/>
                  <a:gd name="T38" fmla="*/ 0 w 27"/>
                  <a:gd name="T39" fmla="*/ 4 h 32"/>
                  <a:gd name="T40" fmla="*/ 1 w 27"/>
                  <a:gd name="T41" fmla="*/ 5 h 32"/>
                  <a:gd name="T42" fmla="*/ 1 w 27"/>
                  <a:gd name="T43" fmla="*/ 5 h 32"/>
                  <a:gd name="T44" fmla="*/ 1 w 27"/>
                  <a:gd name="T45" fmla="*/ 5 h 32"/>
                  <a:gd name="T46" fmla="*/ 2 w 27"/>
                  <a:gd name="T47" fmla="*/ 5 h 32"/>
                  <a:gd name="T48" fmla="*/ 2 w 27"/>
                  <a:gd name="T49" fmla="*/ 5 h 32"/>
                  <a:gd name="T50" fmla="*/ 3 w 27"/>
                  <a:gd name="T51" fmla="*/ 5 h 32"/>
                  <a:gd name="T52" fmla="*/ 3 w 27"/>
                  <a:gd name="T53" fmla="*/ 5 h 32"/>
                  <a:gd name="T54" fmla="*/ 4 w 27"/>
                  <a:gd name="T55" fmla="*/ 5 h 32"/>
                  <a:gd name="T56" fmla="*/ 4 w 27"/>
                  <a:gd name="T57" fmla="*/ 5 h 32"/>
                  <a:gd name="T58" fmla="*/ 4 w 27"/>
                  <a:gd name="T59" fmla="*/ 4 h 32"/>
                  <a:gd name="T60" fmla="*/ 5 w 27"/>
                  <a:gd name="T61" fmla="*/ 4 h 32"/>
                  <a:gd name="T62" fmla="*/ 5 w 27"/>
                  <a:gd name="T63" fmla="*/ 3 h 32"/>
                  <a:gd name="T64" fmla="*/ 5 w 27"/>
                  <a:gd name="T65" fmla="*/ 3 h 3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7"/>
                  <a:gd name="T100" fmla="*/ 0 h 32"/>
                  <a:gd name="T101" fmla="*/ 27 w 27"/>
                  <a:gd name="T102" fmla="*/ 32 h 3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7" h="32">
                    <a:moveTo>
                      <a:pt x="27" y="17"/>
                    </a:moveTo>
                    <a:lnTo>
                      <a:pt x="26" y="13"/>
                    </a:lnTo>
                    <a:lnTo>
                      <a:pt x="26" y="11"/>
                    </a:lnTo>
                    <a:lnTo>
                      <a:pt x="24" y="7"/>
                    </a:lnTo>
                    <a:lnTo>
                      <a:pt x="23" y="5"/>
                    </a:lnTo>
                    <a:lnTo>
                      <a:pt x="21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29"/>
                    </a:lnTo>
                    <a:lnTo>
                      <a:pt x="6" y="30"/>
                    </a:lnTo>
                    <a:lnTo>
                      <a:pt x="8" y="31"/>
                    </a:lnTo>
                    <a:lnTo>
                      <a:pt x="10" y="32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18" y="31"/>
                    </a:lnTo>
                    <a:lnTo>
                      <a:pt x="21" y="30"/>
                    </a:lnTo>
                    <a:lnTo>
                      <a:pt x="23" y="29"/>
                    </a:lnTo>
                    <a:lnTo>
                      <a:pt x="24" y="26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27" y="17"/>
                    </a:lnTo>
                    <a:close/>
                  </a:path>
                </a:pathLst>
              </a:custGeom>
              <a:solidFill>
                <a:srgbClr val="FDF8C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14" name="Freeform 247"/>
              <p:cNvSpPr>
                <a:spLocks/>
              </p:cNvSpPr>
              <p:nvPr/>
            </p:nvSpPr>
            <p:spPr bwMode="auto">
              <a:xfrm>
                <a:off x="1160" y="2658"/>
                <a:ext cx="3" cy="3"/>
              </a:xfrm>
              <a:custGeom>
                <a:avLst/>
                <a:gdLst>
                  <a:gd name="T0" fmla="*/ 3 w 18"/>
                  <a:gd name="T1" fmla="*/ 2 h 22"/>
                  <a:gd name="T2" fmla="*/ 3 w 18"/>
                  <a:gd name="T3" fmla="*/ 1 h 22"/>
                  <a:gd name="T4" fmla="*/ 3 w 18"/>
                  <a:gd name="T5" fmla="*/ 1 h 22"/>
                  <a:gd name="T6" fmla="*/ 3 w 18"/>
                  <a:gd name="T7" fmla="*/ 1 h 22"/>
                  <a:gd name="T8" fmla="*/ 2 w 18"/>
                  <a:gd name="T9" fmla="*/ 1 h 22"/>
                  <a:gd name="T10" fmla="*/ 2 w 18"/>
                  <a:gd name="T11" fmla="*/ 0 h 22"/>
                  <a:gd name="T12" fmla="*/ 2 w 18"/>
                  <a:gd name="T13" fmla="*/ 0 h 22"/>
                  <a:gd name="T14" fmla="*/ 2 w 18"/>
                  <a:gd name="T15" fmla="*/ 0 h 22"/>
                  <a:gd name="T16" fmla="*/ 2 w 18"/>
                  <a:gd name="T17" fmla="*/ 0 h 22"/>
                  <a:gd name="T18" fmla="*/ 1 w 18"/>
                  <a:gd name="T19" fmla="*/ 0 h 22"/>
                  <a:gd name="T20" fmla="*/ 1 w 18"/>
                  <a:gd name="T21" fmla="*/ 0 h 22"/>
                  <a:gd name="T22" fmla="*/ 1 w 18"/>
                  <a:gd name="T23" fmla="*/ 0 h 22"/>
                  <a:gd name="T24" fmla="*/ 0 w 18"/>
                  <a:gd name="T25" fmla="*/ 1 h 22"/>
                  <a:gd name="T26" fmla="*/ 0 w 18"/>
                  <a:gd name="T27" fmla="*/ 1 h 22"/>
                  <a:gd name="T28" fmla="*/ 0 w 18"/>
                  <a:gd name="T29" fmla="*/ 1 h 22"/>
                  <a:gd name="T30" fmla="*/ 0 w 18"/>
                  <a:gd name="T31" fmla="*/ 1 h 22"/>
                  <a:gd name="T32" fmla="*/ 0 w 18"/>
                  <a:gd name="T33" fmla="*/ 2 h 22"/>
                  <a:gd name="T34" fmla="*/ 0 w 18"/>
                  <a:gd name="T35" fmla="*/ 2 h 22"/>
                  <a:gd name="T36" fmla="*/ 0 w 18"/>
                  <a:gd name="T37" fmla="*/ 2 h 22"/>
                  <a:gd name="T38" fmla="*/ 0 w 18"/>
                  <a:gd name="T39" fmla="*/ 2 h 22"/>
                  <a:gd name="T40" fmla="*/ 0 w 18"/>
                  <a:gd name="T41" fmla="*/ 2 h 22"/>
                  <a:gd name="T42" fmla="*/ 1 w 18"/>
                  <a:gd name="T43" fmla="*/ 3 h 22"/>
                  <a:gd name="T44" fmla="*/ 1 w 18"/>
                  <a:gd name="T45" fmla="*/ 3 h 22"/>
                  <a:gd name="T46" fmla="*/ 1 w 18"/>
                  <a:gd name="T47" fmla="*/ 3 h 22"/>
                  <a:gd name="T48" fmla="*/ 2 w 18"/>
                  <a:gd name="T49" fmla="*/ 3 h 22"/>
                  <a:gd name="T50" fmla="*/ 2 w 18"/>
                  <a:gd name="T51" fmla="*/ 3 h 22"/>
                  <a:gd name="T52" fmla="*/ 2 w 18"/>
                  <a:gd name="T53" fmla="*/ 3 h 22"/>
                  <a:gd name="T54" fmla="*/ 2 w 18"/>
                  <a:gd name="T55" fmla="*/ 3 h 22"/>
                  <a:gd name="T56" fmla="*/ 2 w 18"/>
                  <a:gd name="T57" fmla="*/ 2 h 22"/>
                  <a:gd name="T58" fmla="*/ 3 w 18"/>
                  <a:gd name="T59" fmla="*/ 2 h 22"/>
                  <a:gd name="T60" fmla="*/ 3 w 18"/>
                  <a:gd name="T61" fmla="*/ 2 h 22"/>
                  <a:gd name="T62" fmla="*/ 3 w 18"/>
                  <a:gd name="T63" fmla="*/ 2 h 22"/>
                  <a:gd name="T64" fmla="*/ 3 w 18"/>
                  <a:gd name="T65" fmla="*/ 2 h 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"/>
                  <a:gd name="T100" fmla="*/ 0 h 22"/>
                  <a:gd name="T101" fmla="*/ 18 w 18"/>
                  <a:gd name="T102" fmla="*/ 22 h 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" h="22">
                    <a:moveTo>
                      <a:pt x="18" y="11"/>
                    </a:moveTo>
                    <a:lnTo>
                      <a:pt x="18" y="8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2" y="17"/>
                    </a:lnTo>
                    <a:lnTo>
                      <a:pt x="3" y="18"/>
                    </a:lnTo>
                    <a:lnTo>
                      <a:pt x="4" y="19"/>
                    </a:lnTo>
                    <a:lnTo>
                      <a:pt x="6" y="20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3" y="20"/>
                    </a:lnTo>
                    <a:lnTo>
                      <a:pt x="14" y="19"/>
                    </a:lnTo>
                    <a:lnTo>
                      <a:pt x="15" y="18"/>
                    </a:lnTo>
                    <a:lnTo>
                      <a:pt x="17" y="17"/>
                    </a:lnTo>
                    <a:lnTo>
                      <a:pt x="17" y="14"/>
                    </a:lnTo>
                    <a:lnTo>
                      <a:pt x="18" y="13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FDFAC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15" name="Freeform 248"/>
              <p:cNvSpPr>
                <a:spLocks/>
              </p:cNvSpPr>
              <p:nvPr/>
            </p:nvSpPr>
            <p:spPr bwMode="auto">
              <a:xfrm>
                <a:off x="1161" y="2658"/>
                <a:ext cx="2" cy="2"/>
              </a:xfrm>
              <a:custGeom>
                <a:avLst/>
                <a:gdLst>
                  <a:gd name="T0" fmla="*/ 2 w 9"/>
                  <a:gd name="T1" fmla="*/ 1 h 11"/>
                  <a:gd name="T2" fmla="*/ 2 w 9"/>
                  <a:gd name="T3" fmla="*/ 1 h 11"/>
                  <a:gd name="T4" fmla="*/ 2 w 9"/>
                  <a:gd name="T5" fmla="*/ 1 h 11"/>
                  <a:gd name="T6" fmla="*/ 2 w 9"/>
                  <a:gd name="T7" fmla="*/ 0 h 11"/>
                  <a:gd name="T8" fmla="*/ 2 w 9"/>
                  <a:gd name="T9" fmla="*/ 0 h 11"/>
                  <a:gd name="T10" fmla="*/ 2 w 9"/>
                  <a:gd name="T11" fmla="*/ 0 h 11"/>
                  <a:gd name="T12" fmla="*/ 1 w 9"/>
                  <a:gd name="T13" fmla="*/ 0 h 11"/>
                  <a:gd name="T14" fmla="*/ 1 w 9"/>
                  <a:gd name="T15" fmla="*/ 0 h 11"/>
                  <a:gd name="T16" fmla="*/ 1 w 9"/>
                  <a:gd name="T17" fmla="*/ 0 h 11"/>
                  <a:gd name="T18" fmla="*/ 1 w 9"/>
                  <a:gd name="T19" fmla="*/ 0 h 11"/>
                  <a:gd name="T20" fmla="*/ 0 w 9"/>
                  <a:gd name="T21" fmla="*/ 0 h 11"/>
                  <a:gd name="T22" fmla="*/ 0 w 9"/>
                  <a:gd name="T23" fmla="*/ 0 h 11"/>
                  <a:gd name="T24" fmla="*/ 0 w 9"/>
                  <a:gd name="T25" fmla="*/ 0 h 11"/>
                  <a:gd name="T26" fmla="*/ 0 w 9"/>
                  <a:gd name="T27" fmla="*/ 0 h 11"/>
                  <a:gd name="T28" fmla="*/ 0 w 9"/>
                  <a:gd name="T29" fmla="*/ 1 h 11"/>
                  <a:gd name="T30" fmla="*/ 0 w 9"/>
                  <a:gd name="T31" fmla="*/ 1 h 11"/>
                  <a:gd name="T32" fmla="*/ 0 w 9"/>
                  <a:gd name="T33" fmla="*/ 1 h 11"/>
                  <a:gd name="T34" fmla="*/ 0 w 9"/>
                  <a:gd name="T35" fmla="*/ 1 h 11"/>
                  <a:gd name="T36" fmla="*/ 0 w 9"/>
                  <a:gd name="T37" fmla="*/ 1 h 11"/>
                  <a:gd name="T38" fmla="*/ 0 w 9"/>
                  <a:gd name="T39" fmla="*/ 1 h 11"/>
                  <a:gd name="T40" fmla="*/ 0 w 9"/>
                  <a:gd name="T41" fmla="*/ 2 h 11"/>
                  <a:gd name="T42" fmla="*/ 0 w 9"/>
                  <a:gd name="T43" fmla="*/ 2 h 11"/>
                  <a:gd name="T44" fmla="*/ 0 w 9"/>
                  <a:gd name="T45" fmla="*/ 2 h 11"/>
                  <a:gd name="T46" fmla="*/ 1 w 9"/>
                  <a:gd name="T47" fmla="*/ 2 h 11"/>
                  <a:gd name="T48" fmla="*/ 1 w 9"/>
                  <a:gd name="T49" fmla="*/ 2 h 11"/>
                  <a:gd name="T50" fmla="*/ 1 w 9"/>
                  <a:gd name="T51" fmla="*/ 2 h 11"/>
                  <a:gd name="T52" fmla="*/ 1 w 9"/>
                  <a:gd name="T53" fmla="*/ 2 h 11"/>
                  <a:gd name="T54" fmla="*/ 2 w 9"/>
                  <a:gd name="T55" fmla="*/ 2 h 11"/>
                  <a:gd name="T56" fmla="*/ 2 w 9"/>
                  <a:gd name="T57" fmla="*/ 2 h 11"/>
                  <a:gd name="T58" fmla="*/ 2 w 9"/>
                  <a:gd name="T59" fmla="*/ 1 h 11"/>
                  <a:gd name="T60" fmla="*/ 2 w 9"/>
                  <a:gd name="T61" fmla="*/ 1 h 11"/>
                  <a:gd name="T62" fmla="*/ 2 w 9"/>
                  <a:gd name="T63" fmla="*/ 1 h 11"/>
                  <a:gd name="T64" fmla="*/ 2 w 9"/>
                  <a:gd name="T65" fmla="*/ 1 h 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9"/>
                  <a:gd name="T100" fmla="*/ 0 h 11"/>
                  <a:gd name="T101" fmla="*/ 9 w 9"/>
                  <a:gd name="T102" fmla="*/ 11 h 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9" h="11">
                    <a:moveTo>
                      <a:pt x="9" y="6"/>
                    </a:moveTo>
                    <a:lnTo>
                      <a:pt x="9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4" y="11"/>
                    </a:lnTo>
                    <a:lnTo>
                      <a:pt x="5" y="11"/>
                    </a:lnTo>
                    <a:lnTo>
                      <a:pt x="6" y="11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8" y="8"/>
                    </a:lnTo>
                    <a:lnTo>
                      <a:pt x="9" y="7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EFE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16" name="Freeform 249"/>
              <p:cNvSpPr>
                <a:spLocks/>
              </p:cNvSpPr>
              <p:nvPr/>
            </p:nvSpPr>
            <p:spPr bwMode="auto">
              <a:xfrm>
                <a:off x="1043" y="2596"/>
                <a:ext cx="44" cy="47"/>
              </a:xfrm>
              <a:custGeom>
                <a:avLst/>
                <a:gdLst>
                  <a:gd name="T0" fmla="*/ 37 w 220"/>
                  <a:gd name="T1" fmla="*/ 0 h 284"/>
                  <a:gd name="T2" fmla="*/ 0 w 220"/>
                  <a:gd name="T3" fmla="*/ 8 h 284"/>
                  <a:gd name="T4" fmla="*/ 12 w 220"/>
                  <a:gd name="T5" fmla="*/ 43 h 284"/>
                  <a:gd name="T6" fmla="*/ 19 w 220"/>
                  <a:gd name="T7" fmla="*/ 47 h 284"/>
                  <a:gd name="T8" fmla="*/ 44 w 220"/>
                  <a:gd name="T9" fmla="*/ 4 h 284"/>
                  <a:gd name="T10" fmla="*/ 37 w 220"/>
                  <a:gd name="T11" fmla="*/ 0 h 2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0"/>
                  <a:gd name="T19" fmla="*/ 0 h 284"/>
                  <a:gd name="T20" fmla="*/ 220 w 220"/>
                  <a:gd name="T21" fmla="*/ 284 h 2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0" h="284">
                    <a:moveTo>
                      <a:pt x="185" y="0"/>
                    </a:moveTo>
                    <a:lnTo>
                      <a:pt x="0" y="48"/>
                    </a:lnTo>
                    <a:lnTo>
                      <a:pt x="58" y="260"/>
                    </a:lnTo>
                    <a:lnTo>
                      <a:pt x="94" y="284"/>
                    </a:lnTo>
                    <a:lnTo>
                      <a:pt x="220" y="2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C2C2C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17" name="Freeform 250"/>
              <p:cNvSpPr>
                <a:spLocks/>
              </p:cNvSpPr>
              <p:nvPr/>
            </p:nvSpPr>
            <p:spPr bwMode="auto">
              <a:xfrm>
                <a:off x="1043" y="2596"/>
                <a:ext cx="44" cy="26"/>
              </a:xfrm>
              <a:custGeom>
                <a:avLst/>
                <a:gdLst>
                  <a:gd name="T0" fmla="*/ 37 w 222"/>
                  <a:gd name="T1" fmla="*/ 0 h 157"/>
                  <a:gd name="T2" fmla="*/ 0 w 222"/>
                  <a:gd name="T3" fmla="*/ 8 h 157"/>
                  <a:gd name="T4" fmla="*/ 31 w 222"/>
                  <a:gd name="T5" fmla="*/ 26 h 157"/>
                  <a:gd name="T6" fmla="*/ 44 w 222"/>
                  <a:gd name="T7" fmla="*/ 4 h 157"/>
                  <a:gd name="T8" fmla="*/ 37 w 222"/>
                  <a:gd name="T9" fmla="*/ 0 h 1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"/>
                  <a:gd name="T16" fmla="*/ 0 h 157"/>
                  <a:gd name="T17" fmla="*/ 222 w 222"/>
                  <a:gd name="T18" fmla="*/ 157 h 1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" h="157">
                    <a:moveTo>
                      <a:pt x="186" y="0"/>
                    </a:moveTo>
                    <a:lnTo>
                      <a:pt x="0" y="48"/>
                    </a:lnTo>
                    <a:lnTo>
                      <a:pt x="157" y="157"/>
                    </a:lnTo>
                    <a:lnTo>
                      <a:pt x="222" y="2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EBECE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18" name="Freeform 251"/>
              <p:cNvSpPr>
                <a:spLocks/>
              </p:cNvSpPr>
              <p:nvPr/>
            </p:nvSpPr>
            <p:spPr bwMode="auto">
              <a:xfrm>
                <a:off x="1043" y="2601"/>
                <a:ext cx="13" cy="15"/>
              </a:xfrm>
              <a:custGeom>
                <a:avLst/>
                <a:gdLst>
                  <a:gd name="T0" fmla="*/ 13 w 63"/>
                  <a:gd name="T1" fmla="*/ 0 h 89"/>
                  <a:gd name="T2" fmla="*/ 0 w 63"/>
                  <a:gd name="T3" fmla="*/ 3 h 89"/>
                  <a:gd name="T4" fmla="*/ 4 w 63"/>
                  <a:gd name="T5" fmla="*/ 15 h 89"/>
                  <a:gd name="T6" fmla="*/ 13 w 63"/>
                  <a:gd name="T7" fmla="*/ 0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89"/>
                  <a:gd name="T14" fmla="*/ 63 w 63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89">
                    <a:moveTo>
                      <a:pt x="63" y="0"/>
                    </a:moveTo>
                    <a:lnTo>
                      <a:pt x="0" y="16"/>
                    </a:lnTo>
                    <a:lnTo>
                      <a:pt x="20" y="8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A9A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19" name="Freeform 252"/>
              <p:cNvSpPr>
                <a:spLocks/>
              </p:cNvSpPr>
              <p:nvPr/>
            </p:nvSpPr>
            <p:spPr bwMode="auto">
              <a:xfrm>
                <a:off x="1043" y="2601"/>
                <a:ext cx="13" cy="8"/>
              </a:xfrm>
              <a:custGeom>
                <a:avLst/>
                <a:gdLst>
                  <a:gd name="T0" fmla="*/ 13 w 63"/>
                  <a:gd name="T1" fmla="*/ 0 h 46"/>
                  <a:gd name="T2" fmla="*/ 0 w 63"/>
                  <a:gd name="T3" fmla="*/ 3 h 46"/>
                  <a:gd name="T4" fmla="*/ 8 w 63"/>
                  <a:gd name="T5" fmla="*/ 8 h 46"/>
                  <a:gd name="T6" fmla="*/ 13 w 63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46"/>
                  <a:gd name="T14" fmla="*/ 63 w 63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46">
                    <a:moveTo>
                      <a:pt x="63" y="0"/>
                    </a:moveTo>
                    <a:lnTo>
                      <a:pt x="0" y="16"/>
                    </a:lnTo>
                    <a:lnTo>
                      <a:pt x="41" y="4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DE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20" name="Freeform 253"/>
              <p:cNvSpPr>
                <a:spLocks/>
              </p:cNvSpPr>
              <p:nvPr/>
            </p:nvSpPr>
            <p:spPr bwMode="auto">
              <a:xfrm>
                <a:off x="1078" y="2596"/>
                <a:ext cx="93" cy="63"/>
              </a:xfrm>
              <a:custGeom>
                <a:avLst/>
                <a:gdLst>
                  <a:gd name="T0" fmla="*/ 2 w 463"/>
                  <a:gd name="T1" fmla="*/ 0 h 376"/>
                  <a:gd name="T2" fmla="*/ 0 w 463"/>
                  <a:gd name="T3" fmla="*/ 13 h 376"/>
                  <a:gd name="T4" fmla="*/ 87 w 463"/>
                  <a:gd name="T5" fmla="*/ 63 h 376"/>
                  <a:gd name="T6" fmla="*/ 93 w 463"/>
                  <a:gd name="T7" fmla="*/ 52 h 376"/>
                  <a:gd name="T8" fmla="*/ 2 w 463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3"/>
                  <a:gd name="T16" fmla="*/ 0 h 376"/>
                  <a:gd name="T17" fmla="*/ 463 w 463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3" h="376">
                    <a:moveTo>
                      <a:pt x="8" y="0"/>
                    </a:moveTo>
                    <a:lnTo>
                      <a:pt x="0" y="79"/>
                    </a:lnTo>
                    <a:lnTo>
                      <a:pt x="432" y="376"/>
                    </a:lnTo>
                    <a:lnTo>
                      <a:pt x="463" y="31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5DC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21" name="Freeform 254"/>
              <p:cNvSpPr>
                <a:spLocks/>
              </p:cNvSpPr>
              <p:nvPr/>
            </p:nvSpPr>
            <p:spPr bwMode="auto">
              <a:xfrm>
                <a:off x="1065" y="2609"/>
                <a:ext cx="100" cy="72"/>
              </a:xfrm>
              <a:custGeom>
                <a:avLst/>
                <a:gdLst>
                  <a:gd name="T0" fmla="*/ 14 w 501"/>
                  <a:gd name="T1" fmla="*/ 0 h 430"/>
                  <a:gd name="T2" fmla="*/ 3 w 501"/>
                  <a:gd name="T3" fmla="*/ 9 h 430"/>
                  <a:gd name="T4" fmla="*/ 0 w 501"/>
                  <a:gd name="T5" fmla="*/ 22 h 430"/>
                  <a:gd name="T6" fmla="*/ 87 w 501"/>
                  <a:gd name="T7" fmla="*/ 72 h 430"/>
                  <a:gd name="T8" fmla="*/ 100 w 501"/>
                  <a:gd name="T9" fmla="*/ 50 h 430"/>
                  <a:gd name="T10" fmla="*/ 14 w 501"/>
                  <a:gd name="T11" fmla="*/ 0 h 4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01"/>
                  <a:gd name="T19" fmla="*/ 0 h 430"/>
                  <a:gd name="T20" fmla="*/ 501 w 501"/>
                  <a:gd name="T21" fmla="*/ 430 h 4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01" h="430">
                    <a:moveTo>
                      <a:pt x="69" y="0"/>
                    </a:moveTo>
                    <a:lnTo>
                      <a:pt x="14" y="52"/>
                    </a:lnTo>
                    <a:lnTo>
                      <a:pt x="0" y="131"/>
                    </a:lnTo>
                    <a:lnTo>
                      <a:pt x="436" y="430"/>
                    </a:lnTo>
                    <a:lnTo>
                      <a:pt x="501" y="297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8DC63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22" name="Freeform 255"/>
              <p:cNvSpPr>
                <a:spLocks/>
              </p:cNvSpPr>
              <p:nvPr/>
            </p:nvSpPr>
            <p:spPr bwMode="auto">
              <a:xfrm>
                <a:off x="1055" y="2630"/>
                <a:ext cx="97" cy="61"/>
              </a:xfrm>
              <a:custGeom>
                <a:avLst/>
                <a:gdLst>
                  <a:gd name="T0" fmla="*/ 10 w 487"/>
                  <a:gd name="T1" fmla="*/ 0 h 367"/>
                  <a:gd name="T2" fmla="*/ 0 w 487"/>
                  <a:gd name="T3" fmla="*/ 9 h 367"/>
                  <a:gd name="T4" fmla="*/ 91 w 487"/>
                  <a:gd name="T5" fmla="*/ 61 h 367"/>
                  <a:gd name="T6" fmla="*/ 97 w 487"/>
                  <a:gd name="T7" fmla="*/ 50 h 367"/>
                  <a:gd name="T8" fmla="*/ 10 w 487"/>
                  <a:gd name="T9" fmla="*/ 0 h 3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7"/>
                  <a:gd name="T16" fmla="*/ 0 h 367"/>
                  <a:gd name="T17" fmla="*/ 487 w 487"/>
                  <a:gd name="T18" fmla="*/ 367 h 3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7" h="367">
                    <a:moveTo>
                      <a:pt x="51" y="0"/>
                    </a:moveTo>
                    <a:lnTo>
                      <a:pt x="0" y="55"/>
                    </a:lnTo>
                    <a:lnTo>
                      <a:pt x="455" y="367"/>
                    </a:lnTo>
                    <a:lnTo>
                      <a:pt x="487" y="30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6EA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23" name="Freeform 256"/>
              <p:cNvSpPr>
                <a:spLocks/>
              </p:cNvSpPr>
              <p:nvPr/>
            </p:nvSpPr>
            <p:spPr bwMode="auto">
              <a:xfrm>
                <a:off x="1143" y="2647"/>
                <a:ext cx="30" cy="45"/>
              </a:xfrm>
              <a:custGeom>
                <a:avLst/>
                <a:gdLst>
                  <a:gd name="T0" fmla="*/ 26 w 147"/>
                  <a:gd name="T1" fmla="*/ 0 h 276"/>
                  <a:gd name="T2" fmla="*/ 30 w 147"/>
                  <a:gd name="T3" fmla="*/ 2 h 276"/>
                  <a:gd name="T4" fmla="*/ 4 w 147"/>
                  <a:gd name="T5" fmla="*/ 45 h 276"/>
                  <a:gd name="T6" fmla="*/ 0 w 147"/>
                  <a:gd name="T7" fmla="*/ 43 h 276"/>
                  <a:gd name="T8" fmla="*/ 26 w 147"/>
                  <a:gd name="T9" fmla="*/ 0 h 2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76"/>
                  <a:gd name="T17" fmla="*/ 147 w 147"/>
                  <a:gd name="T18" fmla="*/ 276 h 2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76">
                    <a:moveTo>
                      <a:pt x="127" y="0"/>
                    </a:moveTo>
                    <a:lnTo>
                      <a:pt x="147" y="14"/>
                    </a:lnTo>
                    <a:lnTo>
                      <a:pt x="20" y="276"/>
                    </a:lnTo>
                    <a:lnTo>
                      <a:pt x="0" y="2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C2C1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24" name="Freeform 257"/>
              <p:cNvSpPr>
                <a:spLocks/>
              </p:cNvSpPr>
              <p:nvPr/>
            </p:nvSpPr>
            <p:spPr bwMode="auto">
              <a:xfrm>
                <a:off x="1150" y="2647"/>
                <a:ext cx="23" cy="34"/>
              </a:xfrm>
              <a:custGeom>
                <a:avLst/>
                <a:gdLst>
                  <a:gd name="T0" fmla="*/ 19 w 114"/>
                  <a:gd name="T1" fmla="*/ 0 h 209"/>
                  <a:gd name="T2" fmla="*/ 23 w 114"/>
                  <a:gd name="T3" fmla="*/ 2 h 209"/>
                  <a:gd name="T4" fmla="*/ 4 w 114"/>
                  <a:gd name="T5" fmla="*/ 34 h 209"/>
                  <a:gd name="T6" fmla="*/ 0 w 114"/>
                  <a:gd name="T7" fmla="*/ 32 h 209"/>
                  <a:gd name="T8" fmla="*/ 19 w 114"/>
                  <a:gd name="T9" fmla="*/ 0 h 2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209"/>
                  <a:gd name="T17" fmla="*/ 114 w 114"/>
                  <a:gd name="T18" fmla="*/ 209 h 2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209">
                    <a:moveTo>
                      <a:pt x="94" y="0"/>
                    </a:moveTo>
                    <a:lnTo>
                      <a:pt x="114" y="14"/>
                    </a:lnTo>
                    <a:lnTo>
                      <a:pt x="20" y="209"/>
                    </a:lnTo>
                    <a:lnTo>
                      <a:pt x="0" y="19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DFC9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825" name="Freeform 258"/>
              <p:cNvSpPr>
                <a:spLocks/>
              </p:cNvSpPr>
              <p:nvPr/>
            </p:nvSpPr>
            <p:spPr bwMode="auto">
              <a:xfrm>
                <a:off x="1162" y="2647"/>
                <a:ext cx="11" cy="13"/>
              </a:xfrm>
              <a:custGeom>
                <a:avLst/>
                <a:gdLst>
                  <a:gd name="T0" fmla="*/ 7 w 51"/>
                  <a:gd name="T1" fmla="*/ 0 h 78"/>
                  <a:gd name="T2" fmla="*/ 11 w 51"/>
                  <a:gd name="T3" fmla="*/ 2 h 78"/>
                  <a:gd name="T4" fmla="*/ 5 w 51"/>
                  <a:gd name="T5" fmla="*/ 13 h 78"/>
                  <a:gd name="T6" fmla="*/ 0 w 51"/>
                  <a:gd name="T7" fmla="*/ 11 h 78"/>
                  <a:gd name="T8" fmla="*/ 7 w 51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"/>
                  <a:gd name="T16" fmla="*/ 0 h 78"/>
                  <a:gd name="T17" fmla="*/ 51 w 51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" h="78">
                    <a:moveTo>
                      <a:pt x="31" y="0"/>
                    </a:moveTo>
                    <a:lnTo>
                      <a:pt x="51" y="14"/>
                    </a:lnTo>
                    <a:lnTo>
                      <a:pt x="21" y="78"/>
                    </a:lnTo>
                    <a:lnTo>
                      <a:pt x="0" y="6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EFE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1772" name="Line 268"/>
            <p:cNvSpPr>
              <a:spLocks noChangeShapeType="1"/>
            </p:cNvSpPr>
            <p:nvPr/>
          </p:nvSpPr>
          <p:spPr bwMode="auto">
            <a:xfrm>
              <a:off x="1728" y="182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773" name="Text Box 269"/>
            <p:cNvSpPr txBox="1">
              <a:spLocks noChangeArrowheads="1"/>
            </p:cNvSpPr>
            <p:nvPr/>
          </p:nvSpPr>
          <p:spPr bwMode="auto">
            <a:xfrm>
              <a:off x="2352" y="1488"/>
              <a:ext cx="1539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FF"/>
                  </a:solidFill>
                </a:rPr>
                <a:t>Click to add Title</a:t>
              </a:r>
            </a:p>
          </p:txBody>
        </p:sp>
      </p:grpSp>
      <p:grpSp>
        <p:nvGrpSpPr>
          <p:cNvPr id="281603" name="Group 448"/>
          <p:cNvGrpSpPr>
            <a:grpSpLocks/>
          </p:cNvGrpSpPr>
          <p:nvPr/>
        </p:nvGrpSpPr>
        <p:grpSpPr bwMode="auto">
          <a:xfrm>
            <a:off x="2438400" y="2228850"/>
            <a:ext cx="4800600" cy="481013"/>
            <a:chOff x="1728" y="2048"/>
            <a:chExt cx="3024" cy="404"/>
          </a:xfrm>
        </p:grpSpPr>
        <p:sp>
          <p:nvSpPr>
            <p:cNvPr id="281716" name="Line 271"/>
            <p:cNvSpPr>
              <a:spLocks noChangeShapeType="1"/>
            </p:cNvSpPr>
            <p:nvPr/>
          </p:nvSpPr>
          <p:spPr bwMode="auto">
            <a:xfrm>
              <a:off x="1728" y="2400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717" name="Text Box 272"/>
            <p:cNvSpPr txBox="1">
              <a:spLocks noChangeArrowheads="1"/>
            </p:cNvSpPr>
            <p:nvPr/>
          </p:nvSpPr>
          <p:spPr bwMode="auto">
            <a:xfrm>
              <a:off x="2352" y="2064"/>
              <a:ext cx="1539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FF"/>
                  </a:solidFill>
                </a:rPr>
                <a:t>Click to add Title</a:t>
              </a:r>
            </a:p>
          </p:txBody>
        </p:sp>
        <p:grpSp>
          <p:nvGrpSpPr>
            <p:cNvPr id="281718" name="Group 288"/>
            <p:cNvGrpSpPr>
              <a:grpSpLocks/>
            </p:cNvGrpSpPr>
            <p:nvPr/>
          </p:nvGrpSpPr>
          <p:grpSpPr bwMode="auto">
            <a:xfrm rot="-4423226">
              <a:off x="1668" y="2108"/>
              <a:ext cx="400" cy="280"/>
              <a:chOff x="1043" y="2596"/>
              <a:chExt cx="142" cy="99"/>
            </a:xfrm>
          </p:grpSpPr>
          <p:sp>
            <p:nvSpPr>
              <p:cNvPr id="281719" name="Freeform 289"/>
              <p:cNvSpPr>
                <a:spLocks/>
              </p:cNvSpPr>
              <p:nvPr/>
            </p:nvSpPr>
            <p:spPr bwMode="auto">
              <a:xfrm>
                <a:off x="1149" y="2693"/>
                <a:ext cx="12" cy="2"/>
              </a:xfrm>
              <a:custGeom>
                <a:avLst/>
                <a:gdLst>
                  <a:gd name="T0" fmla="*/ 12 w 63"/>
                  <a:gd name="T1" fmla="*/ 2 h 14"/>
                  <a:gd name="T2" fmla="*/ 10 w 63"/>
                  <a:gd name="T3" fmla="*/ 2 h 14"/>
                  <a:gd name="T4" fmla="*/ 9 w 63"/>
                  <a:gd name="T5" fmla="*/ 2 h 14"/>
                  <a:gd name="T6" fmla="*/ 8 w 63"/>
                  <a:gd name="T7" fmla="*/ 2 h 14"/>
                  <a:gd name="T8" fmla="*/ 6 w 63"/>
                  <a:gd name="T9" fmla="*/ 2 h 14"/>
                  <a:gd name="T10" fmla="*/ 4 w 63"/>
                  <a:gd name="T11" fmla="*/ 1 h 14"/>
                  <a:gd name="T12" fmla="*/ 3 w 63"/>
                  <a:gd name="T13" fmla="*/ 1 h 14"/>
                  <a:gd name="T14" fmla="*/ 2 w 63"/>
                  <a:gd name="T15" fmla="*/ 1 h 14"/>
                  <a:gd name="T16" fmla="*/ 0 w 63"/>
                  <a:gd name="T17" fmla="*/ 0 h 14"/>
                  <a:gd name="T18" fmla="*/ 2 w 63"/>
                  <a:gd name="T19" fmla="*/ 0 h 14"/>
                  <a:gd name="T20" fmla="*/ 3 w 63"/>
                  <a:gd name="T21" fmla="*/ 1 h 14"/>
                  <a:gd name="T22" fmla="*/ 4 w 63"/>
                  <a:gd name="T23" fmla="*/ 1 h 14"/>
                  <a:gd name="T24" fmla="*/ 6 w 63"/>
                  <a:gd name="T25" fmla="*/ 1 h 14"/>
                  <a:gd name="T26" fmla="*/ 7 w 63"/>
                  <a:gd name="T27" fmla="*/ 2 h 14"/>
                  <a:gd name="T28" fmla="*/ 9 w 63"/>
                  <a:gd name="T29" fmla="*/ 2 h 14"/>
                  <a:gd name="T30" fmla="*/ 10 w 63"/>
                  <a:gd name="T31" fmla="*/ 2 h 14"/>
                  <a:gd name="T32" fmla="*/ 12 w 63"/>
                  <a:gd name="T33" fmla="*/ 2 h 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3"/>
                  <a:gd name="T52" fmla="*/ 0 h 14"/>
                  <a:gd name="T53" fmla="*/ 63 w 63"/>
                  <a:gd name="T54" fmla="*/ 14 h 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3" h="14">
                    <a:moveTo>
                      <a:pt x="63" y="14"/>
                    </a:moveTo>
                    <a:lnTo>
                      <a:pt x="55" y="14"/>
                    </a:lnTo>
                    <a:lnTo>
                      <a:pt x="48" y="14"/>
                    </a:lnTo>
                    <a:lnTo>
                      <a:pt x="40" y="14"/>
                    </a:lnTo>
                    <a:lnTo>
                      <a:pt x="31" y="11"/>
                    </a:lnTo>
                    <a:lnTo>
                      <a:pt x="23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15" y="6"/>
                    </a:lnTo>
                    <a:lnTo>
                      <a:pt x="23" y="8"/>
                    </a:lnTo>
                    <a:lnTo>
                      <a:pt x="30" y="10"/>
                    </a:lnTo>
                    <a:lnTo>
                      <a:pt x="39" y="11"/>
                    </a:lnTo>
                    <a:lnTo>
                      <a:pt x="47" y="12"/>
                    </a:lnTo>
                    <a:lnTo>
                      <a:pt x="55" y="14"/>
                    </a:lnTo>
                    <a:lnTo>
                      <a:pt x="63" y="14"/>
                    </a:lnTo>
                    <a:close/>
                  </a:path>
                </a:pathLst>
              </a:custGeom>
              <a:solidFill>
                <a:srgbClr val="F0A78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20" name="Freeform 290"/>
              <p:cNvSpPr>
                <a:spLocks/>
              </p:cNvSpPr>
              <p:nvPr/>
            </p:nvSpPr>
            <p:spPr bwMode="auto">
              <a:xfrm>
                <a:off x="1143" y="2689"/>
                <a:ext cx="26" cy="6"/>
              </a:xfrm>
              <a:custGeom>
                <a:avLst/>
                <a:gdLst>
                  <a:gd name="T0" fmla="*/ 26 w 129"/>
                  <a:gd name="T1" fmla="*/ 4 h 38"/>
                  <a:gd name="T2" fmla="*/ 23 w 129"/>
                  <a:gd name="T3" fmla="*/ 5 h 38"/>
                  <a:gd name="T4" fmla="*/ 21 w 129"/>
                  <a:gd name="T5" fmla="*/ 6 h 38"/>
                  <a:gd name="T6" fmla="*/ 18 w 129"/>
                  <a:gd name="T7" fmla="*/ 6 h 38"/>
                  <a:gd name="T8" fmla="*/ 15 w 129"/>
                  <a:gd name="T9" fmla="*/ 6 h 38"/>
                  <a:gd name="T10" fmla="*/ 12 w 129"/>
                  <a:gd name="T11" fmla="*/ 6 h 38"/>
                  <a:gd name="T12" fmla="*/ 9 w 129"/>
                  <a:gd name="T13" fmla="*/ 5 h 38"/>
                  <a:gd name="T14" fmla="*/ 7 w 129"/>
                  <a:gd name="T15" fmla="*/ 4 h 38"/>
                  <a:gd name="T16" fmla="*/ 4 w 129"/>
                  <a:gd name="T17" fmla="*/ 3 h 38"/>
                  <a:gd name="T18" fmla="*/ 4 w 129"/>
                  <a:gd name="T19" fmla="*/ 3 h 38"/>
                  <a:gd name="T20" fmla="*/ 3 w 129"/>
                  <a:gd name="T21" fmla="*/ 2 h 38"/>
                  <a:gd name="T22" fmla="*/ 2 w 129"/>
                  <a:gd name="T23" fmla="*/ 2 h 38"/>
                  <a:gd name="T24" fmla="*/ 2 w 129"/>
                  <a:gd name="T25" fmla="*/ 2 h 38"/>
                  <a:gd name="T26" fmla="*/ 1 w 129"/>
                  <a:gd name="T27" fmla="*/ 1 h 38"/>
                  <a:gd name="T28" fmla="*/ 1 w 129"/>
                  <a:gd name="T29" fmla="*/ 1 h 38"/>
                  <a:gd name="T30" fmla="*/ 0 w 129"/>
                  <a:gd name="T31" fmla="*/ 0 h 38"/>
                  <a:gd name="T32" fmla="*/ 0 w 129"/>
                  <a:gd name="T33" fmla="*/ 0 h 38"/>
                  <a:gd name="T34" fmla="*/ 2 w 129"/>
                  <a:gd name="T35" fmla="*/ 1 h 38"/>
                  <a:gd name="T36" fmla="*/ 4 w 129"/>
                  <a:gd name="T37" fmla="*/ 2 h 38"/>
                  <a:gd name="T38" fmla="*/ 6 w 129"/>
                  <a:gd name="T39" fmla="*/ 3 h 38"/>
                  <a:gd name="T40" fmla="*/ 9 w 129"/>
                  <a:gd name="T41" fmla="*/ 4 h 38"/>
                  <a:gd name="T42" fmla="*/ 11 w 129"/>
                  <a:gd name="T43" fmla="*/ 4 h 38"/>
                  <a:gd name="T44" fmla="*/ 14 w 129"/>
                  <a:gd name="T45" fmla="*/ 5 h 38"/>
                  <a:gd name="T46" fmla="*/ 16 w 129"/>
                  <a:gd name="T47" fmla="*/ 5 h 38"/>
                  <a:gd name="T48" fmla="*/ 19 w 129"/>
                  <a:gd name="T49" fmla="*/ 5 h 38"/>
                  <a:gd name="T50" fmla="*/ 20 w 129"/>
                  <a:gd name="T51" fmla="*/ 5 h 38"/>
                  <a:gd name="T52" fmla="*/ 21 w 129"/>
                  <a:gd name="T53" fmla="*/ 5 h 38"/>
                  <a:gd name="T54" fmla="*/ 22 w 129"/>
                  <a:gd name="T55" fmla="*/ 5 h 38"/>
                  <a:gd name="T56" fmla="*/ 23 w 129"/>
                  <a:gd name="T57" fmla="*/ 5 h 38"/>
                  <a:gd name="T58" fmla="*/ 23 w 129"/>
                  <a:gd name="T59" fmla="*/ 5 h 38"/>
                  <a:gd name="T60" fmla="*/ 24 w 129"/>
                  <a:gd name="T61" fmla="*/ 5 h 38"/>
                  <a:gd name="T62" fmla="*/ 25 w 129"/>
                  <a:gd name="T63" fmla="*/ 5 h 38"/>
                  <a:gd name="T64" fmla="*/ 26 w 129"/>
                  <a:gd name="T65" fmla="*/ 4 h 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9"/>
                  <a:gd name="T100" fmla="*/ 0 h 38"/>
                  <a:gd name="T101" fmla="*/ 129 w 129"/>
                  <a:gd name="T102" fmla="*/ 38 h 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9" h="38">
                    <a:moveTo>
                      <a:pt x="129" y="28"/>
                    </a:moveTo>
                    <a:lnTo>
                      <a:pt x="116" y="33"/>
                    </a:lnTo>
                    <a:lnTo>
                      <a:pt x="102" y="36"/>
                    </a:lnTo>
                    <a:lnTo>
                      <a:pt x="89" y="38"/>
                    </a:lnTo>
                    <a:lnTo>
                      <a:pt x="75" y="38"/>
                    </a:lnTo>
                    <a:lnTo>
                      <a:pt x="60" y="35"/>
                    </a:lnTo>
                    <a:lnTo>
                      <a:pt x="47" y="32"/>
                    </a:lnTo>
                    <a:lnTo>
                      <a:pt x="33" y="26"/>
                    </a:lnTo>
                    <a:lnTo>
                      <a:pt x="20" y="18"/>
                    </a:lnTo>
                    <a:lnTo>
                      <a:pt x="18" y="16"/>
                    </a:lnTo>
                    <a:lnTo>
                      <a:pt x="15" y="14"/>
                    </a:lnTo>
                    <a:lnTo>
                      <a:pt x="12" y="11"/>
                    </a:lnTo>
                    <a:lnTo>
                      <a:pt x="10" y="10"/>
                    </a:lnTo>
                    <a:lnTo>
                      <a:pt x="7" y="8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1" y="14"/>
                    </a:lnTo>
                    <a:lnTo>
                      <a:pt x="32" y="20"/>
                    </a:lnTo>
                    <a:lnTo>
                      <a:pt x="44" y="23"/>
                    </a:lnTo>
                    <a:lnTo>
                      <a:pt x="56" y="27"/>
                    </a:lnTo>
                    <a:lnTo>
                      <a:pt x="69" y="30"/>
                    </a:lnTo>
                    <a:lnTo>
                      <a:pt x="81" y="32"/>
                    </a:lnTo>
                    <a:lnTo>
                      <a:pt x="94" y="33"/>
                    </a:lnTo>
                    <a:lnTo>
                      <a:pt x="99" y="32"/>
                    </a:lnTo>
                    <a:lnTo>
                      <a:pt x="103" y="32"/>
                    </a:lnTo>
                    <a:lnTo>
                      <a:pt x="107" y="32"/>
                    </a:lnTo>
                    <a:lnTo>
                      <a:pt x="112" y="32"/>
                    </a:lnTo>
                    <a:lnTo>
                      <a:pt x="116" y="30"/>
                    </a:lnTo>
                    <a:lnTo>
                      <a:pt x="120" y="30"/>
                    </a:lnTo>
                    <a:lnTo>
                      <a:pt x="124" y="29"/>
                    </a:lnTo>
                    <a:lnTo>
                      <a:pt x="129" y="28"/>
                    </a:lnTo>
                    <a:close/>
                  </a:path>
                </a:pathLst>
              </a:custGeom>
              <a:solidFill>
                <a:srgbClr val="F1AA8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21" name="Freeform 291"/>
              <p:cNvSpPr>
                <a:spLocks/>
              </p:cNvSpPr>
              <p:nvPr/>
            </p:nvSpPr>
            <p:spPr bwMode="auto">
              <a:xfrm>
                <a:off x="1140" y="2685"/>
                <a:ext cx="33" cy="10"/>
              </a:xfrm>
              <a:custGeom>
                <a:avLst/>
                <a:gdLst>
                  <a:gd name="T0" fmla="*/ 9 w 166"/>
                  <a:gd name="T1" fmla="*/ 8 h 59"/>
                  <a:gd name="T2" fmla="*/ 11 w 166"/>
                  <a:gd name="T3" fmla="*/ 8 h 59"/>
                  <a:gd name="T4" fmla="*/ 12 w 166"/>
                  <a:gd name="T5" fmla="*/ 9 h 59"/>
                  <a:gd name="T6" fmla="*/ 14 w 166"/>
                  <a:gd name="T7" fmla="*/ 9 h 59"/>
                  <a:gd name="T8" fmla="*/ 15 w 166"/>
                  <a:gd name="T9" fmla="*/ 9 h 59"/>
                  <a:gd name="T10" fmla="*/ 17 w 166"/>
                  <a:gd name="T11" fmla="*/ 9 h 59"/>
                  <a:gd name="T12" fmla="*/ 18 w 166"/>
                  <a:gd name="T13" fmla="*/ 10 h 59"/>
                  <a:gd name="T14" fmla="*/ 20 w 166"/>
                  <a:gd name="T15" fmla="*/ 10 h 59"/>
                  <a:gd name="T16" fmla="*/ 22 w 166"/>
                  <a:gd name="T17" fmla="*/ 10 h 59"/>
                  <a:gd name="T18" fmla="*/ 23 w 166"/>
                  <a:gd name="T19" fmla="*/ 10 h 59"/>
                  <a:gd name="T20" fmla="*/ 25 w 166"/>
                  <a:gd name="T21" fmla="*/ 9 h 59"/>
                  <a:gd name="T22" fmla="*/ 26 w 166"/>
                  <a:gd name="T23" fmla="*/ 9 h 59"/>
                  <a:gd name="T24" fmla="*/ 28 w 166"/>
                  <a:gd name="T25" fmla="*/ 9 h 59"/>
                  <a:gd name="T26" fmla="*/ 29 w 166"/>
                  <a:gd name="T27" fmla="*/ 8 h 59"/>
                  <a:gd name="T28" fmla="*/ 30 w 166"/>
                  <a:gd name="T29" fmla="*/ 8 h 59"/>
                  <a:gd name="T30" fmla="*/ 32 w 166"/>
                  <a:gd name="T31" fmla="*/ 7 h 59"/>
                  <a:gd name="T32" fmla="*/ 33 w 166"/>
                  <a:gd name="T33" fmla="*/ 6 h 59"/>
                  <a:gd name="T34" fmla="*/ 32 w 166"/>
                  <a:gd name="T35" fmla="*/ 7 h 59"/>
                  <a:gd name="T36" fmla="*/ 30 w 166"/>
                  <a:gd name="T37" fmla="*/ 7 h 59"/>
                  <a:gd name="T38" fmla="*/ 29 w 166"/>
                  <a:gd name="T39" fmla="*/ 7 h 59"/>
                  <a:gd name="T40" fmla="*/ 28 w 166"/>
                  <a:gd name="T41" fmla="*/ 8 h 59"/>
                  <a:gd name="T42" fmla="*/ 26 w 166"/>
                  <a:gd name="T43" fmla="*/ 8 h 59"/>
                  <a:gd name="T44" fmla="*/ 25 w 166"/>
                  <a:gd name="T45" fmla="*/ 8 h 59"/>
                  <a:gd name="T46" fmla="*/ 23 w 166"/>
                  <a:gd name="T47" fmla="*/ 8 h 59"/>
                  <a:gd name="T48" fmla="*/ 22 w 166"/>
                  <a:gd name="T49" fmla="*/ 8 h 59"/>
                  <a:gd name="T50" fmla="*/ 19 w 166"/>
                  <a:gd name="T51" fmla="*/ 8 h 59"/>
                  <a:gd name="T52" fmla="*/ 16 w 166"/>
                  <a:gd name="T53" fmla="*/ 7 h 59"/>
                  <a:gd name="T54" fmla="*/ 13 w 166"/>
                  <a:gd name="T55" fmla="*/ 7 h 59"/>
                  <a:gd name="T56" fmla="*/ 10 w 166"/>
                  <a:gd name="T57" fmla="*/ 6 h 59"/>
                  <a:gd name="T58" fmla="*/ 7 w 166"/>
                  <a:gd name="T59" fmla="*/ 5 h 59"/>
                  <a:gd name="T60" fmla="*/ 5 w 166"/>
                  <a:gd name="T61" fmla="*/ 3 h 59"/>
                  <a:gd name="T62" fmla="*/ 2 w 166"/>
                  <a:gd name="T63" fmla="*/ 2 h 59"/>
                  <a:gd name="T64" fmla="*/ 0 w 166"/>
                  <a:gd name="T65" fmla="*/ 0 h 59"/>
                  <a:gd name="T66" fmla="*/ 1 w 166"/>
                  <a:gd name="T67" fmla="*/ 1 h 59"/>
                  <a:gd name="T68" fmla="*/ 2 w 166"/>
                  <a:gd name="T69" fmla="*/ 2 h 59"/>
                  <a:gd name="T70" fmla="*/ 2 w 166"/>
                  <a:gd name="T71" fmla="*/ 3 h 59"/>
                  <a:gd name="T72" fmla="*/ 3 w 166"/>
                  <a:gd name="T73" fmla="*/ 4 h 59"/>
                  <a:gd name="T74" fmla="*/ 4 w 166"/>
                  <a:gd name="T75" fmla="*/ 4 h 59"/>
                  <a:gd name="T76" fmla="*/ 5 w 166"/>
                  <a:gd name="T77" fmla="*/ 5 h 59"/>
                  <a:gd name="T78" fmla="*/ 6 w 166"/>
                  <a:gd name="T79" fmla="*/ 6 h 59"/>
                  <a:gd name="T80" fmla="*/ 7 w 166"/>
                  <a:gd name="T81" fmla="*/ 7 h 59"/>
                  <a:gd name="T82" fmla="*/ 8 w 166"/>
                  <a:gd name="T83" fmla="*/ 7 h 59"/>
                  <a:gd name="T84" fmla="*/ 8 w 166"/>
                  <a:gd name="T85" fmla="*/ 7 h 59"/>
                  <a:gd name="T86" fmla="*/ 8 w 166"/>
                  <a:gd name="T87" fmla="*/ 7 h 59"/>
                  <a:gd name="T88" fmla="*/ 8 w 166"/>
                  <a:gd name="T89" fmla="*/ 7 h 59"/>
                  <a:gd name="T90" fmla="*/ 9 w 166"/>
                  <a:gd name="T91" fmla="*/ 7 h 59"/>
                  <a:gd name="T92" fmla="*/ 9 w 166"/>
                  <a:gd name="T93" fmla="*/ 7 h 59"/>
                  <a:gd name="T94" fmla="*/ 9 w 166"/>
                  <a:gd name="T95" fmla="*/ 7 h 59"/>
                  <a:gd name="T96" fmla="*/ 9 w 166"/>
                  <a:gd name="T97" fmla="*/ 8 h 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66"/>
                  <a:gd name="T148" fmla="*/ 0 h 59"/>
                  <a:gd name="T149" fmla="*/ 166 w 166"/>
                  <a:gd name="T150" fmla="*/ 59 h 5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66" h="59">
                    <a:moveTo>
                      <a:pt x="47" y="45"/>
                    </a:moveTo>
                    <a:lnTo>
                      <a:pt x="54" y="48"/>
                    </a:lnTo>
                    <a:lnTo>
                      <a:pt x="61" y="51"/>
                    </a:lnTo>
                    <a:lnTo>
                      <a:pt x="69" y="53"/>
                    </a:lnTo>
                    <a:lnTo>
                      <a:pt x="76" y="55"/>
                    </a:lnTo>
                    <a:lnTo>
                      <a:pt x="85" y="56"/>
                    </a:lnTo>
                    <a:lnTo>
                      <a:pt x="93" y="57"/>
                    </a:lnTo>
                    <a:lnTo>
                      <a:pt x="101" y="59"/>
                    </a:lnTo>
                    <a:lnTo>
                      <a:pt x="109" y="59"/>
                    </a:lnTo>
                    <a:lnTo>
                      <a:pt x="117" y="57"/>
                    </a:lnTo>
                    <a:lnTo>
                      <a:pt x="124" y="56"/>
                    </a:lnTo>
                    <a:lnTo>
                      <a:pt x="131" y="54"/>
                    </a:lnTo>
                    <a:lnTo>
                      <a:pt x="139" y="51"/>
                    </a:lnTo>
                    <a:lnTo>
                      <a:pt x="146" y="49"/>
                    </a:lnTo>
                    <a:lnTo>
                      <a:pt x="153" y="45"/>
                    </a:lnTo>
                    <a:lnTo>
                      <a:pt x="159" y="41"/>
                    </a:lnTo>
                    <a:lnTo>
                      <a:pt x="166" y="37"/>
                    </a:lnTo>
                    <a:lnTo>
                      <a:pt x="159" y="39"/>
                    </a:lnTo>
                    <a:lnTo>
                      <a:pt x="152" y="42"/>
                    </a:lnTo>
                    <a:lnTo>
                      <a:pt x="146" y="43"/>
                    </a:lnTo>
                    <a:lnTo>
                      <a:pt x="139" y="45"/>
                    </a:lnTo>
                    <a:lnTo>
                      <a:pt x="132" y="47"/>
                    </a:lnTo>
                    <a:lnTo>
                      <a:pt x="125" y="47"/>
                    </a:lnTo>
                    <a:lnTo>
                      <a:pt x="117" y="48"/>
                    </a:lnTo>
                    <a:lnTo>
                      <a:pt x="110" y="48"/>
                    </a:lnTo>
                    <a:lnTo>
                      <a:pt x="95" y="47"/>
                    </a:lnTo>
                    <a:lnTo>
                      <a:pt x="79" y="44"/>
                    </a:lnTo>
                    <a:lnTo>
                      <a:pt x="64" y="41"/>
                    </a:lnTo>
                    <a:lnTo>
                      <a:pt x="50" y="36"/>
                    </a:lnTo>
                    <a:lnTo>
                      <a:pt x="36" y="29"/>
                    </a:lnTo>
                    <a:lnTo>
                      <a:pt x="24" y="20"/>
                    </a:lnTo>
                    <a:lnTo>
                      <a:pt x="11" y="11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8" y="12"/>
                    </a:lnTo>
                    <a:lnTo>
                      <a:pt x="12" y="17"/>
                    </a:lnTo>
                    <a:lnTo>
                      <a:pt x="16" y="21"/>
                    </a:lnTo>
                    <a:lnTo>
                      <a:pt x="21" y="26"/>
                    </a:lnTo>
                    <a:lnTo>
                      <a:pt x="26" y="31"/>
                    </a:lnTo>
                    <a:lnTo>
                      <a:pt x="31" y="35"/>
                    </a:lnTo>
                    <a:lnTo>
                      <a:pt x="36" y="39"/>
                    </a:lnTo>
                    <a:lnTo>
                      <a:pt x="38" y="39"/>
                    </a:lnTo>
                    <a:lnTo>
                      <a:pt x="39" y="41"/>
                    </a:lnTo>
                    <a:lnTo>
                      <a:pt x="40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4" y="44"/>
                    </a:lnTo>
                    <a:lnTo>
                      <a:pt x="45" y="44"/>
                    </a:lnTo>
                    <a:lnTo>
                      <a:pt x="47" y="45"/>
                    </a:lnTo>
                    <a:close/>
                  </a:path>
                </a:pathLst>
              </a:custGeom>
              <a:solidFill>
                <a:srgbClr val="F1AB8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22" name="Freeform 292"/>
              <p:cNvSpPr>
                <a:spLocks/>
              </p:cNvSpPr>
              <p:nvPr/>
            </p:nvSpPr>
            <p:spPr bwMode="auto">
              <a:xfrm>
                <a:off x="1138" y="2682"/>
                <a:ext cx="38" cy="12"/>
              </a:xfrm>
              <a:custGeom>
                <a:avLst/>
                <a:gdLst>
                  <a:gd name="T0" fmla="*/ 5 w 191"/>
                  <a:gd name="T1" fmla="*/ 6 h 72"/>
                  <a:gd name="T2" fmla="*/ 7 w 191"/>
                  <a:gd name="T3" fmla="*/ 8 h 72"/>
                  <a:gd name="T4" fmla="*/ 9 w 191"/>
                  <a:gd name="T5" fmla="*/ 9 h 72"/>
                  <a:gd name="T6" fmla="*/ 12 w 191"/>
                  <a:gd name="T7" fmla="*/ 10 h 72"/>
                  <a:gd name="T8" fmla="*/ 14 w 191"/>
                  <a:gd name="T9" fmla="*/ 10 h 72"/>
                  <a:gd name="T10" fmla="*/ 16 w 191"/>
                  <a:gd name="T11" fmla="*/ 11 h 72"/>
                  <a:gd name="T12" fmla="*/ 19 w 191"/>
                  <a:gd name="T13" fmla="*/ 12 h 72"/>
                  <a:gd name="T14" fmla="*/ 21 w 191"/>
                  <a:gd name="T15" fmla="*/ 12 h 72"/>
                  <a:gd name="T16" fmla="*/ 24 w 191"/>
                  <a:gd name="T17" fmla="*/ 12 h 72"/>
                  <a:gd name="T18" fmla="*/ 25 w 191"/>
                  <a:gd name="T19" fmla="*/ 12 h 72"/>
                  <a:gd name="T20" fmla="*/ 26 w 191"/>
                  <a:gd name="T21" fmla="*/ 12 h 72"/>
                  <a:gd name="T22" fmla="*/ 26 w 191"/>
                  <a:gd name="T23" fmla="*/ 12 h 72"/>
                  <a:gd name="T24" fmla="*/ 27 w 191"/>
                  <a:gd name="T25" fmla="*/ 12 h 72"/>
                  <a:gd name="T26" fmla="*/ 28 w 191"/>
                  <a:gd name="T27" fmla="*/ 12 h 72"/>
                  <a:gd name="T28" fmla="*/ 29 w 191"/>
                  <a:gd name="T29" fmla="*/ 12 h 72"/>
                  <a:gd name="T30" fmla="*/ 30 w 191"/>
                  <a:gd name="T31" fmla="*/ 11 h 72"/>
                  <a:gd name="T32" fmla="*/ 31 w 191"/>
                  <a:gd name="T33" fmla="*/ 11 h 72"/>
                  <a:gd name="T34" fmla="*/ 32 w 191"/>
                  <a:gd name="T35" fmla="*/ 11 h 72"/>
                  <a:gd name="T36" fmla="*/ 33 w 191"/>
                  <a:gd name="T37" fmla="*/ 10 h 72"/>
                  <a:gd name="T38" fmla="*/ 34 w 191"/>
                  <a:gd name="T39" fmla="*/ 10 h 72"/>
                  <a:gd name="T40" fmla="*/ 35 w 191"/>
                  <a:gd name="T41" fmla="*/ 9 h 72"/>
                  <a:gd name="T42" fmla="*/ 35 w 191"/>
                  <a:gd name="T43" fmla="*/ 9 h 72"/>
                  <a:gd name="T44" fmla="*/ 36 w 191"/>
                  <a:gd name="T45" fmla="*/ 8 h 72"/>
                  <a:gd name="T46" fmla="*/ 37 w 191"/>
                  <a:gd name="T47" fmla="*/ 7 h 72"/>
                  <a:gd name="T48" fmla="*/ 38 w 191"/>
                  <a:gd name="T49" fmla="*/ 7 h 72"/>
                  <a:gd name="T50" fmla="*/ 36 w 191"/>
                  <a:gd name="T51" fmla="*/ 7 h 72"/>
                  <a:gd name="T52" fmla="*/ 35 w 191"/>
                  <a:gd name="T53" fmla="*/ 8 h 72"/>
                  <a:gd name="T54" fmla="*/ 33 w 191"/>
                  <a:gd name="T55" fmla="*/ 9 h 72"/>
                  <a:gd name="T56" fmla="*/ 31 w 191"/>
                  <a:gd name="T57" fmla="*/ 9 h 72"/>
                  <a:gd name="T58" fmla="*/ 29 w 191"/>
                  <a:gd name="T59" fmla="*/ 9 h 72"/>
                  <a:gd name="T60" fmla="*/ 28 w 191"/>
                  <a:gd name="T61" fmla="*/ 10 h 72"/>
                  <a:gd name="T62" fmla="*/ 26 w 191"/>
                  <a:gd name="T63" fmla="*/ 10 h 72"/>
                  <a:gd name="T64" fmla="*/ 24 w 191"/>
                  <a:gd name="T65" fmla="*/ 10 h 72"/>
                  <a:gd name="T66" fmla="*/ 20 w 191"/>
                  <a:gd name="T67" fmla="*/ 10 h 72"/>
                  <a:gd name="T68" fmla="*/ 17 w 191"/>
                  <a:gd name="T69" fmla="*/ 9 h 72"/>
                  <a:gd name="T70" fmla="*/ 14 w 191"/>
                  <a:gd name="T71" fmla="*/ 8 h 72"/>
                  <a:gd name="T72" fmla="*/ 11 w 191"/>
                  <a:gd name="T73" fmla="*/ 7 h 72"/>
                  <a:gd name="T74" fmla="*/ 8 w 191"/>
                  <a:gd name="T75" fmla="*/ 6 h 72"/>
                  <a:gd name="T76" fmla="*/ 5 w 191"/>
                  <a:gd name="T77" fmla="*/ 4 h 72"/>
                  <a:gd name="T78" fmla="*/ 2 w 191"/>
                  <a:gd name="T79" fmla="*/ 2 h 72"/>
                  <a:gd name="T80" fmla="*/ 0 w 191"/>
                  <a:gd name="T81" fmla="*/ 0 h 72"/>
                  <a:gd name="T82" fmla="*/ 0 w 191"/>
                  <a:gd name="T83" fmla="*/ 1 h 72"/>
                  <a:gd name="T84" fmla="*/ 1 w 191"/>
                  <a:gd name="T85" fmla="*/ 2 h 72"/>
                  <a:gd name="T86" fmla="*/ 2 w 191"/>
                  <a:gd name="T87" fmla="*/ 2 h 72"/>
                  <a:gd name="T88" fmla="*/ 2 w 191"/>
                  <a:gd name="T89" fmla="*/ 3 h 72"/>
                  <a:gd name="T90" fmla="*/ 3 w 191"/>
                  <a:gd name="T91" fmla="*/ 4 h 72"/>
                  <a:gd name="T92" fmla="*/ 4 w 191"/>
                  <a:gd name="T93" fmla="*/ 5 h 72"/>
                  <a:gd name="T94" fmla="*/ 4 w 191"/>
                  <a:gd name="T95" fmla="*/ 6 h 72"/>
                  <a:gd name="T96" fmla="*/ 5 w 191"/>
                  <a:gd name="T97" fmla="*/ 6 h 7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1"/>
                  <a:gd name="T148" fmla="*/ 0 h 72"/>
                  <a:gd name="T149" fmla="*/ 191 w 191"/>
                  <a:gd name="T150" fmla="*/ 72 h 7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1" h="72">
                    <a:moveTo>
                      <a:pt x="26" y="39"/>
                    </a:moveTo>
                    <a:lnTo>
                      <a:pt x="36" y="47"/>
                    </a:lnTo>
                    <a:lnTo>
                      <a:pt x="47" y="53"/>
                    </a:lnTo>
                    <a:lnTo>
                      <a:pt x="58" y="59"/>
                    </a:lnTo>
                    <a:lnTo>
                      <a:pt x="70" y="62"/>
                    </a:lnTo>
                    <a:lnTo>
                      <a:pt x="82" y="66"/>
                    </a:lnTo>
                    <a:lnTo>
                      <a:pt x="95" y="69"/>
                    </a:lnTo>
                    <a:lnTo>
                      <a:pt x="107" y="71"/>
                    </a:lnTo>
                    <a:lnTo>
                      <a:pt x="120" y="72"/>
                    </a:lnTo>
                    <a:lnTo>
                      <a:pt x="125" y="71"/>
                    </a:lnTo>
                    <a:lnTo>
                      <a:pt x="129" y="71"/>
                    </a:lnTo>
                    <a:lnTo>
                      <a:pt x="133" y="71"/>
                    </a:lnTo>
                    <a:lnTo>
                      <a:pt x="138" y="71"/>
                    </a:lnTo>
                    <a:lnTo>
                      <a:pt x="142" y="69"/>
                    </a:lnTo>
                    <a:lnTo>
                      <a:pt x="146" y="69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0" y="65"/>
                    </a:lnTo>
                    <a:lnTo>
                      <a:pt x="164" y="62"/>
                    </a:lnTo>
                    <a:lnTo>
                      <a:pt x="169" y="60"/>
                    </a:lnTo>
                    <a:lnTo>
                      <a:pt x="174" y="56"/>
                    </a:lnTo>
                    <a:lnTo>
                      <a:pt x="178" y="53"/>
                    </a:lnTo>
                    <a:lnTo>
                      <a:pt x="183" y="49"/>
                    </a:lnTo>
                    <a:lnTo>
                      <a:pt x="187" y="45"/>
                    </a:lnTo>
                    <a:lnTo>
                      <a:pt x="191" y="42"/>
                    </a:lnTo>
                    <a:lnTo>
                      <a:pt x="183" y="45"/>
                    </a:lnTo>
                    <a:lnTo>
                      <a:pt x="175" y="49"/>
                    </a:lnTo>
                    <a:lnTo>
                      <a:pt x="166" y="53"/>
                    </a:lnTo>
                    <a:lnTo>
                      <a:pt x="157" y="55"/>
                    </a:lnTo>
                    <a:lnTo>
                      <a:pt x="148" y="57"/>
                    </a:lnTo>
                    <a:lnTo>
                      <a:pt x="139" y="59"/>
                    </a:lnTo>
                    <a:lnTo>
                      <a:pt x="130" y="60"/>
                    </a:lnTo>
                    <a:lnTo>
                      <a:pt x="120" y="60"/>
                    </a:lnTo>
                    <a:lnTo>
                      <a:pt x="103" y="60"/>
                    </a:lnTo>
                    <a:lnTo>
                      <a:pt x="85" y="56"/>
                    </a:lnTo>
                    <a:lnTo>
                      <a:pt x="69" y="51"/>
                    </a:lnTo>
                    <a:lnTo>
                      <a:pt x="53" y="44"/>
                    </a:lnTo>
                    <a:lnTo>
                      <a:pt x="38" y="36"/>
                    </a:lnTo>
                    <a:lnTo>
                      <a:pt x="24" y="25"/>
                    </a:lnTo>
                    <a:lnTo>
                      <a:pt x="12" y="13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5" y="11"/>
                    </a:lnTo>
                    <a:lnTo>
                      <a:pt x="8" y="15"/>
                    </a:lnTo>
                    <a:lnTo>
                      <a:pt x="11" y="20"/>
                    </a:lnTo>
                    <a:lnTo>
                      <a:pt x="15" y="25"/>
                    </a:lnTo>
                    <a:lnTo>
                      <a:pt x="18" y="30"/>
                    </a:lnTo>
                    <a:lnTo>
                      <a:pt x="22" y="35"/>
                    </a:lnTo>
                    <a:lnTo>
                      <a:pt x="26" y="39"/>
                    </a:lnTo>
                    <a:close/>
                  </a:path>
                </a:pathLst>
              </a:custGeom>
              <a:solidFill>
                <a:srgbClr val="F1AB8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23" name="Freeform 293"/>
              <p:cNvSpPr>
                <a:spLocks/>
              </p:cNvSpPr>
              <p:nvPr/>
            </p:nvSpPr>
            <p:spPr bwMode="auto">
              <a:xfrm>
                <a:off x="1136" y="2679"/>
                <a:ext cx="42" cy="14"/>
              </a:xfrm>
              <a:custGeom>
                <a:avLst/>
                <a:gdLst>
                  <a:gd name="T0" fmla="*/ 3 w 210"/>
                  <a:gd name="T1" fmla="*/ 6 h 84"/>
                  <a:gd name="T2" fmla="*/ 6 w 210"/>
                  <a:gd name="T3" fmla="*/ 8 h 84"/>
                  <a:gd name="T4" fmla="*/ 8 w 210"/>
                  <a:gd name="T5" fmla="*/ 9 h 84"/>
                  <a:gd name="T6" fmla="*/ 11 w 210"/>
                  <a:gd name="T7" fmla="*/ 11 h 84"/>
                  <a:gd name="T8" fmla="*/ 13 w 210"/>
                  <a:gd name="T9" fmla="*/ 12 h 84"/>
                  <a:gd name="T10" fmla="*/ 16 w 210"/>
                  <a:gd name="T11" fmla="*/ 13 h 84"/>
                  <a:gd name="T12" fmla="*/ 19 w 210"/>
                  <a:gd name="T13" fmla="*/ 13 h 84"/>
                  <a:gd name="T14" fmla="*/ 22 w 210"/>
                  <a:gd name="T15" fmla="*/ 14 h 84"/>
                  <a:gd name="T16" fmla="*/ 25 w 210"/>
                  <a:gd name="T17" fmla="*/ 14 h 84"/>
                  <a:gd name="T18" fmla="*/ 27 w 210"/>
                  <a:gd name="T19" fmla="*/ 14 h 84"/>
                  <a:gd name="T20" fmla="*/ 28 w 210"/>
                  <a:gd name="T21" fmla="*/ 14 h 84"/>
                  <a:gd name="T22" fmla="*/ 30 w 210"/>
                  <a:gd name="T23" fmla="*/ 14 h 84"/>
                  <a:gd name="T24" fmla="*/ 31 w 210"/>
                  <a:gd name="T25" fmla="*/ 14 h 84"/>
                  <a:gd name="T26" fmla="*/ 33 w 210"/>
                  <a:gd name="T27" fmla="*/ 13 h 84"/>
                  <a:gd name="T28" fmla="*/ 34 w 210"/>
                  <a:gd name="T29" fmla="*/ 13 h 84"/>
                  <a:gd name="T30" fmla="*/ 35 w 210"/>
                  <a:gd name="T31" fmla="*/ 13 h 84"/>
                  <a:gd name="T32" fmla="*/ 37 w 210"/>
                  <a:gd name="T33" fmla="*/ 12 h 84"/>
                  <a:gd name="T34" fmla="*/ 37 w 210"/>
                  <a:gd name="T35" fmla="*/ 12 h 84"/>
                  <a:gd name="T36" fmla="*/ 38 w 210"/>
                  <a:gd name="T37" fmla="*/ 11 h 84"/>
                  <a:gd name="T38" fmla="*/ 39 w 210"/>
                  <a:gd name="T39" fmla="*/ 10 h 84"/>
                  <a:gd name="T40" fmla="*/ 39 w 210"/>
                  <a:gd name="T41" fmla="*/ 10 h 84"/>
                  <a:gd name="T42" fmla="*/ 40 w 210"/>
                  <a:gd name="T43" fmla="*/ 9 h 84"/>
                  <a:gd name="T44" fmla="*/ 41 w 210"/>
                  <a:gd name="T45" fmla="*/ 9 h 84"/>
                  <a:gd name="T46" fmla="*/ 41 w 210"/>
                  <a:gd name="T47" fmla="*/ 8 h 84"/>
                  <a:gd name="T48" fmla="*/ 42 w 210"/>
                  <a:gd name="T49" fmla="*/ 7 h 84"/>
                  <a:gd name="T50" fmla="*/ 40 w 210"/>
                  <a:gd name="T51" fmla="*/ 8 h 84"/>
                  <a:gd name="T52" fmla="*/ 38 w 210"/>
                  <a:gd name="T53" fmla="*/ 9 h 84"/>
                  <a:gd name="T54" fmla="*/ 36 w 210"/>
                  <a:gd name="T55" fmla="*/ 10 h 84"/>
                  <a:gd name="T56" fmla="*/ 34 w 210"/>
                  <a:gd name="T57" fmla="*/ 11 h 84"/>
                  <a:gd name="T58" fmla="*/ 32 w 210"/>
                  <a:gd name="T59" fmla="*/ 12 h 84"/>
                  <a:gd name="T60" fmla="*/ 30 w 210"/>
                  <a:gd name="T61" fmla="*/ 12 h 84"/>
                  <a:gd name="T62" fmla="*/ 28 w 210"/>
                  <a:gd name="T63" fmla="*/ 12 h 84"/>
                  <a:gd name="T64" fmla="*/ 25 w 210"/>
                  <a:gd name="T65" fmla="*/ 12 h 84"/>
                  <a:gd name="T66" fmla="*/ 24 w 210"/>
                  <a:gd name="T67" fmla="*/ 12 h 84"/>
                  <a:gd name="T68" fmla="*/ 22 w 210"/>
                  <a:gd name="T69" fmla="*/ 12 h 84"/>
                  <a:gd name="T70" fmla="*/ 20 w 210"/>
                  <a:gd name="T71" fmla="*/ 12 h 84"/>
                  <a:gd name="T72" fmla="*/ 18 w 210"/>
                  <a:gd name="T73" fmla="*/ 11 h 84"/>
                  <a:gd name="T74" fmla="*/ 16 w 210"/>
                  <a:gd name="T75" fmla="*/ 11 h 84"/>
                  <a:gd name="T76" fmla="*/ 14 w 210"/>
                  <a:gd name="T77" fmla="*/ 10 h 84"/>
                  <a:gd name="T78" fmla="*/ 13 w 210"/>
                  <a:gd name="T79" fmla="*/ 9 h 84"/>
                  <a:gd name="T80" fmla="*/ 11 w 210"/>
                  <a:gd name="T81" fmla="*/ 9 h 84"/>
                  <a:gd name="T82" fmla="*/ 8 w 210"/>
                  <a:gd name="T83" fmla="*/ 7 h 84"/>
                  <a:gd name="T84" fmla="*/ 5 w 210"/>
                  <a:gd name="T85" fmla="*/ 5 h 84"/>
                  <a:gd name="T86" fmla="*/ 2 w 210"/>
                  <a:gd name="T87" fmla="*/ 3 h 84"/>
                  <a:gd name="T88" fmla="*/ 0 w 210"/>
                  <a:gd name="T89" fmla="*/ 0 h 84"/>
                  <a:gd name="T90" fmla="*/ 0 w 210"/>
                  <a:gd name="T91" fmla="*/ 1 h 84"/>
                  <a:gd name="T92" fmla="*/ 1 w 210"/>
                  <a:gd name="T93" fmla="*/ 2 h 84"/>
                  <a:gd name="T94" fmla="*/ 1 w 210"/>
                  <a:gd name="T95" fmla="*/ 2 h 84"/>
                  <a:gd name="T96" fmla="*/ 1 w 210"/>
                  <a:gd name="T97" fmla="*/ 3 h 84"/>
                  <a:gd name="T98" fmla="*/ 2 w 210"/>
                  <a:gd name="T99" fmla="*/ 4 h 84"/>
                  <a:gd name="T100" fmla="*/ 2 w 210"/>
                  <a:gd name="T101" fmla="*/ 4 h 84"/>
                  <a:gd name="T102" fmla="*/ 3 w 210"/>
                  <a:gd name="T103" fmla="*/ 5 h 84"/>
                  <a:gd name="T104" fmla="*/ 3 w 210"/>
                  <a:gd name="T105" fmla="*/ 6 h 8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10"/>
                  <a:gd name="T160" fmla="*/ 0 h 84"/>
                  <a:gd name="T161" fmla="*/ 210 w 210"/>
                  <a:gd name="T162" fmla="*/ 84 h 8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10" h="84">
                    <a:moveTo>
                      <a:pt x="17" y="36"/>
                    </a:moveTo>
                    <a:lnTo>
                      <a:pt x="28" y="47"/>
                    </a:lnTo>
                    <a:lnTo>
                      <a:pt x="41" y="56"/>
                    </a:lnTo>
                    <a:lnTo>
                      <a:pt x="53" y="65"/>
                    </a:lnTo>
                    <a:lnTo>
                      <a:pt x="67" y="71"/>
                    </a:lnTo>
                    <a:lnTo>
                      <a:pt x="81" y="77"/>
                    </a:lnTo>
                    <a:lnTo>
                      <a:pt x="96" y="80"/>
                    </a:lnTo>
                    <a:lnTo>
                      <a:pt x="112" y="83"/>
                    </a:lnTo>
                    <a:lnTo>
                      <a:pt x="127" y="84"/>
                    </a:lnTo>
                    <a:lnTo>
                      <a:pt x="134" y="84"/>
                    </a:lnTo>
                    <a:lnTo>
                      <a:pt x="142" y="83"/>
                    </a:lnTo>
                    <a:lnTo>
                      <a:pt x="149" y="83"/>
                    </a:lnTo>
                    <a:lnTo>
                      <a:pt x="156" y="81"/>
                    </a:lnTo>
                    <a:lnTo>
                      <a:pt x="163" y="79"/>
                    </a:lnTo>
                    <a:lnTo>
                      <a:pt x="170" y="78"/>
                    </a:lnTo>
                    <a:lnTo>
                      <a:pt x="176" y="75"/>
                    </a:lnTo>
                    <a:lnTo>
                      <a:pt x="183" y="73"/>
                    </a:lnTo>
                    <a:lnTo>
                      <a:pt x="187" y="69"/>
                    </a:lnTo>
                    <a:lnTo>
                      <a:pt x="190" y="67"/>
                    </a:lnTo>
                    <a:lnTo>
                      <a:pt x="194" y="63"/>
                    </a:lnTo>
                    <a:lnTo>
                      <a:pt x="197" y="61"/>
                    </a:lnTo>
                    <a:lnTo>
                      <a:pt x="200" y="57"/>
                    </a:lnTo>
                    <a:lnTo>
                      <a:pt x="204" y="54"/>
                    </a:lnTo>
                    <a:lnTo>
                      <a:pt x="207" y="50"/>
                    </a:lnTo>
                    <a:lnTo>
                      <a:pt x="210" y="45"/>
                    </a:lnTo>
                    <a:lnTo>
                      <a:pt x="201" y="51"/>
                    </a:lnTo>
                    <a:lnTo>
                      <a:pt x="191" y="57"/>
                    </a:lnTo>
                    <a:lnTo>
                      <a:pt x="181" y="62"/>
                    </a:lnTo>
                    <a:lnTo>
                      <a:pt x="171" y="66"/>
                    </a:lnTo>
                    <a:lnTo>
                      <a:pt x="160" y="69"/>
                    </a:lnTo>
                    <a:lnTo>
                      <a:pt x="149" y="71"/>
                    </a:lnTo>
                    <a:lnTo>
                      <a:pt x="138" y="73"/>
                    </a:lnTo>
                    <a:lnTo>
                      <a:pt x="127" y="73"/>
                    </a:lnTo>
                    <a:lnTo>
                      <a:pt x="118" y="73"/>
                    </a:lnTo>
                    <a:lnTo>
                      <a:pt x="108" y="72"/>
                    </a:lnTo>
                    <a:lnTo>
                      <a:pt x="99" y="71"/>
                    </a:lnTo>
                    <a:lnTo>
                      <a:pt x="89" y="68"/>
                    </a:lnTo>
                    <a:lnTo>
                      <a:pt x="80" y="65"/>
                    </a:lnTo>
                    <a:lnTo>
                      <a:pt x="71" y="62"/>
                    </a:lnTo>
                    <a:lnTo>
                      <a:pt x="63" y="57"/>
                    </a:lnTo>
                    <a:lnTo>
                      <a:pt x="55" y="54"/>
                    </a:lnTo>
                    <a:lnTo>
                      <a:pt x="39" y="43"/>
                    </a:lnTo>
                    <a:lnTo>
                      <a:pt x="25" y="30"/>
                    </a:lnTo>
                    <a:lnTo>
                      <a:pt x="12" y="17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3" y="9"/>
                    </a:lnTo>
                    <a:lnTo>
                      <a:pt x="5" y="14"/>
                    </a:lnTo>
                    <a:lnTo>
                      <a:pt x="7" y="19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4" y="32"/>
                    </a:lnTo>
                    <a:lnTo>
                      <a:pt x="17" y="36"/>
                    </a:lnTo>
                    <a:close/>
                  </a:path>
                </a:pathLst>
              </a:custGeom>
              <a:solidFill>
                <a:srgbClr val="F1AD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24" name="Freeform 294"/>
              <p:cNvSpPr>
                <a:spLocks/>
              </p:cNvSpPr>
              <p:nvPr/>
            </p:nvSpPr>
            <p:spPr bwMode="auto">
              <a:xfrm>
                <a:off x="1135" y="2677"/>
                <a:ext cx="45" cy="15"/>
              </a:xfrm>
              <a:custGeom>
                <a:avLst/>
                <a:gdLst>
                  <a:gd name="T0" fmla="*/ 2 w 224"/>
                  <a:gd name="T1" fmla="*/ 6 h 95"/>
                  <a:gd name="T2" fmla="*/ 5 w 224"/>
                  <a:gd name="T3" fmla="*/ 8 h 95"/>
                  <a:gd name="T4" fmla="*/ 7 w 224"/>
                  <a:gd name="T5" fmla="*/ 9 h 95"/>
                  <a:gd name="T6" fmla="*/ 10 w 224"/>
                  <a:gd name="T7" fmla="*/ 11 h 95"/>
                  <a:gd name="T8" fmla="*/ 13 w 224"/>
                  <a:gd name="T9" fmla="*/ 12 h 95"/>
                  <a:gd name="T10" fmla="*/ 16 w 224"/>
                  <a:gd name="T11" fmla="*/ 14 h 95"/>
                  <a:gd name="T12" fmla="*/ 19 w 224"/>
                  <a:gd name="T13" fmla="*/ 14 h 95"/>
                  <a:gd name="T14" fmla="*/ 23 w 224"/>
                  <a:gd name="T15" fmla="*/ 15 h 95"/>
                  <a:gd name="T16" fmla="*/ 27 w 224"/>
                  <a:gd name="T17" fmla="*/ 15 h 95"/>
                  <a:gd name="T18" fmla="*/ 29 w 224"/>
                  <a:gd name="T19" fmla="*/ 15 h 95"/>
                  <a:gd name="T20" fmla="*/ 30 w 224"/>
                  <a:gd name="T21" fmla="*/ 15 h 95"/>
                  <a:gd name="T22" fmla="*/ 32 w 224"/>
                  <a:gd name="T23" fmla="*/ 15 h 95"/>
                  <a:gd name="T24" fmla="*/ 34 w 224"/>
                  <a:gd name="T25" fmla="*/ 14 h 95"/>
                  <a:gd name="T26" fmla="*/ 36 w 224"/>
                  <a:gd name="T27" fmla="*/ 14 h 95"/>
                  <a:gd name="T28" fmla="*/ 38 w 224"/>
                  <a:gd name="T29" fmla="*/ 13 h 95"/>
                  <a:gd name="T30" fmla="*/ 39 w 224"/>
                  <a:gd name="T31" fmla="*/ 13 h 95"/>
                  <a:gd name="T32" fmla="*/ 41 w 224"/>
                  <a:gd name="T33" fmla="*/ 12 h 95"/>
                  <a:gd name="T34" fmla="*/ 41 w 224"/>
                  <a:gd name="T35" fmla="*/ 12 h 95"/>
                  <a:gd name="T36" fmla="*/ 42 w 224"/>
                  <a:gd name="T37" fmla="*/ 11 h 95"/>
                  <a:gd name="T38" fmla="*/ 43 w 224"/>
                  <a:gd name="T39" fmla="*/ 11 h 95"/>
                  <a:gd name="T40" fmla="*/ 43 w 224"/>
                  <a:gd name="T41" fmla="*/ 10 h 95"/>
                  <a:gd name="T42" fmla="*/ 44 w 224"/>
                  <a:gd name="T43" fmla="*/ 9 h 95"/>
                  <a:gd name="T44" fmla="*/ 44 w 224"/>
                  <a:gd name="T45" fmla="*/ 9 h 95"/>
                  <a:gd name="T46" fmla="*/ 45 w 224"/>
                  <a:gd name="T47" fmla="*/ 8 h 95"/>
                  <a:gd name="T48" fmla="*/ 45 w 224"/>
                  <a:gd name="T49" fmla="*/ 8 h 95"/>
                  <a:gd name="T50" fmla="*/ 43 w 224"/>
                  <a:gd name="T51" fmla="*/ 9 h 95"/>
                  <a:gd name="T52" fmla="*/ 41 w 224"/>
                  <a:gd name="T53" fmla="*/ 10 h 95"/>
                  <a:gd name="T54" fmla="*/ 39 w 224"/>
                  <a:gd name="T55" fmla="*/ 11 h 95"/>
                  <a:gd name="T56" fmla="*/ 36 w 224"/>
                  <a:gd name="T57" fmla="*/ 12 h 95"/>
                  <a:gd name="T58" fmla="*/ 34 w 224"/>
                  <a:gd name="T59" fmla="*/ 12 h 95"/>
                  <a:gd name="T60" fmla="*/ 32 w 224"/>
                  <a:gd name="T61" fmla="*/ 13 h 95"/>
                  <a:gd name="T62" fmla="*/ 29 w 224"/>
                  <a:gd name="T63" fmla="*/ 13 h 95"/>
                  <a:gd name="T64" fmla="*/ 27 w 224"/>
                  <a:gd name="T65" fmla="*/ 13 h 95"/>
                  <a:gd name="T66" fmla="*/ 25 w 224"/>
                  <a:gd name="T67" fmla="*/ 13 h 95"/>
                  <a:gd name="T68" fmla="*/ 23 w 224"/>
                  <a:gd name="T69" fmla="*/ 13 h 95"/>
                  <a:gd name="T70" fmla="*/ 20 w 224"/>
                  <a:gd name="T71" fmla="*/ 13 h 95"/>
                  <a:gd name="T72" fmla="*/ 18 w 224"/>
                  <a:gd name="T73" fmla="*/ 12 h 95"/>
                  <a:gd name="T74" fmla="*/ 16 w 224"/>
                  <a:gd name="T75" fmla="*/ 12 h 95"/>
                  <a:gd name="T76" fmla="*/ 15 w 224"/>
                  <a:gd name="T77" fmla="*/ 11 h 95"/>
                  <a:gd name="T78" fmla="*/ 13 w 224"/>
                  <a:gd name="T79" fmla="*/ 11 h 95"/>
                  <a:gd name="T80" fmla="*/ 11 w 224"/>
                  <a:gd name="T81" fmla="*/ 10 h 95"/>
                  <a:gd name="T82" fmla="*/ 9 w 224"/>
                  <a:gd name="T83" fmla="*/ 9 h 95"/>
                  <a:gd name="T84" fmla="*/ 8 w 224"/>
                  <a:gd name="T85" fmla="*/ 8 h 95"/>
                  <a:gd name="T86" fmla="*/ 6 w 224"/>
                  <a:gd name="T87" fmla="*/ 7 h 95"/>
                  <a:gd name="T88" fmla="*/ 5 w 224"/>
                  <a:gd name="T89" fmla="*/ 6 h 95"/>
                  <a:gd name="T90" fmla="*/ 4 w 224"/>
                  <a:gd name="T91" fmla="*/ 4 h 95"/>
                  <a:gd name="T92" fmla="*/ 2 w 224"/>
                  <a:gd name="T93" fmla="*/ 3 h 95"/>
                  <a:gd name="T94" fmla="*/ 1 w 224"/>
                  <a:gd name="T95" fmla="*/ 2 h 95"/>
                  <a:gd name="T96" fmla="*/ 0 w 224"/>
                  <a:gd name="T97" fmla="*/ 0 h 95"/>
                  <a:gd name="T98" fmla="*/ 0 w 224"/>
                  <a:gd name="T99" fmla="*/ 1 h 95"/>
                  <a:gd name="T100" fmla="*/ 0 w 224"/>
                  <a:gd name="T101" fmla="*/ 2 h 95"/>
                  <a:gd name="T102" fmla="*/ 1 w 224"/>
                  <a:gd name="T103" fmla="*/ 2 h 95"/>
                  <a:gd name="T104" fmla="*/ 1 w 224"/>
                  <a:gd name="T105" fmla="*/ 3 h 95"/>
                  <a:gd name="T106" fmla="*/ 1 w 224"/>
                  <a:gd name="T107" fmla="*/ 4 h 95"/>
                  <a:gd name="T108" fmla="*/ 2 w 224"/>
                  <a:gd name="T109" fmla="*/ 4 h 95"/>
                  <a:gd name="T110" fmla="*/ 2 w 224"/>
                  <a:gd name="T111" fmla="*/ 5 h 95"/>
                  <a:gd name="T112" fmla="*/ 2 w 224"/>
                  <a:gd name="T113" fmla="*/ 6 h 9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24"/>
                  <a:gd name="T172" fmla="*/ 0 h 95"/>
                  <a:gd name="T173" fmla="*/ 224 w 224"/>
                  <a:gd name="T174" fmla="*/ 95 h 9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24" h="95">
                    <a:moveTo>
                      <a:pt x="12" y="35"/>
                    </a:moveTo>
                    <a:lnTo>
                      <a:pt x="24" y="48"/>
                    </a:lnTo>
                    <a:lnTo>
                      <a:pt x="37" y="60"/>
                    </a:lnTo>
                    <a:lnTo>
                      <a:pt x="50" y="71"/>
                    </a:lnTo>
                    <a:lnTo>
                      <a:pt x="65" y="79"/>
                    </a:lnTo>
                    <a:lnTo>
                      <a:pt x="81" y="86"/>
                    </a:lnTo>
                    <a:lnTo>
                      <a:pt x="97" y="91"/>
                    </a:lnTo>
                    <a:lnTo>
                      <a:pt x="115" y="95"/>
                    </a:lnTo>
                    <a:lnTo>
                      <a:pt x="132" y="95"/>
                    </a:lnTo>
                    <a:lnTo>
                      <a:pt x="142" y="95"/>
                    </a:lnTo>
                    <a:lnTo>
                      <a:pt x="151" y="94"/>
                    </a:lnTo>
                    <a:lnTo>
                      <a:pt x="160" y="92"/>
                    </a:lnTo>
                    <a:lnTo>
                      <a:pt x="169" y="90"/>
                    </a:lnTo>
                    <a:lnTo>
                      <a:pt x="178" y="88"/>
                    </a:lnTo>
                    <a:lnTo>
                      <a:pt x="187" y="84"/>
                    </a:lnTo>
                    <a:lnTo>
                      <a:pt x="195" y="80"/>
                    </a:lnTo>
                    <a:lnTo>
                      <a:pt x="203" y="77"/>
                    </a:lnTo>
                    <a:lnTo>
                      <a:pt x="206" y="73"/>
                    </a:lnTo>
                    <a:lnTo>
                      <a:pt x="209" y="70"/>
                    </a:lnTo>
                    <a:lnTo>
                      <a:pt x="212" y="67"/>
                    </a:lnTo>
                    <a:lnTo>
                      <a:pt x="214" y="64"/>
                    </a:lnTo>
                    <a:lnTo>
                      <a:pt x="217" y="60"/>
                    </a:lnTo>
                    <a:lnTo>
                      <a:pt x="219" y="56"/>
                    </a:lnTo>
                    <a:lnTo>
                      <a:pt x="222" y="53"/>
                    </a:lnTo>
                    <a:lnTo>
                      <a:pt x="224" y="49"/>
                    </a:lnTo>
                    <a:lnTo>
                      <a:pt x="214" y="56"/>
                    </a:lnTo>
                    <a:lnTo>
                      <a:pt x="204" y="64"/>
                    </a:lnTo>
                    <a:lnTo>
                      <a:pt x="193" y="70"/>
                    </a:lnTo>
                    <a:lnTo>
                      <a:pt x="181" y="76"/>
                    </a:lnTo>
                    <a:lnTo>
                      <a:pt x="170" y="79"/>
                    </a:lnTo>
                    <a:lnTo>
                      <a:pt x="157" y="82"/>
                    </a:lnTo>
                    <a:lnTo>
                      <a:pt x="145" y="84"/>
                    </a:lnTo>
                    <a:lnTo>
                      <a:pt x="132" y="84"/>
                    </a:lnTo>
                    <a:lnTo>
                      <a:pt x="122" y="84"/>
                    </a:lnTo>
                    <a:lnTo>
                      <a:pt x="112" y="83"/>
                    </a:lnTo>
                    <a:lnTo>
                      <a:pt x="101" y="82"/>
                    </a:lnTo>
                    <a:lnTo>
                      <a:pt x="92" y="78"/>
                    </a:lnTo>
                    <a:lnTo>
                      <a:pt x="82" y="76"/>
                    </a:lnTo>
                    <a:lnTo>
                      <a:pt x="73" y="71"/>
                    </a:lnTo>
                    <a:lnTo>
                      <a:pt x="64" y="67"/>
                    </a:lnTo>
                    <a:lnTo>
                      <a:pt x="56" y="61"/>
                    </a:lnTo>
                    <a:lnTo>
                      <a:pt x="47" y="55"/>
                    </a:lnTo>
                    <a:lnTo>
                      <a:pt x="40" y="49"/>
                    </a:lnTo>
                    <a:lnTo>
                      <a:pt x="32" y="42"/>
                    </a:lnTo>
                    <a:lnTo>
                      <a:pt x="25" y="35"/>
                    </a:lnTo>
                    <a:lnTo>
                      <a:pt x="18" y="28"/>
                    </a:lnTo>
                    <a:lnTo>
                      <a:pt x="12" y="19"/>
                    </a:lnTo>
                    <a:lnTo>
                      <a:pt x="6" y="1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10"/>
                    </a:lnTo>
                    <a:lnTo>
                      <a:pt x="4" y="13"/>
                    </a:lnTo>
                    <a:lnTo>
                      <a:pt x="5" y="18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10" y="30"/>
                    </a:ln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F2AF9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25" name="Freeform 295"/>
              <p:cNvSpPr>
                <a:spLocks/>
              </p:cNvSpPr>
              <p:nvPr/>
            </p:nvSpPr>
            <p:spPr bwMode="auto">
              <a:xfrm>
                <a:off x="1135" y="2674"/>
                <a:ext cx="47" cy="18"/>
              </a:xfrm>
              <a:custGeom>
                <a:avLst/>
                <a:gdLst>
                  <a:gd name="T0" fmla="*/ 4 w 235"/>
                  <a:gd name="T1" fmla="*/ 8 h 106"/>
                  <a:gd name="T2" fmla="*/ 9 w 235"/>
                  <a:gd name="T3" fmla="*/ 13 h 106"/>
                  <a:gd name="T4" fmla="*/ 14 w 235"/>
                  <a:gd name="T5" fmla="*/ 15 h 106"/>
                  <a:gd name="T6" fmla="*/ 18 w 235"/>
                  <a:gd name="T7" fmla="*/ 17 h 106"/>
                  <a:gd name="T8" fmla="*/ 21 w 235"/>
                  <a:gd name="T9" fmla="*/ 18 h 106"/>
                  <a:gd name="T10" fmla="*/ 25 w 235"/>
                  <a:gd name="T11" fmla="*/ 18 h 106"/>
                  <a:gd name="T12" fmla="*/ 29 w 235"/>
                  <a:gd name="T13" fmla="*/ 18 h 106"/>
                  <a:gd name="T14" fmla="*/ 34 w 235"/>
                  <a:gd name="T15" fmla="*/ 17 h 106"/>
                  <a:gd name="T16" fmla="*/ 38 w 235"/>
                  <a:gd name="T17" fmla="*/ 16 h 106"/>
                  <a:gd name="T18" fmla="*/ 42 w 235"/>
                  <a:gd name="T19" fmla="*/ 14 h 106"/>
                  <a:gd name="T20" fmla="*/ 44 w 235"/>
                  <a:gd name="T21" fmla="*/ 13 h 106"/>
                  <a:gd name="T22" fmla="*/ 45 w 235"/>
                  <a:gd name="T23" fmla="*/ 12 h 106"/>
                  <a:gd name="T24" fmla="*/ 46 w 235"/>
                  <a:gd name="T25" fmla="*/ 11 h 106"/>
                  <a:gd name="T26" fmla="*/ 47 w 235"/>
                  <a:gd name="T27" fmla="*/ 10 h 106"/>
                  <a:gd name="T28" fmla="*/ 47 w 235"/>
                  <a:gd name="T29" fmla="*/ 9 h 106"/>
                  <a:gd name="T30" fmla="*/ 47 w 235"/>
                  <a:gd name="T31" fmla="*/ 9 h 106"/>
                  <a:gd name="T32" fmla="*/ 47 w 235"/>
                  <a:gd name="T33" fmla="*/ 9 h 106"/>
                  <a:gd name="T34" fmla="*/ 47 w 235"/>
                  <a:gd name="T35" fmla="*/ 9 h 106"/>
                  <a:gd name="T36" fmla="*/ 45 w 235"/>
                  <a:gd name="T37" fmla="*/ 11 h 106"/>
                  <a:gd name="T38" fmla="*/ 40 w 235"/>
                  <a:gd name="T39" fmla="*/ 13 h 106"/>
                  <a:gd name="T40" fmla="*/ 35 w 235"/>
                  <a:gd name="T41" fmla="*/ 15 h 106"/>
                  <a:gd name="T42" fmla="*/ 30 w 235"/>
                  <a:gd name="T43" fmla="*/ 16 h 106"/>
                  <a:gd name="T44" fmla="*/ 25 w 235"/>
                  <a:gd name="T45" fmla="*/ 16 h 106"/>
                  <a:gd name="T46" fmla="*/ 21 w 235"/>
                  <a:gd name="T47" fmla="*/ 16 h 106"/>
                  <a:gd name="T48" fmla="*/ 17 w 235"/>
                  <a:gd name="T49" fmla="*/ 14 h 106"/>
                  <a:gd name="T50" fmla="*/ 13 w 235"/>
                  <a:gd name="T51" fmla="*/ 13 h 106"/>
                  <a:gd name="T52" fmla="*/ 9 w 235"/>
                  <a:gd name="T53" fmla="*/ 11 h 106"/>
                  <a:gd name="T54" fmla="*/ 6 w 235"/>
                  <a:gd name="T55" fmla="*/ 8 h 106"/>
                  <a:gd name="T56" fmla="*/ 3 w 235"/>
                  <a:gd name="T57" fmla="*/ 5 h 106"/>
                  <a:gd name="T58" fmla="*/ 1 w 235"/>
                  <a:gd name="T59" fmla="*/ 2 h 106"/>
                  <a:gd name="T60" fmla="*/ 0 w 235"/>
                  <a:gd name="T61" fmla="*/ 1 h 106"/>
                  <a:gd name="T62" fmla="*/ 0 w 235"/>
                  <a:gd name="T63" fmla="*/ 2 h 106"/>
                  <a:gd name="T64" fmla="*/ 1 w 235"/>
                  <a:gd name="T65" fmla="*/ 4 h 106"/>
                  <a:gd name="T66" fmla="*/ 1 w 235"/>
                  <a:gd name="T67" fmla="*/ 5 h 10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35"/>
                  <a:gd name="T103" fmla="*/ 0 h 106"/>
                  <a:gd name="T104" fmla="*/ 235 w 235"/>
                  <a:gd name="T105" fmla="*/ 106 h 10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35" h="106">
                    <a:moveTo>
                      <a:pt x="8" y="33"/>
                    </a:moveTo>
                    <a:lnTo>
                      <a:pt x="20" y="50"/>
                    </a:lnTo>
                    <a:lnTo>
                      <a:pt x="33" y="63"/>
                    </a:lnTo>
                    <a:lnTo>
                      <a:pt x="47" y="76"/>
                    </a:lnTo>
                    <a:lnTo>
                      <a:pt x="63" y="87"/>
                    </a:lnTo>
                    <a:lnTo>
                      <a:pt x="71" y="90"/>
                    </a:lnTo>
                    <a:lnTo>
                      <a:pt x="79" y="95"/>
                    </a:lnTo>
                    <a:lnTo>
                      <a:pt x="88" y="98"/>
                    </a:lnTo>
                    <a:lnTo>
                      <a:pt x="97" y="101"/>
                    </a:lnTo>
                    <a:lnTo>
                      <a:pt x="107" y="104"/>
                    </a:lnTo>
                    <a:lnTo>
                      <a:pt x="116" y="105"/>
                    </a:lnTo>
                    <a:lnTo>
                      <a:pt x="126" y="106"/>
                    </a:lnTo>
                    <a:lnTo>
                      <a:pt x="135" y="106"/>
                    </a:lnTo>
                    <a:lnTo>
                      <a:pt x="146" y="106"/>
                    </a:lnTo>
                    <a:lnTo>
                      <a:pt x="157" y="104"/>
                    </a:lnTo>
                    <a:lnTo>
                      <a:pt x="168" y="102"/>
                    </a:lnTo>
                    <a:lnTo>
                      <a:pt x="179" y="99"/>
                    </a:lnTo>
                    <a:lnTo>
                      <a:pt x="189" y="95"/>
                    </a:lnTo>
                    <a:lnTo>
                      <a:pt x="199" y="90"/>
                    </a:lnTo>
                    <a:lnTo>
                      <a:pt x="209" y="84"/>
                    </a:lnTo>
                    <a:lnTo>
                      <a:pt x="218" y="78"/>
                    </a:lnTo>
                    <a:lnTo>
                      <a:pt x="220" y="76"/>
                    </a:lnTo>
                    <a:lnTo>
                      <a:pt x="222" y="72"/>
                    </a:lnTo>
                    <a:lnTo>
                      <a:pt x="224" y="70"/>
                    </a:lnTo>
                    <a:lnTo>
                      <a:pt x="226" y="66"/>
                    </a:lnTo>
                    <a:lnTo>
                      <a:pt x="228" y="63"/>
                    </a:lnTo>
                    <a:lnTo>
                      <a:pt x="231" y="59"/>
                    </a:lnTo>
                    <a:lnTo>
                      <a:pt x="233" y="57"/>
                    </a:lnTo>
                    <a:lnTo>
                      <a:pt x="235" y="53"/>
                    </a:lnTo>
                    <a:lnTo>
                      <a:pt x="235" y="52"/>
                    </a:lnTo>
                    <a:lnTo>
                      <a:pt x="235" y="51"/>
                    </a:lnTo>
                    <a:lnTo>
                      <a:pt x="224" y="62"/>
                    </a:lnTo>
                    <a:lnTo>
                      <a:pt x="213" y="70"/>
                    </a:lnTo>
                    <a:lnTo>
                      <a:pt x="201" y="77"/>
                    </a:lnTo>
                    <a:lnTo>
                      <a:pt x="189" y="83"/>
                    </a:lnTo>
                    <a:lnTo>
                      <a:pt x="176" y="88"/>
                    </a:lnTo>
                    <a:lnTo>
                      <a:pt x="163" y="92"/>
                    </a:lnTo>
                    <a:lnTo>
                      <a:pt x="149" y="94"/>
                    </a:lnTo>
                    <a:lnTo>
                      <a:pt x="135" y="95"/>
                    </a:lnTo>
                    <a:lnTo>
                      <a:pt x="124" y="95"/>
                    </a:lnTo>
                    <a:lnTo>
                      <a:pt x="114" y="94"/>
                    </a:lnTo>
                    <a:lnTo>
                      <a:pt x="103" y="92"/>
                    </a:lnTo>
                    <a:lnTo>
                      <a:pt x="93" y="88"/>
                    </a:lnTo>
                    <a:lnTo>
                      <a:pt x="83" y="84"/>
                    </a:lnTo>
                    <a:lnTo>
                      <a:pt x="73" y="80"/>
                    </a:lnTo>
                    <a:lnTo>
                      <a:pt x="64" y="75"/>
                    </a:lnTo>
                    <a:lnTo>
                      <a:pt x="55" y="69"/>
                    </a:lnTo>
                    <a:lnTo>
                      <a:pt x="47" y="63"/>
                    </a:lnTo>
                    <a:lnTo>
                      <a:pt x="39" y="56"/>
                    </a:lnTo>
                    <a:lnTo>
                      <a:pt x="31" y="47"/>
                    </a:lnTo>
                    <a:lnTo>
                      <a:pt x="24" y="39"/>
                    </a:lnTo>
                    <a:lnTo>
                      <a:pt x="17" y="30"/>
                    </a:lnTo>
                    <a:lnTo>
                      <a:pt x="11" y="21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9"/>
                    </a:lnTo>
                    <a:lnTo>
                      <a:pt x="2" y="14"/>
                    </a:lnTo>
                    <a:lnTo>
                      <a:pt x="3" y="17"/>
                    </a:lnTo>
                    <a:lnTo>
                      <a:pt x="4" y="21"/>
                    </a:lnTo>
                    <a:lnTo>
                      <a:pt x="5" y="26"/>
                    </a:lnTo>
                    <a:lnTo>
                      <a:pt x="7" y="29"/>
                    </a:lnTo>
                    <a:lnTo>
                      <a:pt x="8" y="33"/>
                    </a:lnTo>
                    <a:close/>
                  </a:path>
                </a:pathLst>
              </a:custGeom>
              <a:solidFill>
                <a:srgbClr val="F2B19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26" name="Freeform 296"/>
              <p:cNvSpPr>
                <a:spLocks/>
              </p:cNvSpPr>
              <p:nvPr/>
            </p:nvSpPr>
            <p:spPr bwMode="auto">
              <a:xfrm>
                <a:off x="1134" y="2672"/>
                <a:ext cx="49" cy="19"/>
              </a:xfrm>
              <a:custGeom>
                <a:avLst/>
                <a:gdLst>
                  <a:gd name="T0" fmla="*/ 2 w 242"/>
                  <a:gd name="T1" fmla="*/ 7 h 114"/>
                  <a:gd name="T2" fmla="*/ 4 w 242"/>
                  <a:gd name="T3" fmla="*/ 10 h 114"/>
                  <a:gd name="T4" fmla="*/ 7 w 242"/>
                  <a:gd name="T5" fmla="*/ 12 h 114"/>
                  <a:gd name="T6" fmla="*/ 10 w 242"/>
                  <a:gd name="T7" fmla="*/ 14 h 114"/>
                  <a:gd name="T8" fmla="*/ 14 w 242"/>
                  <a:gd name="T9" fmla="*/ 16 h 114"/>
                  <a:gd name="T10" fmla="*/ 17 w 242"/>
                  <a:gd name="T11" fmla="*/ 18 h 114"/>
                  <a:gd name="T12" fmla="*/ 21 w 242"/>
                  <a:gd name="T13" fmla="*/ 19 h 114"/>
                  <a:gd name="T14" fmla="*/ 26 w 242"/>
                  <a:gd name="T15" fmla="*/ 19 h 114"/>
                  <a:gd name="T16" fmla="*/ 30 w 242"/>
                  <a:gd name="T17" fmla="*/ 19 h 114"/>
                  <a:gd name="T18" fmla="*/ 35 w 242"/>
                  <a:gd name="T19" fmla="*/ 18 h 114"/>
                  <a:gd name="T20" fmla="*/ 40 w 242"/>
                  <a:gd name="T21" fmla="*/ 17 h 114"/>
                  <a:gd name="T22" fmla="*/ 44 w 242"/>
                  <a:gd name="T23" fmla="*/ 14 h 114"/>
                  <a:gd name="T24" fmla="*/ 46 w 242"/>
                  <a:gd name="T25" fmla="*/ 13 h 114"/>
                  <a:gd name="T26" fmla="*/ 47 w 242"/>
                  <a:gd name="T27" fmla="*/ 12 h 114"/>
                  <a:gd name="T28" fmla="*/ 47 w 242"/>
                  <a:gd name="T29" fmla="*/ 12 h 114"/>
                  <a:gd name="T30" fmla="*/ 48 w 242"/>
                  <a:gd name="T31" fmla="*/ 11 h 114"/>
                  <a:gd name="T32" fmla="*/ 48 w 242"/>
                  <a:gd name="T33" fmla="*/ 11 h 114"/>
                  <a:gd name="T34" fmla="*/ 48 w 242"/>
                  <a:gd name="T35" fmla="*/ 10 h 114"/>
                  <a:gd name="T36" fmla="*/ 49 w 242"/>
                  <a:gd name="T37" fmla="*/ 10 h 114"/>
                  <a:gd name="T38" fmla="*/ 49 w 242"/>
                  <a:gd name="T39" fmla="*/ 9 h 114"/>
                  <a:gd name="T40" fmla="*/ 47 w 242"/>
                  <a:gd name="T41" fmla="*/ 11 h 114"/>
                  <a:gd name="T42" fmla="*/ 42 w 242"/>
                  <a:gd name="T43" fmla="*/ 14 h 114"/>
                  <a:gd name="T44" fmla="*/ 36 w 242"/>
                  <a:gd name="T45" fmla="*/ 16 h 114"/>
                  <a:gd name="T46" fmla="*/ 31 w 242"/>
                  <a:gd name="T47" fmla="*/ 17 h 114"/>
                  <a:gd name="T48" fmla="*/ 25 w 242"/>
                  <a:gd name="T49" fmla="*/ 17 h 114"/>
                  <a:gd name="T50" fmla="*/ 21 w 242"/>
                  <a:gd name="T51" fmla="*/ 17 h 114"/>
                  <a:gd name="T52" fmla="*/ 17 w 242"/>
                  <a:gd name="T53" fmla="*/ 15 h 114"/>
                  <a:gd name="T54" fmla="*/ 13 w 242"/>
                  <a:gd name="T55" fmla="*/ 14 h 114"/>
                  <a:gd name="T56" fmla="*/ 9 w 242"/>
                  <a:gd name="T57" fmla="*/ 11 h 114"/>
                  <a:gd name="T58" fmla="*/ 6 w 242"/>
                  <a:gd name="T59" fmla="*/ 9 h 114"/>
                  <a:gd name="T60" fmla="*/ 3 w 242"/>
                  <a:gd name="T61" fmla="*/ 5 h 114"/>
                  <a:gd name="T62" fmla="*/ 1 w 242"/>
                  <a:gd name="T63" fmla="*/ 2 h 114"/>
                  <a:gd name="T64" fmla="*/ 0 w 242"/>
                  <a:gd name="T65" fmla="*/ 1 h 114"/>
                  <a:gd name="T66" fmla="*/ 0 w 242"/>
                  <a:gd name="T67" fmla="*/ 2 h 114"/>
                  <a:gd name="T68" fmla="*/ 0 w 242"/>
                  <a:gd name="T69" fmla="*/ 3 h 114"/>
                  <a:gd name="T70" fmla="*/ 1 w 242"/>
                  <a:gd name="T71" fmla="*/ 4 h 11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42"/>
                  <a:gd name="T109" fmla="*/ 0 h 114"/>
                  <a:gd name="T110" fmla="*/ 242 w 242"/>
                  <a:gd name="T111" fmla="*/ 114 h 11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42" h="114">
                    <a:moveTo>
                      <a:pt x="4" y="30"/>
                    </a:moveTo>
                    <a:lnTo>
                      <a:pt x="10" y="40"/>
                    </a:lnTo>
                    <a:lnTo>
                      <a:pt x="16" y="49"/>
                    </a:lnTo>
                    <a:lnTo>
                      <a:pt x="22" y="58"/>
                    </a:lnTo>
                    <a:lnTo>
                      <a:pt x="29" y="65"/>
                    </a:lnTo>
                    <a:lnTo>
                      <a:pt x="36" y="72"/>
                    </a:lnTo>
                    <a:lnTo>
                      <a:pt x="44" y="79"/>
                    </a:lnTo>
                    <a:lnTo>
                      <a:pt x="51" y="85"/>
                    </a:lnTo>
                    <a:lnTo>
                      <a:pt x="60" y="91"/>
                    </a:lnTo>
                    <a:lnTo>
                      <a:pt x="68" y="97"/>
                    </a:lnTo>
                    <a:lnTo>
                      <a:pt x="77" y="101"/>
                    </a:lnTo>
                    <a:lnTo>
                      <a:pt x="86" y="106"/>
                    </a:lnTo>
                    <a:lnTo>
                      <a:pt x="96" y="108"/>
                    </a:lnTo>
                    <a:lnTo>
                      <a:pt x="105" y="112"/>
                    </a:lnTo>
                    <a:lnTo>
                      <a:pt x="116" y="113"/>
                    </a:lnTo>
                    <a:lnTo>
                      <a:pt x="126" y="114"/>
                    </a:lnTo>
                    <a:lnTo>
                      <a:pt x="136" y="114"/>
                    </a:lnTo>
                    <a:lnTo>
                      <a:pt x="149" y="114"/>
                    </a:lnTo>
                    <a:lnTo>
                      <a:pt x="161" y="112"/>
                    </a:lnTo>
                    <a:lnTo>
                      <a:pt x="174" y="109"/>
                    </a:lnTo>
                    <a:lnTo>
                      <a:pt x="185" y="106"/>
                    </a:lnTo>
                    <a:lnTo>
                      <a:pt x="197" y="100"/>
                    </a:lnTo>
                    <a:lnTo>
                      <a:pt x="208" y="94"/>
                    </a:lnTo>
                    <a:lnTo>
                      <a:pt x="218" y="86"/>
                    </a:lnTo>
                    <a:lnTo>
                      <a:pt x="228" y="79"/>
                    </a:lnTo>
                    <a:lnTo>
                      <a:pt x="229" y="78"/>
                    </a:lnTo>
                    <a:lnTo>
                      <a:pt x="230" y="76"/>
                    </a:lnTo>
                    <a:lnTo>
                      <a:pt x="232" y="74"/>
                    </a:lnTo>
                    <a:lnTo>
                      <a:pt x="232" y="73"/>
                    </a:lnTo>
                    <a:lnTo>
                      <a:pt x="233" y="72"/>
                    </a:lnTo>
                    <a:lnTo>
                      <a:pt x="234" y="70"/>
                    </a:lnTo>
                    <a:lnTo>
                      <a:pt x="235" y="68"/>
                    </a:lnTo>
                    <a:lnTo>
                      <a:pt x="236" y="67"/>
                    </a:lnTo>
                    <a:lnTo>
                      <a:pt x="237" y="65"/>
                    </a:lnTo>
                    <a:lnTo>
                      <a:pt x="237" y="64"/>
                    </a:lnTo>
                    <a:lnTo>
                      <a:pt x="238" y="61"/>
                    </a:lnTo>
                    <a:lnTo>
                      <a:pt x="239" y="59"/>
                    </a:lnTo>
                    <a:lnTo>
                      <a:pt x="240" y="58"/>
                    </a:lnTo>
                    <a:lnTo>
                      <a:pt x="241" y="55"/>
                    </a:lnTo>
                    <a:lnTo>
                      <a:pt x="241" y="54"/>
                    </a:lnTo>
                    <a:lnTo>
                      <a:pt x="242" y="52"/>
                    </a:lnTo>
                    <a:lnTo>
                      <a:pt x="230" y="64"/>
                    </a:lnTo>
                    <a:lnTo>
                      <a:pt x="219" y="73"/>
                    </a:lnTo>
                    <a:lnTo>
                      <a:pt x="207" y="83"/>
                    </a:lnTo>
                    <a:lnTo>
                      <a:pt x="194" y="90"/>
                    </a:lnTo>
                    <a:lnTo>
                      <a:pt x="180" y="96"/>
                    </a:lnTo>
                    <a:lnTo>
                      <a:pt x="166" y="100"/>
                    </a:lnTo>
                    <a:lnTo>
                      <a:pt x="151" y="103"/>
                    </a:lnTo>
                    <a:lnTo>
                      <a:pt x="136" y="103"/>
                    </a:lnTo>
                    <a:lnTo>
                      <a:pt x="125" y="103"/>
                    </a:lnTo>
                    <a:lnTo>
                      <a:pt x="114" y="102"/>
                    </a:lnTo>
                    <a:lnTo>
                      <a:pt x="102" y="100"/>
                    </a:lnTo>
                    <a:lnTo>
                      <a:pt x="92" y="96"/>
                    </a:lnTo>
                    <a:lnTo>
                      <a:pt x="82" y="92"/>
                    </a:lnTo>
                    <a:lnTo>
                      <a:pt x="72" y="88"/>
                    </a:lnTo>
                    <a:lnTo>
                      <a:pt x="63" y="82"/>
                    </a:lnTo>
                    <a:lnTo>
                      <a:pt x="54" y="74"/>
                    </a:lnTo>
                    <a:lnTo>
                      <a:pt x="45" y="67"/>
                    </a:lnTo>
                    <a:lnTo>
                      <a:pt x="37" y="60"/>
                    </a:lnTo>
                    <a:lnTo>
                      <a:pt x="30" y="52"/>
                    </a:lnTo>
                    <a:lnTo>
                      <a:pt x="23" y="42"/>
                    </a:lnTo>
                    <a:lnTo>
                      <a:pt x="16" y="32"/>
                    </a:lnTo>
                    <a:lnTo>
                      <a:pt x="10" y="22"/>
                    </a:lnTo>
                    <a:lnTo>
                      <a:pt x="5" y="11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1" y="11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3" y="23"/>
                    </a:lnTo>
                    <a:lnTo>
                      <a:pt x="3" y="26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F2B4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27" name="Freeform 297"/>
              <p:cNvSpPr>
                <a:spLocks/>
              </p:cNvSpPr>
              <p:nvPr/>
            </p:nvSpPr>
            <p:spPr bwMode="auto">
              <a:xfrm>
                <a:off x="1134" y="2669"/>
                <a:ext cx="50" cy="21"/>
              </a:xfrm>
              <a:custGeom>
                <a:avLst/>
                <a:gdLst>
                  <a:gd name="T0" fmla="*/ 1 w 246"/>
                  <a:gd name="T1" fmla="*/ 7 h 123"/>
                  <a:gd name="T2" fmla="*/ 4 w 246"/>
                  <a:gd name="T3" fmla="*/ 10 h 123"/>
                  <a:gd name="T4" fmla="*/ 7 w 246"/>
                  <a:gd name="T5" fmla="*/ 13 h 123"/>
                  <a:gd name="T6" fmla="*/ 10 w 246"/>
                  <a:gd name="T7" fmla="*/ 16 h 123"/>
                  <a:gd name="T8" fmla="*/ 13 w 246"/>
                  <a:gd name="T9" fmla="*/ 18 h 123"/>
                  <a:gd name="T10" fmla="*/ 17 w 246"/>
                  <a:gd name="T11" fmla="*/ 19 h 123"/>
                  <a:gd name="T12" fmla="*/ 21 w 246"/>
                  <a:gd name="T13" fmla="*/ 20 h 123"/>
                  <a:gd name="T14" fmla="*/ 25 w 246"/>
                  <a:gd name="T15" fmla="*/ 21 h 123"/>
                  <a:gd name="T16" fmla="*/ 30 w 246"/>
                  <a:gd name="T17" fmla="*/ 21 h 123"/>
                  <a:gd name="T18" fmla="*/ 36 w 246"/>
                  <a:gd name="T19" fmla="*/ 20 h 123"/>
                  <a:gd name="T20" fmla="*/ 41 w 246"/>
                  <a:gd name="T21" fmla="*/ 18 h 123"/>
                  <a:gd name="T22" fmla="*/ 46 w 246"/>
                  <a:gd name="T23" fmla="*/ 15 h 123"/>
                  <a:gd name="T24" fmla="*/ 48 w 246"/>
                  <a:gd name="T25" fmla="*/ 13 h 123"/>
                  <a:gd name="T26" fmla="*/ 49 w 246"/>
                  <a:gd name="T27" fmla="*/ 12 h 123"/>
                  <a:gd name="T28" fmla="*/ 49 w 246"/>
                  <a:gd name="T29" fmla="*/ 11 h 123"/>
                  <a:gd name="T30" fmla="*/ 50 w 246"/>
                  <a:gd name="T31" fmla="*/ 10 h 123"/>
                  <a:gd name="T32" fmla="*/ 48 w 246"/>
                  <a:gd name="T33" fmla="*/ 11 h 123"/>
                  <a:gd name="T34" fmla="*/ 43 w 246"/>
                  <a:gd name="T35" fmla="*/ 15 h 123"/>
                  <a:gd name="T36" fmla="*/ 37 w 246"/>
                  <a:gd name="T37" fmla="*/ 18 h 123"/>
                  <a:gd name="T38" fmla="*/ 31 w 246"/>
                  <a:gd name="T39" fmla="*/ 19 h 123"/>
                  <a:gd name="T40" fmla="*/ 25 w 246"/>
                  <a:gd name="T41" fmla="*/ 19 h 123"/>
                  <a:gd name="T42" fmla="*/ 21 w 246"/>
                  <a:gd name="T43" fmla="*/ 18 h 123"/>
                  <a:gd name="T44" fmla="*/ 16 w 246"/>
                  <a:gd name="T45" fmla="*/ 17 h 123"/>
                  <a:gd name="T46" fmla="*/ 12 w 246"/>
                  <a:gd name="T47" fmla="*/ 15 h 123"/>
                  <a:gd name="T48" fmla="*/ 9 w 246"/>
                  <a:gd name="T49" fmla="*/ 12 h 123"/>
                  <a:gd name="T50" fmla="*/ 6 w 246"/>
                  <a:gd name="T51" fmla="*/ 9 h 123"/>
                  <a:gd name="T52" fmla="*/ 3 w 246"/>
                  <a:gd name="T53" fmla="*/ 6 h 123"/>
                  <a:gd name="T54" fmla="*/ 1 w 246"/>
                  <a:gd name="T55" fmla="*/ 2 h 123"/>
                  <a:gd name="T56" fmla="*/ 0 w 246"/>
                  <a:gd name="T57" fmla="*/ 1 h 123"/>
                  <a:gd name="T58" fmla="*/ 0 w 246"/>
                  <a:gd name="T59" fmla="*/ 2 h 123"/>
                  <a:gd name="T60" fmla="*/ 0 w 246"/>
                  <a:gd name="T61" fmla="*/ 3 h 123"/>
                  <a:gd name="T62" fmla="*/ 0 w 246"/>
                  <a:gd name="T63" fmla="*/ 4 h 1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6"/>
                  <a:gd name="T97" fmla="*/ 0 h 123"/>
                  <a:gd name="T98" fmla="*/ 246 w 246"/>
                  <a:gd name="T99" fmla="*/ 123 h 1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6" h="123">
                    <a:moveTo>
                      <a:pt x="1" y="28"/>
                    </a:moveTo>
                    <a:lnTo>
                      <a:pt x="7" y="39"/>
                    </a:lnTo>
                    <a:lnTo>
                      <a:pt x="12" y="49"/>
                    </a:lnTo>
                    <a:lnTo>
                      <a:pt x="18" y="58"/>
                    </a:lnTo>
                    <a:lnTo>
                      <a:pt x="25" y="67"/>
                    </a:lnTo>
                    <a:lnTo>
                      <a:pt x="32" y="75"/>
                    </a:lnTo>
                    <a:lnTo>
                      <a:pt x="40" y="84"/>
                    </a:lnTo>
                    <a:lnTo>
                      <a:pt x="48" y="91"/>
                    </a:lnTo>
                    <a:lnTo>
                      <a:pt x="56" y="97"/>
                    </a:lnTo>
                    <a:lnTo>
                      <a:pt x="65" y="103"/>
                    </a:lnTo>
                    <a:lnTo>
                      <a:pt x="74" y="108"/>
                    </a:lnTo>
                    <a:lnTo>
                      <a:pt x="84" y="112"/>
                    </a:lnTo>
                    <a:lnTo>
                      <a:pt x="94" y="116"/>
                    </a:lnTo>
                    <a:lnTo>
                      <a:pt x="104" y="120"/>
                    </a:lnTo>
                    <a:lnTo>
                      <a:pt x="115" y="122"/>
                    </a:lnTo>
                    <a:lnTo>
                      <a:pt x="125" y="123"/>
                    </a:lnTo>
                    <a:lnTo>
                      <a:pt x="136" y="123"/>
                    </a:lnTo>
                    <a:lnTo>
                      <a:pt x="150" y="122"/>
                    </a:lnTo>
                    <a:lnTo>
                      <a:pt x="164" y="120"/>
                    </a:lnTo>
                    <a:lnTo>
                      <a:pt x="177" y="116"/>
                    </a:lnTo>
                    <a:lnTo>
                      <a:pt x="190" y="111"/>
                    </a:lnTo>
                    <a:lnTo>
                      <a:pt x="202" y="105"/>
                    </a:lnTo>
                    <a:lnTo>
                      <a:pt x="214" y="98"/>
                    </a:lnTo>
                    <a:lnTo>
                      <a:pt x="225" y="90"/>
                    </a:lnTo>
                    <a:lnTo>
                      <a:pt x="236" y="79"/>
                    </a:lnTo>
                    <a:lnTo>
                      <a:pt x="238" y="76"/>
                    </a:lnTo>
                    <a:lnTo>
                      <a:pt x="239" y="73"/>
                    </a:lnTo>
                    <a:lnTo>
                      <a:pt x="241" y="69"/>
                    </a:lnTo>
                    <a:lnTo>
                      <a:pt x="242" y="66"/>
                    </a:lnTo>
                    <a:lnTo>
                      <a:pt x="243" y="62"/>
                    </a:lnTo>
                    <a:lnTo>
                      <a:pt x="244" y="60"/>
                    </a:lnTo>
                    <a:lnTo>
                      <a:pt x="245" y="56"/>
                    </a:lnTo>
                    <a:lnTo>
                      <a:pt x="246" y="52"/>
                    </a:lnTo>
                    <a:lnTo>
                      <a:pt x="236" y="66"/>
                    </a:lnTo>
                    <a:lnTo>
                      <a:pt x="223" y="78"/>
                    </a:lnTo>
                    <a:lnTo>
                      <a:pt x="211" y="87"/>
                    </a:lnTo>
                    <a:lnTo>
                      <a:pt x="197" y="96"/>
                    </a:lnTo>
                    <a:lnTo>
                      <a:pt x="183" y="103"/>
                    </a:lnTo>
                    <a:lnTo>
                      <a:pt x="168" y="108"/>
                    </a:lnTo>
                    <a:lnTo>
                      <a:pt x="152" y="111"/>
                    </a:lnTo>
                    <a:lnTo>
                      <a:pt x="136" y="112"/>
                    </a:lnTo>
                    <a:lnTo>
                      <a:pt x="125" y="112"/>
                    </a:lnTo>
                    <a:lnTo>
                      <a:pt x="113" y="110"/>
                    </a:lnTo>
                    <a:lnTo>
                      <a:pt x="101" y="108"/>
                    </a:lnTo>
                    <a:lnTo>
                      <a:pt x="91" y="104"/>
                    </a:lnTo>
                    <a:lnTo>
                      <a:pt x="80" y="99"/>
                    </a:lnTo>
                    <a:lnTo>
                      <a:pt x="70" y="94"/>
                    </a:lnTo>
                    <a:lnTo>
                      <a:pt x="61" y="87"/>
                    </a:lnTo>
                    <a:lnTo>
                      <a:pt x="52" y="80"/>
                    </a:lnTo>
                    <a:lnTo>
                      <a:pt x="43" y="73"/>
                    </a:lnTo>
                    <a:lnTo>
                      <a:pt x="35" y="64"/>
                    </a:lnTo>
                    <a:lnTo>
                      <a:pt x="28" y="55"/>
                    </a:lnTo>
                    <a:lnTo>
                      <a:pt x="21" y="45"/>
                    </a:lnTo>
                    <a:lnTo>
                      <a:pt x="15" y="34"/>
                    </a:lnTo>
                    <a:lnTo>
                      <a:pt x="9" y="22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1" y="25"/>
                    </a:lnTo>
                    <a:lnTo>
                      <a:pt x="1" y="28"/>
                    </a:lnTo>
                    <a:close/>
                  </a:path>
                </a:pathLst>
              </a:custGeom>
              <a:solidFill>
                <a:srgbClr val="F3B6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28" name="Freeform 298"/>
              <p:cNvSpPr>
                <a:spLocks/>
              </p:cNvSpPr>
              <p:nvPr/>
            </p:nvSpPr>
            <p:spPr bwMode="auto">
              <a:xfrm>
                <a:off x="1134" y="2667"/>
                <a:ext cx="50" cy="22"/>
              </a:xfrm>
              <a:custGeom>
                <a:avLst/>
                <a:gdLst>
                  <a:gd name="T0" fmla="*/ 1 w 249"/>
                  <a:gd name="T1" fmla="*/ 7 h 132"/>
                  <a:gd name="T2" fmla="*/ 3 w 249"/>
                  <a:gd name="T3" fmla="*/ 10 h 132"/>
                  <a:gd name="T4" fmla="*/ 6 w 249"/>
                  <a:gd name="T5" fmla="*/ 13 h 132"/>
                  <a:gd name="T6" fmla="*/ 9 w 249"/>
                  <a:gd name="T7" fmla="*/ 16 h 132"/>
                  <a:gd name="T8" fmla="*/ 13 w 249"/>
                  <a:gd name="T9" fmla="*/ 18 h 132"/>
                  <a:gd name="T10" fmla="*/ 16 w 249"/>
                  <a:gd name="T11" fmla="*/ 20 h 132"/>
                  <a:gd name="T12" fmla="*/ 20 w 249"/>
                  <a:gd name="T13" fmla="*/ 22 h 132"/>
                  <a:gd name="T14" fmla="*/ 25 w 249"/>
                  <a:gd name="T15" fmla="*/ 22 h 132"/>
                  <a:gd name="T16" fmla="*/ 30 w 249"/>
                  <a:gd name="T17" fmla="*/ 22 h 132"/>
                  <a:gd name="T18" fmla="*/ 36 w 249"/>
                  <a:gd name="T19" fmla="*/ 21 h 132"/>
                  <a:gd name="T20" fmla="*/ 42 w 249"/>
                  <a:gd name="T21" fmla="*/ 19 h 132"/>
                  <a:gd name="T22" fmla="*/ 46 w 249"/>
                  <a:gd name="T23" fmla="*/ 15 h 132"/>
                  <a:gd name="T24" fmla="*/ 49 w 249"/>
                  <a:gd name="T25" fmla="*/ 13 h 132"/>
                  <a:gd name="T26" fmla="*/ 49 w 249"/>
                  <a:gd name="T27" fmla="*/ 12 h 132"/>
                  <a:gd name="T28" fmla="*/ 50 w 249"/>
                  <a:gd name="T29" fmla="*/ 11 h 132"/>
                  <a:gd name="T30" fmla="*/ 50 w 249"/>
                  <a:gd name="T31" fmla="*/ 10 h 132"/>
                  <a:gd name="T32" fmla="*/ 48 w 249"/>
                  <a:gd name="T33" fmla="*/ 11 h 132"/>
                  <a:gd name="T34" fmla="*/ 43 w 249"/>
                  <a:gd name="T35" fmla="*/ 16 h 132"/>
                  <a:gd name="T36" fmla="*/ 37 w 249"/>
                  <a:gd name="T37" fmla="*/ 19 h 132"/>
                  <a:gd name="T38" fmla="*/ 32 w 249"/>
                  <a:gd name="T39" fmla="*/ 20 h 132"/>
                  <a:gd name="T40" fmla="*/ 29 w 249"/>
                  <a:gd name="T41" fmla="*/ 20 h 132"/>
                  <a:gd name="T42" fmla="*/ 25 w 249"/>
                  <a:gd name="T43" fmla="*/ 20 h 132"/>
                  <a:gd name="T44" fmla="*/ 20 w 249"/>
                  <a:gd name="T45" fmla="*/ 19 h 132"/>
                  <a:gd name="T46" fmla="*/ 16 w 249"/>
                  <a:gd name="T47" fmla="*/ 18 h 132"/>
                  <a:gd name="T48" fmla="*/ 12 w 249"/>
                  <a:gd name="T49" fmla="*/ 16 h 132"/>
                  <a:gd name="T50" fmla="*/ 8 w 249"/>
                  <a:gd name="T51" fmla="*/ 13 h 132"/>
                  <a:gd name="T52" fmla="*/ 5 w 249"/>
                  <a:gd name="T53" fmla="*/ 10 h 132"/>
                  <a:gd name="T54" fmla="*/ 3 w 249"/>
                  <a:gd name="T55" fmla="*/ 6 h 132"/>
                  <a:gd name="T56" fmla="*/ 1 w 249"/>
                  <a:gd name="T57" fmla="*/ 2 h 132"/>
                  <a:gd name="T58" fmla="*/ 0 w 249"/>
                  <a:gd name="T59" fmla="*/ 1 h 132"/>
                  <a:gd name="T60" fmla="*/ 0 w 249"/>
                  <a:gd name="T61" fmla="*/ 2 h 132"/>
                  <a:gd name="T62" fmla="*/ 0 w 249"/>
                  <a:gd name="T63" fmla="*/ 3 h 132"/>
                  <a:gd name="T64" fmla="*/ 0 w 249"/>
                  <a:gd name="T65" fmla="*/ 4 h 13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9"/>
                  <a:gd name="T100" fmla="*/ 0 h 132"/>
                  <a:gd name="T101" fmla="*/ 249 w 249"/>
                  <a:gd name="T102" fmla="*/ 132 h 13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9" h="132">
                    <a:moveTo>
                      <a:pt x="0" y="29"/>
                    </a:moveTo>
                    <a:lnTo>
                      <a:pt x="5" y="40"/>
                    </a:lnTo>
                    <a:lnTo>
                      <a:pt x="10" y="51"/>
                    </a:lnTo>
                    <a:lnTo>
                      <a:pt x="16" y="61"/>
                    </a:lnTo>
                    <a:lnTo>
                      <a:pt x="23" y="71"/>
                    </a:lnTo>
                    <a:lnTo>
                      <a:pt x="30" y="79"/>
                    </a:lnTo>
                    <a:lnTo>
                      <a:pt x="37" y="89"/>
                    </a:lnTo>
                    <a:lnTo>
                      <a:pt x="45" y="96"/>
                    </a:lnTo>
                    <a:lnTo>
                      <a:pt x="54" y="103"/>
                    </a:lnTo>
                    <a:lnTo>
                      <a:pt x="63" y="111"/>
                    </a:lnTo>
                    <a:lnTo>
                      <a:pt x="72" y="117"/>
                    </a:lnTo>
                    <a:lnTo>
                      <a:pt x="82" y="121"/>
                    </a:lnTo>
                    <a:lnTo>
                      <a:pt x="92" y="125"/>
                    </a:lnTo>
                    <a:lnTo>
                      <a:pt x="102" y="129"/>
                    </a:lnTo>
                    <a:lnTo>
                      <a:pt x="114" y="131"/>
                    </a:lnTo>
                    <a:lnTo>
                      <a:pt x="125" y="132"/>
                    </a:lnTo>
                    <a:lnTo>
                      <a:pt x="136" y="132"/>
                    </a:lnTo>
                    <a:lnTo>
                      <a:pt x="151" y="132"/>
                    </a:lnTo>
                    <a:lnTo>
                      <a:pt x="166" y="129"/>
                    </a:lnTo>
                    <a:lnTo>
                      <a:pt x="180" y="125"/>
                    </a:lnTo>
                    <a:lnTo>
                      <a:pt x="194" y="119"/>
                    </a:lnTo>
                    <a:lnTo>
                      <a:pt x="207" y="112"/>
                    </a:lnTo>
                    <a:lnTo>
                      <a:pt x="219" y="102"/>
                    </a:lnTo>
                    <a:lnTo>
                      <a:pt x="230" y="93"/>
                    </a:lnTo>
                    <a:lnTo>
                      <a:pt x="242" y="81"/>
                    </a:lnTo>
                    <a:lnTo>
                      <a:pt x="243" y="77"/>
                    </a:lnTo>
                    <a:lnTo>
                      <a:pt x="244" y="75"/>
                    </a:lnTo>
                    <a:lnTo>
                      <a:pt x="245" y="71"/>
                    </a:lnTo>
                    <a:lnTo>
                      <a:pt x="246" y="67"/>
                    </a:lnTo>
                    <a:lnTo>
                      <a:pt x="247" y="64"/>
                    </a:lnTo>
                    <a:lnTo>
                      <a:pt x="248" y="60"/>
                    </a:lnTo>
                    <a:lnTo>
                      <a:pt x="249" y="58"/>
                    </a:lnTo>
                    <a:lnTo>
                      <a:pt x="249" y="54"/>
                    </a:lnTo>
                    <a:lnTo>
                      <a:pt x="239" y="69"/>
                    </a:lnTo>
                    <a:lnTo>
                      <a:pt x="227" y="82"/>
                    </a:lnTo>
                    <a:lnTo>
                      <a:pt x="214" y="94"/>
                    </a:lnTo>
                    <a:lnTo>
                      <a:pt x="200" y="103"/>
                    </a:lnTo>
                    <a:lnTo>
                      <a:pt x="185" y="112"/>
                    </a:lnTo>
                    <a:lnTo>
                      <a:pt x="169" y="117"/>
                    </a:lnTo>
                    <a:lnTo>
                      <a:pt x="161" y="119"/>
                    </a:lnTo>
                    <a:lnTo>
                      <a:pt x="153" y="120"/>
                    </a:lnTo>
                    <a:lnTo>
                      <a:pt x="145" y="121"/>
                    </a:lnTo>
                    <a:lnTo>
                      <a:pt x="136" y="121"/>
                    </a:lnTo>
                    <a:lnTo>
                      <a:pt x="124" y="121"/>
                    </a:lnTo>
                    <a:lnTo>
                      <a:pt x="113" y="120"/>
                    </a:lnTo>
                    <a:lnTo>
                      <a:pt x="100" y="117"/>
                    </a:lnTo>
                    <a:lnTo>
                      <a:pt x="90" y="113"/>
                    </a:lnTo>
                    <a:lnTo>
                      <a:pt x="79" y="108"/>
                    </a:lnTo>
                    <a:lnTo>
                      <a:pt x="69" y="102"/>
                    </a:lnTo>
                    <a:lnTo>
                      <a:pt x="59" y="95"/>
                    </a:lnTo>
                    <a:lnTo>
                      <a:pt x="50" y="88"/>
                    </a:lnTo>
                    <a:lnTo>
                      <a:pt x="42" y="79"/>
                    </a:lnTo>
                    <a:lnTo>
                      <a:pt x="34" y="70"/>
                    </a:lnTo>
                    <a:lnTo>
                      <a:pt x="27" y="60"/>
                    </a:lnTo>
                    <a:lnTo>
                      <a:pt x="20" y="49"/>
                    </a:lnTo>
                    <a:lnTo>
                      <a:pt x="14" y="37"/>
                    </a:lnTo>
                    <a:lnTo>
                      <a:pt x="9" y="26"/>
                    </a:lnTo>
                    <a:lnTo>
                      <a:pt x="5" y="14"/>
                    </a:lnTo>
                    <a:lnTo>
                      <a:pt x="1" y="0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B6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29" name="Freeform 299"/>
              <p:cNvSpPr>
                <a:spLocks/>
              </p:cNvSpPr>
              <p:nvPr/>
            </p:nvSpPr>
            <p:spPr bwMode="auto">
              <a:xfrm>
                <a:off x="1134" y="2665"/>
                <a:ext cx="51" cy="23"/>
              </a:xfrm>
              <a:custGeom>
                <a:avLst/>
                <a:gdLst>
                  <a:gd name="T0" fmla="*/ 1 w 251"/>
                  <a:gd name="T1" fmla="*/ 7 h 140"/>
                  <a:gd name="T2" fmla="*/ 3 w 251"/>
                  <a:gd name="T3" fmla="*/ 10 h 140"/>
                  <a:gd name="T4" fmla="*/ 6 w 251"/>
                  <a:gd name="T5" fmla="*/ 14 h 140"/>
                  <a:gd name="T6" fmla="*/ 9 w 251"/>
                  <a:gd name="T7" fmla="*/ 17 h 140"/>
                  <a:gd name="T8" fmla="*/ 12 w 251"/>
                  <a:gd name="T9" fmla="*/ 19 h 140"/>
                  <a:gd name="T10" fmla="*/ 16 w 251"/>
                  <a:gd name="T11" fmla="*/ 21 h 140"/>
                  <a:gd name="T12" fmla="*/ 21 w 251"/>
                  <a:gd name="T13" fmla="*/ 22 h 140"/>
                  <a:gd name="T14" fmla="*/ 25 w 251"/>
                  <a:gd name="T15" fmla="*/ 23 h 140"/>
                  <a:gd name="T16" fmla="*/ 31 w 251"/>
                  <a:gd name="T17" fmla="*/ 23 h 140"/>
                  <a:gd name="T18" fmla="*/ 37 w 251"/>
                  <a:gd name="T19" fmla="*/ 22 h 140"/>
                  <a:gd name="T20" fmla="*/ 43 w 251"/>
                  <a:gd name="T21" fmla="*/ 19 h 140"/>
                  <a:gd name="T22" fmla="*/ 48 w 251"/>
                  <a:gd name="T23" fmla="*/ 15 h 140"/>
                  <a:gd name="T24" fmla="*/ 50 w 251"/>
                  <a:gd name="T25" fmla="*/ 13 h 140"/>
                  <a:gd name="T26" fmla="*/ 51 w 251"/>
                  <a:gd name="T27" fmla="*/ 12 h 140"/>
                  <a:gd name="T28" fmla="*/ 51 w 251"/>
                  <a:gd name="T29" fmla="*/ 11 h 140"/>
                  <a:gd name="T30" fmla="*/ 51 w 251"/>
                  <a:gd name="T31" fmla="*/ 10 h 140"/>
                  <a:gd name="T32" fmla="*/ 50 w 251"/>
                  <a:gd name="T33" fmla="*/ 10 h 140"/>
                  <a:gd name="T34" fmla="*/ 48 w 251"/>
                  <a:gd name="T35" fmla="*/ 13 h 140"/>
                  <a:gd name="T36" fmla="*/ 45 w 251"/>
                  <a:gd name="T37" fmla="*/ 15 h 140"/>
                  <a:gd name="T38" fmla="*/ 42 w 251"/>
                  <a:gd name="T39" fmla="*/ 17 h 140"/>
                  <a:gd name="T40" fmla="*/ 40 w 251"/>
                  <a:gd name="T41" fmla="*/ 19 h 140"/>
                  <a:gd name="T42" fmla="*/ 36 w 251"/>
                  <a:gd name="T43" fmla="*/ 20 h 140"/>
                  <a:gd name="T44" fmla="*/ 33 w 251"/>
                  <a:gd name="T45" fmla="*/ 21 h 140"/>
                  <a:gd name="T46" fmla="*/ 29 w 251"/>
                  <a:gd name="T47" fmla="*/ 21 h 140"/>
                  <a:gd name="T48" fmla="*/ 25 w 251"/>
                  <a:gd name="T49" fmla="*/ 21 h 140"/>
                  <a:gd name="T50" fmla="*/ 20 w 251"/>
                  <a:gd name="T51" fmla="*/ 20 h 140"/>
                  <a:gd name="T52" fmla="*/ 16 w 251"/>
                  <a:gd name="T53" fmla="*/ 19 h 140"/>
                  <a:gd name="T54" fmla="*/ 12 w 251"/>
                  <a:gd name="T55" fmla="*/ 17 h 140"/>
                  <a:gd name="T56" fmla="*/ 8 w 251"/>
                  <a:gd name="T57" fmla="*/ 14 h 140"/>
                  <a:gd name="T58" fmla="*/ 5 w 251"/>
                  <a:gd name="T59" fmla="*/ 10 h 140"/>
                  <a:gd name="T60" fmla="*/ 3 w 251"/>
                  <a:gd name="T61" fmla="*/ 7 h 140"/>
                  <a:gd name="T62" fmla="*/ 1 w 251"/>
                  <a:gd name="T63" fmla="*/ 2 h 140"/>
                  <a:gd name="T64" fmla="*/ 0 w 251"/>
                  <a:gd name="T65" fmla="*/ 1 h 140"/>
                  <a:gd name="T66" fmla="*/ 0 w 251"/>
                  <a:gd name="T67" fmla="*/ 2 h 140"/>
                  <a:gd name="T68" fmla="*/ 0 w 251"/>
                  <a:gd name="T69" fmla="*/ 3 h 140"/>
                  <a:gd name="T70" fmla="*/ 0 w 251"/>
                  <a:gd name="T71" fmla="*/ 4 h 1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51"/>
                  <a:gd name="T109" fmla="*/ 0 h 140"/>
                  <a:gd name="T110" fmla="*/ 251 w 251"/>
                  <a:gd name="T111" fmla="*/ 140 h 1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51" h="140">
                    <a:moveTo>
                      <a:pt x="0" y="28"/>
                    </a:moveTo>
                    <a:lnTo>
                      <a:pt x="4" y="40"/>
                    </a:lnTo>
                    <a:lnTo>
                      <a:pt x="9" y="50"/>
                    </a:lnTo>
                    <a:lnTo>
                      <a:pt x="15" y="62"/>
                    </a:lnTo>
                    <a:lnTo>
                      <a:pt x="21" y="73"/>
                    </a:lnTo>
                    <a:lnTo>
                      <a:pt x="28" y="83"/>
                    </a:lnTo>
                    <a:lnTo>
                      <a:pt x="35" y="92"/>
                    </a:lnTo>
                    <a:lnTo>
                      <a:pt x="43" y="101"/>
                    </a:lnTo>
                    <a:lnTo>
                      <a:pt x="52" y="108"/>
                    </a:lnTo>
                    <a:lnTo>
                      <a:pt x="61" y="115"/>
                    </a:lnTo>
                    <a:lnTo>
                      <a:pt x="70" y="122"/>
                    </a:lnTo>
                    <a:lnTo>
                      <a:pt x="80" y="127"/>
                    </a:lnTo>
                    <a:lnTo>
                      <a:pt x="91" y="132"/>
                    </a:lnTo>
                    <a:lnTo>
                      <a:pt x="101" y="136"/>
                    </a:lnTo>
                    <a:lnTo>
                      <a:pt x="113" y="138"/>
                    </a:lnTo>
                    <a:lnTo>
                      <a:pt x="125" y="140"/>
                    </a:lnTo>
                    <a:lnTo>
                      <a:pt x="136" y="140"/>
                    </a:lnTo>
                    <a:lnTo>
                      <a:pt x="152" y="139"/>
                    </a:lnTo>
                    <a:lnTo>
                      <a:pt x="168" y="136"/>
                    </a:lnTo>
                    <a:lnTo>
                      <a:pt x="183" y="131"/>
                    </a:lnTo>
                    <a:lnTo>
                      <a:pt x="197" y="124"/>
                    </a:lnTo>
                    <a:lnTo>
                      <a:pt x="211" y="115"/>
                    </a:lnTo>
                    <a:lnTo>
                      <a:pt x="223" y="106"/>
                    </a:lnTo>
                    <a:lnTo>
                      <a:pt x="236" y="94"/>
                    </a:lnTo>
                    <a:lnTo>
                      <a:pt x="246" y="80"/>
                    </a:lnTo>
                    <a:lnTo>
                      <a:pt x="247" y="77"/>
                    </a:lnTo>
                    <a:lnTo>
                      <a:pt x="248" y="73"/>
                    </a:lnTo>
                    <a:lnTo>
                      <a:pt x="249" y="71"/>
                    </a:lnTo>
                    <a:lnTo>
                      <a:pt x="249" y="67"/>
                    </a:lnTo>
                    <a:lnTo>
                      <a:pt x="250" y="64"/>
                    </a:lnTo>
                    <a:lnTo>
                      <a:pt x="250" y="61"/>
                    </a:lnTo>
                    <a:lnTo>
                      <a:pt x="251" y="58"/>
                    </a:lnTo>
                    <a:lnTo>
                      <a:pt x="251" y="54"/>
                    </a:lnTo>
                    <a:lnTo>
                      <a:pt x="247" y="62"/>
                    </a:lnTo>
                    <a:lnTo>
                      <a:pt x="241" y="71"/>
                    </a:lnTo>
                    <a:lnTo>
                      <a:pt x="236" y="78"/>
                    </a:lnTo>
                    <a:lnTo>
                      <a:pt x="229" y="85"/>
                    </a:lnTo>
                    <a:lnTo>
                      <a:pt x="223" y="91"/>
                    </a:lnTo>
                    <a:lnTo>
                      <a:pt x="216" y="98"/>
                    </a:lnTo>
                    <a:lnTo>
                      <a:pt x="209" y="103"/>
                    </a:lnTo>
                    <a:lnTo>
                      <a:pt x="202" y="109"/>
                    </a:lnTo>
                    <a:lnTo>
                      <a:pt x="195" y="114"/>
                    </a:lnTo>
                    <a:lnTo>
                      <a:pt x="187" y="118"/>
                    </a:lnTo>
                    <a:lnTo>
                      <a:pt x="179" y="121"/>
                    </a:lnTo>
                    <a:lnTo>
                      <a:pt x="171" y="124"/>
                    </a:lnTo>
                    <a:lnTo>
                      <a:pt x="162" y="126"/>
                    </a:lnTo>
                    <a:lnTo>
                      <a:pt x="154" y="128"/>
                    </a:lnTo>
                    <a:lnTo>
                      <a:pt x="145" y="130"/>
                    </a:lnTo>
                    <a:lnTo>
                      <a:pt x="136" y="130"/>
                    </a:lnTo>
                    <a:lnTo>
                      <a:pt x="124" y="128"/>
                    </a:lnTo>
                    <a:lnTo>
                      <a:pt x="112" y="127"/>
                    </a:lnTo>
                    <a:lnTo>
                      <a:pt x="100" y="124"/>
                    </a:lnTo>
                    <a:lnTo>
                      <a:pt x="89" y="120"/>
                    </a:lnTo>
                    <a:lnTo>
                      <a:pt x="78" y="114"/>
                    </a:lnTo>
                    <a:lnTo>
                      <a:pt x="68" y="108"/>
                    </a:lnTo>
                    <a:lnTo>
                      <a:pt x="58" y="101"/>
                    </a:lnTo>
                    <a:lnTo>
                      <a:pt x="49" y="92"/>
                    </a:lnTo>
                    <a:lnTo>
                      <a:pt x="41" y="84"/>
                    </a:lnTo>
                    <a:lnTo>
                      <a:pt x="33" y="73"/>
                    </a:lnTo>
                    <a:lnTo>
                      <a:pt x="26" y="62"/>
                    </a:lnTo>
                    <a:lnTo>
                      <a:pt x="20" y="52"/>
                    </a:lnTo>
                    <a:lnTo>
                      <a:pt x="14" y="40"/>
                    </a:lnTo>
                    <a:lnTo>
                      <a:pt x="10" y="27"/>
                    </a:lnTo>
                    <a:lnTo>
                      <a:pt x="6" y="15"/>
                    </a:lnTo>
                    <a:lnTo>
                      <a:pt x="3" y="0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B89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30" name="Freeform 300"/>
              <p:cNvSpPr>
                <a:spLocks/>
              </p:cNvSpPr>
              <p:nvPr/>
            </p:nvSpPr>
            <p:spPr bwMode="auto">
              <a:xfrm>
                <a:off x="1135" y="2663"/>
                <a:ext cx="50" cy="24"/>
              </a:xfrm>
              <a:custGeom>
                <a:avLst/>
                <a:gdLst>
                  <a:gd name="T0" fmla="*/ 1 w 251"/>
                  <a:gd name="T1" fmla="*/ 6 h 146"/>
                  <a:gd name="T2" fmla="*/ 3 w 251"/>
                  <a:gd name="T3" fmla="*/ 10 h 146"/>
                  <a:gd name="T4" fmla="*/ 5 w 251"/>
                  <a:gd name="T5" fmla="*/ 14 h 146"/>
                  <a:gd name="T6" fmla="*/ 8 w 251"/>
                  <a:gd name="T7" fmla="*/ 17 h 146"/>
                  <a:gd name="T8" fmla="*/ 12 w 251"/>
                  <a:gd name="T9" fmla="*/ 20 h 146"/>
                  <a:gd name="T10" fmla="*/ 16 w 251"/>
                  <a:gd name="T11" fmla="*/ 22 h 146"/>
                  <a:gd name="T12" fmla="*/ 20 w 251"/>
                  <a:gd name="T13" fmla="*/ 23 h 146"/>
                  <a:gd name="T14" fmla="*/ 25 w 251"/>
                  <a:gd name="T15" fmla="*/ 24 h 146"/>
                  <a:gd name="T16" fmla="*/ 29 w 251"/>
                  <a:gd name="T17" fmla="*/ 24 h 146"/>
                  <a:gd name="T18" fmla="*/ 32 w 251"/>
                  <a:gd name="T19" fmla="*/ 24 h 146"/>
                  <a:gd name="T20" fmla="*/ 37 w 251"/>
                  <a:gd name="T21" fmla="*/ 23 h 146"/>
                  <a:gd name="T22" fmla="*/ 42 w 251"/>
                  <a:gd name="T23" fmla="*/ 20 h 146"/>
                  <a:gd name="T24" fmla="*/ 47 w 251"/>
                  <a:gd name="T25" fmla="*/ 15 h 146"/>
                  <a:gd name="T26" fmla="*/ 50 w 251"/>
                  <a:gd name="T27" fmla="*/ 12 h 146"/>
                  <a:gd name="T28" fmla="*/ 50 w 251"/>
                  <a:gd name="T29" fmla="*/ 12 h 146"/>
                  <a:gd name="T30" fmla="*/ 50 w 251"/>
                  <a:gd name="T31" fmla="*/ 10 h 146"/>
                  <a:gd name="T32" fmla="*/ 50 w 251"/>
                  <a:gd name="T33" fmla="*/ 9 h 146"/>
                  <a:gd name="T34" fmla="*/ 49 w 251"/>
                  <a:gd name="T35" fmla="*/ 10 h 146"/>
                  <a:gd name="T36" fmla="*/ 47 w 251"/>
                  <a:gd name="T37" fmla="*/ 13 h 146"/>
                  <a:gd name="T38" fmla="*/ 45 w 251"/>
                  <a:gd name="T39" fmla="*/ 16 h 146"/>
                  <a:gd name="T40" fmla="*/ 42 w 251"/>
                  <a:gd name="T41" fmla="*/ 18 h 146"/>
                  <a:gd name="T42" fmla="*/ 39 w 251"/>
                  <a:gd name="T43" fmla="*/ 20 h 146"/>
                  <a:gd name="T44" fmla="*/ 36 w 251"/>
                  <a:gd name="T45" fmla="*/ 21 h 146"/>
                  <a:gd name="T46" fmla="*/ 32 w 251"/>
                  <a:gd name="T47" fmla="*/ 22 h 146"/>
                  <a:gd name="T48" fmla="*/ 29 w 251"/>
                  <a:gd name="T49" fmla="*/ 22 h 146"/>
                  <a:gd name="T50" fmla="*/ 25 w 251"/>
                  <a:gd name="T51" fmla="*/ 22 h 146"/>
                  <a:gd name="T52" fmla="*/ 20 w 251"/>
                  <a:gd name="T53" fmla="*/ 21 h 146"/>
                  <a:gd name="T54" fmla="*/ 15 w 251"/>
                  <a:gd name="T55" fmla="*/ 20 h 146"/>
                  <a:gd name="T56" fmla="*/ 11 w 251"/>
                  <a:gd name="T57" fmla="*/ 17 h 146"/>
                  <a:gd name="T58" fmla="*/ 8 w 251"/>
                  <a:gd name="T59" fmla="*/ 14 h 146"/>
                  <a:gd name="T60" fmla="*/ 5 w 251"/>
                  <a:gd name="T61" fmla="*/ 11 h 146"/>
                  <a:gd name="T62" fmla="*/ 3 w 251"/>
                  <a:gd name="T63" fmla="*/ 7 h 146"/>
                  <a:gd name="T64" fmla="*/ 1 w 251"/>
                  <a:gd name="T65" fmla="*/ 2 h 146"/>
                  <a:gd name="T66" fmla="*/ 1 w 251"/>
                  <a:gd name="T67" fmla="*/ 0 h 146"/>
                  <a:gd name="T68" fmla="*/ 1 w 251"/>
                  <a:gd name="T69" fmla="*/ 2 h 146"/>
                  <a:gd name="T70" fmla="*/ 0 w 251"/>
                  <a:gd name="T71" fmla="*/ 3 h 146"/>
                  <a:gd name="T72" fmla="*/ 0 w 251"/>
                  <a:gd name="T73" fmla="*/ 4 h 1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51"/>
                  <a:gd name="T112" fmla="*/ 0 h 146"/>
                  <a:gd name="T113" fmla="*/ 251 w 251"/>
                  <a:gd name="T114" fmla="*/ 146 h 14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51" h="146">
                    <a:moveTo>
                      <a:pt x="0" y="25"/>
                    </a:moveTo>
                    <a:lnTo>
                      <a:pt x="4" y="39"/>
                    </a:lnTo>
                    <a:lnTo>
                      <a:pt x="8" y="51"/>
                    </a:lnTo>
                    <a:lnTo>
                      <a:pt x="13" y="62"/>
                    </a:lnTo>
                    <a:lnTo>
                      <a:pt x="19" y="74"/>
                    </a:lnTo>
                    <a:lnTo>
                      <a:pt x="26" y="85"/>
                    </a:lnTo>
                    <a:lnTo>
                      <a:pt x="33" y="95"/>
                    </a:lnTo>
                    <a:lnTo>
                      <a:pt x="41" y="104"/>
                    </a:lnTo>
                    <a:lnTo>
                      <a:pt x="49" y="113"/>
                    </a:lnTo>
                    <a:lnTo>
                      <a:pt x="58" y="120"/>
                    </a:lnTo>
                    <a:lnTo>
                      <a:pt x="68" y="127"/>
                    </a:lnTo>
                    <a:lnTo>
                      <a:pt x="78" y="133"/>
                    </a:lnTo>
                    <a:lnTo>
                      <a:pt x="89" y="138"/>
                    </a:lnTo>
                    <a:lnTo>
                      <a:pt x="99" y="142"/>
                    </a:lnTo>
                    <a:lnTo>
                      <a:pt x="112" y="145"/>
                    </a:lnTo>
                    <a:lnTo>
                      <a:pt x="123" y="146"/>
                    </a:lnTo>
                    <a:lnTo>
                      <a:pt x="135" y="146"/>
                    </a:lnTo>
                    <a:lnTo>
                      <a:pt x="144" y="146"/>
                    </a:lnTo>
                    <a:lnTo>
                      <a:pt x="152" y="145"/>
                    </a:lnTo>
                    <a:lnTo>
                      <a:pt x="160" y="144"/>
                    </a:lnTo>
                    <a:lnTo>
                      <a:pt x="168" y="142"/>
                    </a:lnTo>
                    <a:lnTo>
                      <a:pt x="184" y="137"/>
                    </a:lnTo>
                    <a:lnTo>
                      <a:pt x="199" y="128"/>
                    </a:lnTo>
                    <a:lnTo>
                      <a:pt x="213" y="119"/>
                    </a:lnTo>
                    <a:lnTo>
                      <a:pt x="226" y="107"/>
                    </a:lnTo>
                    <a:lnTo>
                      <a:pt x="238" y="94"/>
                    </a:lnTo>
                    <a:lnTo>
                      <a:pt x="248" y="79"/>
                    </a:lnTo>
                    <a:lnTo>
                      <a:pt x="249" y="76"/>
                    </a:lnTo>
                    <a:lnTo>
                      <a:pt x="249" y="72"/>
                    </a:lnTo>
                    <a:lnTo>
                      <a:pt x="250" y="70"/>
                    </a:lnTo>
                    <a:lnTo>
                      <a:pt x="250" y="66"/>
                    </a:lnTo>
                    <a:lnTo>
                      <a:pt x="251" y="62"/>
                    </a:lnTo>
                    <a:lnTo>
                      <a:pt x="251" y="60"/>
                    </a:lnTo>
                    <a:lnTo>
                      <a:pt x="251" y="57"/>
                    </a:lnTo>
                    <a:lnTo>
                      <a:pt x="251" y="53"/>
                    </a:lnTo>
                    <a:lnTo>
                      <a:pt x="247" y="62"/>
                    </a:lnTo>
                    <a:lnTo>
                      <a:pt x="242" y="71"/>
                    </a:lnTo>
                    <a:lnTo>
                      <a:pt x="237" y="79"/>
                    </a:lnTo>
                    <a:lnTo>
                      <a:pt x="231" y="86"/>
                    </a:lnTo>
                    <a:lnTo>
                      <a:pt x="224" y="95"/>
                    </a:lnTo>
                    <a:lnTo>
                      <a:pt x="217" y="101"/>
                    </a:lnTo>
                    <a:lnTo>
                      <a:pt x="210" y="108"/>
                    </a:lnTo>
                    <a:lnTo>
                      <a:pt x="203" y="113"/>
                    </a:lnTo>
                    <a:lnTo>
                      <a:pt x="196" y="119"/>
                    </a:lnTo>
                    <a:lnTo>
                      <a:pt x="188" y="122"/>
                    </a:lnTo>
                    <a:lnTo>
                      <a:pt x="179" y="127"/>
                    </a:lnTo>
                    <a:lnTo>
                      <a:pt x="171" y="130"/>
                    </a:lnTo>
                    <a:lnTo>
                      <a:pt x="162" y="133"/>
                    </a:lnTo>
                    <a:lnTo>
                      <a:pt x="153" y="134"/>
                    </a:lnTo>
                    <a:lnTo>
                      <a:pt x="144" y="136"/>
                    </a:lnTo>
                    <a:lnTo>
                      <a:pt x="135" y="136"/>
                    </a:lnTo>
                    <a:lnTo>
                      <a:pt x="123" y="136"/>
                    </a:lnTo>
                    <a:lnTo>
                      <a:pt x="111" y="133"/>
                    </a:lnTo>
                    <a:lnTo>
                      <a:pt x="98" y="130"/>
                    </a:lnTo>
                    <a:lnTo>
                      <a:pt x="87" y="126"/>
                    </a:lnTo>
                    <a:lnTo>
                      <a:pt x="76" y="120"/>
                    </a:lnTo>
                    <a:lnTo>
                      <a:pt x="66" y="113"/>
                    </a:lnTo>
                    <a:lnTo>
                      <a:pt x="57" y="106"/>
                    </a:lnTo>
                    <a:lnTo>
                      <a:pt x="48" y="97"/>
                    </a:lnTo>
                    <a:lnTo>
                      <a:pt x="39" y="88"/>
                    </a:lnTo>
                    <a:lnTo>
                      <a:pt x="32" y="77"/>
                    </a:lnTo>
                    <a:lnTo>
                      <a:pt x="25" y="66"/>
                    </a:lnTo>
                    <a:lnTo>
                      <a:pt x="19" y="54"/>
                    </a:lnTo>
                    <a:lnTo>
                      <a:pt x="14" y="41"/>
                    </a:lnTo>
                    <a:lnTo>
                      <a:pt x="10" y="28"/>
                    </a:lnTo>
                    <a:lnTo>
                      <a:pt x="7" y="15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3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6"/>
                    </a:lnTo>
                    <a:lnTo>
                      <a:pt x="1" y="19"/>
                    </a:lnTo>
                    <a:lnTo>
                      <a:pt x="0" y="2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3BA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31" name="Freeform 301"/>
              <p:cNvSpPr>
                <a:spLocks/>
              </p:cNvSpPr>
              <p:nvPr/>
            </p:nvSpPr>
            <p:spPr bwMode="auto">
              <a:xfrm>
                <a:off x="1135" y="2661"/>
                <a:ext cx="50" cy="25"/>
              </a:xfrm>
              <a:custGeom>
                <a:avLst/>
                <a:gdLst>
                  <a:gd name="T0" fmla="*/ 1 w 249"/>
                  <a:gd name="T1" fmla="*/ 6 h 154"/>
                  <a:gd name="T2" fmla="*/ 2 w 249"/>
                  <a:gd name="T3" fmla="*/ 10 h 154"/>
                  <a:gd name="T4" fmla="*/ 5 w 249"/>
                  <a:gd name="T5" fmla="*/ 14 h 154"/>
                  <a:gd name="T6" fmla="*/ 8 w 249"/>
                  <a:gd name="T7" fmla="*/ 18 h 154"/>
                  <a:gd name="T8" fmla="*/ 11 w 249"/>
                  <a:gd name="T9" fmla="*/ 20 h 154"/>
                  <a:gd name="T10" fmla="*/ 15 w 249"/>
                  <a:gd name="T11" fmla="*/ 22 h 154"/>
                  <a:gd name="T12" fmla="*/ 19 w 249"/>
                  <a:gd name="T13" fmla="*/ 24 h 154"/>
                  <a:gd name="T14" fmla="*/ 24 w 249"/>
                  <a:gd name="T15" fmla="*/ 25 h 154"/>
                  <a:gd name="T16" fmla="*/ 29 w 249"/>
                  <a:gd name="T17" fmla="*/ 25 h 154"/>
                  <a:gd name="T18" fmla="*/ 32 w 249"/>
                  <a:gd name="T19" fmla="*/ 24 h 154"/>
                  <a:gd name="T20" fmla="*/ 35 w 249"/>
                  <a:gd name="T21" fmla="*/ 24 h 154"/>
                  <a:gd name="T22" fmla="*/ 39 w 249"/>
                  <a:gd name="T23" fmla="*/ 22 h 154"/>
                  <a:gd name="T24" fmla="*/ 41 w 249"/>
                  <a:gd name="T25" fmla="*/ 21 h 154"/>
                  <a:gd name="T26" fmla="*/ 44 w 249"/>
                  <a:gd name="T27" fmla="*/ 19 h 154"/>
                  <a:gd name="T28" fmla="*/ 47 w 249"/>
                  <a:gd name="T29" fmla="*/ 17 h 154"/>
                  <a:gd name="T30" fmla="*/ 49 w 249"/>
                  <a:gd name="T31" fmla="*/ 14 h 154"/>
                  <a:gd name="T32" fmla="*/ 50 w 249"/>
                  <a:gd name="T33" fmla="*/ 12 h 154"/>
                  <a:gd name="T34" fmla="*/ 50 w 249"/>
                  <a:gd name="T35" fmla="*/ 11 h 154"/>
                  <a:gd name="T36" fmla="*/ 50 w 249"/>
                  <a:gd name="T37" fmla="*/ 10 h 154"/>
                  <a:gd name="T38" fmla="*/ 50 w 249"/>
                  <a:gd name="T39" fmla="*/ 9 h 154"/>
                  <a:gd name="T40" fmla="*/ 49 w 249"/>
                  <a:gd name="T41" fmla="*/ 10 h 154"/>
                  <a:gd name="T42" fmla="*/ 47 w 249"/>
                  <a:gd name="T43" fmla="*/ 13 h 154"/>
                  <a:gd name="T44" fmla="*/ 45 w 249"/>
                  <a:gd name="T45" fmla="*/ 16 h 154"/>
                  <a:gd name="T46" fmla="*/ 42 w 249"/>
                  <a:gd name="T47" fmla="*/ 18 h 154"/>
                  <a:gd name="T48" fmla="*/ 39 w 249"/>
                  <a:gd name="T49" fmla="*/ 20 h 154"/>
                  <a:gd name="T50" fmla="*/ 36 w 249"/>
                  <a:gd name="T51" fmla="*/ 22 h 154"/>
                  <a:gd name="T52" fmla="*/ 32 w 249"/>
                  <a:gd name="T53" fmla="*/ 23 h 154"/>
                  <a:gd name="T54" fmla="*/ 29 w 249"/>
                  <a:gd name="T55" fmla="*/ 23 h 154"/>
                  <a:gd name="T56" fmla="*/ 24 w 249"/>
                  <a:gd name="T57" fmla="*/ 23 h 154"/>
                  <a:gd name="T58" fmla="*/ 19 w 249"/>
                  <a:gd name="T59" fmla="*/ 22 h 154"/>
                  <a:gd name="T60" fmla="*/ 15 w 249"/>
                  <a:gd name="T61" fmla="*/ 20 h 154"/>
                  <a:gd name="T62" fmla="*/ 11 w 249"/>
                  <a:gd name="T63" fmla="*/ 18 h 154"/>
                  <a:gd name="T64" fmla="*/ 7 w 249"/>
                  <a:gd name="T65" fmla="*/ 15 h 154"/>
                  <a:gd name="T66" fmla="*/ 5 w 249"/>
                  <a:gd name="T67" fmla="*/ 11 h 154"/>
                  <a:gd name="T68" fmla="*/ 3 w 249"/>
                  <a:gd name="T69" fmla="*/ 7 h 154"/>
                  <a:gd name="T70" fmla="*/ 2 w 249"/>
                  <a:gd name="T71" fmla="*/ 2 h 154"/>
                  <a:gd name="T72" fmla="*/ 1 w 249"/>
                  <a:gd name="T73" fmla="*/ 0 h 154"/>
                  <a:gd name="T74" fmla="*/ 1 w 249"/>
                  <a:gd name="T75" fmla="*/ 1 h 154"/>
                  <a:gd name="T76" fmla="*/ 0 w 249"/>
                  <a:gd name="T77" fmla="*/ 3 h 154"/>
                  <a:gd name="T78" fmla="*/ 0 w 249"/>
                  <a:gd name="T79" fmla="*/ 4 h 15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49"/>
                  <a:gd name="T121" fmla="*/ 0 h 154"/>
                  <a:gd name="T122" fmla="*/ 249 w 249"/>
                  <a:gd name="T123" fmla="*/ 154 h 15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49" h="154">
                    <a:moveTo>
                      <a:pt x="0" y="24"/>
                    </a:moveTo>
                    <a:lnTo>
                      <a:pt x="3" y="39"/>
                    </a:lnTo>
                    <a:lnTo>
                      <a:pt x="7" y="51"/>
                    </a:lnTo>
                    <a:lnTo>
                      <a:pt x="11" y="64"/>
                    </a:lnTo>
                    <a:lnTo>
                      <a:pt x="17" y="76"/>
                    </a:lnTo>
                    <a:lnTo>
                      <a:pt x="23" y="86"/>
                    </a:lnTo>
                    <a:lnTo>
                      <a:pt x="30" y="97"/>
                    </a:lnTo>
                    <a:lnTo>
                      <a:pt x="38" y="108"/>
                    </a:lnTo>
                    <a:lnTo>
                      <a:pt x="46" y="116"/>
                    </a:lnTo>
                    <a:lnTo>
                      <a:pt x="55" y="125"/>
                    </a:lnTo>
                    <a:lnTo>
                      <a:pt x="65" y="132"/>
                    </a:lnTo>
                    <a:lnTo>
                      <a:pt x="75" y="138"/>
                    </a:lnTo>
                    <a:lnTo>
                      <a:pt x="86" y="144"/>
                    </a:lnTo>
                    <a:lnTo>
                      <a:pt x="97" y="148"/>
                    </a:lnTo>
                    <a:lnTo>
                      <a:pt x="109" y="151"/>
                    </a:lnTo>
                    <a:lnTo>
                      <a:pt x="121" y="152"/>
                    </a:lnTo>
                    <a:lnTo>
                      <a:pt x="133" y="154"/>
                    </a:lnTo>
                    <a:lnTo>
                      <a:pt x="142" y="154"/>
                    </a:lnTo>
                    <a:lnTo>
                      <a:pt x="151" y="152"/>
                    </a:lnTo>
                    <a:lnTo>
                      <a:pt x="159" y="150"/>
                    </a:lnTo>
                    <a:lnTo>
                      <a:pt x="168" y="148"/>
                    </a:lnTo>
                    <a:lnTo>
                      <a:pt x="176" y="145"/>
                    </a:lnTo>
                    <a:lnTo>
                      <a:pt x="184" y="142"/>
                    </a:lnTo>
                    <a:lnTo>
                      <a:pt x="192" y="138"/>
                    </a:lnTo>
                    <a:lnTo>
                      <a:pt x="199" y="133"/>
                    </a:lnTo>
                    <a:lnTo>
                      <a:pt x="206" y="127"/>
                    </a:lnTo>
                    <a:lnTo>
                      <a:pt x="213" y="122"/>
                    </a:lnTo>
                    <a:lnTo>
                      <a:pt x="220" y="115"/>
                    </a:lnTo>
                    <a:lnTo>
                      <a:pt x="226" y="109"/>
                    </a:lnTo>
                    <a:lnTo>
                      <a:pt x="233" y="102"/>
                    </a:lnTo>
                    <a:lnTo>
                      <a:pt x="238" y="95"/>
                    </a:lnTo>
                    <a:lnTo>
                      <a:pt x="244" y="86"/>
                    </a:lnTo>
                    <a:lnTo>
                      <a:pt x="248" y="78"/>
                    </a:lnTo>
                    <a:lnTo>
                      <a:pt x="249" y="74"/>
                    </a:lnTo>
                    <a:lnTo>
                      <a:pt x="249" y="72"/>
                    </a:lnTo>
                    <a:lnTo>
                      <a:pt x="249" y="69"/>
                    </a:lnTo>
                    <a:lnTo>
                      <a:pt x="249" y="65"/>
                    </a:lnTo>
                    <a:lnTo>
                      <a:pt x="249" y="63"/>
                    </a:lnTo>
                    <a:lnTo>
                      <a:pt x="249" y="59"/>
                    </a:lnTo>
                    <a:lnTo>
                      <a:pt x="249" y="57"/>
                    </a:lnTo>
                    <a:lnTo>
                      <a:pt x="249" y="53"/>
                    </a:lnTo>
                    <a:lnTo>
                      <a:pt x="245" y="63"/>
                    </a:lnTo>
                    <a:lnTo>
                      <a:pt x="241" y="72"/>
                    </a:lnTo>
                    <a:lnTo>
                      <a:pt x="236" y="80"/>
                    </a:lnTo>
                    <a:lnTo>
                      <a:pt x="230" y="89"/>
                    </a:lnTo>
                    <a:lnTo>
                      <a:pt x="223" y="97"/>
                    </a:lnTo>
                    <a:lnTo>
                      <a:pt x="217" y="104"/>
                    </a:lnTo>
                    <a:lnTo>
                      <a:pt x="210" y="112"/>
                    </a:lnTo>
                    <a:lnTo>
                      <a:pt x="203" y="118"/>
                    </a:lnTo>
                    <a:lnTo>
                      <a:pt x="195" y="124"/>
                    </a:lnTo>
                    <a:lnTo>
                      <a:pt x="187" y="128"/>
                    </a:lnTo>
                    <a:lnTo>
                      <a:pt x="179" y="133"/>
                    </a:lnTo>
                    <a:lnTo>
                      <a:pt x="170" y="136"/>
                    </a:lnTo>
                    <a:lnTo>
                      <a:pt x="161" y="139"/>
                    </a:lnTo>
                    <a:lnTo>
                      <a:pt x="152" y="142"/>
                    </a:lnTo>
                    <a:lnTo>
                      <a:pt x="143" y="143"/>
                    </a:lnTo>
                    <a:lnTo>
                      <a:pt x="133" y="143"/>
                    </a:lnTo>
                    <a:lnTo>
                      <a:pt x="121" y="142"/>
                    </a:lnTo>
                    <a:lnTo>
                      <a:pt x="109" y="140"/>
                    </a:lnTo>
                    <a:lnTo>
                      <a:pt x="96" y="137"/>
                    </a:lnTo>
                    <a:lnTo>
                      <a:pt x="85" y="132"/>
                    </a:lnTo>
                    <a:lnTo>
                      <a:pt x="74" y="126"/>
                    </a:lnTo>
                    <a:lnTo>
                      <a:pt x="64" y="119"/>
                    </a:lnTo>
                    <a:lnTo>
                      <a:pt x="54" y="110"/>
                    </a:lnTo>
                    <a:lnTo>
                      <a:pt x="45" y="101"/>
                    </a:lnTo>
                    <a:lnTo>
                      <a:pt x="37" y="91"/>
                    </a:lnTo>
                    <a:lnTo>
                      <a:pt x="30" y="80"/>
                    </a:lnTo>
                    <a:lnTo>
                      <a:pt x="24" y="69"/>
                    </a:lnTo>
                    <a:lnTo>
                      <a:pt x="18" y="57"/>
                    </a:lnTo>
                    <a:lnTo>
                      <a:pt x="14" y="43"/>
                    </a:lnTo>
                    <a:lnTo>
                      <a:pt x="10" y="29"/>
                    </a:lnTo>
                    <a:lnTo>
                      <a:pt x="8" y="15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4BD9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32" name="Freeform 302"/>
              <p:cNvSpPr>
                <a:spLocks/>
              </p:cNvSpPr>
              <p:nvPr/>
            </p:nvSpPr>
            <p:spPr bwMode="auto">
              <a:xfrm>
                <a:off x="1136" y="2659"/>
                <a:ext cx="49" cy="26"/>
              </a:xfrm>
              <a:custGeom>
                <a:avLst/>
                <a:gdLst>
                  <a:gd name="T0" fmla="*/ 0 w 246"/>
                  <a:gd name="T1" fmla="*/ 6 h 159"/>
                  <a:gd name="T2" fmla="*/ 2 w 246"/>
                  <a:gd name="T3" fmla="*/ 10 h 159"/>
                  <a:gd name="T4" fmla="*/ 4 w 246"/>
                  <a:gd name="T5" fmla="*/ 15 h 159"/>
                  <a:gd name="T6" fmla="*/ 7 w 246"/>
                  <a:gd name="T7" fmla="*/ 18 h 159"/>
                  <a:gd name="T8" fmla="*/ 10 w 246"/>
                  <a:gd name="T9" fmla="*/ 21 h 159"/>
                  <a:gd name="T10" fmla="*/ 14 w 246"/>
                  <a:gd name="T11" fmla="*/ 23 h 159"/>
                  <a:gd name="T12" fmla="*/ 19 w 246"/>
                  <a:gd name="T13" fmla="*/ 25 h 159"/>
                  <a:gd name="T14" fmla="*/ 24 w 246"/>
                  <a:gd name="T15" fmla="*/ 26 h 159"/>
                  <a:gd name="T16" fmla="*/ 28 w 246"/>
                  <a:gd name="T17" fmla="*/ 26 h 159"/>
                  <a:gd name="T18" fmla="*/ 31 w 246"/>
                  <a:gd name="T19" fmla="*/ 26 h 159"/>
                  <a:gd name="T20" fmla="*/ 35 w 246"/>
                  <a:gd name="T21" fmla="*/ 25 h 159"/>
                  <a:gd name="T22" fmla="*/ 38 w 246"/>
                  <a:gd name="T23" fmla="*/ 23 h 159"/>
                  <a:gd name="T24" fmla="*/ 41 w 246"/>
                  <a:gd name="T25" fmla="*/ 21 h 159"/>
                  <a:gd name="T26" fmla="*/ 44 w 246"/>
                  <a:gd name="T27" fmla="*/ 19 h 159"/>
                  <a:gd name="T28" fmla="*/ 46 w 246"/>
                  <a:gd name="T29" fmla="*/ 17 h 159"/>
                  <a:gd name="T30" fmla="*/ 48 w 246"/>
                  <a:gd name="T31" fmla="*/ 14 h 159"/>
                  <a:gd name="T32" fmla="*/ 49 w 246"/>
                  <a:gd name="T33" fmla="*/ 12 h 159"/>
                  <a:gd name="T34" fmla="*/ 49 w 246"/>
                  <a:gd name="T35" fmla="*/ 11 h 159"/>
                  <a:gd name="T36" fmla="*/ 49 w 246"/>
                  <a:gd name="T37" fmla="*/ 10 h 159"/>
                  <a:gd name="T38" fmla="*/ 49 w 246"/>
                  <a:gd name="T39" fmla="*/ 9 h 159"/>
                  <a:gd name="T40" fmla="*/ 48 w 246"/>
                  <a:gd name="T41" fmla="*/ 10 h 159"/>
                  <a:gd name="T42" fmla="*/ 46 w 246"/>
                  <a:gd name="T43" fmla="*/ 13 h 159"/>
                  <a:gd name="T44" fmla="*/ 44 w 246"/>
                  <a:gd name="T45" fmla="*/ 16 h 159"/>
                  <a:gd name="T46" fmla="*/ 41 w 246"/>
                  <a:gd name="T47" fmla="*/ 19 h 159"/>
                  <a:gd name="T48" fmla="*/ 38 w 246"/>
                  <a:gd name="T49" fmla="*/ 21 h 159"/>
                  <a:gd name="T50" fmla="*/ 35 w 246"/>
                  <a:gd name="T51" fmla="*/ 22 h 159"/>
                  <a:gd name="T52" fmla="*/ 32 w 246"/>
                  <a:gd name="T53" fmla="*/ 24 h 159"/>
                  <a:gd name="T54" fmla="*/ 28 w 246"/>
                  <a:gd name="T55" fmla="*/ 24 h 159"/>
                  <a:gd name="T56" fmla="*/ 24 w 246"/>
                  <a:gd name="T57" fmla="*/ 24 h 159"/>
                  <a:gd name="T58" fmla="*/ 19 w 246"/>
                  <a:gd name="T59" fmla="*/ 23 h 159"/>
                  <a:gd name="T60" fmla="*/ 14 w 246"/>
                  <a:gd name="T61" fmla="*/ 21 h 159"/>
                  <a:gd name="T62" fmla="*/ 10 w 246"/>
                  <a:gd name="T63" fmla="*/ 19 h 159"/>
                  <a:gd name="T64" fmla="*/ 7 w 246"/>
                  <a:gd name="T65" fmla="*/ 16 h 159"/>
                  <a:gd name="T66" fmla="*/ 4 w 246"/>
                  <a:gd name="T67" fmla="*/ 12 h 159"/>
                  <a:gd name="T68" fmla="*/ 3 w 246"/>
                  <a:gd name="T69" fmla="*/ 8 h 159"/>
                  <a:gd name="T70" fmla="*/ 2 w 246"/>
                  <a:gd name="T71" fmla="*/ 3 h 159"/>
                  <a:gd name="T72" fmla="*/ 2 w 246"/>
                  <a:gd name="T73" fmla="*/ 0 h 159"/>
                  <a:gd name="T74" fmla="*/ 2 w 246"/>
                  <a:gd name="T75" fmla="*/ 0 h 159"/>
                  <a:gd name="T76" fmla="*/ 2 w 246"/>
                  <a:gd name="T77" fmla="*/ 0 h 159"/>
                  <a:gd name="T78" fmla="*/ 2 w 246"/>
                  <a:gd name="T79" fmla="*/ 0 h 159"/>
                  <a:gd name="T80" fmla="*/ 1 w 246"/>
                  <a:gd name="T81" fmla="*/ 0 h 159"/>
                  <a:gd name="T82" fmla="*/ 1 w 246"/>
                  <a:gd name="T83" fmla="*/ 1 h 159"/>
                  <a:gd name="T84" fmla="*/ 0 w 246"/>
                  <a:gd name="T85" fmla="*/ 2 h 159"/>
                  <a:gd name="T86" fmla="*/ 0 w 246"/>
                  <a:gd name="T87" fmla="*/ 3 h 15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46"/>
                  <a:gd name="T133" fmla="*/ 0 h 159"/>
                  <a:gd name="T134" fmla="*/ 246 w 246"/>
                  <a:gd name="T135" fmla="*/ 159 h 15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46" h="159">
                    <a:moveTo>
                      <a:pt x="0" y="23"/>
                    </a:moveTo>
                    <a:lnTo>
                      <a:pt x="2" y="38"/>
                    </a:lnTo>
                    <a:lnTo>
                      <a:pt x="5" y="51"/>
                    </a:lnTo>
                    <a:lnTo>
                      <a:pt x="9" y="64"/>
                    </a:lnTo>
                    <a:lnTo>
                      <a:pt x="14" y="77"/>
                    </a:lnTo>
                    <a:lnTo>
                      <a:pt x="20" y="89"/>
                    </a:lnTo>
                    <a:lnTo>
                      <a:pt x="27" y="100"/>
                    </a:lnTo>
                    <a:lnTo>
                      <a:pt x="34" y="111"/>
                    </a:lnTo>
                    <a:lnTo>
                      <a:pt x="43" y="120"/>
                    </a:lnTo>
                    <a:lnTo>
                      <a:pt x="52" y="129"/>
                    </a:lnTo>
                    <a:lnTo>
                      <a:pt x="61" y="136"/>
                    </a:lnTo>
                    <a:lnTo>
                      <a:pt x="71" y="143"/>
                    </a:lnTo>
                    <a:lnTo>
                      <a:pt x="82" y="149"/>
                    </a:lnTo>
                    <a:lnTo>
                      <a:pt x="93" y="153"/>
                    </a:lnTo>
                    <a:lnTo>
                      <a:pt x="106" y="156"/>
                    </a:lnTo>
                    <a:lnTo>
                      <a:pt x="118" y="159"/>
                    </a:lnTo>
                    <a:lnTo>
                      <a:pt x="130" y="159"/>
                    </a:lnTo>
                    <a:lnTo>
                      <a:pt x="139" y="159"/>
                    </a:lnTo>
                    <a:lnTo>
                      <a:pt x="148" y="157"/>
                    </a:lnTo>
                    <a:lnTo>
                      <a:pt x="157" y="156"/>
                    </a:lnTo>
                    <a:lnTo>
                      <a:pt x="166" y="153"/>
                    </a:lnTo>
                    <a:lnTo>
                      <a:pt x="174" y="150"/>
                    </a:lnTo>
                    <a:lnTo>
                      <a:pt x="183" y="145"/>
                    </a:lnTo>
                    <a:lnTo>
                      <a:pt x="191" y="142"/>
                    </a:lnTo>
                    <a:lnTo>
                      <a:pt x="198" y="136"/>
                    </a:lnTo>
                    <a:lnTo>
                      <a:pt x="205" y="131"/>
                    </a:lnTo>
                    <a:lnTo>
                      <a:pt x="212" y="124"/>
                    </a:lnTo>
                    <a:lnTo>
                      <a:pt x="219" y="118"/>
                    </a:lnTo>
                    <a:lnTo>
                      <a:pt x="226" y="111"/>
                    </a:lnTo>
                    <a:lnTo>
                      <a:pt x="232" y="102"/>
                    </a:lnTo>
                    <a:lnTo>
                      <a:pt x="237" y="94"/>
                    </a:lnTo>
                    <a:lnTo>
                      <a:pt x="242" y="85"/>
                    </a:lnTo>
                    <a:lnTo>
                      <a:pt x="246" y="76"/>
                    </a:lnTo>
                    <a:lnTo>
                      <a:pt x="246" y="74"/>
                    </a:lnTo>
                    <a:lnTo>
                      <a:pt x="246" y="70"/>
                    </a:lnTo>
                    <a:lnTo>
                      <a:pt x="246" y="68"/>
                    </a:lnTo>
                    <a:lnTo>
                      <a:pt x="246" y="64"/>
                    </a:lnTo>
                    <a:lnTo>
                      <a:pt x="246" y="60"/>
                    </a:lnTo>
                    <a:lnTo>
                      <a:pt x="246" y="58"/>
                    </a:lnTo>
                    <a:lnTo>
                      <a:pt x="246" y="54"/>
                    </a:lnTo>
                    <a:lnTo>
                      <a:pt x="246" y="52"/>
                    </a:lnTo>
                    <a:lnTo>
                      <a:pt x="242" y="62"/>
                    </a:lnTo>
                    <a:lnTo>
                      <a:pt x="238" y="72"/>
                    </a:lnTo>
                    <a:lnTo>
                      <a:pt x="233" y="82"/>
                    </a:lnTo>
                    <a:lnTo>
                      <a:pt x="228" y="90"/>
                    </a:lnTo>
                    <a:lnTo>
                      <a:pt x="221" y="99"/>
                    </a:lnTo>
                    <a:lnTo>
                      <a:pt x="215" y="107"/>
                    </a:lnTo>
                    <a:lnTo>
                      <a:pt x="208" y="114"/>
                    </a:lnTo>
                    <a:lnTo>
                      <a:pt x="201" y="121"/>
                    </a:lnTo>
                    <a:lnTo>
                      <a:pt x="193" y="127"/>
                    </a:lnTo>
                    <a:lnTo>
                      <a:pt x="185" y="132"/>
                    </a:lnTo>
                    <a:lnTo>
                      <a:pt x="177" y="137"/>
                    </a:lnTo>
                    <a:lnTo>
                      <a:pt x="168" y="142"/>
                    </a:lnTo>
                    <a:lnTo>
                      <a:pt x="159" y="144"/>
                    </a:lnTo>
                    <a:lnTo>
                      <a:pt x="149" y="147"/>
                    </a:lnTo>
                    <a:lnTo>
                      <a:pt x="140" y="148"/>
                    </a:lnTo>
                    <a:lnTo>
                      <a:pt x="130" y="148"/>
                    </a:lnTo>
                    <a:lnTo>
                      <a:pt x="118" y="148"/>
                    </a:lnTo>
                    <a:lnTo>
                      <a:pt x="106" y="145"/>
                    </a:lnTo>
                    <a:lnTo>
                      <a:pt x="93" y="142"/>
                    </a:lnTo>
                    <a:lnTo>
                      <a:pt x="82" y="137"/>
                    </a:lnTo>
                    <a:lnTo>
                      <a:pt x="71" y="131"/>
                    </a:lnTo>
                    <a:lnTo>
                      <a:pt x="61" y="124"/>
                    </a:lnTo>
                    <a:lnTo>
                      <a:pt x="52" y="115"/>
                    </a:lnTo>
                    <a:lnTo>
                      <a:pt x="43" y="106"/>
                    </a:lnTo>
                    <a:lnTo>
                      <a:pt x="35" y="95"/>
                    </a:lnTo>
                    <a:lnTo>
                      <a:pt x="28" y="84"/>
                    </a:lnTo>
                    <a:lnTo>
                      <a:pt x="22" y="72"/>
                    </a:lnTo>
                    <a:lnTo>
                      <a:pt x="17" y="59"/>
                    </a:lnTo>
                    <a:lnTo>
                      <a:pt x="13" y="46"/>
                    </a:lnTo>
                    <a:lnTo>
                      <a:pt x="10" y="32"/>
                    </a:lnTo>
                    <a:lnTo>
                      <a:pt x="8" y="17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2" y="14"/>
                    </a:lnTo>
                    <a:lnTo>
                      <a:pt x="1" y="17"/>
                    </a:lnTo>
                    <a:lnTo>
                      <a:pt x="1" y="2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4BF9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33" name="Freeform 303"/>
              <p:cNvSpPr>
                <a:spLocks/>
              </p:cNvSpPr>
              <p:nvPr/>
            </p:nvSpPr>
            <p:spPr bwMode="auto">
              <a:xfrm>
                <a:off x="1136" y="2657"/>
                <a:ext cx="49" cy="27"/>
              </a:xfrm>
              <a:custGeom>
                <a:avLst/>
                <a:gdLst>
                  <a:gd name="T0" fmla="*/ 0 w 243"/>
                  <a:gd name="T1" fmla="*/ 6 h 164"/>
                  <a:gd name="T2" fmla="*/ 2 w 243"/>
                  <a:gd name="T3" fmla="*/ 11 h 164"/>
                  <a:gd name="T4" fmla="*/ 4 w 243"/>
                  <a:gd name="T5" fmla="*/ 15 h 164"/>
                  <a:gd name="T6" fmla="*/ 6 w 243"/>
                  <a:gd name="T7" fmla="*/ 18 h 164"/>
                  <a:gd name="T8" fmla="*/ 10 w 243"/>
                  <a:gd name="T9" fmla="*/ 22 h 164"/>
                  <a:gd name="T10" fmla="*/ 14 w 243"/>
                  <a:gd name="T11" fmla="*/ 24 h 164"/>
                  <a:gd name="T12" fmla="*/ 18 w 243"/>
                  <a:gd name="T13" fmla="*/ 26 h 164"/>
                  <a:gd name="T14" fmla="*/ 23 w 243"/>
                  <a:gd name="T15" fmla="*/ 27 h 164"/>
                  <a:gd name="T16" fmla="*/ 28 w 243"/>
                  <a:gd name="T17" fmla="*/ 27 h 164"/>
                  <a:gd name="T18" fmla="*/ 31 w 243"/>
                  <a:gd name="T19" fmla="*/ 26 h 164"/>
                  <a:gd name="T20" fmla="*/ 35 w 243"/>
                  <a:gd name="T21" fmla="*/ 25 h 164"/>
                  <a:gd name="T22" fmla="*/ 38 w 243"/>
                  <a:gd name="T23" fmla="*/ 24 h 164"/>
                  <a:gd name="T24" fmla="*/ 41 w 243"/>
                  <a:gd name="T25" fmla="*/ 22 h 164"/>
                  <a:gd name="T26" fmla="*/ 44 w 243"/>
                  <a:gd name="T27" fmla="*/ 19 h 164"/>
                  <a:gd name="T28" fmla="*/ 46 w 243"/>
                  <a:gd name="T29" fmla="*/ 17 h 164"/>
                  <a:gd name="T30" fmla="*/ 48 w 243"/>
                  <a:gd name="T31" fmla="*/ 14 h 164"/>
                  <a:gd name="T32" fmla="*/ 49 w 243"/>
                  <a:gd name="T33" fmla="*/ 12 h 164"/>
                  <a:gd name="T34" fmla="*/ 49 w 243"/>
                  <a:gd name="T35" fmla="*/ 11 h 164"/>
                  <a:gd name="T36" fmla="*/ 49 w 243"/>
                  <a:gd name="T37" fmla="*/ 10 h 164"/>
                  <a:gd name="T38" fmla="*/ 49 w 243"/>
                  <a:gd name="T39" fmla="*/ 9 h 164"/>
                  <a:gd name="T40" fmla="*/ 48 w 243"/>
                  <a:gd name="T41" fmla="*/ 10 h 164"/>
                  <a:gd name="T42" fmla="*/ 46 w 243"/>
                  <a:gd name="T43" fmla="*/ 13 h 164"/>
                  <a:gd name="T44" fmla="*/ 44 w 243"/>
                  <a:gd name="T45" fmla="*/ 16 h 164"/>
                  <a:gd name="T46" fmla="*/ 42 w 243"/>
                  <a:gd name="T47" fmla="*/ 19 h 164"/>
                  <a:gd name="T48" fmla="*/ 39 w 243"/>
                  <a:gd name="T49" fmla="*/ 21 h 164"/>
                  <a:gd name="T50" fmla="*/ 35 w 243"/>
                  <a:gd name="T51" fmla="*/ 23 h 164"/>
                  <a:gd name="T52" fmla="*/ 31 w 243"/>
                  <a:gd name="T53" fmla="*/ 24 h 164"/>
                  <a:gd name="T54" fmla="*/ 28 w 243"/>
                  <a:gd name="T55" fmla="*/ 25 h 164"/>
                  <a:gd name="T56" fmla="*/ 23 w 243"/>
                  <a:gd name="T57" fmla="*/ 25 h 164"/>
                  <a:gd name="T58" fmla="*/ 18 w 243"/>
                  <a:gd name="T59" fmla="*/ 24 h 164"/>
                  <a:gd name="T60" fmla="*/ 14 w 243"/>
                  <a:gd name="T61" fmla="*/ 22 h 164"/>
                  <a:gd name="T62" fmla="*/ 10 w 243"/>
                  <a:gd name="T63" fmla="*/ 20 h 164"/>
                  <a:gd name="T64" fmla="*/ 7 w 243"/>
                  <a:gd name="T65" fmla="*/ 17 h 164"/>
                  <a:gd name="T66" fmla="*/ 5 w 243"/>
                  <a:gd name="T67" fmla="*/ 13 h 164"/>
                  <a:gd name="T68" fmla="*/ 3 w 243"/>
                  <a:gd name="T69" fmla="*/ 9 h 164"/>
                  <a:gd name="T70" fmla="*/ 2 w 243"/>
                  <a:gd name="T71" fmla="*/ 4 h 164"/>
                  <a:gd name="T72" fmla="*/ 2 w 243"/>
                  <a:gd name="T73" fmla="*/ 2 h 164"/>
                  <a:gd name="T74" fmla="*/ 2 w 243"/>
                  <a:gd name="T75" fmla="*/ 1 h 164"/>
                  <a:gd name="T76" fmla="*/ 2 w 243"/>
                  <a:gd name="T77" fmla="*/ 1 h 164"/>
                  <a:gd name="T78" fmla="*/ 2 w 243"/>
                  <a:gd name="T79" fmla="*/ 0 h 164"/>
                  <a:gd name="T80" fmla="*/ 2 w 243"/>
                  <a:gd name="T81" fmla="*/ 0 h 164"/>
                  <a:gd name="T82" fmla="*/ 2 w 243"/>
                  <a:gd name="T83" fmla="*/ 0 h 164"/>
                  <a:gd name="T84" fmla="*/ 2 w 243"/>
                  <a:gd name="T85" fmla="*/ 0 h 164"/>
                  <a:gd name="T86" fmla="*/ 2 w 243"/>
                  <a:gd name="T87" fmla="*/ 0 h 164"/>
                  <a:gd name="T88" fmla="*/ 1 w 243"/>
                  <a:gd name="T89" fmla="*/ 1 h 164"/>
                  <a:gd name="T90" fmla="*/ 1 w 243"/>
                  <a:gd name="T91" fmla="*/ 2 h 164"/>
                  <a:gd name="T92" fmla="*/ 1 w 243"/>
                  <a:gd name="T93" fmla="*/ 2 h 164"/>
                  <a:gd name="T94" fmla="*/ 0 w 243"/>
                  <a:gd name="T95" fmla="*/ 3 h 16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3"/>
                  <a:gd name="T145" fmla="*/ 0 h 164"/>
                  <a:gd name="T146" fmla="*/ 243 w 243"/>
                  <a:gd name="T147" fmla="*/ 164 h 16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3" h="164">
                    <a:moveTo>
                      <a:pt x="0" y="21"/>
                    </a:moveTo>
                    <a:lnTo>
                      <a:pt x="2" y="36"/>
                    </a:lnTo>
                    <a:lnTo>
                      <a:pt x="4" y="50"/>
                    </a:lnTo>
                    <a:lnTo>
                      <a:pt x="8" y="64"/>
                    </a:lnTo>
                    <a:lnTo>
                      <a:pt x="12" y="78"/>
                    </a:lnTo>
                    <a:lnTo>
                      <a:pt x="18" y="90"/>
                    </a:lnTo>
                    <a:lnTo>
                      <a:pt x="24" y="101"/>
                    </a:lnTo>
                    <a:lnTo>
                      <a:pt x="31" y="112"/>
                    </a:lnTo>
                    <a:lnTo>
                      <a:pt x="39" y="122"/>
                    </a:lnTo>
                    <a:lnTo>
                      <a:pt x="48" y="131"/>
                    </a:lnTo>
                    <a:lnTo>
                      <a:pt x="58" y="140"/>
                    </a:lnTo>
                    <a:lnTo>
                      <a:pt x="68" y="147"/>
                    </a:lnTo>
                    <a:lnTo>
                      <a:pt x="79" y="153"/>
                    </a:lnTo>
                    <a:lnTo>
                      <a:pt x="90" y="158"/>
                    </a:lnTo>
                    <a:lnTo>
                      <a:pt x="103" y="161"/>
                    </a:lnTo>
                    <a:lnTo>
                      <a:pt x="115" y="163"/>
                    </a:lnTo>
                    <a:lnTo>
                      <a:pt x="127" y="164"/>
                    </a:lnTo>
                    <a:lnTo>
                      <a:pt x="137" y="164"/>
                    </a:lnTo>
                    <a:lnTo>
                      <a:pt x="146" y="163"/>
                    </a:lnTo>
                    <a:lnTo>
                      <a:pt x="155" y="160"/>
                    </a:lnTo>
                    <a:lnTo>
                      <a:pt x="164" y="157"/>
                    </a:lnTo>
                    <a:lnTo>
                      <a:pt x="173" y="154"/>
                    </a:lnTo>
                    <a:lnTo>
                      <a:pt x="181" y="149"/>
                    </a:lnTo>
                    <a:lnTo>
                      <a:pt x="189" y="145"/>
                    </a:lnTo>
                    <a:lnTo>
                      <a:pt x="197" y="139"/>
                    </a:lnTo>
                    <a:lnTo>
                      <a:pt x="204" y="133"/>
                    </a:lnTo>
                    <a:lnTo>
                      <a:pt x="211" y="125"/>
                    </a:lnTo>
                    <a:lnTo>
                      <a:pt x="217" y="118"/>
                    </a:lnTo>
                    <a:lnTo>
                      <a:pt x="224" y="110"/>
                    </a:lnTo>
                    <a:lnTo>
                      <a:pt x="230" y="101"/>
                    </a:lnTo>
                    <a:lnTo>
                      <a:pt x="235" y="93"/>
                    </a:lnTo>
                    <a:lnTo>
                      <a:pt x="239" y="84"/>
                    </a:lnTo>
                    <a:lnTo>
                      <a:pt x="243" y="74"/>
                    </a:lnTo>
                    <a:lnTo>
                      <a:pt x="243" y="70"/>
                    </a:lnTo>
                    <a:lnTo>
                      <a:pt x="243" y="68"/>
                    </a:lnTo>
                    <a:lnTo>
                      <a:pt x="243" y="64"/>
                    </a:lnTo>
                    <a:lnTo>
                      <a:pt x="243" y="62"/>
                    </a:lnTo>
                    <a:lnTo>
                      <a:pt x="242" y="58"/>
                    </a:lnTo>
                    <a:lnTo>
                      <a:pt x="242" y="56"/>
                    </a:lnTo>
                    <a:lnTo>
                      <a:pt x="241" y="52"/>
                    </a:lnTo>
                    <a:lnTo>
                      <a:pt x="241" y="50"/>
                    </a:lnTo>
                    <a:lnTo>
                      <a:pt x="238" y="61"/>
                    </a:lnTo>
                    <a:lnTo>
                      <a:pt x="234" y="72"/>
                    </a:lnTo>
                    <a:lnTo>
                      <a:pt x="230" y="81"/>
                    </a:lnTo>
                    <a:lnTo>
                      <a:pt x="225" y="91"/>
                    </a:lnTo>
                    <a:lnTo>
                      <a:pt x="219" y="100"/>
                    </a:lnTo>
                    <a:lnTo>
                      <a:pt x="213" y="109"/>
                    </a:lnTo>
                    <a:lnTo>
                      <a:pt x="206" y="116"/>
                    </a:lnTo>
                    <a:lnTo>
                      <a:pt x="199" y="123"/>
                    </a:lnTo>
                    <a:lnTo>
                      <a:pt x="191" y="130"/>
                    </a:lnTo>
                    <a:lnTo>
                      <a:pt x="183" y="136"/>
                    </a:lnTo>
                    <a:lnTo>
                      <a:pt x="174" y="141"/>
                    </a:lnTo>
                    <a:lnTo>
                      <a:pt x="166" y="146"/>
                    </a:lnTo>
                    <a:lnTo>
                      <a:pt x="156" y="148"/>
                    </a:lnTo>
                    <a:lnTo>
                      <a:pt x="147" y="151"/>
                    </a:lnTo>
                    <a:lnTo>
                      <a:pt x="137" y="153"/>
                    </a:lnTo>
                    <a:lnTo>
                      <a:pt x="127" y="153"/>
                    </a:lnTo>
                    <a:lnTo>
                      <a:pt x="115" y="152"/>
                    </a:lnTo>
                    <a:lnTo>
                      <a:pt x="104" y="151"/>
                    </a:lnTo>
                    <a:lnTo>
                      <a:pt x="91" y="147"/>
                    </a:lnTo>
                    <a:lnTo>
                      <a:pt x="81" y="142"/>
                    </a:lnTo>
                    <a:lnTo>
                      <a:pt x="70" y="136"/>
                    </a:lnTo>
                    <a:lnTo>
                      <a:pt x="61" y="129"/>
                    </a:lnTo>
                    <a:lnTo>
                      <a:pt x="52" y="121"/>
                    </a:lnTo>
                    <a:lnTo>
                      <a:pt x="43" y="112"/>
                    </a:lnTo>
                    <a:lnTo>
                      <a:pt x="36" y="101"/>
                    </a:lnTo>
                    <a:lnTo>
                      <a:pt x="29" y="91"/>
                    </a:lnTo>
                    <a:lnTo>
                      <a:pt x="23" y="80"/>
                    </a:lnTo>
                    <a:lnTo>
                      <a:pt x="18" y="68"/>
                    </a:lnTo>
                    <a:lnTo>
                      <a:pt x="14" y="55"/>
                    </a:lnTo>
                    <a:lnTo>
                      <a:pt x="12" y="42"/>
                    </a:lnTo>
                    <a:lnTo>
                      <a:pt x="10" y="27"/>
                    </a:lnTo>
                    <a:lnTo>
                      <a:pt x="9" y="13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3"/>
                    </a:lnTo>
                    <a:lnTo>
                      <a:pt x="3" y="14"/>
                    </a:lnTo>
                    <a:lnTo>
                      <a:pt x="2" y="16"/>
                    </a:lnTo>
                    <a:lnTo>
                      <a:pt x="1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4BF9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34" name="Freeform 304"/>
              <p:cNvSpPr>
                <a:spLocks/>
              </p:cNvSpPr>
              <p:nvPr/>
            </p:nvSpPr>
            <p:spPr bwMode="auto">
              <a:xfrm>
                <a:off x="1137" y="2655"/>
                <a:ext cx="48" cy="28"/>
              </a:xfrm>
              <a:custGeom>
                <a:avLst/>
                <a:gdLst>
                  <a:gd name="T0" fmla="*/ 0 w 238"/>
                  <a:gd name="T1" fmla="*/ 3 h 169"/>
                  <a:gd name="T2" fmla="*/ 0 w 238"/>
                  <a:gd name="T3" fmla="*/ 3 h 169"/>
                  <a:gd name="T4" fmla="*/ 0 w 238"/>
                  <a:gd name="T5" fmla="*/ 4 h 169"/>
                  <a:gd name="T6" fmla="*/ 0 w 238"/>
                  <a:gd name="T7" fmla="*/ 4 h 169"/>
                  <a:gd name="T8" fmla="*/ 0 w 238"/>
                  <a:gd name="T9" fmla="*/ 6 h 169"/>
                  <a:gd name="T10" fmla="*/ 1 w 238"/>
                  <a:gd name="T11" fmla="*/ 11 h 169"/>
                  <a:gd name="T12" fmla="*/ 3 w 238"/>
                  <a:gd name="T13" fmla="*/ 15 h 169"/>
                  <a:gd name="T14" fmla="*/ 5 w 238"/>
                  <a:gd name="T15" fmla="*/ 19 h 169"/>
                  <a:gd name="T16" fmla="*/ 9 w 238"/>
                  <a:gd name="T17" fmla="*/ 23 h 169"/>
                  <a:gd name="T18" fmla="*/ 13 w 238"/>
                  <a:gd name="T19" fmla="*/ 25 h 169"/>
                  <a:gd name="T20" fmla="*/ 17 w 238"/>
                  <a:gd name="T21" fmla="*/ 27 h 169"/>
                  <a:gd name="T22" fmla="*/ 22 w 238"/>
                  <a:gd name="T23" fmla="*/ 28 h 169"/>
                  <a:gd name="T24" fmla="*/ 27 w 238"/>
                  <a:gd name="T25" fmla="*/ 28 h 169"/>
                  <a:gd name="T26" fmla="*/ 30 w 238"/>
                  <a:gd name="T27" fmla="*/ 27 h 169"/>
                  <a:gd name="T28" fmla="*/ 34 w 238"/>
                  <a:gd name="T29" fmla="*/ 26 h 169"/>
                  <a:gd name="T30" fmla="*/ 37 w 238"/>
                  <a:gd name="T31" fmla="*/ 25 h 169"/>
                  <a:gd name="T32" fmla="*/ 40 w 238"/>
                  <a:gd name="T33" fmla="*/ 22 h 169"/>
                  <a:gd name="T34" fmla="*/ 43 w 238"/>
                  <a:gd name="T35" fmla="*/ 20 h 169"/>
                  <a:gd name="T36" fmla="*/ 45 w 238"/>
                  <a:gd name="T37" fmla="*/ 17 h 169"/>
                  <a:gd name="T38" fmla="*/ 47 w 238"/>
                  <a:gd name="T39" fmla="*/ 14 h 169"/>
                  <a:gd name="T40" fmla="*/ 48 w 238"/>
                  <a:gd name="T41" fmla="*/ 11 h 169"/>
                  <a:gd name="T42" fmla="*/ 48 w 238"/>
                  <a:gd name="T43" fmla="*/ 10 h 169"/>
                  <a:gd name="T44" fmla="*/ 47 w 238"/>
                  <a:gd name="T45" fmla="*/ 9 h 169"/>
                  <a:gd name="T46" fmla="*/ 47 w 238"/>
                  <a:gd name="T47" fmla="*/ 8 h 169"/>
                  <a:gd name="T48" fmla="*/ 47 w 238"/>
                  <a:gd name="T49" fmla="*/ 10 h 169"/>
                  <a:gd name="T50" fmla="*/ 45 w 238"/>
                  <a:gd name="T51" fmla="*/ 14 h 169"/>
                  <a:gd name="T52" fmla="*/ 43 w 238"/>
                  <a:gd name="T53" fmla="*/ 17 h 169"/>
                  <a:gd name="T54" fmla="*/ 41 w 238"/>
                  <a:gd name="T55" fmla="*/ 20 h 169"/>
                  <a:gd name="T56" fmla="*/ 38 w 238"/>
                  <a:gd name="T57" fmla="*/ 22 h 169"/>
                  <a:gd name="T58" fmla="*/ 34 w 238"/>
                  <a:gd name="T59" fmla="*/ 24 h 169"/>
                  <a:gd name="T60" fmla="*/ 31 w 238"/>
                  <a:gd name="T61" fmla="*/ 26 h 169"/>
                  <a:gd name="T62" fmla="*/ 27 w 238"/>
                  <a:gd name="T63" fmla="*/ 26 h 169"/>
                  <a:gd name="T64" fmla="*/ 22 w 238"/>
                  <a:gd name="T65" fmla="*/ 26 h 169"/>
                  <a:gd name="T66" fmla="*/ 18 w 238"/>
                  <a:gd name="T67" fmla="*/ 25 h 169"/>
                  <a:gd name="T68" fmla="*/ 14 w 238"/>
                  <a:gd name="T69" fmla="*/ 24 h 169"/>
                  <a:gd name="T70" fmla="*/ 10 w 238"/>
                  <a:gd name="T71" fmla="*/ 21 h 169"/>
                  <a:gd name="T72" fmla="*/ 7 w 238"/>
                  <a:gd name="T73" fmla="*/ 18 h 169"/>
                  <a:gd name="T74" fmla="*/ 4 w 238"/>
                  <a:gd name="T75" fmla="*/ 15 h 169"/>
                  <a:gd name="T76" fmla="*/ 3 w 238"/>
                  <a:gd name="T77" fmla="*/ 10 h 169"/>
                  <a:gd name="T78" fmla="*/ 2 w 238"/>
                  <a:gd name="T79" fmla="*/ 6 h 169"/>
                  <a:gd name="T80" fmla="*/ 2 w 238"/>
                  <a:gd name="T81" fmla="*/ 3 h 169"/>
                  <a:gd name="T82" fmla="*/ 2 w 238"/>
                  <a:gd name="T83" fmla="*/ 2 h 169"/>
                  <a:gd name="T84" fmla="*/ 2 w 238"/>
                  <a:gd name="T85" fmla="*/ 1 h 169"/>
                  <a:gd name="T86" fmla="*/ 2 w 238"/>
                  <a:gd name="T87" fmla="*/ 0 h 169"/>
                  <a:gd name="T88" fmla="*/ 2 w 238"/>
                  <a:gd name="T89" fmla="*/ 0 h 169"/>
                  <a:gd name="T90" fmla="*/ 1 w 238"/>
                  <a:gd name="T91" fmla="*/ 1 h 169"/>
                  <a:gd name="T92" fmla="*/ 1 w 238"/>
                  <a:gd name="T93" fmla="*/ 1 h 169"/>
                  <a:gd name="T94" fmla="*/ 1 w 238"/>
                  <a:gd name="T95" fmla="*/ 2 h 169"/>
                  <a:gd name="T96" fmla="*/ 0 w 238"/>
                  <a:gd name="T97" fmla="*/ 2 h 169"/>
                  <a:gd name="T98" fmla="*/ 0 w 238"/>
                  <a:gd name="T99" fmla="*/ 3 h 169"/>
                  <a:gd name="T100" fmla="*/ 0 w 238"/>
                  <a:gd name="T101" fmla="*/ 3 h 169"/>
                  <a:gd name="T102" fmla="*/ 0 w 238"/>
                  <a:gd name="T103" fmla="*/ 3 h 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38"/>
                  <a:gd name="T157" fmla="*/ 0 h 169"/>
                  <a:gd name="T158" fmla="*/ 238 w 238"/>
                  <a:gd name="T159" fmla="*/ 169 h 16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38" h="169">
                    <a:moveTo>
                      <a:pt x="0" y="21"/>
                    </a:moveTo>
                    <a:lnTo>
                      <a:pt x="0" y="21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2" y="53"/>
                    </a:lnTo>
                    <a:lnTo>
                      <a:pt x="5" y="67"/>
                    </a:lnTo>
                    <a:lnTo>
                      <a:pt x="9" y="80"/>
                    </a:lnTo>
                    <a:lnTo>
                      <a:pt x="14" y="93"/>
                    </a:lnTo>
                    <a:lnTo>
                      <a:pt x="20" y="105"/>
                    </a:lnTo>
                    <a:lnTo>
                      <a:pt x="27" y="116"/>
                    </a:lnTo>
                    <a:lnTo>
                      <a:pt x="35" y="127"/>
                    </a:lnTo>
                    <a:lnTo>
                      <a:pt x="44" y="136"/>
                    </a:lnTo>
                    <a:lnTo>
                      <a:pt x="53" y="145"/>
                    </a:lnTo>
                    <a:lnTo>
                      <a:pt x="63" y="152"/>
                    </a:lnTo>
                    <a:lnTo>
                      <a:pt x="74" y="158"/>
                    </a:lnTo>
                    <a:lnTo>
                      <a:pt x="85" y="163"/>
                    </a:lnTo>
                    <a:lnTo>
                      <a:pt x="98" y="166"/>
                    </a:lnTo>
                    <a:lnTo>
                      <a:pt x="110" y="169"/>
                    </a:lnTo>
                    <a:lnTo>
                      <a:pt x="122" y="169"/>
                    </a:lnTo>
                    <a:lnTo>
                      <a:pt x="132" y="169"/>
                    </a:lnTo>
                    <a:lnTo>
                      <a:pt x="141" y="168"/>
                    </a:lnTo>
                    <a:lnTo>
                      <a:pt x="151" y="165"/>
                    </a:lnTo>
                    <a:lnTo>
                      <a:pt x="160" y="162"/>
                    </a:lnTo>
                    <a:lnTo>
                      <a:pt x="169" y="158"/>
                    </a:lnTo>
                    <a:lnTo>
                      <a:pt x="177" y="153"/>
                    </a:lnTo>
                    <a:lnTo>
                      <a:pt x="185" y="148"/>
                    </a:lnTo>
                    <a:lnTo>
                      <a:pt x="193" y="142"/>
                    </a:lnTo>
                    <a:lnTo>
                      <a:pt x="200" y="135"/>
                    </a:lnTo>
                    <a:lnTo>
                      <a:pt x="207" y="128"/>
                    </a:lnTo>
                    <a:lnTo>
                      <a:pt x="213" y="120"/>
                    </a:lnTo>
                    <a:lnTo>
                      <a:pt x="220" y="111"/>
                    </a:lnTo>
                    <a:lnTo>
                      <a:pt x="225" y="103"/>
                    </a:lnTo>
                    <a:lnTo>
                      <a:pt x="230" y="93"/>
                    </a:lnTo>
                    <a:lnTo>
                      <a:pt x="234" y="83"/>
                    </a:lnTo>
                    <a:lnTo>
                      <a:pt x="238" y="73"/>
                    </a:lnTo>
                    <a:lnTo>
                      <a:pt x="237" y="69"/>
                    </a:lnTo>
                    <a:lnTo>
                      <a:pt x="237" y="67"/>
                    </a:lnTo>
                    <a:lnTo>
                      <a:pt x="236" y="63"/>
                    </a:lnTo>
                    <a:lnTo>
                      <a:pt x="236" y="61"/>
                    </a:lnTo>
                    <a:lnTo>
                      <a:pt x="235" y="57"/>
                    </a:lnTo>
                    <a:lnTo>
                      <a:pt x="235" y="55"/>
                    </a:lnTo>
                    <a:lnTo>
                      <a:pt x="234" y="51"/>
                    </a:lnTo>
                    <a:lnTo>
                      <a:pt x="234" y="49"/>
                    </a:lnTo>
                    <a:lnTo>
                      <a:pt x="231" y="61"/>
                    </a:lnTo>
                    <a:lnTo>
                      <a:pt x="228" y="72"/>
                    </a:lnTo>
                    <a:lnTo>
                      <a:pt x="224" y="83"/>
                    </a:lnTo>
                    <a:lnTo>
                      <a:pt x="220" y="92"/>
                    </a:lnTo>
                    <a:lnTo>
                      <a:pt x="214" y="102"/>
                    </a:lnTo>
                    <a:lnTo>
                      <a:pt x="208" y="111"/>
                    </a:lnTo>
                    <a:lnTo>
                      <a:pt x="201" y="120"/>
                    </a:lnTo>
                    <a:lnTo>
                      <a:pt x="194" y="127"/>
                    </a:lnTo>
                    <a:lnTo>
                      <a:pt x="187" y="134"/>
                    </a:lnTo>
                    <a:lnTo>
                      <a:pt x="179" y="140"/>
                    </a:lnTo>
                    <a:lnTo>
                      <a:pt x="170" y="146"/>
                    </a:lnTo>
                    <a:lnTo>
                      <a:pt x="161" y="151"/>
                    </a:lnTo>
                    <a:lnTo>
                      <a:pt x="152" y="154"/>
                    </a:lnTo>
                    <a:lnTo>
                      <a:pt x="142" y="157"/>
                    </a:lnTo>
                    <a:lnTo>
                      <a:pt x="132" y="158"/>
                    </a:lnTo>
                    <a:lnTo>
                      <a:pt x="122" y="158"/>
                    </a:lnTo>
                    <a:lnTo>
                      <a:pt x="111" y="158"/>
                    </a:lnTo>
                    <a:lnTo>
                      <a:pt x="99" y="156"/>
                    </a:lnTo>
                    <a:lnTo>
                      <a:pt x="88" y="152"/>
                    </a:lnTo>
                    <a:lnTo>
                      <a:pt x="77" y="148"/>
                    </a:lnTo>
                    <a:lnTo>
                      <a:pt x="67" y="142"/>
                    </a:lnTo>
                    <a:lnTo>
                      <a:pt x="58" y="135"/>
                    </a:lnTo>
                    <a:lnTo>
                      <a:pt x="50" y="128"/>
                    </a:lnTo>
                    <a:lnTo>
                      <a:pt x="42" y="120"/>
                    </a:lnTo>
                    <a:lnTo>
                      <a:pt x="34" y="110"/>
                    </a:lnTo>
                    <a:lnTo>
                      <a:pt x="28" y="99"/>
                    </a:lnTo>
                    <a:lnTo>
                      <a:pt x="22" y="89"/>
                    </a:lnTo>
                    <a:lnTo>
                      <a:pt x="18" y="77"/>
                    </a:lnTo>
                    <a:lnTo>
                      <a:pt x="14" y="63"/>
                    </a:lnTo>
                    <a:lnTo>
                      <a:pt x="11" y="51"/>
                    </a:lnTo>
                    <a:lnTo>
                      <a:pt x="9" y="37"/>
                    </a:lnTo>
                    <a:lnTo>
                      <a:pt x="9" y="24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5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10" y="0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7"/>
                    </a:lnTo>
                    <a:lnTo>
                      <a:pt x="5" y="9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5C19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35" name="Freeform 305"/>
              <p:cNvSpPr>
                <a:spLocks/>
              </p:cNvSpPr>
              <p:nvPr/>
            </p:nvSpPr>
            <p:spPr bwMode="auto">
              <a:xfrm>
                <a:off x="1138" y="2654"/>
                <a:ext cx="46" cy="29"/>
              </a:xfrm>
              <a:custGeom>
                <a:avLst/>
                <a:gdLst>
                  <a:gd name="T0" fmla="*/ 0 w 232"/>
                  <a:gd name="T1" fmla="*/ 4 h 174"/>
                  <a:gd name="T2" fmla="*/ 0 w 232"/>
                  <a:gd name="T3" fmla="*/ 4 h 174"/>
                  <a:gd name="T4" fmla="*/ 0 w 232"/>
                  <a:gd name="T5" fmla="*/ 5 h 174"/>
                  <a:gd name="T6" fmla="*/ 0 w 232"/>
                  <a:gd name="T7" fmla="*/ 6 h 174"/>
                  <a:gd name="T8" fmla="*/ 0 w 232"/>
                  <a:gd name="T9" fmla="*/ 8 h 174"/>
                  <a:gd name="T10" fmla="*/ 1 w 232"/>
                  <a:gd name="T11" fmla="*/ 13 h 174"/>
                  <a:gd name="T12" fmla="*/ 3 w 232"/>
                  <a:gd name="T13" fmla="*/ 17 h 174"/>
                  <a:gd name="T14" fmla="*/ 5 w 232"/>
                  <a:gd name="T15" fmla="*/ 20 h 174"/>
                  <a:gd name="T16" fmla="*/ 9 w 232"/>
                  <a:gd name="T17" fmla="*/ 24 h 174"/>
                  <a:gd name="T18" fmla="*/ 12 w 232"/>
                  <a:gd name="T19" fmla="*/ 26 h 174"/>
                  <a:gd name="T20" fmla="*/ 16 w 232"/>
                  <a:gd name="T21" fmla="*/ 28 h 174"/>
                  <a:gd name="T22" fmla="*/ 21 w 232"/>
                  <a:gd name="T23" fmla="*/ 29 h 174"/>
                  <a:gd name="T24" fmla="*/ 25 w 232"/>
                  <a:gd name="T25" fmla="*/ 29 h 174"/>
                  <a:gd name="T26" fmla="*/ 29 w 232"/>
                  <a:gd name="T27" fmla="*/ 28 h 174"/>
                  <a:gd name="T28" fmla="*/ 33 w 232"/>
                  <a:gd name="T29" fmla="*/ 27 h 174"/>
                  <a:gd name="T30" fmla="*/ 36 w 232"/>
                  <a:gd name="T31" fmla="*/ 25 h 174"/>
                  <a:gd name="T32" fmla="*/ 39 w 232"/>
                  <a:gd name="T33" fmla="*/ 23 h 174"/>
                  <a:gd name="T34" fmla="*/ 42 w 232"/>
                  <a:gd name="T35" fmla="*/ 20 h 174"/>
                  <a:gd name="T36" fmla="*/ 44 w 232"/>
                  <a:gd name="T37" fmla="*/ 17 h 174"/>
                  <a:gd name="T38" fmla="*/ 45 w 232"/>
                  <a:gd name="T39" fmla="*/ 14 h 174"/>
                  <a:gd name="T40" fmla="*/ 46 w 232"/>
                  <a:gd name="T41" fmla="*/ 11 h 174"/>
                  <a:gd name="T42" fmla="*/ 46 w 232"/>
                  <a:gd name="T43" fmla="*/ 10 h 174"/>
                  <a:gd name="T44" fmla="*/ 45 w 232"/>
                  <a:gd name="T45" fmla="*/ 9 h 174"/>
                  <a:gd name="T46" fmla="*/ 45 w 232"/>
                  <a:gd name="T47" fmla="*/ 8 h 174"/>
                  <a:gd name="T48" fmla="*/ 45 w 232"/>
                  <a:gd name="T49" fmla="*/ 10 h 174"/>
                  <a:gd name="T50" fmla="*/ 43 w 232"/>
                  <a:gd name="T51" fmla="*/ 14 h 174"/>
                  <a:gd name="T52" fmla="*/ 41 w 232"/>
                  <a:gd name="T53" fmla="*/ 17 h 174"/>
                  <a:gd name="T54" fmla="*/ 39 w 232"/>
                  <a:gd name="T55" fmla="*/ 20 h 174"/>
                  <a:gd name="T56" fmla="*/ 36 w 232"/>
                  <a:gd name="T57" fmla="*/ 23 h 174"/>
                  <a:gd name="T58" fmla="*/ 33 w 232"/>
                  <a:gd name="T59" fmla="*/ 25 h 174"/>
                  <a:gd name="T60" fmla="*/ 29 w 232"/>
                  <a:gd name="T61" fmla="*/ 26 h 174"/>
                  <a:gd name="T62" fmla="*/ 25 w 232"/>
                  <a:gd name="T63" fmla="*/ 27 h 174"/>
                  <a:gd name="T64" fmla="*/ 21 w 232"/>
                  <a:gd name="T65" fmla="*/ 27 h 174"/>
                  <a:gd name="T66" fmla="*/ 17 w 232"/>
                  <a:gd name="T67" fmla="*/ 26 h 174"/>
                  <a:gd name="T68" fmla="*/ 13 w 232"/>
                  <a:gd name="T69" fmla="*/ 25 h 174"/>
                  <a:gd name="T70" fmla="*/ 10 w 232"/>
                  <a:gd name="T71" fmla="*/ 22 h 174"/>
                  <a:gd name="T72" fmla="*/ 7 w 232"/>
                  <a:gd name="T73" fmla="*/ 19 h 174"/>
                  <a:gd name="T74" fmla="*/ 4 w 232"/>
                  <a:gd name="T75" fmla="*/ 16 h 174"/>
                  <a:gd name="T76" fmla="*/ 3 w 232"/>
                  <a:gd name="T77" fmla="*/ 12 h 174"/>
                  <a:gd name="T78" fmla="*/ 2 w 232"/>
                  <a:gd name="T79" fmla="*/ 8 h 174"/>
                  <a:gd name="T80" fmla="*/ 2 w 232"/>
                  <a:gd name="T81" fmla="*/ 5 h 174"/>
                  <a:gd name="T82" fmla="*/ 2 w 232"/>
                  <a:gd name="T83" fmla="*/ 4 h 174"/>
                  <a:gd name="T84" fmla="*/ 2 w 232"/>
                  <a:gd name="T85" fmla="*/ 2 h 174"/>
                  <a:gd name="T86" fmla="*/ 2 w 232"/>
                  <a:gd name="T87" fmla="*/ 1 h 174"/>
                  <a:gd name="T88" fmla="*/ 2 w 232"/>
                  <a:gd name="T89" fmla="*/ 0 h 174"/>
                  <a:gd name="T90" fmla="*/ 2 w 232"/>
                  <a:gd name="T91" fmla="*/ 1 h 174"/>
                  <a:gd name="T92" fmla="*/ 1 w 232"/>
                  <a:gd name="T93" fmla="*/ 2 h 174"/>
                  <a:gd name="T94" fmla="*/ 0 w 232"/>
                  <a:gd name="T95" fmla="*/ 3 h 17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2"/>
                  <a:gd name="T145" fmla="*/ 0 h 174"/>
                  <a:gd name="T146" fmla="*/ 232 w 232"/>
                  <a:gd name="T147" fmla="*/ 174 h 17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2" h="174">
                    <a:moveTo>
                      <a:pt x="1" y="21"/>
                    </a:moveTo>
                    <a:lnTo>
                      <a:pt x="1" y="22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1" y="48"/>
                    </a:lnTo>
                    <a:lnTo>
                      <a:pt x="3" y="63"/>
                    </a:lnTo>
                    <a:lnTo>
                      <a:pt x="5" y="76"/>
                    </a:lnTo>
                    <a:lnTo>
                      <a:pt x="9" y="89"/>
                    </a:lnTo>
                    <a:lnTo>
                      <a:pt x="14" y="101"/>
                    </a:lnTo>
                    <a:lnTo>
                      <a:pt x="20" y="112"/>
                    </a:lnTo>
                    <a:lnTo>
                      <a:pt x="27" y="122"/>
                    </a:lnTo>
                    <a:lnTo>
                      <a:pt x="34" y="133"/>
                    </a:lnTo>
                    <a:lnTo>
                      <a:pt x="43" y="142"/>
                    </a:lnTo>
                    <a:lnTo>
                      <a:pt x="52" y="150"/>
                    </a:lnTo>
                    <a:lnTo>
                      <a:pt x="61" y="157"/>
                    </a:lnTo>
                    <a:lnTo>
                      <a:pt x="72" y="163"/>
                    </a:lnTo>
                    <a:lnTo>
                      <a:pt x="82" y="168"/>
                    </a:lnTo>
                    <a:lnTo>
                      <a:pt x="95" y="172"/>
                    </a:lnTo>
                    <a:lnTo>
                      <a:pt x="106" y="173"/>
                    </a:lnTo>
                    <a:lnTo>
                      <a:pt x="118" y="174"/>
                    </a:lnTo>
                    <a:lnTo>
                      <a:pt x="128" y="174"/>
                    </a:lnTo>
                    <a:lnTo>
                      <a:pt x="138" y="172"/>
                    </a:lnTo>
                    <a:lnTo>
                      <a:pt x="147" y="169"/>
                    </a:lnTo>
                    <a:lnTo>
                      <a:pt x="157" y="167"/>
                    </a:lnTo>
                    <a:lnTo>
                      <a:pt x="165" y="162"/>
                    </a:lnTo>
                    <a:lnTo>
                      <a:pt x="174" y="157"/>
                    </a:lnTo>
                    <a:lnTo>
                      <a:pt x="182" y="151"/>
                    </a:lnTo>
                    <a:lnTo>
                      <a:pt x="190" y="145"/>
                    </a:lnTo>
                    <a:lnTo>
                      <a:pt x="197" y="137"/>
                    </a:lnTo>
                    <a:lnTo>
                      <a:pt x="204" y="130"/>
                    </a:lnTo>
                    <a:lnTo>
                      <a:pt x="210" y="121"/>
                    </a:lnTo>
                    <a:lnTo>
                      <a:pt x="216" y="112"/>
                    </a:lnTo>
                    <a:lnTo>
                      <a:pt x="221" y="102"/>
                    </a:lnTo>
                    <a:lnTo>
                      <a:pt x="225" y="93"/>
                    </a:lnTo>
                    <a:lnTo>
                      <a:pt x="229" y="82"/>
                    </a:lnTo>
                    <a:lnTo>
                      <a:pt x="232" y="71"/>
                    </a:lnTo>
                    <a:lnTo>
                      <a:pt x="231" y="67"/>
                    </a:lnTo>
                    <a:lnTo>
                      <a:pt x="231" y="65"/>
                    </a:lnTo>
                    <a:lnTo>
                      <a:pt x="230" y="61"/>
                    </a:lnTo>
                    <a:lnTo>
                      <a:pt x="230" y="59"/>
                    </a:lnTo>
                    <a:lnTo>
                      <a:pt x="229" y="55"/>
                    </a:lnTo>
                    <a:lnTo>
                      <a:pt x="228" y="53"/>
                    </a:lnTo>
                    <a:lnTo>
                      <a:pt x="227" y="51"/>
                    </a:lnTo>
                    <a:lnTo>
                      <a:pt x="226" y="47"/>
                    </a:lnTo>
                    <a:lnTo>
                      <a:pt x="225" y="59"/>
                    </a:lnTo>
                    <a:lnTo>
                      <a:pt x="223" y="71"/>
                    </a:lnTo>
                    <a:lnTo>
                      <a:pt x="219" y="82"/>
                    </a:lnTo>
                    <a:lnTo>
                      <a:pt x="215" y="93"/>
                    </a:lnTo>
                    <a:lnTo>
                      <a:pt x="209" y="103"/>
                    </a:lnTo>
                    <a:lnTo>
                      <a:pt x="204" y="113"/>
                    </a:lnTo>
                    <a:lnTo>
                      <a:pt x="197" y="121"/>
                    </a:lnTo>
                    <a:lnTo>
                      <a:pt x="191" y="130"/>
                    </a:lnTo>
                    <a:lnTo>
                      <a:pt x="183" y="137"/>
                    </a:lnTo>
                    <a:lnTo>
                      <a:pt x="175" y="144"/>
                    </a:lnTo>
                    <a:lnTo>
                      <a:pt x="167" y="149"/>
                    </a:lnTo>
                    <a:lnTo>
                      <a:pt x="158" y="155"/>
                    </a:lnTo>
                    <a:lnTo>
                      <a:pt x="148" y="158"/>
                    </a:lnTo>
                    <a:lnTo>
                      <a:pt x="139" y="161"/>
                    </a:lnTo>
                    <a:lnTo>
                      <a:pt x="128" y="162"/>
                    </a:lnTo>
                    <a:lnTo>
                      <a:pt x="118" y="163"/>
                    </a:lnTo>
                    <a:lnTo>
                      <a:pt x="107" y="162"/>
                    </a:lnTo>
                    <a:lnTo>
                      <a:pt x="96" y="161"/>
                    </a:lnTo>
                    <a:lnTo>
                      <a:pt x="85" y="157"/>
                    </a:lnTo>
                    <a:lnTo>
                      <a:pt x="75" y="152"/>
                    </a:lnTo>
                    <a:lnTo>
                      <a:pt x="66" y="148"/>
                    </a:lnTo>
                    <a:lnTo>
                      <a:pt x="57" y="142"/>
                    </a:lnTo>
                    <a:lnTo>
                      <a:pt x="48" y="133"/>
                    </a:lnTo>
                    <a:lnTo>
                      <a:pt x="41" y="125"/>
                    </a:lnTo>
                    <a:lnTo>
                      <a:pt x="34" y="116"/>
                    </a:lnTo>
                    <a:lnTo>
                      <a:pt x="28" y="106"/>
                    </a:lnTo>
                    <a:lnTo>
                      <a:pt x="22" y="95"/>
                    </a:lnTo>
                    <a:lnTo>
                      <a:pt x="18" y="84"/>
                    </a:lnTo>
                    <a:lnTo>
                      <a:pt x="14" y="72"/>
                    </a:lnTo>
                    <a:lnTo>
                      <a:pt x="11" y="60"/>
                    </a:lnTo>
                    <a:lnTo>
                      <a:pt x="10" y="47"/>
                    </a:lnTo>
                    <a:lnTo>
                      <a:pt x="9" y="34"/>
                    </a:lnTo>
                    <a:lnTo>
                      <a:pt x="9" y="29"/>
                    </a:lnTo>
                    <a:lnTo>
                      <a:pt x="9" y="25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11" y="13"/>
                    </a:lnTo>
                    <a:lnTo>
                      <a:pt x="11" y="9"/>
                    </a:lnTo>
                    <a:lnTo>
                      <a:pt x="12" y="5"/>
                    </a:lnTo>
                    <a:lnTo>
                      <a:pt x="13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6" y="10"/>
                    </a:lnTo>
                    <a:lnTo>
                      <a:pt x="5" y="12"/>
                    </a:lnTo>
                    <a:lnTo>
                      <a:pt x="4" y="15"/>
                    </a:lnTo>
                    <a:lnTo>
                      <a:pt x="2" y="18"/>
                    </a:ln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F5C3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36" name="Freeform 306"/>
              <p:cNvSpPr>
                <a:spLocks/>
              </p:cNvSpPr>
              <p:nvPr/>
            </p:nvSpPr>
            <p:spPr bwMode="auto">
              <a:xfrm>
                <a:off x="1139" y="2652"/>
                <a:ext cx="45" cy="30"/>
              </a:xfrm>
              <a:custGeom>
                <a:avLst/>
                <a:gdLst>
                  <a:gd name="T0" fmla="*/ 0 w 225"/>
                  <a:gd name="T1" fmla="*/ 4 h 176"/>
                  <a:gd name="T2" fmla="*/ 0 w 225"/>
                  <a:gd name="T3" fmla="*/ 5 h 176"/>
                  <a:gd name="T4" fmla="*/ 0 w 225"/>
                  <a:gd name="T5" fmla="*/ 6 h 176"/>
                  <a:gd name="T6" fmla="*/ 0 w 225"/>
                  <a:gd name="T7" fmla="*/ 6 h 176"/>
                  <a:gd name="T8" fmla="*/ 0 w 225"/>
                  <a:gd name="T9" fmla="*/ 9 h 176"/>
                  <a:gd name="T10" fmla="*/ 1 w 225"/>
                  <a:gd name="T11" fmla="*/ 14 h 176"/>
                  <a:gd name="T12" fmla="*/ 3 w 225"/>
                  <a:gd name="T13" fmla="*/ 18 h 176"/>
                  <a:gd name="T14" fmla="*/ 5 w 225"/>
                  <a:gd name="T15" fmla="*/ 22 h 176"/>
                  <a:gd name="T16" fmla="*/ 8 w 225"/>
                  <a:gd name="T17" fmla="*/ 25 h 176"/>
                  <a:gd name="T18" fmla="*/ 12 w 225"/>
                  <a:gd name="T19" fmla="*/ 27 h 176"/>
                  <a:gd name="T20" fmla="*/ 16 w 225"/>
                  <a:gd name="T21" fmla="*/ 29 h 176"/>
                  <a:gd name="T22" fmla="*/ 20 w 225"/>
                  <a:gd name="T23" fmla="*/ 30 h 176"/>
                  <a:gd name="T24" fmla="*/ 25 w 225"/>
                  <a:gd name="T25" fmla="*/ 30 h 176"/>
                  <a:gd name="T26" fmla="*/ 29 w 225"/>
                  <a:gd name="T27" fmla="*/ 29 h 176"/>
                  <a:gd name="T28" fmla="*/ 32 w 225"/>
                  <a:gd name="T29" fmla="*/ 28 h 176"/>
                  <a:gd name="T30" fmla="*/ 36 w 225"/>
                  <a:gd name="T31" fmla="*/ 26 h 176"/>
                  <a:gd name="T32" fmla="*/ 38 w 225"/>
                  <a:gd name="T33" fmla="*/ 24 h 176"/>
                  <a:gd name="T34" fmla="*/ 41 w 225"/>
                  <a:gd name="T35" fmla="*/ 20 h 176"/>
                  <a:gd name="T36" fmla="*/ 43 w 225"/>
                  <a:gd name="T37" fmla="*/ 17 h 176"/>
                  <a:gd name="T38" fmla="*/ 44 w 225"/>
                  <a:gd name="T39" fmla="*/ 13 h 176"/>
                  <a:gd name="T40" fmla="*/ 45 w 225"/>
                  <a:gd name="T41" fmla="*/ 11 h 176"/>
                  <a:gd name="T42" fmla="*/ 44 w 225"/>
                  <a:gd name="T43" fmla="*/ 10 h 176"/>
                  <a:gd name="T44" fmla="*/ 44 w 225"/>
                  <a:gd name="T45" fmla="*/ 9 h 176"/>
                  <a:gd name="T46" fmla="*/ 44 w 225"/>
                  <a:gd name="T47" fmla="*/ 8 h 176"/>
                  <a:gd name="T48" fmla="*/ 43 w 225"/>
                  <a:gd name="T49" fmla="*/ 10 h 176"/>
                  <a:gd name="T50" fmla="*/ 42 w 225"/>
                  <a:gd name="T51" fmla="*/ 14 h 176"/>
                  <a:gd name="T52" fmla="*/ 41 w 225"/>
                  <a:gd name="T53" fmla="*/ 17 h 176"/>
                  <a:gd name="T54" fmla="*/ 38 w 225"/>
                  <a:gd name="T55" fmla="*/ 21 h 176"/>
                  <a:gd name="T56" fmla="*/ 36 w 225"/>
                  <a:gd name="T57" fmla="*/ 24 h 176"/>
                  <a:gd name="T58" fmla="*/ 32 w 225"/>
                  <a:gd name="T59" fmla="*/ 26 h 176"/>
                  <a:gd name="T60" fmla="*/ 29 w 225"/>
                  <a:gd name="T61" fmla="*/ 27 h 176"/>
                  <a:gd name="T62" fmla="*/ 25 w 225"/>
                  <a:gd name="T63" fmla="*/ 28 h 176"/>
                  <a:gd name="T64" fmla="*/ 21 w 225"/>
                  <a:gd name="T65" fmla="*/ 28 h 176"/>
                  <a:gd name="T66" fmla="*/ 16 w 225"/>
                  <a:gd name="T67" fmla="*/ 27 h 176"/>
                  <a:gd name="T68" fmla="*/ 13 w 225"/>
                  <a:gd name="T69" fmla="*/ 26 h 176"/>
                  <a:gd name="T70" fmla="*/ 9 w 225"/>
                  <a:gd name="T71" fmla="*/ 24 h 176"/>
                  <a:gd name="T72" fmla="*/ 6 w 225"/>
                  <a:gd name="T73" fmla="*/ 21 h 176"/>
                  <a:gd name="T74" fmla="*/ 4 w 225"/>
                  <a:gd name="T75" fmla="*/ 17 h 176"/>
                  <a:gd name="T76" fmla="*/ 3 w 225"/>
                  <a:gd name="T77" fmla="*/ 13 h 176"/>
                  <a:gd name="T78" fmla="*/ 2 w 225"/>
                  <a:gd name="T79" fmla="*/ 9 h 176"/>
                  <a:gd name="T80" fmla="*/ 2 w 225"/>
                  <a:gd name="T81" fmla="*/ 6 h 176"/>
                  <a:gd name="T82" fmla="*/ 2 w 225"/>
                  <a:gd name="T83" fmla="*/ 4 h 176"/>
                  <a:gd name="T84" fmla="*/ 2 w 225"/>
                  <a:gd name="T85" fmla="*/ 3 h 176"/>
                  <a:gd name="T86" fmla="*/ 3 w 225"/>
                  <a:gd name="T87" fmla="*/ 1 h 176"/>
                  <a:gd name="T88" fmla="*/ 3 w 225"/>
                  <a:gd name="T89" fmla="*/ 0 h 176"/>
                  <a:gd name="T90" fmla="*/ 2 w 225"/>
                  <a:gd name="T91" fmla="*/ 1 h 176"/>
                  <a:gd name="T92" fmla="*/ 1 w 225"/>
                  <a:gd name="T93" fmla="*/ 2 h 176"/>
                  <a:gd name="T94" fmla="*/ 1 w 225"/>
                  <a:gd name="T95" fmla="*/ 3 h 17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25"/>
                  <a:gd name="T145" fmla="*/ 0 h 176"/>
                  <a:gd name="T146" fmla="*/ 225 w 225"/>
                  <a:gd name="T147" fmla="*/ 176 h 17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25" h="176">
                    <a:moveTo>
                      <a:pt x="1" y="18"/>
                    </a:moveTo>
                    <a:lnTo>
                      <a:pt x="1" y="21"/>
                    </a:lnTo>
                    <a:lnTo>
                      <a:pt x="1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55"/>
                    </a:lnTo>
                    <a:lnTo>
                      <a:pt x="2" y="69"/>
                    </a:lnTo>
                    <a:lnTo>
                      <a:pt x="5" y="81"/>
                    </a:lnTo>
                    <a:lnTo>
                      <a:pt x="9" y="95"/>
                    </a:lnTo>
                    <a:lnTo>
                      <a:pt x="13" y="107"/>
                    </a:lnTo>
                    <a:lnTo>
                      <a:pt x="19" y="117"/>
                    </a:lnTo>
                    <a:lnTo>
                      <a:pt x="25" y="128"/>
                    </a:lnTo>
                    <a:lnTo>
                      <a:pt x="33" y="138"/>
                    </a:lnTo>
                    <a:lnTo>
                      <a:pt x="41" y="146"/>
                    </a:lnTo>
                    <a:lnTo>
                      <a:pt x="49" y="153"/>
                    </a:lnTo>
                    <a:lnTo>
                      <a:pt x="59" y="160"/>
                    </a:lnTo>
                    <a:lnTo>
                      <a:pt x="68" y="166"/>
                    </a:lnTo>
                    <a:lnTo>
                      <a:pt x="79" y="170"/>
                    </a:lnTo>
                    <a:lnTo>
                      <a:pt x="90" y="174"/>
                    </a:lnTo>
                    <a:lnTo>
                      <a:pt x="102" y="176"/>
                    </a:lnTo>
                    <a:lnTo>
                      <a:pt x="113" y="176"/>
                    </a:lnTo>
                    <a:lnTo>
                      <a:pt x="123" y="176"/>
                    </a:lnTo>
                    <a:lnTo>
                      <a:pt x="133" y="175"/>
                    </a:lnTo>
                    <a:lnTo>
                      <a:pt x="143" y="172"/>
                    </a:lnTo>
                    <a:lnTo>
                      <a:pt x="152" y="169"/>
                    </a:lnTo>
                    <a:lnTo>
                      <a:pt x="161" y="164"/>
                    </a:lnTo>
                    <a:lnTo>
                      <a:pt x="170" y="158"/>
                    </a:lnTo>
                    <a:lnTo>
                      <a:pt x="178" y="152"/>
                    </a:lnTo>
                    <a:lnTo>
                      <a:pt x="185" y="145"/>
                    </a:lnTo>
                    <a:lnTo>
                      <a:pt x="192" y="138"/>
                    </a:lnTo>
                    <a:lnTo>
                      <a:pt x="199" y="129"/>
                    </a:lnTo>
                    <a:lnTo>
                      <a:pt x="205" y="120"/>
                    </a:lnTo>
                    <a:lnTo>
                      <a:pt x="211" y="110"/>
                    </a:lnTo>
                    <a:lnTo>
                      <a:pt x="215" y="101"/>
                    </a:lnTo>
                    <a:lnTo>
                      <a:pt x="219" y="90"/>
                    </a:lnTo>
                    <a:lnTo>
                      <a:pt x="222" y="79"/>
                    </a:lnTo>
                    <a:lnTo>
                      <a:pt x="225" y="67"/>
                    </a:lnTo>
                    <a:lnTo>
                      <a:pt x="224" y="63"/>
                    </a:lnTo>
                    <a:lnTo>
                      <a:pt x="223" y="61"/>
                    </a:lnTo>
                    <a:lnTo>
                      <a:pt x="222" y="59"/>
                    </a:lnTo>
                    <a:lnTo>
                      <a:pt x="221" y="55"/>
                    </a:lnTo>
                    <a:lnTo>
                      <a:pt x="221" y="53"/>
                    </a:lnTo>
                    <a:lnTo>
                      <a:pt x="220" y="49"/>
                    </a:lnTo>
                    <a:lnTo>
                      <a:pt x="219" y="47"/>
                    </a:lnTo>
                    <a:lnTo>
                      <a:pt x="218" y="44"/>
                    </a:lnTo>
                    <a:lnTo>
                      <a:pt x="217" y="56"/>
                    </a:lnTo>
                    <a:lnTo>
                      <a:pt x="215" y="68"/>
                    </a:lnTo>
                    <a:lnTo>
                      <a:pt x="212" y="80"/>
                    </a:lnTo>
                    <a:lnTo>
                      <a:pt x="209" y="91"/>
                    </a:lnTo>
                    <a:lnTo>
                      <a:pt x="203" y="102"/>
                    </a:lnTo>
                    <a:lnTo>
                      <a:pt x="198" y="113"/>
                    </a:lnTo>
                    <a:lnTo>
                      <a:pt x="192" y="122"/>
                    </a:lnTo>
                    <a:lnTo>
                      <a:pt x="186" y="130"/>
                    </a:lnTo>
                    <a:lnTo>
                      <a:pt x="178" y="138"/>
                    </a:lnTo>
                    <a:lnTo>
                      <a:pt x="170" y="145"/>
                    </a:lnTo>
                    <a:lnTo>
                      <a:pt x="162" y="151"/>
                    </a:lnTo>
                    <a:lnTo>
                      <a:pt x="153" y="157"/>
                    </a:lnTo>
                    <a:lnTo>
                      <a:pt x="144" y="160"/>
                    </a:lnTo>
                    <a:lnTo>
                      <a:pt x="134" y="163"/>
                    </a:lnTo>
                    <a:lnTo>
                      <a:pt x="124" y="165"/>
                    </a:lnTo>
                    <a:lnTo>
                      <a:pt x="113" y="165"/>
                    </a:lnTo>
                    <a:lnTo>
                      <a:pt x="103" y="165"/>
                    </a:lnTo>
                    <a:lnTo>
                      <a:pt x="92" y="163"/>
                    </a:lnTo>
                    <a:lnTo>
                      <a:pt x="81" y="160"/>
                    </a:lnTo>
                    <a:lnTo>
                      <a:pt x="72" y="156"/>
                    </a:lnTo>
                    <a:lnTo>
                      <a:pt x="63" y="151"/>
                    </a:lnTo>
                    <a:lnTo>
                      <a:pt x="54" y="145"/>
                    </a:lnTo>
                    <a:lnTo>
                      <a:pt x="46" y="138"/>
                    </a:lnTo>
                    <a:lnTo>
                      <a:pt x="39" y="129"/>
                    </a:lnTo>
                    <a:lnTo>
                      <a:pt x="32" y="121"/>
                    </a:lnTo>
                    <a:lnTo>
                      <a:pt x="26" y="111"/>
                    </a:lnTo>
                    <a:lnTo>
                      <a:pt x="21" y="101"/>
                    </a:lnTo>
                    <a:lnTo>
                      <a:pt x="17" y="90"/>
                    </a:lnTo>
                    <a:lnTo>
                      <a:pt x="13" y="79"/>
                    </a:lnTo>
                    <a:lnTo>
                      <a:pt x="11" y="67"/>
                    </a:lnTo>
                    <a:lnTo>
                      <a:pt x="9" y="55"/>
                    </a:lnTo>
                    <a:lnTo>
                      <a:pt x="9" y="42"/>
                    </a:lnTo>
                    <a:lnTo>
                      <a:pt x="9" y="36"/>
                    </a:lnTo>
                    <a:lnTo>
                      <a:pt x="9" y="31"/>
                    </a:lnTo>
                    <a:lnTo>
                      <a:pt x="10" y="25"/>
                    </a:lnTo>
                    <a:lnTo>
                      <a:pt x="10" y="20"/>
                    </a:lnTo>
                    <a:lnTo>
                      <a:pt x="11" y="15"/>
                    </a:lnTo>
                    <a:lnTo>
                      <a:pt x="12" y="9"/>
                    </a:lnTo>
                    <a:lnTo>
                      <a:pt x="13" y="5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1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5" y="13"/>
                    </a:lnTo>
                    <a:lnTo>
                      <a:pt x="3" y="15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F5C6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37" name="Freeform 307"/>
              <p:cNvSpPr>
                <a:spLocks/>
              </p:cNvSpPr>
              <p:nvPr/>
            </p:nvSpPr>
            <p:spPr bwMode="auto">
              <a:xfrm>
                <a:off x="1140" y="2651"/>
                <a:ext cx="43" cy="30"/>
              </a:xfrm>
              <a:custGeom>
                <a:avLst/>
                <a:gdLst>
                  <a:gd name="T0" fmla="*/ 1 w 217"/>
                  <a:gd name="T1" fmla="*/ 4 h 180"/>
                  <a:gd name="T2" fmla="*/ 0 w 217"/>
                  <a:gd name="T3" fmla="*/ 5 h 180"/>
                  <a:gd name="T4" fmla="*/ 0 w 217"/>
                  <a:gd name="T5" fmla="*/ 6 h 180"/>
                  <a:gd name="T6" fmla="*/ 0 w 217"/>
                  <a:gd name="T7" fmla="*/ 8 h 180"/>
                  <a:gd name="T8" fmla="*/ 0 w 217"/>
                  <a:gd name="T9" fmla="*/ 11 h 180"/>
                  <a:gd name="T10" fmla="*/ 1 w 217"/>
                  <a:gd name="T11" fmla="*/ 15 h 180"/>
                  <a:gd name="T12" fmla="*/ 3 w 217"/>
                  <a:gd name="T13" fmla="*/ 19 h 180"/>
                  <a:gd name="T14" fmla="*/ 5 w 217"/>
                  <a:gd name="T15" fmla="*/ 22 h 180"/>
                  <a:gd name="T16" fmla="*/ 8 w 217"/>
                  <a:gd name="T17" fmla="*/ 25 h 180"/>
                  <a:gd name="T18" fmla="*/ 11 w 217"/>
                  <a:gd name="T19" fmla="*/ 28 h 180"/>
                  <a:gd name="T20" fmla="*/ 15 w 217"/>
                  <a:gd name="T21" fmla="*/ 29 h 180"/>
                  <a:gd name="T22" fmla="*/ 19 w 217"/>
                  <a:gd name="T23" fmla="*/ 30 h 180"/>
                  <a:gd name="T24" fmla="*/ 24 w 217"/>
                  <a:gd name="T25" fmla="*/ 30 h 180"/>
                  <a:gd name="T26" fmla="*/ 28 w 217"/>
                  <a:gd name="T27" fmla="*/ 29 h 180"/>
                  <a:gd name="T28" fmla="*/ 31 w 217"/>
                  <a:gd name="T29" fmla="*/ 28 h 180"/>
                  <a:gd name="T30" fmla="*/ 34 w 217"/>
                  <a:gd name="T31" fmla="*/ 26 h 180"/>
                  <a:gd name="T32" fmla="*/ 37 w 217"/>
                  <a:gd name="T33" fmla="*/ 23 h 180"/>
                  <a:gd name="T34" fmla="*/ 40 w 217"/>
                  <a:gd name="T35" fmla="*/ 20 h 180"/>
                  <a:gd name="T36" fmla="*/ 42 w 217"/>
                  <a:gd name="T37" fmla="*/ 16 h 180"/>
                  <a:gd name="T38" fmla="*/ 43 w 217"/>
                  <a:gd name="T39" fmla="*/ 13 h 180"/>
                  <a:gd name="T40" fmla="*/ 43 w 217"/>
                  <a:gd name="T41" fmla="*/ 10 h 180"/>
                  <a:gd name="T42" fmla="*/ 43 w 217"/>
                  <a:gd name="T43" fmla="*/ 9 h 180"/>
                  <a:gd name="T44" fmla="*/ 42 w 217"/>
                  <a:gd name="T45" fmla="*/ 8 h 180"/>
                  <a:gd name="T46" fmla="*/ 42 w 217"/>
                  <a:gd name="T47" fmla="*/ 8 h 180"/>
                  <a:gd name="T48" fmla="*/ 41 w 217"/>
                  <a:gd name="T49" fmla="*/ 7 h 180"/>
                  <a:gd name="T50" fmla="*/ 41 w 217"/>
                  <a:gd name="T51" fmla="*/ 8 h 180"/>
                  <a:gd name="T52" fmla="*/ 41 w 217"/>
                  <a:gd name="T53" fmla="*/ 8 h 180"/>
                  <a:gd name="T54" fmla="*/ 41 w 217"/>
                  <a:gd name="T55" fmla="*/ 8 h 180"/>
                  <a:gd name="T56" fmla="*/ 41 w 217"/>
                  <a:gd name="T57" fmla="*/ 10 h 180"/>
                  <a:gd name="T58" fmla="*/ 41 w 217"/>
                  <a:gd name="T59" fmla="*/ 14 h 180"/>
                  <a:gd name="T60" fmla="*/ 39 w 217"/>
                  <a:gd name="T61" fmla="*/ 18 h 180"/>
                  <a:gd name="T62" fmla="*/ 37 w 217"/>
                  <a:gd name="T63" fmla="*/ 21 h 180"/>
                  <a:gd name="T64" fmla="*/ 34 w 217"/>
                  <a:gd name="T65" fmla="*/ 24 h 180"/>
                  <a:gd name="T66" fmla="*/ 31 w 217"/>
                  <a:gd name="T67" fmla="*/ 26 h 180"/>
                  <a:gd name="T68" fmla="*/ 28 w 217"/>
                  <a:gd name="T69" fmla="*/ 28 h 180"/>
                  <a:gd name="T70" fmla="*/ 24 w 217"/>
                  <a:gd name="T71" fmla="*/ 28 h 180"/>
                  <a:gd name="T72" fmla="*/ 20 w 217"/>
                  <a:gd name="T73" fmla="*/ 28 h 180"/>
                  <a:gd name="T74" fmla="*/ 16 w 217"/>
                  <a:gd name="T75" fmla="*/ 28 h 180"/>
                  <a:gd name="T76" fmla="*/ 12 w 217"/>
                  <a:gd name="T77" fmla="*/ 26 h 180"/>
                  <a:gd name="T78" fmla="*/ 9 w 217"/>
                  <a:gd name="T79" fmla="*/ 24 h 180"/>
                  <a:gd name="T80" fmla="*/ 6 w 217"/>
                  <a:gd name="T81" fmla="*/ 21 h 180"/>
                  <a:gd name="T82" fmla="*/ 4 w 217"/>
                  <a:gd name="T83" fmla="*/ 18 h 180"/>
                  <a:gd name="T84" fmla="*/ 3 w 217"/>
                  <a:gd name="T85" fmla="*/ 14 h 180"/>
                  <a:gd name="T86" fmla="*/ 2 w 217"/>
                  <a:gd name="T87" fmla="*/ 10 h 180"/>
                  <a:gd name="T88" fmla="*/ 2 w 217"/>
                  <a:gd name="T89" fmla="*/ 7 h 180"/>
                  <a:gd name="T90" fmla="*/ 2 w 217"/>
                  <a:gd name="T91" fmla="*/ 5 h 180"/>
                  <a:gd name="T92" fmla="*/ 3 w 217"/>
                  <a:gd name="T93" fmla="*/ 3 h 180"/>
                  <a:gd name="T94" fmla="*/ 3 w 217"/>
                  <a:gd name="T95" fmla="*/ 1 h 180"/>
                  <a:gd name="T96" fmla="*/ 3 w 217"/>
                  <a:gd name="T97" fmla="*/ 0 h 180"/>
                  <a:gd name="T98" fmla="*/ 3 w 217"/>
                  <a:gd name="T99" fmla="*/ 1 h 180"/>
                  <a:gd name="T100" fmla="*/ 2 w 217"/>
                  <a:gd name="T101" fmla="*/ 2 h 180"/>
                  <a:gd name="T102" fmla="*/ 1 w 217"/>
                  <a:gd name="T103" fmla="*/ 3 h 18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17"/>
                  <a:gd name="T157" fmla="*/ 0 h 180"/>
                  <a:gd name="T158" fmla="*/ 217 w 217"/>
                  <a:gd name="T159" fmla="*/ 180 h 18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17" h="180">
                    <a:moveTo>
                      <a:pt x="4" y="18"/>
                    </a:moveTo>
                    <a:lnTo>
                      <a:pt x="3" y="22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1" y="64"/>
                    </a:lnTo>
                    <a:lnTo>
                      <a:pt x="2" y="77"/>
                    </a:lnTo>
                    <a:lnTo>
                      <a:pt x="5" y="89"/>
                    </a:lnTo>
                    <a:lnTo>
                      <a:pt x="9" y="101"/>
                    </a:lnTo>
                    <a:lnTo>
                      <a:pt x="13" y="112"/>
                    </a:lnTo>
                    <a:lnTo>
                      <a:pt x="19" y="123"/>
                    </a:lnTo>
                    <a:lnTo>
                      <a:pt x="25" y="133"/>
                    </a:lnTo>
                    <a:lnTo>
                      <a:pt x="32" y="142"/>
                    </a:lnTo>
                    <a:lnTo>
                      <a:pt x="39" y="150"/>
                    </a:lnTo>
                    <a:lnTo>
                      <a:pt x="48" y="159"/>
                    </a:lnTo>
                    <a:lnTo>
                      <a:pt x="57" y="165"/>
                    </a:lnTo>
                    <a:lnTo>
                      <a:pt x="66" y="171"/>
                    </a:lnTo>
                    <a:lnTo>
                      <a:pt x="76" y="174"/>
                    </a:lnTo>
                    <a:lnTo>
                      <a:pt x="87" y="178"/>
                    </a:lnTo>
                    <a:lnTo>
                      <a:pt x="98" y="179"/>
                    </a:lnTo>
                    <a:lnTo>
                      <a:pt x="109" y="180"/>
                    </a:lnTo>
                    <a:lnTo>
                      <a:pt x="119" y="179"/>
                    </a:lnTo>
                    <a:lnTo>
                      <a:pt x="130" y="178"/>
                    </a:lnTo>
                    <a:lnTo>
                      <a:pt x="139" y="175"/>
                    </a:lnTo>
                    <a:lnTo>
                      <a:pt x="149" y="172"/>
                    </a:lnTo>
                    <a:lnTo>
                      <a:pt x="158" y="167"/>
                    </a:lnTo>
                    <a:lnTo>
                      <a:pt x="166" y="161"/>
                    </a:lnTo>
                    <a:lnTo>
                      <a:pt x="174" y="154"/>
                    </a:lnTo>
                    <a:lnTo>
                      <a:pt x="182" y="147"/>
                    </a:lnTo>
                    <a:lnTo>
                      <a:pt x="188" y="138"/>
                    </a:lnTo>
                    <a:lnTo>
                      <a:pt x="195" y="130"/>
                    </a:lnTo>
                    <a:lnTo>
                      <a:pt x="200" y="120"/>
                    </a:lnTo>
                    <a:lnTo>
                      <a:pt x="206" y="110"/>
                    </a:lnTo>
                    <a:lnTo>
                      <a:pt x="210" y="99"/>
                    </a:lnTo>
                    <a:lnTo>
                      <a:pt x="214" y="88"/>
                    </a:lnTo>
                    <a:lnTo>
                      <a:pt x="216" y="76"/>
                    </a:lnTo>
                    <a:lnTo>
                      <a:pt x="217" y="64"/>
                    </a:lnTo>
                    <a:lnTo>
                      <a:pt x="217" y="62"/>
                    </a:lnTo>
                    <a:lnTo>
                      <a:pt x="216" y="58"/>
                    </a:lnTo>
                    <a:lnTo>
                      <a:pt x="215" y="56"/>
                    </a:lnTo>
                    <a:lnTo>
                      <a:pt x="214" y="53"/>
                    </a:lnTo>
                    <a:lnTo>
                      <a:pt x="212" y="50"/>
                    </a:lnTo>
                    <a:lnTo>
                      <a:pt x="211" y="47"/>
                    </a:lnTo>
                    <a:lnTo>
                      <a:pt x="210" y="45"/>
                    </a:lnTo>
                    <a:lnTo>
                      <a:pt x="209" y="42"/>
                    </a:lnTo>
                    <a:lnTo>
                      <a:pt x="209" y="44"/>
                    </a:lnTo>
                    <a:lnTo>
                      <a:pt x="209" y="45"/>
                    </a:lnTo>
                    <a:lnTo>
                      <a:pt x="209" y="46"/>
                    </a:lnTo>
                    <a:lnTo>
                      <a:pt x="209" y="47"/>
                    </a:lnTo>
                    <a:lnTo>
                      <a:pt x="209" y="48"/>
                    </a:lnTo>
                    <a:lnTo>
                      <a:pt x="209" y="50"/>
                    </a:lnTo>
                    <a:lnTo>
                      <a:pt x="209" y="51"/>
                    </a:lnTo>
                    <a:lnTo>
                      <a:pt x="209" y="63"/>
                    </a:lnTo>
                    <a:lnTo>
                      <a:pt x="207" y="75"/>
                    </a:lnTo>
                    <a:lnTo>
                      <a:pt x="205" y="86"/>
                    </a:lnTo>
                    <a:lnTo>
                      <a:pt x="200" y="98"/>
                    </a:lnTo>
                    <a:lnTo>
                      <a:pt x="196" y="107"/>
                    </a:lnTo>
                    <a:lnTo>
                      <a:pt x="191" y="117"/>
                    </a:lnTo>
                    <a:lnTo>
                      <a:pt x="185" y="126"/>
                    </a:lnTo>
                    <a:lnTo>
                      <a:pt x="179" y="135"/>
                    </a:lnTo>
                    <a:lnTo>
                      <a:pt x="172" y="142"/>
                    </a:lnTo>
                    <a:lnTo>
                      <a:pt x="164" y="149"/>
                    </a:lnTo>
                    <a:lnTo>
                      <a:pt x="156" y="155"/>
                    </a:lnTo>
                    <a:lnTo>
                      <a:pt x="148" y="160"/>
                    </a:lnTo>
                    <a:lnTo>
                      <a:pt x="139" y="165"/>
                    </a:lnTo>
                    <a:lnTo>
                      <a:pt x="129" y="167"/>
                    </a:lnTo>
                    <a:lnTo>
                      <a:pt x="119" y="168"/>
                    </a:lnTo>
                    <a:lnTo>
                      <a:pt x="109" y="169"/>
                    </a:lnTo>
                    <a:lnTo>
                      <a:pt x="99" y="168"/>
                    </a:lnTo>
                    <a:lnTo>
                      <a:pt x="89" y="167"/>
                    </a:lnTo>
                    <a:lnTo>
                      <a:pt x="79" y="165"/>
                    </a:lnTo>
                    <a:lnTo>
                      <a:pt x="70" y="160"/>
                    </a:lnTo>
                    <a:lnTo>
                      <a:pt x="61" y="155"/>
                    </a:lnTo>
                    <a:lnTo>
                      <a:pt x="53" y="149"/>
                    </a:lnTo>
                    <a:lnTo>
                      <a:pt x="45" y="142"/>
                    </a:lnTo>
                    <a:lnTo>
                      <a:pt x="38" y="135"/>
                    </a:lnTo>
                    <a:lnTo>
                      <a:pt x="32" y="126"/>
                    </a:lnTo>
                    <a:lnTo>
                      <a:pt x="26" y="117"/>
                    </a:lnTo>
                    <a:lnTo>
                      <a:pt x="21" y="107"/>
                    </a:lnTo>
                    <a:lnTo>
                      <a:pt x="17" y="98"/>
                    </a:lnTo>
                    <a:lnTo>
                      <a:pt x="14" y="86"/>
                    </a:lnTo>
                    <a:lnTo>
                      <a:pt x="11" y="75"/>
                    </a:lnTo>
                    <a:lnTo>
                      <a:pt x="10" y="63"/>
                    </a:lnTo>
                    <a:lnTo>
                      <a:pt x="9" y="51"/>
                    </a:lnTo>
                    <a:lnTo>
                      <a:pt x="9" y="44"/>
                    </a:lnTo>
                    <a:lnTo>
                      <a:pt x="10" y="38"/>
                    </a:lnTo>
                    <a:lnTo>
                      <a:pt x="11" y="32"/>
                    </a:lnTo>
                    <a:lnTo>
                      <a:pt x="12" y="24"/>
                    </a:lnTo>
                    <a:lnTo>
                      <a:pt x="13" y="18"/>
                    </a:lnTo>
                    <a:lnTo>
                      <a:pt x="14" y="12"/>
                    </a:lnTo>
                    <a:lnTo>
                      <a:pt x="16" y="6"/>
                    </a:lnTo>
                    <a:lnTo>
                      <a:pt x="18" y="0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3" y="6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4"/>
                    </a:lnTo>
                    <a:lnTo>
                      <a:pt x="5" y="16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F6C9A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38" name="Freeform 308"/>
              <p:cNvSpPr>
                <a:spLocks/>
              </p:cNvSpPr>
              <p:nvPr/>
            </p:nvSpPr>
            <p:spPr bwMode="auto">
              <a:xfrm>
                <a:off x="1141" y="2650"/>
                <a:ext cx="42" cy="30"/>
              </a:xfrm>
              <a:custGeom>
                <a:avLst/>
                <a:gdLst>
                  <a:gd name="T0" fmla="*/ 1 w 209"/>
                  <a:gd name="T1" fmla="*/ 3 h 181"/>
                  <a:gd name="T2" fmla="*/ 0 w 209"/>
                  <a:gd name="T3" fmla="*/ 5 h 181"/>
                  <a:gd name="T4" fmla="*/ 0 w 209"/>
                  <a:gd name="T5" fmla="*/ 7 h 181"/>
                  <a:gd name="T6" fmla="*/ 0 w 209"/>
                  <a:gd name="T7" fmla="*/ 9 h 181"/>
                  <a:gd name="T8" fmla="*/ 0 w 209"/>
                  <a:gd name="T9" fmla="*/ 12 h 181"/>
                  <a:gd name="T10" fmla="*/ 1 w 209"/>
                  <a:gd name="T11" fmla="*/ 16 h 181"/>
                  <a:gd name="T12" fmla="*/ 2 w 209"/>
                  <a:gd name="T13" fmla="*/ 19 h 181"/>
                  <a:gd name="T14" fmla="*/ 5 w 209"/>
                  <a:gd name="T15" fmla="*/ 23 h 181"/>
                  <a:gd name="T16" fmla="*/ 7 w 209"/>
                  <a:gd name="T17" fmla="*/ 26 h 181"/>
                  <a:gd name="T18" fmla="*/ 11 w 209"/>
                  <a:gd name="T19" fmla="*/ 28 h 181"/>
                  <a:gd name="T20" fmla="*/ 14 w 209"/>
                  <a:gd name="T21" fmla="*/ 29 h 181"/>
                  <a:gd name="T22" fmla="*/ 19 w 209"/>
                  <a:gd name="T23" fmla="*/ 30 h 181"/>
                  <a:gd name="T24" fmla="*/ 23 w 209"/>
                  <a:gd name="T25" fmla="*/ 30 h 181"/>
                  <a:gd name="T26" fmla="*/ 27 w 209"/>
                  <a:gd name="T27" fmla="*/ 29 h 181"/>
                  <a:gd name="T28" fmla="*/ 31 w 209"/>
                  <a:gd name="T29" fmla="*/ 28 h 181"/>
                  <a:gd name="T30" fmla="*/ 34 w 209"/>
                  <a:gd name="T31" fmla="*/ 26 h 181"/>
                  <a:gd name="T32" fmla="*/ 37 w 209"/>
                  <a:gd name="T33" fmla="*/ 23 h 181"/>
                  <a:gd name="T34" fmla="*/ 39 w 209"/>
                  <a:gd name="T35" fmla="*/ 20 h 181"/>
                  <a:gd name="T36" fmla="*/ 41 w 209"/>
                  <a:gd name="T37" fmla="*/ 16 h 181"/>
                  <a:gd name="T38" fmla="*/ 42 w 209"/>
                  <a:gd name="T39" fmla="*/ 12 h 181"/>
                  <a:gd name="T40" fmla="*/ 42 w 209"/>
                  <a:gd name="T41" fmla="*/ 9 h 181"/>
                  <a:gd name="T42" fmla="*/ 41 w 209"/>
                  <a:gd name="T43" fmla="*/ 9 h 181"/>
                  <a:gd name="T44" fmla="*/ 41 w 209"/>
                  <a:gd name="T45" fmla="*/ 8 h 181"/>
                  <a:gd name="T46" fmla="*/ 40 w 209"/>
                  <a:gd name="T47" fmla="*/ 7 h 181"/>
                  <a:gd name="T48" fmla="*/ 40 w 209"/>
                  <a:gd name="T49" fmla="*/ 7 h 181"/>
                  <a:gd name="T50" fmla="*/ 40 w 209"/>
                  <a:gd name="T51" fmla="*/ 8 h 181"/>
                  <a:gd name="T52" fmla="*/ 40 w 209"/>
                  <a:gd name="T53" fmla="*/ 8 h 181"/>
                  <a:gd name="T54" fmla="*/ 40 w 209"/>
                  <a:gd name="T55" fmla="*/ 9 h 181"/>
                  <a:gd name="T56" fmla="*/ 40 w 209"/>
                  <a:gd name="T57" fmla="*/ 12 h 181"/>
                  <a:gd name="T58" fmla="*/ 39 w 209"/>
                  <a:gd name="T59" fmla="*/ 15 h 181"/>
                  <a:gd name="T60" fmla="*/ 38 w 209"/>
                  <a:gd name="T61" fmla="*/ 19 h 181"/>
                  <a:gd name="T62" fmla="*/ 36 w 209"/>
                  <a:gd name="T63" fmla="*/ 22 h 181"/>
                  <a:gd name="T64" fmla="*/ 33 w 209"/>
                  <a:gd name="T65" fmla="*/ 24 h 181"/>
                  <a:gd name="T66" fmla="*/ 30 w 209"/>
                  <a:gd name="T67" fmla="*/ 26 h 181"/>
                  <a:gd name="T68" fmla="*/ 27 w 209"/>
                  <a:gd name="T69" fmla="*/ 28 h 181"/>
                  <a:gd name="T70" fmla="*/ 23 w 209"/>
                  <a:gd name="T71" fmla="*/ 28 h 181"/>
                  <a:gd name="T72" fmla="*/ 19 w 209"/>
                  <a:gd name="T73" fmla="*/ 28 h 181"/>
                  <a:gd name="T74" fmla="*/ 15 w 209"/>
                  <a:gd name="T75" fmla="*/ 28 h 181"/>
                  <a:gd name="T76" fmla="*/ 12 w 209"/>
                  <a:gd name="T77" fmla="*/ 26 h 181"/>
                  <a:gd name="T78" fmla="*/ 9 w 209"/>
                  <a:gd name="T79" fmla="*/ 24 h 181"/>
                  <a:gd name="T80" fmla="*/ 6 w 209"/>
                  <a:gd name="T81" fmla="*/ 22 h 181"/>
                  <a:gd name="T82" fmla="*/ 4 w 209"/>
                  <a:gd name="T83" fmla="*/ 19 h 181"/>
                  <a:gd name="T84" fmla="*/ 3 w 209"/>
                  <a:gd name="T85" fmla="*/ 15 h 181"/>
                  <a:gd name="T86" fmla="*/ 2 w 209"/>
                  <a:gd name="T87" fmla="*/ 12 h 181"/>
                  <a:gd name="T88" fmla="*/ 2 w 209"/>
                  <a:gd name="T89" fmla="*/ 8 h 181"/>
                  <a:gd name="T90" fmla="*/ 2 w 209"/>
                  <a:gd name="T91" fmla="*/ 6 h 181"/>
                  <a:gd name="T92" fmla="*/ 3 w 209"/>
                  <a:gd name="T93" fmla="*/ 3 h 181"/>
                  <a:gd name="T94" fmla="*/ 4 w 209"/>
                  <a:gd name="T95" fmla="*/ 1 h 181"/>
                  <a:gd name="T96" fmla="*/ 4 w 209"/>
                  <a:gd name="T97" fmla="*/ 0 h 181"/>
                  <a:gd name="T98" fmla="*/ 3 w 209"/>
                  <a:gd name="T99" fmla="*/ 1 h 181"/>
                  <a:gd name="T100" fmla="*/ 2 w 209"/>
                  <a:gd name="T101" fmla="*/ 2 h 181"/>
                  <a:gd name="T102" fmla="*/ 2 w 209"/>
                  <a:gd name="T103" fmla="*/ 2 h 18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09"/>
                  <a:gd name="T157" fmla="*/ 0 h 181"/>
                  <a:gd name="T158" fmla="*/ 209 w 209"/>
                  <a:gd name="T159" fmla="*/ 181 h 18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09" h="181">
                    <a:moveTo>
                      <a:pt x="6" y="16"/>
                    </a:moveTo>
                    <a:lnTo>
                      <a:pt x="4" y="21"/>
                    </a:lnTo>
                    <a:lnTo>
                      <a:pt x="3" y="25"/>
                    </a:lnTo>
                    <a:lnTo>
                      <a:pt x="2" y="31"/>
                    </a:lnTo>
                    <a:lnTo>
                      <a:pt x="1" y="36"/>
                    </a:lnTo>
                    <a:lnTo>
                      <a:pt x="1" y="41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0" y="58"/>
                    </a:lnTo>
                    <a:lnTo>
                      <a:pt x="0" y="71"/>
                    </a:lnTo>
                    <a:lnTo>
                      <a:pt x="2" y="83"/>
                    </a:lnTo>
                    <a:lnTo>
                      <a:pt x="4" y="95"/>
                    </a:lnTo>
                    <a:lnTo>
                      <a:pt x="8" y="106"/>
                    </a:lnTo>
                    <a:lnTo>
                      <a:pt x="12" y="117"/>
                    </a:lnTo>
                    <a:lnTo>
                      <a:pt x="17" y="127"/>
                    </a:lnTo>
                    <a:lnTo>
                      <a:pt x="23" y="137"/>
                    </a:lnTo>
                    <a:lnTo>
                      <a:pt x="30" y="145"/>
                    </a:lnTo>
                    <a:lnTo>
                      <a:pt x="37" y="154"/>
                    </a:lnTo>
                    <a:lnTo>
                      <a:pt x="45" y="161"/>
                    </a:lnTo>
                    <a:lnTo>
                      <a:pt x="54" y="167"/>
                    </a:lnTo>
                    <a:lnTo>
                      <a:pt x="63" y="172"/>
                    </a:lnTo>
                    <a:lnTo>
                      <a:pt x="72" y="176"/>
                    </a:lnTo>
                    <a:lnTo>
                      <a:pt x="83" y="179"/>
                    </a:lnTo>
                    <a:lnTo>
                      <a:pt x="94" y="181"/>
                    </a:lnTo>
                    <a:lnTo>
                      <a:pt x="104" y="181"/>
                    </a:lnTo>
                    <a:lnTo>
                      <a:pt x="115" y="181"/>
                    </a:lnTo>
                    <a:lnTo>
                      <a:pt x="125" y="179"/>
                    </a:lnTo>
                    <a:lnTo>
                      <a:pt x="135" y="176"/>
                    </a:lnTo>
                    <a:lnTo>
                      <a:pt x="144" y="173"/>
                    </a:lnTo>
                    <a:lnTo>
                      <a:pt x="153" y="167"/>
                    </a:lnTo>
                    <a:lnTo>
                      <a:pt x="161" y="161"/>
                    </a:lnTo>
                    <a:lnTo>
                      <a:pt x="169" y="154"/>
                    </a:lnTo>
                    <a:lnTo>
                      <a:pt x="177" y="146"/>
                    </a:lnTo>
                    <a:lnTo>
                      <a:pt x="183" y="138"/>
                    </a:lnTo>
                    <a:lnTo>
                      <a:pt x="189" y="129"/>
                    </a:lnTo>
                    <a:lnTo>
                      <a:pt x="194" y="118"/>
                    </a:lnTo>
                    <a:lnTo>
                      <a:pt x="200" y="107"/>
                    </a:lnTo>
                    <a:lnTo>
                      <a:pt x="203" y="96"/>
                    </a:lnTo>
                    <a:lnTo>
                      <a:pt x="206" y="84"/>
                    </a:lnTo>
                    <a:lnTo>
                      <a:pt x="208" y="72"/>
                    </a:lnTo>
                    <a:lnTo>
                      <a:pt x="209" y="60"/>
                    </a:lnTo>
                    <a:lnTo>
                      <a:pt x="207" y="57"/>
                    </a:lnTo>
                    <a:lnTo>
                      <a:pt x="206" y="54"/>
                    </a:lnTo>
                    <a:lnTo>
                      <a:pt x="205" y="52"/>
                    </a:lnTo>
                    <a:lnTo>
                      <a:pt x="204" y="49"/>
                    </a:lnTo>
                    <a:lnTo>
                      <a:pt x="202" y="46"/>
                    </a:lnTo>
                    <a:lnTo>
                      <a:pt x="201" y="43"/>
                    </a:lnTo>
                    <a:lnTo>
                      <a:pt x="200" y="41"/>
                    </a:lnTo>
                    <a:lnTo>
                      <a:pt x="197" y="39"/>
                    </a:lnTo>
                    <a:lnTo>
                      <a:pt x="197" y="41"/>
                    </a:lnTo>
                    <a:lnTo>
                      <a:pt x="198" y="43"/>
                    </a:lnTo>
                    <a:lnTo>
                      <a:pt x="198" y="46"/>
                    </a:lnTo>
                    <a:lnTo>
                      <a:pt x="198" y="48"/>
                    </a:lnTo>
                    <a:lnTo>
                      <a:pt x="198" y="51"/>
                    </a:lnTo>
                    <a:lnTo>
                      <a:pt x="198" y="53"/>
                    </a:lnTo>
                    <a:lnTo>
                      <a:pt x="200" y="55"/>
                    </a:lnTo>
                    <a:lnTo>
                      <a:pt x="200" y="58"/>
                    </a:lnTo>
                    <a:lnTo>
                      <a:pt x="198" y="70"/>
                    </a:lnTo>
                    <a:lnTo>
                      <a:pt x="197" y="81"/>
                    </a:lnTo>
                    <a:lnTo>
                      <a:pt x="194" y="91"/>
                    </a:lnTo>
                    <a:lnTo>
                      <a:pt x="191" y="102"/>
                    </a:lnTo>
                    <a:lnTo>
                      <a:pt x="187" y="112"/>
                    </a:lnTo>
                    <a:lnTo>
                      <a:pt x="182" y="121"/>
                    </a:lnTo>
                    <a:lnTo>
                      <a:pt x="177" y="130"/>
                    </a:lnTo>
                    <a:lnTo>
                      <a:pt x="171" y="138"/>
                    </a:lnTo>
                    <a:lnTo>
                      <a:pt x="164" y="145"/>
                    </a:lnTo>
                    <a:lnTo>
                      <a:pt x="157" y="151"/>
                    </a:lnTo>
                    <a:lnTo>
                      <a:pt x="149" y="157"/>
                    </a:lnTo>
                    <a:lnTo>
                      <a:pt x="141" y="162"/>
                    </a:lnTo>
                    <a:lnTo>
                      <a:pt x="132" y="166"/>
                    </a:lnTo>
                    <a:lnTo>
                      <a:pt x="123" y="169"/>
                    </a:lnTo>
                    <a:lnTo>
                      <a:pt x="114" y="170"/>
                    </a:lnTo>
                    <a:lnTo>
                      <a:pt x="104" y="170"/>
                    </a:lnTo>
                    <a:lnTo>
                      <a:pt x="94" y="170"/>
                    </a:lnTo>
                    <a:lnTo>
                      <a:pt x="85" y="169"/>
                    </a:lnTo>
                    <a:lnTo>
                      <a:pt x="76" y="166"/>
                    </a:lnTo>
                    <a:lnTo>
                      <a:pt x="66" y="162"/>
                    </a:lnTo>
                    <a:lnTo>
                      <a:pt x="58" y="157"/>
                    </a:lnTo>
                    <a:lnTo>
                      <a:pt x="50" y="151"/>
                    </a:lnTo>
                    <a:lnTo>
                      <a:pt x="43" y="145"/>
                    </a:lnTo>
                    <a:lnTo>
                      <a:pt x="36" y="138"/>
                    </a:lnTo>
                    <a:lnTo>
                      <a:pt x="30" y="130"/>
                    </a:lnTo>
                    <a:lnTo>
                      <a:pt x="25" y="121"/>
                    </a:lnTo>
                    <a:lnTo>
                      <a:pt x="20" y="112"/>
                    </a:lnTo>
                    <a:lnTo>
                      <a:pt x="16" y="102"/>
                    </a:lnTo>
                    <a:lnTo>
                      <a:pt x="13" y="91"/>
                    </a:lnTo>
                    <a:lnTo>
                      <a:pt x="11" y="81"/>
                    </a:lnTo>
                    <a:lnTo>
                      <a:pt x="9" y="70"/>
                    </a:lnTo>
                    <a:lnTo>
                      <a:pt x="9" y="58"/>
                    </a:lnTo>
                    <a:lnTo>
                      <a:pt x="9" y="49"/>
                    </a:lnTo>
                    <a:lnTo>
                      <a:pt x="10" y="42"/>
                    </a:lnTo>
                    <a:lnTo>
                      <a:pt x="11" y="35"/>
                    </a:lnTo>
                    <a:lnTo>
                      <a:pt x="12" y="28"/>
                    </a:lnTo>
                    <a:lnTo>
                      <a:pt x="14" y="21"/>
                    </a:lnTo>
                    <a:lnTo>
                      <a:pt x="16" y="13"/>
                    </a:lnTo>
                    <a:lnTo>
                      <a:pt x="19" y="6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4" y="7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8" y="13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F6CB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39" name="Freeform 309"/>
              <p:cNvSpPr>
                <a:spLocks/>
              </p:cNvSpPr>
              <p:nvPr/>
            </p:nvSpPr>
            <p:spPr bwMode="auto">
              <a:xfrm>
                <a:off x="1142" y="2649"/>
                <a:ext cx="40" cy="30"/>
              </a:xfrm>
              <a:custGeom>
                <a:avLst/>
                <a:gdLst>
                  <a:gd name="T0" fmla="*/ 40 w 200"/>
                  <a:gd name="T1" fmla="*/ 10 h 183"/>
                  <a:gd name="T2" fmla="*/ 40 w 200"/>
                  <a:gd name="T3" fmla="*/ 10 h 183"/>
                  <a:gd name="T4" fmla="*/ 40 w 200"/>
                  <a:gd name="T5" fmla="*/ 10 h 183"/>
                  <a:gd name="T6" fmla="*/ 40 w 200"/>
                  <a:gd name="T7" fmla="*/ 10 h 183"/>
                  <a:gd name="T8" fmla="*/ 40 w 200"/>
                  <a:gd name="T9" fmla="*/ 9 h 183"/>
                  <a:gd name="T10" fmla="*/ 39 w 200"/>
                  <a:gd name="T11" fmla="*/ 8 h 183"/>
                  <a:gd name="T12" fmla="*/ 38 w 200"/>
                  <a:gd name="T13" fmla="*/ 7 h 183"/>
                  <a:gd name="T14" fmla="*/ 38 w 200"/>
                  <a:gd name="T15" fmla="*/ 6 h 183"/>
                  <a:gd name="T16" fmla="*/ 37 w 200"/>
                  <a:gd name="T17" fmla="*/ 6 h 183"/>
                  <a:gd name="T18" fmla="*/ 38 w 200"/>
                  <a:gd name="T19" fmla="*/ 8 h 183"/>
                  <a:gd name="T20" fmla="*/ 38 w 200"/>
                  <a:gd name="T21" fmla="*/ 9 h 183"/>
                  <a:gd name="T22" fmla="*/ 38 w 200"/>
                  <a:gd name="T23" fmla="*/ 10 h 183"/>
                  <a:gd name="T24" fmla="*/ 38 w 200"/>
                  <a:gd name="T25" fmla="*/ 12 h 183"/>
                  <a:gd name="T26" fmla="*/ 37 w 200"/>
                  <a:gd name="T27" fmla="*/ 16 h 183"/>
                  <a:gd name="T28" fmla="*/ 36 w 200"/>
                  <a:gd name="T29" fmla="*/ 19 h 183"/>
                  <a:gd name="T30" fmla="*/ 34 w 200"/>
                  <a:gd name="T31" fmla="*/ 22 h 183"/>
                  <a:gd name="T32" fmla="*/ 31 w 200"/>
                  <a:gd name="T33" fmla="*/ 24 h 183"/>
                  <a:gd name="T34" fmla="*/ 29 w 200"/>
                  <a:gd name="T35" fmla="*/ 26 h 183"/>
                  <a:gd name="T36" fmla="*/ 25 w 200"/>
                  <a:gd name="T37" fmla="*/ 28 h 183"/>
                  <a:gd name="T38" fmla="*/ 22 w 200"/>
                  <a:gd name="T39" fmla="*/ 28 h 183"/>
                  <a:gd name="T40" fmla="*/ 18 w 200"/>
                  <a:gd name="T41" fmla="*/ 28 h 183"/>
                  <a:gd name="T42" fmla="*/ 15 w 200"/>
                  <a:gd name="T43" fmla="*/ 28 h 183"/>
                  <a:gd name="T44" fmla="*/ 11 w 200"/>
                  <a:gd name="T45" fmla="*/ 26 h 183"/>
                  <a:gd name="T46" fmla="*/ 8 w 200"/>
                  <a:gd name="T47" fmla="*/ 24 h 183"/>
                  <a:gd name="T48" fmla="*/ 6 w 200"/>
                  <a:gd name="T49" fmla="*/ 22 h 183"/>
                  <a:gd name="T50" fmla="*/ 4 w 200"/>
                  <a:gd name="T51" fmla="*/ 19 h 183"/>
                  <a:gd name="T52" fmla="*/ 3 w 200"/>
                  <a:gd name="T53" fmla="*/ 16 h 183"/>
                  <a:gd name="T54" fmla="*/ 2 w 200"/>
                  <a:gd name="T55" fmla="*/ 12 h 183"/>
                  <a:gd name="T56" fmla="*/ 2 w 200"/>
                  <a:gd name="T57" fmla="*/ 9 h 183"/>
                  <a:gd name="T58" fmla="*/ 2 w 200"/>
                  <a:gd name="T59" fmla="*/ 6 h 183"/>
                  <a:gd name="T60" fmla="*/ 3 w 200"/>
                  <a:gd name="T61" fmla="*/ 4 h 183"/>
                  <a:gd name="T62" fmla="*/ 5 w 200"/>
                  <a:gd name="T63" fmla="*/ 1 h 183"/>
                  <a:gd name="T64" fmla="*/ 5 w 200"/>
                  <a:gd name="T65" fmla="*/ 0 h 183"/>
                  <a:gd name="T66" fmla="*/ 4 w 200"/>
                  <a:gd name="T67" fmla="*/ 1 h 183"/>
                  <a:gd name="T68" fmla="*/ 3 w 200"/>
                  <a:gd name="T69" fmla="*/ 1 h 183"/>
                  <a:gd name="T70" fmla="*/ 2 w 200"/>
                  <a:gd name="T71" fmla="*/ 2 h 183"/>
                  <a:gd name="T72" fmla="*/ 1 w 200"/>
                  <a:gd name="T73" fmla="*/ 3 h 183"/>
                  <a:gd name="T74" fmla="*/ 1 w 200"/>
                  <a:gd name="T75" fmla="*/ 5 h 183"/>
                  <a:gd name="T76" fmla="*/ 0 w 200"/>
                  <a:gd name="T77" fmla="*/ 8 h 183"/>
                  <a:gd name="T78" fmla="*/ 0 w 200"/>
                  <a:gd name="T79" fmla="*/ 10 h 183"/>
                  <a:gd name="T80" fmla="*/ 0 w 200"/>
                  <a:gd name="T81" fmla="*/ 13 h 183"/>
                  <a:gd name="T82" fmla="*/ 1 w 200"/>
                  <a:gd name="T83" fmla="*/ 16 h 183"/>
                  <a:gd name="T84" fmla="*/ 2 w 200"/>
                  <a:gd name="T85" fmla="*/ 20 h 183"/>
                  <a:gd name="T86" fmla="*/ 5 w 200"/>
                  <a:gd name="T87" fmla="*/ 23 h 183"/>
                  <a:gd name="T88" fmla="*/ 7 w 200"/>
                  <a:gd name="T89" fmla="*/ 26 h 183"/>
                  <a:gd name="T90" fmla="*/ 10 w 200"/>
                  <a:gd name="T91" fmla="*/ 28 h 183"/>
                  <a:gd name="T92" fmla="*/ 14 w 200"/>
                  <a:gd name="T93" fmla="*/ 29 h 183"/>
                  <a:gd name="T94" fmla="*/ 18 w 200"/>
                  <a:gd name="T95" fmla="*/ 30 h 183"/>
                  <a:gd name="T96" fmla="*/ 22 w 200"/>
                  <a:gd name="T97" fmla="*/ 30 h 183"/>
                  <a:gd name="T98" fmla="*/ 26 w 200"/>
                  <a:gd name="T99" fmla="*/ 29 h 183"/>
                  <a:gd name="T100" fmla="*/ 29 w 200"/>
                  <a:gd name="T101" fmla="*/ 28 h 183"/>
                  <a:gd name="T102" fmla="*/ 33 w 200"/>
                  <a:gd name="T103" fmla="*/ 26 h 183"/>
                  <a:gd name="T104" fmla="*/ 35 w 200"/>
                  <a:gd name="T105" fmla="*/ 23 h 183"/>
                  <a:gd name="T106" fmla="*/ 37 w 200"/>
                  <a:gd name="T107" fmla="*/ 20 h 183"/>
                  <a:gd name="T108" fmla="*/ 39 w 200"/>
                  <a:gd name="T109" fmla="*/ 16 h 183"/>
                  <a:gd name="T110" fmla="*/ 40 w 200"/>
                  <a:gd name="T111" fmla="*/ 13 h 1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00"/>
                  <a:gd name="T169" fmla="*/ 0 h 183"/>
                  <a:gd name="T170" fmla="*/ 200 w 200"/>
                  <a:gd name="T171" fmla="*/ 183 h 18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00" h="183">
                    <a:moveTo>
                      <a:pt x="200" y="65"/>
                    </a:moveTo>
                    <a:lnTo>
                      <a:pt x="200" y="64"/>
                    </a:lnTo>
                    <a:lnTo>
                      <a:pt x="200" y="62"/>
                    </a:lnTo>
                    <a:lnTo>
                      <a:pt x="200" y="61"/>
                    </a:lnTo>
                    <a:lnTo>
                      <a:pt x="200" y="60"/>
                    </a:lnTo>
                    <a:lnTo>
                      <a:pt x="200" y="59"/>
                    </a:lnTo>
                    <a:lnTo>
                      <a:pt x="200" y="58"/>
                    </a:lnTo>
                    <a:lnTo>
                      <a:pt x="200" y="56"/>
                    </a:lnTo>
                    <a:lnTo>
                      <a:pt x="198" y="53"/>
                    </a:lnTo>
                    <a:lnTo>
                      <a:pt x="197" y="50"/>
                    </a:lnTo>
                    <a:lnTo>
                      <a:pt x="196" y="48"/>
                    </a:lnTo>
                    <a:lnTo>
                      <a:pt x="193" y="46"/>
                    </a:lnTo>
                    <a:lnTo>
                      <a:pt x="192" y="42"/>
                    </a:lnTo>
                    <a:lnTo>
                      <a:pt x="190" y="40"/>
                    </a:lnTo>
                    <a:lnTo>
                      <a:pt x="188" y="37"/>
                    </a:lnTo>
                    <a:lnTo>
                      <a:pt x="187" y="35"/>
                    </a:lnTo>
                    <a:lnTo>
                      <a:pt x="187" y="38"/>
                    </a:lnTo>
                    <a:lnTo>
                      <a:pt x="188" y="42"/>
                    </a:lnTo>
                    <a:lnTo>
                      <a:pt x="189" y="46"/>
                    </a:lnTo>
                    <a:lnTo>
                      <a:pt x="189" y="49"/>
                    </a:lnTo>
                    <a:lnTo>
                      <a:pt x="190" y="53"/>
                    </a:lnTo>
                    <a:lnTo>
                      <a:pt x="190" y="58"/>
                    </a:lnTo>
                    <a:lnTo>
                      <a:pt x="190" y="61"/>
                    </a:lnTo>
                    <a:lnTo>
                      <a:pt x="190" y="65"/>
                    </a:lnTo>
                    <a:lnTo>
                      <a:pt x="190" y="76"/>
                    </a:lnTo>
                    <a:lnTo>
                      <a:pt x="188" y="86"/>
                    </a:lnTo>
                    <a:lnTo>
                      <a:pt x="186" y="97"/>
                    </a:lnTo>
                    <a:lnTo>
                      <a:pt x="183" y="107"/>
                    </a:lnTo>
                    <a:lnTo>
                      <a:pt x="179" y="116"/>
                    </a:lnTo>
                    <a:lnTo>
                      <a:pt x="175" y="125"/>
                    </a:lnTo>
                    <a:lnTo>
                      <a:pt x="169" y="133"/>
                    </a:lnTo>
                    <a:lnTo>
                      <a:pt x="164" y="142"/>
                    </a:lnTo>
                    <a:lnTo>
                      <a:pt x="157" y="147"/>
                    </a:lnTo>
                    <a:lnTo>
                      <a:pt x="150" y="155"/>
                    </a:lnTo>
                    <a:lnTo>
                      <a:pt x="143" y="159"/>
                    </a:lnTo>
                    <a:lnTo>
                      <a:pt x="135" y="164"/>
                    </a:lnTo>
                    <a:lnTo>
                      <a:pt x="127" y="168"/>
                    </a:lnTo>
                    <a:lnTo>
                      <a:pt x="118" y="170"/>
                    </a:lnTo>
                    <a:lnTo>
                      <a:pt x="109" y="173"/>
                    </a:lnTo>
                    <a:lnTo>
                      <a:pt x="100" y="173"/>
                    </a:lnTo>
                    <a:lnTo>
                      <a:pt x="91" y="173"/>
                    </a:lnTo>
                    <a:lnTo>
                      <a:pt x="82" y="170"/>
                    </a:lnTo>
                    <a:lnTo>
                      <a:pt x="73" y="168"/>
                    </a:lnTo>
                    <a:lnTo>
                      <a:pt x="64" y="164"/>
                    </a:lnTo>
                    <a:lnTo>
                      <a:pt x="56" y="159"/>
                    </a:lnTo>
                    <a:lnTo>
                      <a:pt x="49" y="155"/>
                    </a:lnTo>
                    <a:lnTo>
                      <a:pt x="42" y="147"/>
                    </a:lnTo>
                    <a:lnTo>
                      <a:pt x="36" y="142"/>
                    </a:lnTo>
                    <a:lnTo>
                      <a:pt x="30" y="133"/>
                    </a:lnTo>
                    <a:lnTo>
                      <a:pt x="25" y="125"/>
                    </a:lnTo>
                    <a:lnTo>
                      <a:pt x="20" y="116"/>
                    </a:lnTo>
                    <a:lnTo>
                      <a:pt x="16" y="107"/>
                    </a:lnTo>
                    <a:lnTo>
                      <a:pt x="13" y="97"/>
                    </a:lnTo>
                    <a:lnTo>
                      <a:pt x="11" y="86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9" y="55"/>
                    </a:lnTo>
                    <a:lnTo>
                      <a:pt x="10" y="47"/>
                    </a:lnTo>
                    <a:lnTo>
                      <a:pt x="12" y="38"/>
                    </a:lnTo>
                    <a:lnTo>
                      <a:pt x="14" y="30"/>
                    </a:lnTo>
                    <a:lnTo>
                      <a:pt x="16" y="22"/>
                    </a:lnTo>
                    <a:lnTo>
                      <a:pt x="20" y="14"/>
                    </a:lnTo>
                    <a:lnTo>
                      <a:pt x="23" y="7"/>
                    </a:lnTo>
                    <a:lnTo>
                      <a:pt x="27" y="0"/>
                    </a:lnTo>
                    <a:lnTo>
                      <a:pt x="25" y="1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4" y="11"/>
                    </a:lnTo>
                    <a:lnTo>
                      <a:pt x="11" y="13"/>
                    </a:lnTo>
                    <a:lnTo>
                      <a:pt x="9" y="14"/>
                    </a:lnTo>
                    <a:lnTo>
                      <a:pt x="7" y="20"/>
                    </a:lnTo>
                    <a:lnTo>
                      <a:pt x="5" y="26"/>
                    </a:lnTo>
                    <a:lnTo>
                      <a:pt x="4" y="32"/>
                    </a:lnTo>
                    <a:lnTo>
                      <a:pt x="3" y="38"/>
                    </a:lnTo>
                    <a:lnTo>
                      <a:pt x="2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77"/>
                    </a:lnTo>
                    <a:lnTo>
                      <a:pt x="2" y="89"/>
                    </a:lnTo>
                    <a:lnTo>
                      <a:pt x="5" y="100"/>
                    </a:lnTo>
                    <a:lnTo>
                      <a:pt x="8" y="112"/>
                    </a:lnTo>
                    <a:lnTo>
                      <a:pt x="12" y="121"/>
                    </a:lnTo>
                    <a:lnTo>
                      <a:pt x="17" y="131"/>
                    </a:lnTo>
                    <a:lnTo>
                      <a:pt x="23" y="140"/>
                    </a:lnTo>
                    <a:lnTo>
                      <a:pt x="29" y="149"/>
                    </a:lnTo>
                    <a:lnTo>
                      <a:pt x="36" y="156"/>
                    </a:lnTo>
                    <a:lnTo>
                      <a:pt x="44" y="163"/>
                    </a:lnTo>
                    <a:lnTo>
                      <a:pt x="52" y="169"/>
                    </a:lnTo>
                    <a:lnTo>
                      <a:pt x="61" y="174"/>
                    </a:lnTo>
                    <a:lnTo>
                      <a:pt x="70" y="179"/>
                    </a:lnTo>
                    <a:lnTo>
                      <a:pt x="80" y="181"/>
                    </a:lnTo>
                    <a:lnTo>
                      <a:pt x="90" y="182"/>
                    </a:lnTo>
                    <a:lnTo>
                      <a:pt x="100" y="183"/>
                    </a:lnTo>
                    <a:lnTo>
                      <a:pt x="110" y="182"/>
                    </a:lnTo>
                    <a:lnTo>
                      <a:pt x="120" y="181"/>
                    </a:lnTo>
                    <a:lnTo>
                      <a:pt x="130" y="179"/>
                    </a:lnTo>
                    <a:lnTo>
                      <a:pt x="139" y="174"/>
                    </a:lnTo>
                    <a:lnTo>
                      <a:pt x="147" y="169"/>
                    </a:lnTo>
                    <a:lnTo>
                      <a:pt x="155" y="163"/>
                    </a:lnTo>
                    <a:lnTo>
                      <a:pt x="163" y="156"/>
                    </a:lnTo>
                    <a:lnTo>
                      <a:pt x="170" y="149"/>
                    </a:lnTo>
                    <a:lnTo>
                      <a:pt x="176" y="140"/>
                    </a:lnTo>
                    <a:lnTo>
                      <a:pt x="182" y="131"/>
                    </a:lnTo>
                    <a:lnTo>
                      <a:pt x="187" y="121"/>
                    </a:lnTo>
                    <a:lnTo>
                      <a:pt x="191" y="112"/>
                    </a:lnTo>
                    <a:lnTo>
                      <a:pt x="196" y="100"/>
                    </a:lnTo>
                    <a:lnTo>
                      <a:pt x="198" y="89"/>
                    </a:lnTo>
                    <a:lnTo>
                      <a:pt x="200" y="77"/>
                    </a:lnTo>
                    <a:lnTo>
                      <a:pt x="200" y="65"/>
                    </a:lnTo>
                    <a:close/>
                  </a:path>
                </a:pathLst>
              </a:custGeom>
              <a:solidFill>
                <a:srgbClr val="F6CB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40" name="Freeform 310"/>
              <p:cNvSpPr>
                <a:spLocks/>
              </p:cNvSpPr>
              <p:nvPr/>
            </p:nvSpPr>
            <p:spPr bwMode="auto">
              <a:xfrm>
                <a:off x="1143" y="2648"/>
                <a:ext cx="38" cy="30"/>
              </a:xfrm>
              <a:custGeom>
                <a:avLst/>
                <a:gdLst>
                  <a:gd name="T0" fmla="*/ 38 w 191"/>
                  <a:gd name="T1" fmla="*/ 11 h 183"/>
                  <a:gd name="T2" fmla="*/ 38 w 191"/>
                  <a:gd name="T3" fmla="*/ 10 h 183"/>
                  <a:gd name="T4" fmla="*/ 38 w 191"/>
                  <a:gd name="T5" fmla="*/ 10 h 183"/>
                  <a:gd name="T6" fmla="*/ 37 w 191"/>
                  <a:gd name="T7" fmla="*/ 9 h 183"/>
                  <a:gd name="T8" fmla="*/ 37 w 191"/>
                  <a:gd name="T9" fmla="*/ 8 h 183"/>
                  <a:gd name="T10" fmla="*/ 36 w 191"/>
                  <a:gd name="T11" fmla="*/ 7 h 183"/>
                  <a:gd name="T12" fmla="*/ 36 w 191"/>
                  <a:gd name="T13" fmla="*/ 6 h 183"/>
                  <a:gd name="T14" fmla="*/ 35 w 191"/>
                  <a:gd name="T15" fmla="*/ 5 h 183"/>
                  <a:gd name="T16" fmla="*/ 35 w 191"/>
                  <a:gd name="T17" fmla="*/ 6 h 183"/>
                  <a:gd name="T18" fmla="*/ 35 w 191"/>
                  <a:gd name="T19" fmla="*/ 7 h 183"/>
                  <a:gd name="T20" fmla="*/ 36 w 191"/>
                  <a:gd name="T21" fmla="*/ 9 h 183"/>
                  <a:gd name="T22" fmla="*/ 36 w 191"/>
                  <a:gd name="T23" fmla="*/ 11 h 183"/>
                  <a:gd name="T24" fmla="*/ 36 w 191"/>
                  <a:gd name="T25" fmla="*/ 13 h 183"/>
                  <a:gd name="T26" fmla="*/ 35 w 191"/>
                  <a:gd name="T27" fmla="*/ 17 h 183"/>
                  <a:gd name="T28" fmla="*/ 34 w 191"/>
                  <a:gd name="T29" fmla="*/ 20 h 183"/>
                  <a:gd name="T30" fmla="*/ 32 w 191"/>
                  <a:gd name="T31" fmla="*/ 22 h 183"/>
                  <a:gd name="T32" fmla="*/ 30 w 191"/>
                  <a:gd name="T33" fmla="*/ 25 h 183"/>
                  <a:gd name="T34" fmla="*/ 27 w 191"/>
                  <a:gd name="T35" fmla="*/ 26 h 183"/>
                  <a:gd name="T36" fmla="*/ 24 w 191"/>
                  <a:gd name="T37" fmla="*/ 28 h 183"/>
                  <a:gd name="T38" fmla="*/ 21 w 191"/>
                  <a:gd name="T39" fmla="*/ 28 h 183"/>
                  <a:gd name="T40" fmla="*/ 17 w 191"/>
                  <a:gd name="T41" fmla="*/ 28 h 183"/>
                  <a:gd name="T42" fmla="*/ 14 w 191"/>
                  <a:gd name="T43" fmla="*/ 28 h 183"/>
                  <a:gd name="T44" fmla="*/ 11 w 191"/>
                  <a:gd name="T45" fmla="*/ 26 h 183"/>
                  <a:gd name="T46" fmla="*/ 8 w 191"/>
                  <a:gd name="T47" fmla="*/ 25 h 183"/>
                  <a:gd name="T48" fmla="*/ 6 w 191"/>
                  <a:gd name="T49" fmla="*/ 22 h 183"/>
                  <a:gd name="T50" fmla="*/ 4 w 191"/>
                  <a:gd name="T51" fmla="*/ 20 h 183"/>
                  <a:gd name="T52" fmla="*/ 2 w 191"/>
                  <a:gd name="T53" fmla="*/ 17 h 183"/>
                  <a:gd name="T54" fmla="*/ 2 w 191"/>
                  <a:gd name="T55" fmla="*/ 13 h 183"/>
                  <a:gd name="T56" fmla="*/ 2 w 191"/>
                  <a:gd name="T57" fmla="*/ 10 h 183"/>
                  <a:gd name="T58" fmla="*/ 2 w 191"/>
                  <a:gd name="T59" fmla="*/ 7 h 183"/>
                  <a:gd name="T60" fmla="*/ 4 w 191"/>
                  <a:gd name="T61" fmla="*/ 4 h 183"/>
                  <a:gd name="T62" fmla="*/ 5 w 191"/>
                  <a:gd name="T63" fmla="*/ 1 h 183"/>
                  <a:gd name="T64" fmla="*/ 6 w 191"/>
                  <a:gd name="T65" fmla="*/ 0 h 183"/>
                  <a:gd name="T66" fmla="*/ 5 w 191"/>
                  <a:gd name="T67" fmla="*/ 1 h 183"/>
                  <a:gd name="T68" fmla="*/ 4 w 191"/>
                  <a:gd name="T69" fmla="*/ 1 h 183"/>
                  <a:gd name="T70" fmla="*/ 3 w 191"/>
                  <a:gd name="T71" fmla="*/ 2 h 183"/>
                  <a:gd name="T72" fmla="*/ 2 w 191"/>
                  <a:gd name="T73" fmla="*/ 3 h 183"/>
                  <a:gd name="T74" fmla="*/ 1 w 191"/>
                  <a:gd name="T75" fmla="*/ 6 h 183"/>
                  <a:gd name="T76" fmla="*/ 0 w 191"/>
                  <a:gd name="T77" fmla="*/ 8 h 183"/>
                  <a:gd name="T78" fmla="*/ 0 w 191"/>
                  <a:gd name="T79" fmla="*/ 10 h 183"/>
                  <a:gd name="T80" fmla="*/ 0 w 191"/>
                  <a:gd name="T81" fmla="*/ 14 h 183"/>
                  <a:gd name="T82" fmla="*/ 1 w 191"/>
                  <a:gd name="T83" fmla="*/ 17 h 183"/>
                  <a:gd name="T84" fmla="*/ 2 w 191"/>
                  <a:gd name="T85" fmla="*/ 20 h 183"/>
                  <a:gd name="T86" fmla="*/ 4 w 191"/>
                  <a:gd name="T87" fmla="*/ 23 h 183"/>
                  <a:gd name="T88" fmla="*/ 7 w 191"/>
                  <a:gd name="T89" fmla="*/ 26 h 183"/>
                  <a:gd name="T90" fmla="*/ 10 w 191"/>
                  <a:gd name="T91" fmla="*/ 28 h 183"/>
                  <a:gd name="T92" fmla="*/ 13 w 191"/>
                  <a:gd name="T93" fmla="*/ 29 h 183"/>
                  <a:gd name="T94" fmla="*/ 17 w 191"/>
                  <a:gd name="T95" fmla="*/ 30 h 183"/>
                  <a:gd name="T96" fmla="*/ 21 w 191"/>
                  <a:gd name="T97" fmla="*/ 30 h 183"/>
                  <a:gd name="T98" fmla="*/ 24 w 191"/>
                  <a:gd name="T99" fmla="*/ 29 h 183"/>
                  <a:gd name="T100" fmla="*/ 28 w 191"/>
                  <a:gd name="T101" fmla="*/ 28 h 183"/>
                  <a:gd name="T102" fmla="*/ 31 w 191"/>
                  <a:gd name="T103" fmla="*/ 26 h 183"/>
                  <a:gd name="T104" fmla="*/ 33 w 191"/>
                  <a:gd name="T105" fmla="*/ 23 h 183"/>
                  <a:gd name="T106" fmla="*/ 35 w 191"/>
                  <a:gd name="T107" fmla="*/ 20 h 183"/>
                  <a:gd name="T108" fmla="*/ 37 w 191"/>
                  <a:gd name="T109" fmla="*/ 17 h 183"/>
                  <a:gd name="T110" fmla="*/ 38 w 191"/>
                  <a:gd name="T111" fmla="*/ 14 h 1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91"/>
                  <a:gd name="T169" fmla="*/ 0 h 183"/>
                  <a:gd name="T170" fmla="*/ 191 w 191"/>
                  <a:gd name="T171" fmla="*/ 183 h 18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91" h="183">
                    <a:moveTo>
                      <a:pt x="191" y="71"/>
                    </a:moveTo>
                    <a:lnTo>
                      <a:pt x="191" y="68"/>
                    </a:lnTo>
                    <a:lnTo>
                      <a:pt x="189" y="66"/>
                    </a:lnTo>
                    <a:lnTo>
                      <a:pt x="189" y="64"/>
                    </a:lnTo>
                    <a:lnTo>
                      <a:pt x="189" y="61"/>
                    </a:lnTo>
                    <a:lnTo>
                      <a:pt x="189" y="59"/>
                    </a:lnTo>
                    <a:lnTo>
                      <a:pt x="189" y="56"/>
                    </a:lnTo>
                    <a:lnTo>
                      <a:pt x="188" y="54"/>
                    </a:lnTo>
                    <a:lnTo>
                      <a:pt x="188" y="52"/>
                    </a:lnTo>
                    <a:lnTo>
                      <a:pt x="187" y="48"/>
                    </a:lnTo>
                    <a:lnTo>
                      <a:pt x="185" y="46"/>
                    </a:lnTo>
                    <a:lnTo>
                      <a:pt x="183" y="43"/>
                    </a:lnTo>
                    <a:lnTo>
                      <a:pt x="181" y="41"/>
                    </a:lnTo>
                    <a:lnTo>
                      <a:pt x="179" y="38"/>
                    </a:lnTo>
                    <a:lnTo>
                      <a:pt x="178" y="35"/>
                    </a:lnTo>
                    <a:lnTo>
                      <a:pt x="176" y="32"/>
                    </a:lnTo>
                    <a:lnTo>
                      <a:pt x="174" y="30"/>
                    </a:lnTo>
                    <a:lnTo>
                      <a:pt x="175" y="35"/>
                    </a:lnTo>
                    <a:lnTo>
                      <a:pt x="177" y="40"/>
                    </a:lnTo>
                    <a:lnTo>
                      <a:pt x="178" y="44"/>
                    </a:lnTo>
                    <a:lnTo>
                      <a:pt x="179" y="49"/>
                    </a:lnTo>
                    <a:lnTo>
                      <a:pt x="180" y="55"/>
                    </a:lnTo>
                    <a:lnTo>
                      <a:pt x="180" y="60"/>
                    </a:lnTo>
                    <a:lnTo>
                      <a:pt x="180" y="66"/>
                    </a:lnTo>
                    <a:lnTo>
                      <a:pt x="181" y="71"/>
                    </a:lnTo>
                    <a:lnTo>
                      <a:pt x="180" y="82"/>
                    </a:lnTo>
                    <a:lnTo>
                      <a:pt x="179" y="91"/>
                    </a:lnTo>
                    <a:lnTo>
                      <a:pt x="177" y="101"/>
                    </a:lnTo>
                    <a:lnTo>
                      <a:pt x="174" y="110"/>
                    </a:lnTo>
                    <a:lnTo>
                      <a:pt x="170" y="120"/>
                    </a:lnTo>
                    <a:lnTo>
                      <a:pt x="166" y="128"/>
                    </a:lnTo>
                    <a:lnTo>
                      <a:pt x="161" y="136"/>
                    </a:lnTo>
                    <a:lnTo>
                      <a:pt x="156" y="143"/>
                    </a:lnTo>
                    <a:lnTo>
                      <a:pt x="149" y="150"/>
                    </a:lnTo>
                    <a:lnTo>
                      <a:pt x="143" y="156"/>
                    </a:lnTo>
                    <a:lnTo>
                      <a:pt x="136" y="161"/>
                    </a:lnTo>
                    <a:lnTo>
                      <a:pt x="128" y="165"/>
                    </a:lnTo>
                    <a:lnTo>
                      <a:pt x="121" y="169"/>
                    </a:lnTo>
                    <a:lnTo>
                      <a:pt x="112" y="171"/>
                    </a:lnTo>
                    <a:lnTo>
                      <a:pt x="104" y="173"/>
                    </a:lnTo>
                    <a:lnTo>
                      <a:pt x="95" y="173"/>
                    </a:lnTo>
                    <a:lnTo>
                      <a:pt x="86" y="173"/>
                    </a:lnTo>
                    <a:lnTo>
                      <a:pt x="78" y="171"/>
                    </a:lnTo>
                    <a:lnTo>
                      <a:pt x="70" y="169"/>
                    </a:lnTo>
                    <a:lnTo>
                      <a:pt x="61" y="165"/>
                    </a:lnTo>
                    <a:lnTo>
                      <a:pt x="53" y="161"/>
                    </a:lnTo>
                    <a:lnTo>
                      <a:pt x="46" y="156"/>
                    </a:lnTo>
                    <a:lnTo>
                      <a:pt x="40" y="150"/>
                    </a:lnTo>
                    <a:lnTo>
                      <a:pt x="34" y="143"/>
                    </a:lnTo>
                    <a:lnTo>
                      <a:pt x="28" y="136"/>
                    </a:lnTo>
                    <a:lnTo>
                      <a:pt x="23" y="128"/>
                    </a:lnTo>
                    <a:lnTo>
                      <a:pt x="19" y="120"/>
                    </a:lnTo>
                    <a:lnTo>
                      <a:pt x="15" y="110"/>
                    </a:lnTo>
                    <a:lnTo>
                      <a:pt x="12" y="101"/>
                    </a:lnTo>
                    <a:lnTo>
                      <a:pt x="10" y="91"/>
                    </a:lnTo>
                    <a:lnTo>
                      <a:pt x="9" y="82"/>
                    </a:lnTo>
                    <a:lnTo>
                      <a:pt x="9" y="71"/>
                    </a:lnTo>
                    <a:lnTo>
                      <a:pt x="9" y="60"/>
                    </a:lnTo>
                    <a:lnTo>
                      <a:pt x="10" y="50"/>
                    </a:lnTo>
                    <a:lnTo>
                      <a:pt x="12" y="41"/>
                    </a:lnTo>
                    <a:lnTo>
                      <a:pt x="15" y="32"/>
                    </a:lnTo>
                    <a:lnTo>
                      <a:pt x="18" y="23"/>
                    </a:lnTo>
                    <a:lnTo>
                      <a:pt x="22" y="14"/>
                    </a:lnTo>
                    <a:lnTo>
                      <a:pt x="27" y="7"/>
                    </a:lnTo>
                    <a:lnTo>
                      <a:pt x="32" y="0"/>
                    </a:lnTo>
                    <a:lnTo>
                      <a:pt x="30" y="1"/>
                    </a:lnTo>
                    <a:lnTo>
                      <a:pt x="27" y="2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20" y="7"/>
                    </a:lnTo>
                    <a:lnTo>
                      <a:pt x="18" y="10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10" y="19"/>
                    </a:lnTo>
                    <a:lnTo>
                      <a:pt x="7" y="26"/>
                    </a:lnTo>
                    <a:lnTo>
                      <a:pt x="5" y="34"/>
                    </a:lnTo>
                    <a:lnTo>
                      <a:pt x="3" y="41"/>
                    </a:lnTo>
                    <a:lnTo>
                      <a:pt x="2" y="48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71"/>
                    </a:lnTo>
                    <a:lnTo>
                      <a:pt x="0" y="83"/>
                    </a:lnTo>
                    <a:lnTo>
                      <a:pt x="2" y="94"/>
                    </a:lnTo>
                    <a:lnTo>
                      <a:pt x="4" y="104"/>
                    </a:lnTo>
                    <a:lnTo>
                      <a:pt x="7" y="115"/>
                    </a:lnTo>
                    <a:lnTo>
                      <a:pt x="11" y="125"/>
                    </a:lnTo>
                    <a:lnTo>
                      <a:pt x="16" y="134"/>
                    </a:lnTo>
                    <a:lnTo>
                      <a:pt x="21" y="143"/>
                    </a:lnTo>
                    <a:lnTo>
                      <a:pt x="27" y="151"/>
                    </a:lnTo>
                    <a:lnTo>
                      <a:pt x="34" y="158"/>
                    </a:lnTo>
                    <a:lnTo>
                      <a:pt x="41" y="164"/>
                    </a:lnTo>
                    <a:lnTo>
                      <a:pt x="49" y="170"/>
                    </a:lnTo>
                    <a:lnTo>
                      <a:pt x="57" y="175"/>
                    </a:lnTo>
                    <a:lnTo>
                      <a:pt x="67" y="179"/>
                    </a:lnTo>
                    <a:lnTo>
                      <a:pt x="76" y="182"/>
                    </a:lnTo>
                    <a:lnTo>
                      <a:pt x="85" y="183"/>
                    </a:lnTo>
                    <a:lnTo>
                      <a:pt x="95" y="183"/>
                    </a:lnTo>
                    <a:lnTo>
                      <a:pt x="105" y="183"/>
                    </a:lnTo>
                    <a:lnTo>
                      <a:pt x="114" y="182"/>
                    </a:lnTo>
                    <a:lnTo>
                      <a:pt x="123" y="179"/>
                    </a:lnTo>
                    <a:lnTo>
                      <a:pt x="132" y="175"/>
                    </a:lnTo>
                    <a:lnTo>
                      <a:pt x="140" y="170"/>
                    </a:lnTo>
                    <a:lnTo>
                      <a:pt x="148" y="164"/>
                    </a:lnTo>
                    <a:lnTo>
                      <a:pt x="155" y="158"/>
                    </a:lnTo>
                    <a:lnTo>
                      <a:pt x="162" y="151"/>
                    </a:lnTo>
                    <a:lnTo>
                      <a:pt x="168" y="143"/>
                    </a:lnTo>
                    <a:lnTo>
                      <a:pt x="173" y="134"/>
                    </a:lnTo>
                    <a:lnTo>
                      <a:pt x="178" y="125"/>
                    </a:lnTo>
                    <a:lnTo>
                      <a:pt x="182" y="115"/>
                    </a:lnTo>
                    <a:lnTo>
                      <a:pt x="185" y="104"/>
                    </a:lnTo>
                    <a:lnTo>
                      <a:pt x="188" y="94"/>
                    </a:lnTo>
                    <a:lnTo>
                      <a:pt x="189" y="83"/>
                    </a:lnTo>
                    <a:lnTo>
                      <a:pt x="191" y="71"/>
                    </a:lnTo>
                    <a:close/>
                  </a:path>
                </a:pathLst>
              </a:custGeom>
              <a:solidFill>
                <a:srgbClr val="F7CDA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41" name="Freeform 311"/>
              <p:cNvSpPr>
                <a:spLocks/>
              </p:cNvSpPr>
              <p:nvPr/>
            </p:nvSpPr>
            <p:spPr bwMode="auto">
              <a:xfrm>
                <a:off x="1143" y="2647"/>
                <a:ext cx="37" cy="30"/>
              </a:xfrm>
              <a:custGeom>
                <a:avLst/>
                <a:gdLst>
                  <a:gd name="T0" fmla="*/ 37 w 181"/>
                  <a:gd name="T1" fmla="*/ 12 h 185"/>
                  <a:gd name="T2" fmla="*/ 37 w 181"/>
                  <a:gd name="T3" fmla="*/ 11 h 185"/>
                  <a:gd name="T4" fmla="*/ 37 w 181"/>
                  <a:gd name="T5" fmla="*/ 9 h 185"/>
                  <a:gd name="T6" fmla="*/ 36 w 181"/>
                  <a:gd name="T7" fmla="*/ 8 h 185"/>
                  <a:gd name="T8" fmla="*/ 36 w 181"/>
                  <a:gd name="T9" fmla="*/ 7 h 185"/>
                  <a:gd name="T10" fmla="*/ 35 w 181"/>
                  <a:gd name="T11" fmla="*/ 6 h 185"/>
                  <a:gd name="T12" fmla="*/ 34 w 181"/>
                  <a:gd name="T13" fmla="*/ 6 h 185"/>
                  <a:gd name="T14" fmla="*/ 33 w 181"/>
                  <a:gd name="T15" fmla="*/ 5 h 185"/>
                  <a:gd name="T16" fmla="*/ 33 w 181"/>
                  <a:gd name="T17" fmla="*/ 5 h 185"/>
                  <a:gd name="T18" fmla="*/ 34 w 181"/>
                  <a:gd name="T19" fmla="*/ 7 h 185"/>
                  <a:gd name="T20" fmla="*/ 35 w 181"/>
                  <a:gd name="T21" fmla="*/ 9 h 185"/>
                  <a:gd name="T22" fmla="*/ 35 w 181"/>
                  <a:gd name="T23" fmla="*/ 11 h 185"/>
                  <a:gd name="T24" fmla="*/ 35 w 181"/>
                  <a:gd name="T25" fmla="*/ 14 h 185"/>
                  <a:gd name="T26" fmla="*/ 34 w 181"/>
                  <a:gd name="T27" fmla="*/ 17 h 185"/>
                  <a:gd name="T28" fmla="*/ 33 w 181"/>
                  <a:gd name="T29" fmla="*/ 20 h 185"/>
                  <a:gd name="T30" fmla="*/ 31 w 181"/>
                  <a:gd name="T31" fmla="*/ 23 h 185"/>
                  <a:gd name="T32" fmla="*/ 29 w 181"/>
                  <a:gd name="T33" fmla="*/ 24 h 185"/>
                  <a:gd name="T34" fmla="*/ 27 w 181"/>
                  <a:gd name="T35" fmla="*/ 26 h 185"/>
                  <a:gd name="T36" fmla="*/ 24 w 181"/>
                  <a:gd name="T37" fmla="*/ 27 h 185"/>
                  <a:gd name="T38" fmla="*/ 20 w 181"/>
                  <a:gd name="T39" fmla="*/ 28 h 185"/>
                  <a:gd name="T40" fmla="*/ 17 w 181"/>
                  <a:gd name="T41" fmla="*/ 28 h 185"/>
                  <a:gd name="T42" fmla="*/ 14 w 181"/>
                  <a:gd name="T43" fmla="*/ 27 h 185"/>
                  <a:gd name="T44" fmla="*/ 11 w 181"/>
                  <a:gd name="T45" fmla="*/ 26 h 185"/>
                  <a:gd name="T46" fmla="*/ 8 w 181"/>
                  <a:gd name="T47" fmla="*/ 24 h 185"/>
                  <a:gd name="T48" fmla="*/ 6 w 181"/>
                  <a:gd name="T49" fmla="*/ 23 h 185"/>
                  <a:gd name="T50" fmla="*/ 4 w 181"/>
                  <a:gd name="T51" fmla="*/ 20 h 185"/>
                  <a:gd name="T52" fmla="*/ 3 w 181"/>
                  <a:gd name="T53" fmla="*/ 17 h 185"/>
                  <a:gd name="T54" fmla="*/ 2 w 181"/>
                  <a:gd name="T55" fmla="*/ 14 h 185"/>
                  <a:gd name="T56" fmla="*/ 2 w 181"/>
                  <a:gd name="T57" fmla="*/ 11 h 185"/>
                  <a:gd name="T58" fmla="*/ 3 w 181"/>
                  <a:gd name="T59" fmla="*/ 7 h 185"/>
                  <a:gd name="T60" fmla="*/ 4 w 181"/>
                  <a:gd name="T61" fmla="*/ 4 h 185"/>
                  <a:gd name="T62" fmla="*/ 7 w 181"/>
                  <a:gd name="T63" fmla="*/ 1 h 185"/>
                  <a:gd name="T64" fmla="*/ 8 w 181"/>
                  <a:gd name="T65" fmla="*/ 0 h 185"/>
                  <a:gd name="T66" fmla="*/ 7 w 181"/>
                  <a:gd name="T67" fmla="*/ 1 h 185"/>
                  <a:gd name="T68" fmla="*/ 5 w 181"/>
                  <a:gd name="T69" fmla="*/ 1 h 185"/>
                  <a:gd name="T70" fmla="*/ 4 w 181"/>
                  <a:gd name="T71" fmla="*/ 2 h 185"/>
                  <a:gd name="T72" fmla="*/ 3 w 181"/>
                  <a:gd name="T73" fmla="*/ 3 h 185"/>
                  <a:gd name="T74" fmla="*/ 1 w 181"/>
                  <a:gd name="T75" fmla="*/ 6 h 185"/>
                  <a:gd name="T76" fmla="*/ 1 w 181"/>
                  <a:gd name="T77" fmla="*/ 8 h 185"/>
                  <a:gd name="T78" fmla="*/ 0 w 181"/>
                  <a:gd name="T79" fmla="*/ 11 h 185"/>
                  <a:gd name="T80" fmla="*/ 0 w 181"/>
                  <a:gd name="T81" fmla="*/ 14 h 185"/>
                  <a:gd name="T82" fmla="*/ 1 w 181"/>
                  <a:gd name="T83" fmla="*/ 18 h 185"/>
                  <a:gd name="T84" fmla="*/ 2 w 181"/>
                  <a:gd name="T85" fmla="*/ 21 h 185"/>
                  <a:gd name="T86" fmla="*/ 4 w 181"/>
                  <a:gd name="T87" fmla="*/ 24 h 185"/>
                  <a:gd name="T88" fmla="*/ 7 w 181"/>
                  <a:gd name="T89" fmla="*/ 26 h 185"/>
                  <a:gd name="T90" fmla="*/ 10 w 181"/>
                  <a:gd name="T91" fmla="*/ 28 h 185"/>
                  <a:gd name="T92" fmla="*/ 13 w 181"/>
                  <a:gd name="T93" fmla="*/ 29 h 185"/>
                  <a:gd name="T94" fmla="*/ 17 w 181"/>
                  <a:gd name="T95" fmla="*/ 30 h 185"/>
                  <a:gd name="T96" fmla="*/ 20 w 181"/>
                  <a:gd name="T97" fmla="*/ 30 h 185"/>
                  <a:gd name="T98" fmla="*/ 24 w 181"/>
                  <a:gd name="T99" fmla="*/ 29 h 185"/>
                  <a:gd name="T100" fmla="*/ 27 w 181"/>
                  <a:gd name="T101" fmla="*/ 28 h 185"/>
                  <a:gd name="T102" fmla="*/ 30 w 181"/>
                  <a:gd name="T103" fmla="*/ 26 h 185"/>
                  <a:gd name="T104" fmla="*/ 33 w 181"/>
                  <a:gd name="T105" fmla="*/ 24 h 185"/>
                  <a:gd name="T106" fmla="*/ 35 w 181"/>
                  <a:gd name="T107" fmla="*/ 21 h 185"/>
                  <a:gd name="T108" fmla="*/ 36 w 181"/>
                  <a:gd name="T109" fmla="*/ 18 h 185"/>
                  <a:gd name="T110" fmla="*/ 37 w 181"/>
                  <a:gd name="T111" fmla="*/ 14 h 18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1"/>
                  <a:gd name="T169" fmla="*/ 0 h 185"/>
                  <a:gd name="T170" fmla="*/ 181 w 181"/>
                  <a:gd name="T171" fmla="*/ 185 h 18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1" h="185">
                    <a:moveTo>
                      <a:pt x="181" y="77"/>
                    </a:moveTo>
                    <a:lnTo>
                      <a:pt x="181" y="73"/>
                    </a:lnTo>
                    <a:lnTo>
                      <a:pt x="181" y="70"/>
                    </a:lnTo>
                    <a:lnTo>
                      <a:pt x="181" y="65"/>
                    </a:lnTo>
                    <a:lnTo>
                      <a:pt x="180" y="61"/>
                    </a:lnTo>
                    <a:lnTo>
                      <a:pt x="180" y="58"/>
                    </a:lnTo>
                    <a:lnTo>
                      <a:pt x="179" y="54"/>
                    </a:lnTo>
                    <a:lnTo>
                      <a:pt x="178" y="50"/>
                    </a:lnTo>
                    <a:lnTo>
                      <a:pt x="178" y="47"/>
                    </a:lnTo>
                    <a:lnTo>
                      <a:pt x="176" y="44"/>
                    </a:lnTo>
                    <a:lnTo>
                      <a:pt x="174" y="41"/>
                    </a:lnTo>
                    <a:lnTo>
                      <a:pt x="171" y="38"/>
                    </a:lnTo>
                    <a:lnTo>
                      <a:pt x="169" y="36"/>
                    </a:lnTo>
                    <a:lnTo>
                      <a:pt x="167" y="34"/>
                    </a:lnTo>
                    <a:lnTo>
                      <a:pt x="165" y="31"/>
                    </a:lnTo>
                    <a:lnTo>
                      <a:pt x="163" y="29"/>
                    </a:lnTo>
                    <a:lnTo>
                      <a:pt x="160" y="26"/>
                    </a:lnTo>
                    <a:lnTo>
                      <a:pt x="163" y="31"/>
                    </a:lnTo>
                    <a:lnTo>
                      <a:pt x="165" y="37"/>
                    </a:lnTo>
                    <a:lnTo>
                      <a:pt x="167" y="43"/>
                    </a:lnTo>
                    <a:lnTo>
                      <a:pt x="169" y="50"/>
                    </a:lnTo>
                    <a:lnTo>
                      <a:pt x="170" y="56"/>
                    </a:lnTo>
                    <a:lnTo>
                      <a:pt x="171" y="64"/>
                    </a:lnTo>
                    <a:lnTo>
                      <a:pt x="172" y="70"/>
                    </a:lnTo>
                    <a:lnTo>
                      <a:pt x="172" y="77"/>
                    </a:lnTo>
                    <a:lnTo>
                      <a:pt x="172" y="86"/>
                    </a:lnTo>
                    <a:lnTo>
                      <a:pt x="170" y="96"/>
                    </a:lnTo>
                    <a:lnTo>
                      <a:pt x="168" y="106"/>
                    </a:lnTo>
                    <a:lnTo>
                      <a:pt x="166" y="114"/>
                    </a:lnTo>
                    <a:lnTo>
                      <a:pt x="162" y="124"/>
                    </a:lnTo>
                    <a:lnTo>
                      <a:pt x="158" y="131"/>
                    </a:lnTo>
                    <a:lnTo>
                      <a:pt x="154" y="139"/>
                    </a:lnTo>
                    <a:lnTo>
                      <a:pt x="148" y="145"/>
                    </a:lnTo>
                    <a:lnTo>
                      <a:pt x="143" y="151"/>
                    </a:lnTo>
                    <a:lnTo>
                      <a:pt x="136" y="157"/>
                    </a:lnTo>
                    <a:lnTo>
                      <a:pt x="130" y="162"/>
                    </a:lnTo>
                    <a:lnTo>
                      <a:pt x="123" y="167"/>
                    </a:lnTo>
                    <a:lnTo>
                      <a:pt x="115" y="169"/>
                    </a:lnTo>
                    <a:lnTo>
                      <a:pt x="107" y="171"/>
                    </a:lnTo>
                    <a:lnTo>
                      <a:pt x="99" y="174"/>
                    </a:lnTo>
                    <a:lnTo>
                      <a:pt x="91" y="174"/>
                    </a:lnTo>
                    <a:lnTo>
                      <a:pt x="83" y="174"/>
                    </a:lnTo>
                    <a:lnTo>
                      <a:pt x="75" y="171"/>
                    </a:lnTo>
                    <a:lnTo>
                      <a:pt x="67" y="169"/>
                    </a:lnTo>
                    <a:lnTo>
                      <a:pt x="59" y="167"/>
                    </a:lnTo>
                    <a:lnTo>
                      <a:pt x="52" y="162"/>
                    </a:lnTo>
                    <a:lnTo>
                      <a:pt x="45" y="157"/>
                    </a:lnTo>
                    <a:lnTo>
                      <a:pt x="39" y="151"/>
                    </a:lnTo>
                    <a:lnTo>
                      <a:pt x="33" y="145"/>
                    </a:lnTo>
                    <a:lnTo>
                      <a:pt x="28" y="139"/>
                    </a:lnTo>
                    <a:lnTo>
                      <a:pt x="23" y="131"/>
                    </a:lnTo>
                    <a:lnTo>
                      <a:pt x="19" y="124"/>
                    </a:lnTo>
                    <a:lnTo>
                      <a:pt x="16" y="114"/>
                    </a:lnTo>
                    <a:lnTo>
                      <a:pt x="13" y="106"/>
                    </a:lnTo>
                    <a:lnTo>
                      <a:pt x="11" y="96"/>
                    </a:lnTo>
                    <a:lnTo>
                      <a:pt x="10" y="86"/>
                    </a:lnTo>
                    <a:lnTo>
                      <a:pt x="9" y="77"/>
                    </a:lnTo>
                    <a:lnTo>
                      <a:pt x="10" y="65"/>
                    </a:lnTo>
                    <a:lnTo>
                      <a:pt x="11" y="54"/>
                    </a:lnTo>
                    <a:lnTo>
                      <a:pt x="14" y="43"/>
                    </a:lnTo>
                    <a:lnTo>
                      <a:pt x="18" y="34"/>
                    </a:lnTo>
                    <a:lnTo>
                      <a:pt x="22" y="24"/>
                    </a:lnTo>
                    <a:lnTo>
                      <a:pt x="27" y="16"/>
                    </a:lnTo>
                    <a:lnTo>
                      <a:pt x="33" y="7"/>
                    </a:lnTo>
                    <a:lnTo>
                      <a:pt x="40" y="0"/>
                    </a:lnTo>
                    <a:lnTo>
                      <a:pt x="37" y="1"/>
                    </a:lnTo>
                    <a:lnTo>
                      <a:pt x="35" y="2"/>
                    </a:lnTo>
                    <a:lnTo>
                      <a:pt x="32" y="4"/>
                    </a:lnTo>
                    <a:lnTo>
                      <a:pt x="29" y="6"/>
                    </a:lnTo>
                    <a:lnTo>
                      <a:pt x="26" y="7"/>
                    </a:lnTo>
                    <a:lnTo>
                      <a:pt x="23" y="8"/>
                    </a:lnTo>
                    <a:lnTo>
                      <a:pt x="21" y="11"/>
                    </a:lnTo>
                    <a:lnTo>
                      <a:pt x="18" y="12"/>
                    </a:lnTo>
                    <a:lnTo>
                      <a:pt x="14" y="19"/>
                    </a:lnTo>
                    <a:lnTo>
                      <a:pt x="11" y="26"/>
                    </a:lnTo>
                    <a:lnTo>
                      <a:pt x="7" y="34"/>
                    </a:lnTo>
                    <a:lnTo>
                      <a:pt x="5" y="42"/>
                    </a:lnTo>
                    <a:lnTo>
                      <a:pt x="3" y="50"/>
                    </a:lnTo>
                    <a:lnTo>
                      <a:pt x="1" y="59"/>
                    </a:lnTo>
                    <a:lnTo>
                      <a:pt x="0" y="67"/>
                    </a:lnTo>
                    <a:lnTo>
                      <a:pt x="0" y="77"/>
                    </a:lnTo>
                    <a:lnTo>
                      <a:pt x="1" y="88"/>
                    </a:lnTo>
                    <a:lnTo>
                      <a:pt x="2" y="98"/>
                    </a:lnTo>
                    <a:lnTo>
                      <a:pt x="4" y="109"/>
                    </a:lnTo>
                    <a:lnTo>
                      <a:pt x="7" y="119"/>
                    </a:lnTo>
                    <a:lnTo>
                      <a:pt x="11" y="128"/>
                    </a:lnTo>
                    <a:lnTo>
                      <a:pt x="16" y="137"/>
                    </a:lnTo>
                    <a:lnTo>
                      <a:pt x="21" y="145"/>
                    </a:lnTo>
                    <a:lnTo>
                      <a:pt x="27" y="154"/>
                    </a:lnTo>
                    <a:lnTo>
                      <a:pt x="33" y="159"/>
                    </a:lnTo>
                    <a:lnTo>
                      <a:pt x="40" y="167"/>
                    </a:lnTo>
                    <a:lnTo>
                      <a:pt x="47" y="171"/>
                    </a:lnTo>
                    <a:lnTo>
                      <a:pt x="55" y="176"/>
                    </a:lnTo>
                    <a:lnTo>
                      <a:pt x="64" y="180"/>
                    </a:lnTo>
                    <a:lnTo>
                      <a:pt x="73" y="182"/>
                    </a:lnTo>
                    <a:lnTo>
                      <a:pt x="82" y="185"/>
                    </a:lnTo>
                    <a:lnTo>
                      <a:pt x="91" y="185"/>
                    </a:lnTo>
                    <a:lnTo>
                      <a:pt x="100" y="185"/>
                    </a:lnTo>
                    <a:lnTo>
                      <a:pt x="109" y="182"/>
                    </a:lnTo>
                    <a:lnTo>
                      <a:pt x="118" y="180"/>
                    </a:lnTo>
                    <a:lnTo>
                      <a:pt x="126" y="176"/>
                    </a:lnTo>
                    <a:lnTo>
                      <a:pt x="134" y="171"/>
                    </a:lnTo>
                    <a:lnTo>
                      <a:pt x="141" y="167"/>
                    </a:lnTo>
                    <a:lnTo>
                      <a:pt x="148" y="159"/>
                    </a:lnTo>
                    <a:lnTo>
                      <a:pt x="155" y="154"/>
                    </a:lnTo>
                    <a:lnTo>
                      <a:pt x="160" y="145"/>
                    </a:lnTo>
                    <a:lnTo>
                      <a:pt x="166" y="137"/>
                    </a:lnTo>
                    <a:lnTo>
                      <a:pt x="170" y="128"/>
                    </a:lnTo>
                    <a:lnTo>
                      <a:pt x="174" y="119"/>
                    </a:lnTo>
                    <a:lnTo>
                      <a:pt x="177" y="109"/>
                    </a:lnTo>
                    <a:lnTo>
                      <a:pt x="179" y="98"/>
                    </a:lnTo>
                    <a:lnTo>
                      <a:pt x="181" y="88"/>
                    </a:lnTo>
                    <a:lnTo>
                      <a:pt x="181" y="77"/>
                    </a:lnTo>
                    <a:close/>
                  </a:path>
                </a:pathLst>
              </a:custGeom>
              <a:solidFill>
                <a:srgbClr val="F7CFA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42" name="Freeform 312"/>
              <p:cNvSpPr>
                <a:spLocks/>
              </p:cNvSpPr>
              <p:nvPr/>
            </p:nvSpPr>
            <p:spPr bwMode="auto">
              <a:xfrm>
                <a:off x="1144" y="2646"/>
                <a:ext cx="35" cy="30"/>
              </a:xfrm>
              <a:custGeom>
                <a:avLst/>
                <a:gdLst>
                  <a:gd name="T0" fmla="*/ 35 w 172"/>
                  <a:gd name="T1" fmla="*/ 13 h 184"/>
                  <a:gd name="T2" fmla="*/ 35 w 172"/>
                  <a:gd name="T3" fmla="*/ 11 h 184"/>
                  <a:gd name="T4" fmla="*/ 34 w 172"/>
                  <a:gd name="T5" fmla="*/ 9 h 184"/>
                  <a:gd name="T6" fmla="*/ 34 w 172"/>
                  <a:gd name="T7" fmla="*/ 8 h 184"/>
                  <a:gd name="T8" fmla="*/ 33 w 172"/>
                  <a:gd name="T9" fmla="*/ 6 h 184"/>
                  <a:gd name="T10" fmla="*/ 32 w 172"/>
                  <a:gd name="T11" fmla="*/ 5 h 184"/>
                  <a:gd name="T12" fmla="*/ 31 w 172"/>
                  <a:gd name="T13" fmla="*/ 5 h 184"/>
                  <a:gd name="T14" fmla="*/ 30 w 172"/>
                  <a:gd name="T15" fmla="*/ 4 h 184"/>
                  <a:gd name="T16" fmla="*/ 30 w 172"/>
                  <a:gd name="T17" fmla="*/ 4 h 184"/>
                  <a:gd name="T18" fmla="*/ 32 w 172"/>
                  <a:gd name="T19" fmla="*/ 7 h 184"/>
                  <a:gd name="T20" fmla="*/ 33 w 172"/>
                  <a:gd name="T21" fmla="*/ 9 h 184"/>
                  <a:gd name="T22" fmla="*/ 33 w 172"/>
                  <a:gd name="T23" fmla="*/ 12 h 184"/>
                  <a:gd name="T24" fmla="*/ 33 w 172"/>
                  <a:gd name="T25" fmla="*/ 15 h 184"/>
                  <a:gd name="T26" fmla="*/ 32 w 172"/>
                  <a:gd name="T27" fmla="*/ 18 h 184"/>
                  <a:gd name="T28" fmla="*/ 31 w 172"/>
                  <a:gd name="T29" fmla="*/ 20 h 184"/>
                  <a:gd name="T30" fmla="*/ 30 w 172"/>
                  <a:gd name="T31" fmla="*/ 23 h 184"/>
                  <a:gd name="T32" fmla="*/ 27 w 172"/>
                  <a:gd name="T33" fmla="*/ 25 h 184"/>
                  <a:gd name="T34" fmla="*/ 25 w 172"/>
                  <a:gd name="T35" fmla="*/ 26 h 184"/>
                  <a:gd name="T36" fmla="*/ 22 w 172"/>
                  <a:gd name="T37" fmla="*/ 28 h 184"/>
                  <a:gd name="T38" fmla="*/ 19 w 172"/>
                  <a:gd name="T39" fmla="*/ 28 h 184"/>
                  <a:gd name="T40" fmla="*/ 16 w 172"/>
                  <a:gd name="T41" fmla="*/ 28 h 184"/>
                  <a:gd name="T42" fmla="*/ 13 w 172"/>
                  <a:gd name="T43" fmla="*/ 28 h 184"/>
                  <a:gd name="T44" fmla="*/ 10 w 172"/>
                  <a:gd name="T45" fmla="*/ 26 h 184"/>
                  <a:gd name="T46" fmla="*/ 7 w 172"/>
                  <a:gd name="T47" fmla="*/ 25 h 184"/>
                  <a:gd name="T48" fmla="*/ 5 w 172"/>
                  <a:gd name="T49" fmla="*/ 23 h 184"/>
                  <a:gd name="T50" fmla="*/ 4 w 172"/>
                  <a:gd name="T51" fmla="*/ 20 h 184"/>
                  <a:gd name="T52" fmla="*/ 2 w 172"/>
                  <a:gd name="T53" fmla="*/ 18 h 184"/>
                  <a:gd name="T54" fmla="*/ 2 w 172"/>
                  <a:gd name="T55" fmla="*/ 15 h 184"/>
                  <a:gd name="T56" fmla="*/ 2 w 172"/>
                  <a:gd name="T57" fmla="*/ 11 h 184"/>
                  <a:gd name="T58" fmla="*/ 3 w 172"/>
                  <a:gd name="T59" fmla="*/ 7 h 184"/>
                  <a:gd name="T60" fmla="*/ 5 w 172"/>
                  <a:gd name="T61" fmla="*/ 4 h 184"/>
                  <a:gd name="T62" fmla="*/ 8 w 172"/>
                  <a:gd name="T63" fmla="*/ 1 h 184"/>
                  <a:gd name="T64" fmla="*/ 9 w 172"/>
                  <a:gd name="T65" fmla="*/ 0 h 184"/>
                  <a:gd name="T66" fmla="*/ 8 w 172"/>
                  <a:gd name="T67" fmla="*/ 1 h 184"/>
                  <a:gd name="T68" fmla="*/ 7 w 172"/>
                  <a:gd name="T69" fmla="*/ 1 h 184"/>
                  <a:gd name="T70" fmla="*/ 5 w 172"/>
                  <a:gd name="T71" fmla="*/ 2 h 184"/>
                  <a:gd name="T72" fmla="*/ 4 w 172"/>
                  <a:gd name="T73" fmla="*/ 3 h 184"/>
                  <a:gd name="T74" fmla="*/ 2 w 172"/>
                  <a:gd name="T75" fmla="*/ 6 h 184"/>
                  <a:gd name="T76" fmla="*/ 1 w 172"/>
                  <a:gd name="T77" fmla="*/ 8 h 184"/>
                  <a:gd name="T78" fmla="*/ 0 w 172"/>
                  <a:gd name="T79" fmla="*/ 12 h 184"/>
                  <a:gd name="T80" fmla="*/ 0 w 172"/>
                  <a:gd name="T81" fmla="*/ 15 h 184"/>
                  <a:gd name="T82" fmla="*/ 1 w 172"/>
                  <a:gd name="T83" fmla="*/ 18 h 184"/>
                  <a:gd name="T84" fmla="*/ 2 w 172"/>
                  <a:gd name="T85" fmla="*/ 21 h 184"/>
                  <a:gd name="T86" fmla="*/ 4 w 172"/>
                  <a:gd name="T87" fmla="*/ 24 h 184"/>
                  <a:gd name="T88" fmla="*/ 6 w 172"/>
                  <a:gd name="T89" fmla="*/ 26 h 184"/>
                  <a:gd name="T90" fmla="*/ 9 w 172"/>
                  <a:gd name="T91" fmla="*/ 28 h 184"/>
                  <a:gd name="T92" fmla="*/ 12 w 172"/>
                  <a:gd name="T93" fmla="*/ 29 h 184"/>
                  <a:gd name="T94" fmla="*/ 16 w 172"/>
                  <a:gd name="T95" fmla="*/ 30 h 184"/>
                  <a:gd name="T96" fmla="*/ 19 w 172"/>
                  <a:gd name="T97" fmla="*/ 30 h 184"/>
                  <a:gd name="T98" fmla="*/ 23 w 172"/>
                  <a:gd name="T99" fmla="*/ 29 h 184"/>
                  <a:gd name="T100" fmla="*/ 26 w 172"/>
                  <a:gd name="T101" fmla="*/ 28 h 184"/>
                  <a:gd name="T102" fmla="*/ 28 w 172"/>
                  <a:gd name="T103" fmla="*/ 26 h 184"/>
                  <a:gd name="T104" fmla="*/ 31 w 172"/>
                  <a:gd name="T105" fmla="*/ 24 h 184"/>
                  <a:gd name="T106" fmla="*/ 33 w 172"/>
                  <a:gd name="T107" fmla="*/ 21 h 184"/>
                  <a:gd name="T108" fmla="*/ 34 w 172"/>
                  <a:gd name="T109" fmla="*/ 18 h 184"/>
                  <a:gd name="T110" fmla="*/ 35 w 172"/>
                  <a:gd name="T111" fmla="*/ 15 h 18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72"/>
                  <a:gd name="T169" fmla="*/ 0 h 184"/>
                  <a:gd name="T170" fmla="*/ 172 w 172"/>
                  <a:gd name="T171" fmla="*/ 184 h 18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72" h="184">
                    <a:moveTo>
                      <a:pt x="172" y="82"/>
                    </a:moveTo>
                    <a:lnTo>
                      <a:pt x="171" y="77"/>
                    </a:lnTo>
                    <a:lnTo>
                      <a:pt x="171" y="71"/>
                    </a:lnTo>
                    <a:lnTo>
                      <a:pt x="171" y="66"/>
                    </a:lnTo>
                    <a:lnTo>
                      <a:pt x="170" y="60"/>
                    </a:lnTo>
                    <a:lnTo>
                      <a:pt x="169" y="55"/>
                    </a:lnTo>
                    <a:lnTo>
                      <a:pt x="168" y="51"/>
                    </a:lnTo>
                    <a:lnTo>
                      <a:pt x="166" y="46"/>
                    </a:lnTo>
                    <a:lnTo>
                      <a:pt x="165" y="41"/>
                    </a:lnTo>
                    <a:lnTo>
                      <a:pt x="162" y="39"/>
                    </a:lnTo>
                    <a:lnTo>
                      <a:pt x="160" y="36"/>
                    </a:lnTo>
                    <a:lnTo>
                      <a:pt x="157" y="33"/>
                    </a:lnTo>
                    <a:lnTo>
                      <a:pt x="154" y="30"/>
                    </a:lnTo>
                    <a:lnTo>
                      <a:pt x="152" y="28"/>
                    </a:lnTo>
                    <a:lnTo>
                      <a:pt x="149" y="25"/>
                    </a:lnTo>
                    <a:lnTo>
                      <a:pt x="146" y="23"/>
                    </a:lnTo>
                    <a:lnTo>
                      <a:pt x="143" y="21"/>
                    </a:lnTo>
                    <a:lnTo>
                      <a:pt x="147" y="27"/>
                    </a:lnTo>
                    <a:lnTo>
                      <a:pt x="151" y="34"/>
                    </a:lnTo>
                    <a:lnTo>
                      <a:pt x="155" y="41"/>
                    </a:lnTo>
                    <a:lnTo>
                      <a:pt x="157" y="48"/>
                    </a:lnTo>
                    <a:lnTo>
                      <a:pt x="160" y="57"/>
                    </a:lnTo>
                    <a:lnTo>
                      <a:pt x="161" y="65"/>
                    </a:lnTo>
                    <a:lnTo>
                      <a:pt x="162" y="73"/>
                    </a:lnTo>
                    <a:lnTo>
                      <a:pt x="163" y="82"/>
                    </a:lnTo>
                    <a:lnTo>
                      <a:pt x="162" y="91"/>
                    </a:lnTo>
                    <a:lnTo>
                      <a:pt x="161" y="100"/>
                    </a:lnTo>
                    <a:lnTo>
                      <a:pt x="159" y="109"/>
                    </a:lnTo>
                    <a:lnTo>
                      <a:pt x="157" y="118"/>
                    </a:lnTo>
                    <a:lnTo>
                      <a:pt x="153" y="125"/>
                    </a:lnTo>
                    <a:lnTo>
                      <a:pt x="149" y="133"/>
                    </a:lnTo>
                    <a:lnTo>
                      <a:pt x="145" y="141"/>
                    </a:lnTo>
                    <a:lnTo>
                      <a:pt x="140" y="147"/>
                    </a:lnTo>
                    <a:lnTo>
                      <a:pt x="135" y="153"/>
                    </a:lnTo>
                    <a:lnTo>
                      <a:pt x="129" y="157"/>
                    </a:lnTo>
                    <a:lnTo>
                      <a:pt x="123" y="162"/>
                    </a:lnTo>
                    <a:lnTo>
                      <a:pt x="116" y="166"/>
                    </a:lnTo>
                    <a:lnTo>
                      <a:pt x="109" y="169"/>
                    </a:lnTo>
                    <a:lnTo>
                      <a:pt x="102" y="172"/>
                    </a:lnTo>
                    <a:lnTo>
                      <a:pt x="94" y="173"/>
                    </a:lnTo>
                    <a:lnTo>
                      <a:pt x="86" y="173"/>
                    </a:lnTo>
                    <a:lnTo>
                      <a:pt x="78" y="173"/>
                    </a:lnTo>
                    <a:lnTo>
                      <a:pt x="71" y="172"/>
                    </a:lnTo>
                    <a:lnTo>
                      <a:pt x="63" y="169"/>
                    </a:lnTo>
                    <a:lnTo>
                      <a:pt x="55" y="166"/>
                    </a:lnTo>
                    <a:lnTo>
                      <a:pt x="49" y="162"/>
                    </a:lnTo>
                    <a:lnTo>
                      <a:pt x="42" y="157"/>
                    </a:lnTo>
                    <a:lnTo>
                      <a:pt x="36" y="153"/>
                    </a:lnTo>
                    <a:lnTo>
                      <a:pt x="31" y="147"/>
                    </a:lnTo>
                    <a:lnTo>
                      <a:pt x="26" y="141"/>
                    </a:lnTo>
                    <a:lnTo>
                      <a:pt x="22" y="133"/>
                    </a:lnTo>
                    <a:lnTo>
                      <a:pt x="18" y="125"/>
                    </a:lnTo>
                    <a:lnTo>
                      <a:pt x="15" y="118"/>
                    </a:lnTo>
                    <a:lnTo>
                      <a:pt x="12" y="109"/>
                    </a:lnTo>
                    <a:lnTo>
                      <a:pt x="10" y="100"/>
                    </a:lnTo>
                    <a:lnTo>
                      <a:pt x="9" y="91"/>
                    </a:lnTo>
                    <a:lnTo>
                      <a:pt x="9" y="82"/>
                    </a:lnTo>
                    <a:lnTo>
                      <a:pt x="9" y="69"/>
                    </a:lnTo>
                    <a:lnTo>
                      <a:pt x="12" y="57"/>
                    </a:lnTo>
                    <a:lnTo>
                      <a:pt x="15" y="45"/>
                    </a:lnTo>
                    <a:lnTo>
                      <a:pt x="20" y="34"/>
                    </a:lnTo>
                    <a:lnTo>
                      <a:pt x="26" y="24"/>
                    </a:lnTo>
                    <a:lnTo>
                      <a:pt x="33" y="15"/>
                    </a:lnTo>
                    <a:lnTo>
                      <a:pt x="41" y="7"/>
                    </a:lnTo>
                    <a:lnTo>
                      <a:pt x="49" y="0"/>
                    </a:lnTo>
                    <a:lnTo>
                      <a:pt x="46" y="2"/>
                    </a:lnTo>
                    <a:lnTo>
                      <a:pt x="43" y="3"/>
                    </a:lnTo>
                    <a:lnTo>
                      <a:pt x="39" y="4"/>
                    </a:lnTo>
                    <a:lnTo>
                      <a:pt x="36" y="5"/>
                    </a:lnTo>
                    <a:lnTo>
                      <a:pt x="33" y="6"/>
                    </a:lnTo>
                    <a:lnTo>
                      <a:pt x="30" y="7"/>
                    </a:lnTo>
                    <a:lnTo>
                      <a:pt x="27" y="10"/>
                    </a:lnTo>
                    <a:lnTo>
                      <a:pt x="23" y="11"/>
                    </a:lnTo>
                    <a:lnTo>
                      <a:pt x="18" y="18"/>
                    </a:lnTo>
                    <a:lnTo>
                      <a:pt x="13" y="25"/>
                    </a:lnTo>
                    <a:lnTo>
                      <a:pt x="9" y="34"/>
                    </a:lnTo>
                    <a:lnTo>
                      <a:pt x="6" y="43"/>
                    </a:lnTo>
                    <a:lnTo>
                      <a:pt x="3" y="52"/>
                    </a:lnTo>
                    <a:lnTo>
                      <a:pt x="1" y="61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2"/>
                    </a:lnTo>
                    <a:lnTo>
                      <a:pt x="6" y="121"/>
                    </a:lnTo>
                    <a:lnTo>
                      <a:pt x="10" y="131"/>
                    </a:lnTo>
                    <a:lnTo>
                      <a:pt x="14" y="139"/>
                    </a:lnTo>
                    <a:lnTo>
                      <a:pt x="19" y="147"/>
                    </a:lnTo>
                    <a:lnTo>
                      <a:pt x="25" y="154"/>
                    </a:lnTo>
                    <a:lnTo>
                      <a:pt x="31" y="161"/>
                    </a:lnTo>
                    <a:lnTo>
                      <a:pt x="37" y="167"/>
                    </a:lnTo>
                    <a:lnTo>
                      <a:pt x="44" y="172"/>
                    </a:lnTo>
                    <a:lnTo>
                      <a:pt x="52" y="176"/>
                    </a:lnTo>
                    <a:lnTo>
                      <a:pt x="61" y="180"/>
                    </a:lnTo>
                    <a:lnTo>
                      <a:pt x="69" y="182"/>
                    </a:lnTo>
                    <a:lnTo>
                      <a:pt x="77" y="184"/>
                    </a:lnTo>
                    <a:lnTo>
                      <a:pt x="86" y="184"/>
                    </a:lnTo>
                    <a:lnTo>
                      <a:pt x="95" y="184"/>
                    </a:lnTo>
                    <a:lnTo>
                      <a:pt x="103" y="182"/>
                    </a:lnTo>
                    <a:lnTo>
                      <a:pt x="111" y="180"/>
                    </a:lnTo>
                    <a:lnTo>
                      <a:pt x="119" y="176"/>
                    </a:lnTo>
                    <a:lnTo>
                      <a:pt x="127" y="172"/>
                    </a:lnTo>
                    <a:lnTo>
                      <a:pt x="134" y="167"/>
                    </a:lnTo>
                    <a:lnTo>
                      <a:pt x="140" y="161"/>
                    </a:lnTo>
                    <a:lnTo>
                      <a:pt x="147" y="154"/>
                    </a:lnTo>
                    <a:lnTo>
                      <a:pt x="152" y="147"/>
                    </a:lnTo>
                    <a:lnTo>
                      <a:pt x="157" y="139"/>
                    </a:lnTo>
                    <a:lnTo>
                      <a:pt x="161" y="131"/>
                    </a:lnTo>
                    <a:lnTo>
                      <a:pt x="165" y="121"/>
                    </a:lnTo>
                    <a:lnTo>
                      <a:pt x="168" y="112"/>
                    </a:lnTo>
                    <a:lnTo>
                      <a:pt x="170" y="102"/>
                    </a:lnTo>
                    <a:lnTo>
                      <a:pt x="171" y="93"/>
                    </a:lnTo>
                    <a:lnTo>
                      <a:pt x="172" y="82"/>
                    </a:lnTo>
                    <a:close/>
                  </a:path>
                </a:pathLst>
              </a:custGeom>
              <a:solidFill>
                <a:srgbClr val="F7D2A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43" name="Freeform 313"/>
              <p:cNvSpPr>
                <a:spLocks/>
              </p:cNvSpPr>
              <p:nvPr/>
            </p:nvSpPr>
            <p:spPr bwMode="auto">
              <a:xfrm>
                <a:off x="1145" y="2645"/>
                <a:ext cx="33" cy="30"/>
              </a:xfrm>
              <a:custGeom>
                <a:avLst/>
                <a:gdLst>
                  <a:gd name="T0" fmla="*/ 33 w 163"/>
                  <a:gd name="T1" fmla="*/ 13 h 181"/>
                  <a:gd name="T2" fmla="*/ 33 w 163"/>
                  <a:gd name="T3" fmla="*/ 10 h 181"/>
                  <a:gd name="T4" fmla="*/ 32 w 163"/>
                  <a:gd name="T5" fmla="*/ 8 h 181"/>
                  <a:gd name="T6" fmla="*/ 31 w 163"/>
                  <a:gd name="T7" fmla="*/ 6 h 181"/>
                  <a:gd name="T8" fmla="*/ 30 w 163"/>
                  <a:gd name="T9" fmla="*/ 5 h 181"/>
                  <a:gd name="T10" fmla="*/ 29 w 163"/>
                  <a:gd name="T11" fmla="*/ 4 h 181"/>
                  <a:gd name="T12" fmla="*/ 29 w 163"/>
                  <a:gd name="T13" fmla="*/ 4 h 181"/>
                  <a:gd name="T14" fmla="*/ 28 w 163"/>
                  <a:gd name="T15" fmla="*/ 3 h 181"/>
                  <a:gd name="T16" fmla="*/ 27 w 163"/>
                  <a:gd name="T17" fmla="*/ 3 h 181"/>
                  <a:gd name="T18" fmla="*/ 26 w 163"/>
                  <a:gd name="T19" fmla="*/ 3 h 181"/>
                  <a:gd name="T20" fmla="*/ 26 w 163"/>
                  <a:gd name="T21" fmla="*/ 2 h 181"/>
                  <a:gd name="T22" fmla="*/ 25 w 163"/>
                  <a:gd name="T23" fmla="*/ 2 h 181"/>
                  <a:gd name="T24" fmla="*/ 26 w 163"/>
                  <a:gd name="T25" fmla="*/ 3 h 181"/>
                  <a:gd name="T26" fmla="*/ 28 w 163"/>
                  <a:gd name="T27" fmla="*/ 5 h 181"/>
                  <a:gd name="T28" fmla="*/ 30 w 163"/>
                  <a:gd name="T29" fmla="*/ 8 h 181"/>
                  <a:gd name="T30" fmla="*/ 31 w 163"/>
                  <a:gd name="T31" fmla="*/ 12 h 181"/>
                  <a:gd name="T32" fmla="*/ 31 w 163"/>
                  <a:gd name="T33" fmla="*/ 15 h 181"/>
                  <a:gd name="T34" fmla="*/ 31 w 163"/>
                  <a:gd name="T35" fmla="*/ 18 h 181"/>
                  <a:gd name="T36" fmla="*/ 29 w 163"/>
                  <a:gd name="T37" fmla="*/ 21 h 181"/>
                  <a:gd name="T38" fmla="*/ 28 w 163"/>
                  <a:gd name="T39" fmla="*/ 23 h 181"/>
                  <a:gd name="T40" fmla="*/ 26 w 163"/>
                  <a:gd name="T41" fmla="*/ 25 h 181"/>
                  <a:gd name="T42" fmla="*/ 23 w 163"/>
                  <a:gd name="T43" fmla="*/ 26 h 181"/>
                  <a:gd name="T44" fmla="*/ 21 w 163"/>
                  <a:gd name="T45" fmla="*/ 28 h 181"/>
                  <a:gd name="T46" fmla="*/ 18 w 163"/>
                  <a:gd name="T47" fmla="*/ 28 h 181"/>
                  <a:gd name="T48" fmla="*/ 15 w 163"/>
                  <a:gd name="T49" fmla="*/ 28 h 181"/>
                  <a:gd name="T50" fmla="*/ 12 w 163"/>
                  <a:gd name="T51" fmla="*/ 28 h 181"/>
                  <a:gd name="T52" fmla="*/ 10 w 163"/>
                  <a:gd name="T53" fmla="*/ 26 h 181"/>
                  <a:gd name="T54" fmla="*/ 7 w 163"/>
                  <a:gd name="T55" fmla="*/ 25 h 181"/>
                  <a:gd name="T56" fmla="*/ 5 w 163"/>
                  <a:gd name="T57" fmla="*/ 23 h 181"/>
                  <a:gd name="T58" fmla="*/ 4 w 163"/>
                  <a:gd name="T59" fmla="*/ 21 h 181"/>
                  <a:gd name="T60" fmla="*/ 2 w 163"/>
                  <a:gd name="T61" fmla="*/ 18 h 181"/>
                  <a:gd name="T62" fmla="*/ 2 w 163"/>
                  <a:gd name="T63" fmla="*/ 15 h 181"/>
                  <a:gd name="T64" fmla="*/ 2 w 163"/>
                  <a:gd name="T65" fmla="*/ 13 h 181"/>
                  <a:gd name="T66" fmla="*/ 2 w 163"/>
                  <a:gd name="T67" fmla="*/ 10 h 181"/>
                  <a:gd name="T68" fmla="*/ 4 w 163"/>
                  <a:gd name="T69" fmla="*/ 7 h 181"/>
                  <a:gd name="T70" fmla="*/ 7 w 163"/>
                  <a:gd name="T71" fmla="*/ 3 h 181"/>
                  <a:gd name="T72" fmla="*/ 10 w 163"/>
                  <a:gd name="T73" fmla="*/ 1 h 181"/>
                  <a:gd name="T74" fmla="*/ 12 w 163"/>
                  <a:gd name="T75" fmla="*/ 0 h 181"/>
                  <a:gd name="T76" fmla="*/ 13 w 163"/>
                  <a:gd name="T77" fmla="*/ 0 h 181"/>
                  <a:gd name="T78" fmla="*/ 11 w 163"/>
                  <a:gd name="T79" fmla="*/ 0 h 181"/>
                  <a:gd name="T80" fmla="*/ 9 w 163"/>
                  <a:gd name="T81" fmla="*/ 1 h 181"/>
                  <a:gd name="T82" fmla="*/ 7 w 163"/>
                  <a:gd name="T83" fmla="*/ 1 h 181"/>
                  <a:gd name="T84" fmla="*/ 5 w 163"/>
                  <a:gd name="T85" fmla="*/ 2 h 181"/>
                  <a:gd name="T86" fmla="*/ 3 w 163"/>
                  <a:gd name="T87" fmla="*/ 5 h 181"/>
                  <a:gd name="T88" fmla="*/ 1 w 163"/>
                  <a:gd name="T89" fmla="*/ 8 h 181"/>
                  <a:gd name="T90" fmla="*/ 0 w 163"/>
                  <a:gd name="T91" fmla="*/ 12 h 181"/>
                  <a:gd name="T92" fmla="*/ 0 w 163"/>
                  <a:gd name="T93" fmla="*/ 15 h 181"/>
                  <a:gd name="T94" fmla="*/ 1 w 163"/>
                  <a:gd name="T95" fmla="*/ 19 h 181"/>
                  <a:gd name="T96" fmla="*/ 2 w 163"/>
                  <a:gd name="T97" fmla="*/ 22 h 181"/>
                  <a:gd name="T98" fmla="*/ 4 w 163"/>
                  <a:gd name="T99" fmla="*/ 24 h 181"/>
                  <a:gd name="T100" fmla="*/ 6 w 163"/>
                  <a:gd name="T101" fmla="*/ 26 h 181"/>
                  <a:gd name="T102" fmla="*/ 9 w 163"/>
                  <a:gd name="T103" fmla="*/ 28 h 181"/>
                  <a:gd name="T104" fmla="*/ 12 w 163"/>
                  <a:gd name="T105" fmla="*/ 29 h 181"/>
                  <a:gd name="T106" fmla="*/ 15 w 163"/>
                  <a:gd name="T107" fmla="*/ 30 h 181"/>
                  <a:gd name="T108" fmla="*/ 18 w 163"/>
                  <a:gd name="T109" fmla="*/ 30 h 181"/>
                  <a:gd name="T110" fmla="*/ 21 w 163"/>
                  <a:gd name="T111" fmla="*/ 29 h 181"/>
                  <a:gd name="T112" fmla="*/ 24 w 163"/>
                  <a:gd name="T113" fmla="*/ 28 h 181"/>
                  <a:gd name="T114" fmla="*/ 27 w 163"/>
                  <a:gd name="T115" fmla="*/ 26 h 181"/>
                  <a:gd name="T116" fmla="*/ 29 w 163"/>
                  <a:gd name="T117" fmla="*/ 24 h 181"/>
                  <a:gd name="T118" fmla="*/ 31 w 163"/>
                  <a:gd name="T119" fmla="*/ 22 h 181"/>
                  <a:gd name="T120" fmla="*/ 32 w 163"/>
                  <a:gd name="T121" fmla="*/ 19 h 181"/>
                  <a:gd name="T122" fmla="*/ 33 w 163"/>
                  <a:gd name="T123" fmla="*/ 15 h 18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63"/>
                  <a:gd name="T187" fmla="*/ 0 h 181"/>
                  <a:gd name="T188" fmla="*/ 163 w 163"/>
                  <a:gd name="T189" fmla="*/ 181 h 181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63" h="181">
                    <a:moveTo>
                      <a:pt x="163" y="84"/>
                    </a:moveTo>
                    <a:lnTo>
                      <a:pt x="163" y="77"/>
                    </a:lnTo>
                    <a:lnTo>
                      <a:pt x="162" y="71"/>
                    </a:lnTo>
                    <a:lnTo>
                      <a:pt x="161" y="63"/>
                    </a:lnTo>
                    <a:lnTo>
                      <a:pt x="160" y="57"/>
                    </a:lnTo>
                    <a:lnTo>
                      <a:pt x="158" y="50"/>
                    </a:lnTo>
                    <a:lnTo>
                      <a:pt x="156" y="44"/>
                    </a:lnTo>
                    <a:lnTo>
                      <a:pt x="154" y="38"/>
                    </a:lnTo>
                    <a:lnTo>
                      <a:pt x="151" y="33"/>
                    </a:lnTo>
                    <a:lnTo>
                      <a:pt x="149" y="31"/>
                    </a:lnTo>
                    <a:lnTo>
                      <a:pt x="147" y="30"/>
                    </a:lnTo>
                    <a:lnTo>
                      <a:pt x="145" y="27"/>
                    </a:lnTo>
                    <a:lnTo>
                      <a:pt x="143" y="26"/>
                    </a:lnTo>
                    <a:lnTo>
                      <a:pt x="141" y="24"/>
                    </a:lnTo>
                    <a:lnTo>
                      <a:pt x="139" y="23"/>
                    </a:lnTo>
                    <a:lnTo>
                      <a:pt x="137" y="21"/>
                    </a:lnTo>
                    <a:lnTo>
                      <a:pt x="135" y="19"/>
                    </a:lnTo>
                    <a:lnTo>
                      <a:pt x="133" y="18"/>
                    </a:lnTo>
                    <a:lnTo>
                      <a:pt x="132" y="18"/>
                    </a:lnTo>
                    <a:lnTo>
                      <a:pt x="130" y="17"/>
                    </a:lnTo>
                    <a:lnTo>
                      <a:pt x="128" y="15"/>
                    </a:lnTo>
                    <a:lnTo>
                      <a:pt x="127" y="14"/>
                    </a:lnTo>
                    <a:lnTo>
                      <a:pt x="125" y="13"/>
                    </a:lnTo>
                    <a:lnTo>
                      <a:pt x="123" y="13"/>
                    </a:lnTo>
                    <a:lnTo>
                      <a:pt x="122" y="12"/>
                    </a:lnTo>
                    <a:lnTo>
                      <a:pt x="129" y="18"/>
                    </a:lnTo>
                    <a:lnTo>
                      <a:pt x="135" y="25"/>
                    </a:lnTo>
                    <a:lnTo>
                      <a:pt x="140" y="33"/>
                    </a:lnTo>
                    <a:lnTo>
                      <a:pt x="145" y="42"/>
                    </a:lnTo>
                    <a:lnTo>
                      <a:pt x="149" y="51"/>
                    </a:lnTo>
                    <a:lnTo>
                      <a:pt x="152" y="62"/>
                    </a:lnTo>
                    <a:lnTo>
                      <a:pt x="153" y="73"/>
                    </a:lnTo>
                    <a:lnTo>
                      <a:pt x="154" y="84"/>
                    </a:lnTo>
                    <a:lnTo>
                      <a:pt x="154" y="92"/>
                    </a:lnTo>
                    <a:lnTo>
                      <a:pt x="153" y="101"/>
                    </a:lnTo>
                    <a:lnTo>
                      <a:pt x="151" y="109"/>
                    </a:lnTo>
                    <a:lnTo>
                      <a:pt x="148" y="117"/>
                    </a:lnTo>
                    <a:lnTo>
                      <a:pt x="145" y="125"/>
                    </a:lnTo>
                    <a:lnTo>
                      <a:pt x="142" y="132"/>
                    </a:lnTo>
                    <a:lnTo>
                      <a:pt x="138" y="139"/>
                    </a:lnTo>
                    <a:lnTo>
                      <a:pt x="133" y="145"/>
                    </a:lnTo>
                    <a:lnTo>
                      <a:pt x="128" y="151"/>
                    </a:lnTo>
                    <a:lnTo>
                      <a:pt x="122" y="156"/>
                    </a:lnTo>
                    <a:lnTo>
                      <a:pt x="116" y="159"/>
                    </a:lnTo>
                    <a:lnTo>
                      <a:pt x="110" y="163"/>
                    </a:lnTo>
                    <a:lnTo>
                      <a:pt x="103" y="166"/>
                    </a:lnTo>
                    <a:lnTo>
                      <a:pt x="97" y="169"/>
                    </a:lnTo>
                    <a:lnTo>
                      <a:pt x="89" y="170"/>
                    </a:lnTo>
                    <a:lnTo>
                      <a:pt x="82" y="170"/>
                    </a:lnTo>
                    <a:lnTo>
                      <a:pt x="75" y="170"/>
                    </a:lnTo>
                    <a:lnTo>
                      <a:pt x="68" y="169"/>
                    </a:lnTo>
                    <a:lnTo>
                      <a:pt x="61" y="166"/>
                    </a:lnTo>
                    <a:lnTo>
                      <a:pt x="54" y="163"/>
                    </a:lnTo>
                    <a:lnTo>
                      <a:pt x="47" y="159"/>
                    </a:lnTo>
                    <a:lnTo>
                      <a:pt x="41" y="156"/>
                    </a:lnTo>
                    <a:lnTo>
                      <a:pt x="35" y="151"/>
                    </a:lnTo>
                    <a:lnTo>
                      <a:pt x="30" y="145"/>
                    </a:lnTo>
                    <a:lnTo>
                      <a:pt x="26" y="139"/>
                    </a:lnTo>
                    <a:lnTo>
                      <a:pt x="21" y="132"/>
                    </a:lnTo>
                    <a:lnTo>
                      <a:pt x="18" y="125"/>
                    </a:lnTo>
                    <a:lnTo>
                      <a:pt x="15" y="117"/>
                    </a:lnTo>
                    <a:lnTo>
                      <a:pt x="12" y="109"/>
                    </a:lnTo>
                    <a:lnTo>
                      <a:pt x="11" y="101"/>
                    </a:lnTo>
                    <a:lnTo>
                      <a:pt x="10" y="92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3" y="55"/>
                    </a:lnTo>
                    <a:lnTo>
                      <a:pt x="18" y="42"/>
                    </a:lnTo>
                    <a:lnTo>
                      <a:pt x="25" y="30"/>
                    </a:lnTo>
                    <a:lnTo>
                      <a:pt x="33" y="19"/>
                    </a:lnTo>
                    <a:lnTo>
                      <a:pt x="43" y="11"/>
                    </a:lnTo>
                    <a:lnTo>
                      <a:pt x="48" y="7"/>
                    </a:lnTo>
                    <a:lnTo>
                      <a:pt x="54" y="5"/>
                    </a:lnTo>
                    <a:lnTo>
                      <a:pt x="60" y="1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7" y="1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39" y="5"/>
                    </a:lnTo>
                    <a:lnTo>
                      <a:pt x="35" y="6"/>
                    </a:lnTo>
                    <a:lnTo>
                      <a:pt x="31" y="7"/>
                    </a:lnTo>
                    <a:lnTo>
                      <a:pt x="24" y="14"/>
                    </a:lnTo>
                    <a:lnTo>
                      <a:pt x="18" y="23"/>
                    </a:lnTo>
                    <a:lnTo>
                      <a:pt x="13" y="31"/>
                    </a:lnTo>
                    <a:lnTo>
                      <a:pt x="9" y="41"/>
                    </a:lnTo>
                    <a:lnTo>
                      <a:pt x="5" y="50"/>
                    </a:lnTo>
                    <a:lnTo>
                      <a:pt x="2" y="61"/>
                    </a:lnTo>
                    <a:lnTo>
                      <a:pt x="1" y="72"/>
                    </a:lnTo>
                    <a:lnTo>
                      <a:pt x="0" y="84"/>
                    </a:lnTo>
                    <a:lnTo>
                      <a:pt x="1" y="93"/>
                    </a:lnTo>
                    <a:lnTo>
                      <a:pt x="2" y="103"/>
                    </a:lnTo>
                    <a:lnTo>
                      <a:pt x="4" y="113"/>
                    </a:lnTo>
                    <a:lnTo>
                      <a:pt x="7" y="121"/>
                    </a:lnTo>
                    <a:lnTo>
                      <a:pt x="10" y="131"/>
                    </a:lnTo>
                    <a:lnTo>
                      <a:pt x="14" y="138"/>
                    </a:lnTo>
                    <a:lnTo>
                      <a:pt x="19" y="146"/>
                    </a:lnTo>
                    <a:lnTo>
                      <a:pt x="24" y="152"/>
                    </a:lnTo>
                    <a:lnTo>
                      <a:pt x="30" y="158"/>
                    </a:lnTo>
                    <a:lnTo>
                      <a:pt x="36" y="164"/>
                    </a:lnTo>
                    <a:lnTo>
                      <a:pt x="43" y="169"/>
                    </a:lnTo>
                    <a:lnTo>
                      <a:pt x="50" y="174"/>
                    </a:lnTo>
                    <a:lnTo>
                      <a:pt x="58" y="176"/>
                    </a:lnTo>
                    <a:lnTo>
                      <a:pt x="66" y="178"/>
                    </a:lnTo>
                    <a:lnTo>
                      <a:pt x="74" y="181"/>
                    </a:lnTo>
                    <a:lnTo>
                      <a:pt x="82" y="181"/>
                    </a:lnTo>
                    <a:lnTo>
                      <a:pt x="90" y="181"/>
                    </a:lnTo>
                    <a:lnTo>
                      <a:pt x="98" y="178"/>
                    </a:lnTo>
                    <a:lnTo>
                      <a:pt x="106" y="176"/>
                    </a:lnTo>
                    <a:lnTo>
                      <a:pt x="114" y="174"/>
                    </a:lnTo>
                    <a:lnTo>
                      <a:pt x="121" y="169"/>
                    </a:lnTo>
                    <a:lnTo>
                      <a:pt x="127" y="164"/>
                    </a:lnTo>
                    <a:lnTo>
                      <a:pt x="134" y="158"/>
                    </a:lnTo>
                    <a:lnTo>
                      <a:pt x="139" y="152"/>
                    </a:lnTo>
                    <a:lnTo>
                      <a:pt x="145" y="146"/>
                    </a:lnTo>
                    <a:lnTo>
                      <a:pt x="149" y="138"/>
                    </a:lnTo>
                    <a:lnTo>
                      <a:pt x="153" y="131"/>
                    </a:lnTo>
                    <a:lnTo>
                      <a:pt x="157" y="121"/>
                    </a:lnTo>
                    <a:lnTo>
                      <a:pt x="159" y="113"/>
                    </a:lnTo>
                    <a:lnTo>
                      <a:pt x="161" y="103"/>
                    </a:lnTo>
                    <a:lnTo>
                      <a:pt x="163" y="93"/>
                    </a:lnTo>
                    <a:lnTo>
                      <a:pt x="163" y="84"/>
                    </a:lnTo>
                    <a:close/>
                  </a:path>
                </a:pathLst>
              </a:custGeom>
              <a:solidFill>
                <a:srgbClr val="F8D4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44" name="Freeform 314"/>
              <p:cNvSpPr>
                <a:spLocks noEditPoints="1"/>
              </p:cNvSpPr>
              <p:nvPr/>
            </p:nvSpPr>
            <p:spPr bwMode="auto">
              <a:xfrm>
                <a:off x="1146" y="2645"/>
                <a:ext cx="31" cy="29"/>
              </a:xfrm>
              <a:custGeom>
                <a:avLst/>
                <a:gdLst>
                  <a:gd name="T0" fmla="*/ 31 w 154"/>
                  <a:gd name="T1" fmla="*/ 11 h 175"/>
                  <a:gd name="T2" fmla="*/ 29 w 154"/>
                  <a:gd name="T3" fmla="*/ 7 h 175"/>
                  <a:gd name="T4" fmla="*/ 27 w 154"/>
                  <a:gd name="T5" fmla="*/ 4 h 175"/>
                  <a:gd name="T6" fmla="*/ 27 w 154"/>
                  <a:gd name="T7" fmla="*/ 3 h 175"/>
                  <a:gd name="T8" fmla="*/ 26 w 154"/>
                  <a:gd name="T9" fmla="*/ 3 h 175"/>
                  <a:gd name="T10" fmla="*/ 24 w 154"/>
                  <a:gd name="T11" fmla="*/ 2 h 175"/>
                  <a:gd name="T12" fmla="*/ 17 w 154"/>
                  <a:gd name="T13" fmla="*/ 0 h 175"/>
                  <a:gd name="T14" fmla="*/ 10 w 154"/>
                  <a:gd name="T15" fmla="*/ 0 h 175"/>
                  <a:gd name="T16" fmla="*/ 5 w 154"/>
                  <a:gd name="T17" fmla="*/ 3 h 175"/>
                  <a:gd name="T18" fmla="*/ 1 w 154"/>
                  <a:gd name="T19" fmla="*/ 8 h 175"/>
                  <a:gd name="T20" fmla="*/ 0 w 154"/>
                  <a:gd name="T21" fmla="*/ 14 h 175"/>
                  <a:gd name="T22" fmla="*/ 1 w 154"/>
                  <a:gd name="T23" fmla="*/ 18 h 175"/>
                  <a:gd name="T24" fmla="*/ 3 w 154"/>
                  <a:gd name="T25" fmla="*/ 22 h 175"/>
                  <a:gd name="T26" fmla="*/ 5 w 154"/>
                  <a:gd name="T27" fmla="*/ 26 h 175"/>
                  <a:gd name="T28" fmla="*/ 9 w 154"/>
                  <a:gd name="T29" fmla="*/ 28 h 175"/>
                  <a:gd name="T30" fmla="*/ 14 w 154"/>
                  <a:gd name="T31" fmla="*/ 29 h 175"/>
                  <a:gd name="T32" fmla="*/ 19 w 154"/>
                  <a:gd name="T33" fmla="*/ 29 h 175"/>
                  <a:gd name="T34" fmla="*/ 23 w 154"/>
                  <a:gd name="T35" fmla="*/ 27 h 175"/>
                  <a:gd name="T36" fmla="*/ 26 w 154"/>
                  <a:gd name="T37" fmla="*/ 25 h 175"/>
                  <a:gd name="T38" fmla="*/ 29 w 154"/>
                  <a:gd name="T39" fmla="*/ 21 h 175"/>
                  <a:gd name="T40" fmla="*/ 31 w 154"/>
                  <a:gd name="T41" fmla="*/ 17 h 175"/>
                  <a:gd name="T42" fmla="*/ 29 w 154"/>
                  <a:gd name="T43" fmla="*/ 14 h 175"/>
                  <a:gd name="T44" fmla="*/ 29 w 154"/>
                  <a:gd name="T45" fmla="*/ 18 h 175"/>
                  <a:gd name="T46" fmla="*/ 27 w 154"/>
                  <a:gd name="T47" fmla="*/ 21 h 175"/>
                  <a:gd name="T48" fmla="*/ 24 w 154"/>
                  <a:gd name="T49" fmla="*/ 24 h 175"/>
                  <a:gd name="T50" fmla="*/ 21 w 154"/>
                  <a:gd name="T51" fmla="*/ 26 h 175"/>
                  <a:gd name="T52" fmla="*/ 17 w 154"/>
                  <a:gd name="T53" fmla="*/ 27 h 175"/>
                  <a:gd name="T54" fmla="*/ 13 w 154"/>
                  <a:gd name="T55" fmla="*/ 27 h 175"/>
                  <a:gd name="T56" fmla="*/ 9 w 154"/>
                  <a:gd name="T57" fmla="*/ 26 h 175"/>
                  <a:gd name="T58" fmla="*/ 6 w 154"/>
                  <a:gd name="T59" fmla="*/ 23 h 175"/>
                  <a:gd name="T60" fmla="*/ 3 w 154"/>
                  <a:gd name="T61" fmla="*/ 20 h 175"/>
                  <a:gd name="T62" fmla="*/ 2 w 154"/>
                  <a:gd name="T63" fmla="*/ 17 h 175"/>
                  <a:gd name="T64" fmla="*/ 2 w 154"/>
                  <a:gd name="T65" fmla="*/ 12 h 175"/>
                  <a:gd name="T66" fmla="*/ 3 w 154"/>
                  <a:gd name="T67" fmla="*/ 9 h 175"/>
                  <a:gd name="T68" fmla="*/ 5 w 154"/>
                  <a:gd name="T69" fmla="*/ 5 h 175"/>
                  <a:gd name="T70" fmla="*/ 8 w 154"/>
                  <a:gd name="T71" fmla="*/ 3 h 175"/>
                  <a:gd name="T72" fmla="*/ 11 w 154"/>
                  <a:gd name="T73" fmla="*/ 1 h 175"/>
                  <a:gd name="T74" fmla="*/ 16 w 154"/>
                  <a:gd name="T75" fmla="*/ 0 h 175"/>
                  <a:gd name="T76" fmla="*/ 20 w 154"/>
                  <a:gd name="T77" fmla="*/ 1 h 175"/>
                  <a:gd name="T78" fmla="*/ 23 w 154"/>
                  <a:gd name="T79" fmla="*/ 3 h 175"/>
                  <a:gd name="T80" fmla="*/ 26 w 154"/>
                  <a:gd name="T81" fmla="*/ 5 h 175"/>
                  <a:gd name="T82" fmla="*/ 28 w 154"/>
                  <a:gd name="T83" fmla="*/ 9 h 175"/>
                  <a:gd name="T84" fmla="*/ 29 w 154"/>
                  <a:gd name="T85" fmla="*/ 12 h 17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4"/>
                  <a:gd name="T130" fmla="*/ 0 h 175"/>
                  <a:gd name="T131" fmla="*/ 154 w 154"/>
                  <a:gd name="T132" fmla="*/ 175 h 17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4" h="175">
                    <a:moveTo>
                      <a:pt x="154" y="84"/>
                    </a:moveTo>
                    <a:lnTo>
                      <a:pt x="153" y="75"/>
                    </a:lnTo>
                    <a:lnTo>
                      <a:pt x="152" y="67"/>
                    </a:lnTo>
                    <a:lnTo>
                      <a:pt x="151" y="59"/>
                    </a:lnTo>
                    <a:lnTo>
                      <a:pt x="148" y="50"/>
                    </a:lnTo>
                    <a:lnTo>
                      <a:pt x="146" y="43"/>
                    </a:lnTo>
                    <a:lnTo>
                      <a:pt x="142" y="36"/>
                    </a:lnTo>
                    <a:lnTo>
                      <a:pt x="138" y="29"/>
                    </a:lnTo>
                    <a:lnTo>
                      <a:pt x="134" y="23"/>
                    </a:lnTo>
                    <a:lnTo>
                      <a:pt x="133" y="21"/>
                    </a:lnTo>
                    <a:lnTo>
                      <a:pt x="132" y="21"/>
                    </a:lnTo>
                    <a:lnTo>
                      <a:pt x="131" y="20"/>
                    </a:lnTo>
                    <a:lnTo>
                      <a:pt x="130" y="20"/>
                    </a:lnTo>
                    <a:lnTo>
                      <a:pt x="130" y="19"/>
                    </a:lnTo>
                    <a:lnTo>
                      <a:pt x="119" y="13"/>
                    </a:lnTo>
                    <a:lnTo>
                      <a:pt x="108" y="8"/>
                    </a:lnTo>
                    <a:lnTo>
                      <a:pt x="97" y="4"/>
                    </a:lnTo>
                    <a:lnTo>
                      <a:pt x="86" y="1"/>
                    </a:lnTo>
                    <a:lnTo>
                      <a:pt x="75" y="0"/>
                    </a:lnTo>
                    <a:lnTo>
                      <a:pt x="64" y="0"/>
                    </a:lnTo>
                    <a:lnTo>
                      <a:pt x="52" y="1"/>
                    </a:lnTo>
                    <a:lnTo>
                      <a:pt x="40" y="2"/>
                    </a:lnTo>
                    <a:lnTo>
                      <a:pt x="32" y="9"/>
                    </a:lnTo>
                    <a:lnTo>
                      <a:pt x="24" y="17"/>
                    </a:lnTo>
                    <a:lnTo>
                      <a:pt x="17" y="26"/>
                    </a:lnTo>
                    <a:lnTo>
                      <a:pt x="11" y="36"/>
                    </a:lnTo>
                    <a:lnTo>
                      <a:pt x="6" y="47"/>
                    </a:lnTo>
                    <a:lnTo>
                      <a:pt x="3" y="59"/>
                    </a:lnTo>
                    <a:lnTo>
                      <a:pt x="0" y="71"/>
                    </a:lnTo>
                    <a:lnTo>
                      <a:pt x="0" y="84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1"/>
                    </a:lnTo>
                    <a:lnTo>
                      <a:pt x="6" y="120"/>
                    </a:lnTo>
                    <a:lnTo>
                      <a:pt x="9" y="127"/>
                    </a:lnTo>
                    <a:lnTo>
                      <a:pt x="13" y="135"/>
                    </a:lnTo>
                    <a:lnTo>
                      <a:pt x="17" y="143"/>
                    </a:lnTo>
                    <a:lnTo>
                      <a:pt x="22" y="149"/>
                    </a:lnTo>
                    <a:lnTo>
                      <a:pt x="27" y="155"/>
                    </a:lnTo>
                    <a:lnTo>
                      <a:pt x="33" y="159"/>
                    </a:lnTo>
                    <a:lnTo>
                      <a:pt x="40" y="164"/>
                    </a:lnTo>
                    <a:lnTo>
                      <a:pt x="46" y="168"/>
                    </a:lnTo>
                    <a:lnTo>
                      <a:pt x="54" y="171"/>
                    </a:lnTo>
                    <a:lnTo>
                      <a:pt x="62" y="174"/>
                    </a:lnTo>
                    <a:lnTo>
                      <a:pt x="69" y="175"/>
                    </a:lnTo>
                    <a:lnTo>
                      <a:pt x="77" y="175"/>
                    </a:lnTo>
                    <a:lnTo>
                      <a:pt x="85" y="175"/>
                    </a:lnTo>
                    <a:lnTo>
                      <a:pt x="93" y="174"/>
                    </a:lnTo>
                    <a:lnTo>
                      <a:pt x="100" y="171"/>
                    </a:lnTo>
                    <a:lnTo>
                      <a:pt x="107" y="168"/>
                    </a:lnTo>
                    <a:lnTo>
                      <a:pt x="114" y="164"/>
                    </a:lnTo>
                    <a:lnTo>
                      <a:pt x="120" y="159"/>
                    </a:lnTo>
                    <a:lnTo>
                      <a:pt x="126" y="155"/>
                    </a:lnTo>
                    <a:lnTo>
                      <a:pt x="131" y="149"/>
                    </a:lnTo>
                    <a:lnTo>
                      <a:pt x="136" y="143"/>
                    </a:lnTo>
                    <a:lnTo>
                      <a:pt x="140" y="135"/>
                    </a:lnTo>
                    <a:lnTo>
                      <a:pt x="144" y="127"/>
                    </a:lnTo>
                    <a:lnTo>
                      <a:pt x="148" y="120"/>
                    </a:lnTo>
                    <a:lnTo>
                      <a:pt x="150" y="111"/>
                    </a:lnTo>
                    <a:lnTo>
                      <a:pt x="152" y="102"/>
                    </a:lnTo>
                    <a:lnTo>
                      <a:pt x="153" y="93"/>
                    </a:lnTo>
                    <a:lnTo>
                      <a:pt x="154" y="84"/>
                    </a:lnTo>
                    <a:close/>
                    <a:moveTo>
                      <a:pt x="145" y="84"/>
                    </a:moveTo>
                    <a:lnTo>
                      <a:pt x="144" y="92"/>
                    </a:lnTo>
                    <a:lnTo>
                      <a:pt x="143" y="101"/>
                    </a:lnTo>
                    <a:lnTo>
                      <a:pt x="142" y="108"/>
                    </a:lnTo>
                    <a:lnTo>
                      <a:pt x="139" y="115"/>
                    </a:lnTo>
                    <a:lnTo>
                      <a:pt x="136" y="122"/>
                    </a:lnTo>
                    <a:lnTo>
                      <a:pt x="133" y="129"/>
                    </a:lnTo>
                    <a:lnTo>
                      <a:pt x="129" y="135"/>
                    </a:lnTo>
                    <a:lnTo>
                      <a:pt x="125" y="141"/>
                    </a:lnTo>
                    <a:lnTo>
                      <a:pt x="120" y="146"/>
                    </a:lnTo>
                    <a:lnTo>
                      <a:pt x="115" y="151"/>
                    </a:lnTo>
                    <a:lnTo>
                      <a:pt x="109" y="155"/>
                    </a:lnTo>
                    <a:lnTo>
                      <a:pt x="103" y="158"/>
                    </a:lnTo>
                    <a:lnTo>
                      <a:pt x="97" y="161"/>
                    </a:lnTo>
                    <a:lnTo>
                      <a:pt x="91" y="163"/>
                    </a:lnTo>
                    <a:lnTo>
                      <a:pt x="84" y="164"/>
                    </a:lnTo>
                    <a:lnTo>
                      <a:pt x="77" y="164"/>
                    </a:lnTo>
                    <a:lnTo>
                      <a:pt x="70" y="164"/>
                    </a:lnTo>
                    <a:lnTo>
                      <a:pt x="64" y="163"/>
                    </a:lnTo>
                    <a:lnTo>
                      <a:pt x="57" y="161"/>
                    </a:lnTo>
                    <a:lnTo>
                      <a:pt x="51" y="158"/>
                    </a:lnTo>
                    <a:lnTo>
                      <a:pt x="44" y="155"/>
                    </a:lnTo>
                    <a:lnTo>
                      <a:pt x="38" y="151"/>
                    </a:lnTo>
                    <a:lnTo>
                      <a:pt x="33" y="146"/>
                    </a:lnTo>
                    <a:lnTo>
                      <a:pt x="28" y="141"/>
                    </a:lnTo>
                    <a:lnTo>
                      <a:pt x="24" y="135"/>
                    </a:lnTo>
                    <a:lnTo>
                      <a:pt x="20" y="129"/>
                    </a:lnTo>
                    <a:lnTo>
                      <a:pt x="17" y="122"/>
                    </a:lnTo>
                    <a:lnTo>
                      <a:pt x="14" y="115"/>
                    </a:lnTo>
                    <a:lnTo>
                      <a:pt x="12" y="108"/>
                    </a:lnTo>
                    <a:lnTo>
                      <a:pt x="10" y="101"/>
                    </a:lnTo>
                    <a:lnTo>
                      <a:pt x="9" y="92"/>
                    </a:lnTo>
                    <a:lnTo>
                      <a:pt x="9" y="84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2" y="60"/>
                    </a:lnTo>
                    <a:lnTo>
                      <a:pt x="14" y="53"/>
                    </a:lnTo>
                    <a:lnTo>
                      <a:pt x="17" y="45"/>
                    </a:lnTo>
                    <a:lnTo>
                      <a:pt x="20" y="38"/>
                    </a:lnTo>
                    <a:lnTo>
                      <a:pt x="24" y="32"/>
                    </a:lnTo>
                    <a:lnTo>
                      <a:pt x="28" y="26"/>
                    </a:lnTo>
                    <a:lnTo>
                      <a:pt x="33" y="21"/>
                    </a:lnTo>
                    <a:lnTo>
                      <a:pt x="38" y="17"/>
                    </a:lnTo>
                    <a:lnTo>
                      <a:pt x="44" y="13"/>
                    </a:lnTo>
                    <a:lnTo>
                      <a:pt x="51" y="9"/>
                    </a:lnTo>
                    <a:lnTo>
                      <a:pt x="57" y="7"/>
                    </a:lnTo>
                    <a:lnTo>
                      <a:pt x="64" y="5"/>
                    </a:lnTo>
                    <a:lnTo>
                      <a:pt x="70" y="4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5"/>
                    </a:lnTo>
                    <a:lnTo>
                      <a:pt x="97" y="7"/>
                    </a:lnTo>
                    <a:lnTo>
                      <a:pt x="103" y="9"/>
                    </a:lnTo>
                    <a:lnTo>
                      <a:pt x="109" y="13"/>
                    </a:lnTo>
                    <a:lnTo>
                      <a:pt x="115" y="17"/>
                    </a:lnTo>
                    <a:lnTo>
                      <a:pt x="120" y="21"/>
                    </a:lnTo>
                    <a:lnTo>
                      <a:pt x="125" y="26"/>
                    </a:lnTo>
                    <a:lnTo>
                      <a:pt x="129" y="32"/>
                    </a:lnTo>
                    <a:lnTo>
                      <a:pt x="133" y="38"/>
                    </a:lnTo>
                    <a:lnTo>
                      <a:pt x="136" y="45"/>
                    </a:lnTo>
                    <a:lnTo>
                      <a:pt x="139" y="53"/>
                    </a:lnTo>
                    <a:lnTo>
                      <a:pt x="142" y="60"/>
                    </a:lnTo>
                    <a:lnTo>
                      <a:pt x="143" y="67"/>
                    </a:lnTo>
                    <a:lnTo>
                      <a:pt x="144" y="75"/>
                    </a:lnTo>
                    <a:lnTo>
                      <a:pt x="145" y="84"/>
                    </a:lnTo>
                    <a:close/>
                  </a:path>
                </a:pathLst>
              </a:custGeom>
              <a:solidFill>
                <a:srgbClr val="F8D4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45" name="Freeform 315"/>
              <p:cNvSpPr>
                <a:spLocks noEditPoints="1"/>
              </p:cNvSpPr>
              <p:nvPr/>
            </p:nvSpPr>
            <p:spPr bwMode="auto">
              <a:xfrm>
                <a:off x="1147" y="2645"/>
                <a:ext cx="29" cy="29"/>
              </a:xfrm>
              <a:custGeom>
                <a:avLst/>
                <a:gdLst>
                  <a:gd name="T0" fmla="*/ 29 w 145"/>
                  <a:gd name="T1" fmla="*/ 11 h 170"/>
                  <a:gd name="T2" fmla="*/ 26 w 145"/>
                  <a:gd name="T3" fmla="*/ 6 h 170"/>
                  <a:gd name="T4" fmla="*/ 23 w 145"/>
                  <a:gd name="T5" fmla="*/ 2 h 170"/>
                  <a:gd name="T6" fmla="*/ 18 w 145"/>
                  <a:gd name="T7" fmla="*/ 1 h 170"/>
                  <a:gd name="T8" fmla="*/ 14 w 145"/>
                  <a:gd name="T9" fmla="*/ 0 h 170"/>
                  <a:gd name="T10" fmla="*/ 10 w 145"/>
                  <a:gd name="T11" fmla="*/ 0 h 170"/>
                  <a:gd name="T12" fmla="*/ 7 w 145"/>
                  <a:gd name="T13" fmla="*/ 2 h 170"/>
                  <a:gd name="T14" fmla="*/ 2 w 145"/>
                  <a:gd name="T15" fmla="*/ 6 h 170"/>
                  <a:gd name="T16" fmla="*/ 1 w 145"/>
                  <a:gd name="T17" fmla="*/ 9 h 170"/>
                  <a:gd name="T18" fmla="*/ 0 w 145"/>
                  <a:gd name="T19" fmla="*/ 13 h 170"/>
                  <a:gd name="T20" fmla="*/ 0 w 145"/>
                  <a:gd name="T21" fmla="*/ 17 h 170"/>
                  <a:gd name="T22" fmla="*/ 2 w 145"/>
                  <a:gd name="T23" fmla="*/ 21 h 170"/>
                  <a:gd name="T24" fmla="*/ 4 w 145"/>
                  <a:gd name="T25" fmla="*/ 25 h 170"/>
                  <a:gd name="T26" fmla="*/ 8 w 145"/>
                  <a:gd name="T27" fmla="*/ 27 h 170"/>
                  <a:gd name="T28" fmla="*/ 12 w 145"/>
                  <a:gd name="T29" fmla="*/ 29 h 170"/>
                  <a:gd name="T30" fmla="*/ 16 w 145"/>
                  <a:gd name="T31" fmla="*/ 29 h 170"/>
                  <a:gd name="T32" fmla="*/ 20 w 145"/>
                  <a:gd name="T33" fmla="*/ 28 h 170"/>
                  <a:gd name="T34" fmla="*/ 24 w 145"/>
                  <a:gd name="T35" fmla="*/ 26 h 170"/>
                  <a:gd name="T36" fmla="*/ 27 w 145"/>
                  <a:gd name="T37" fmla="*/ 23 h 170"/>
                  <a:gd name="T38" fmla="*/ 28 w 145"/>
                  <a:gd name="T39" fmla="*/ 19 h 170"/>
                  <a:gd name="T40" fmla="*/ 29 w 145"/>
                  <a:gd name="T41" fmla="*/ 14 h 170"/>
                  <a:gd name="T42" fmla="*/ 27 w 145"/>
                  <a:gd name="T43" fmla="*/ 17 h 170"/>
                  <a:gd name="T44" fmla="*/ 26 w 145"/>
                  <a:gd name="T45" fmla="*/ 20 h 170"/>
                  <a:gd name="T46" fmla="*/ 24 w 145"/>
                  <a:gd name="T47" fmla="*/ 24 h 170"/>
                  <a:gd name="T48" fmla="*/ 21 w 145"/>
                  <a:gd name="T49" fmla="*/ 26 h 170"/>
                  <a:gd name="T50" fmla="*/ 17 w 145"/>
                  <a:gd name="T51" fmla="*/ 27 h 170"/>
                  <a:gd name="T52" fmla="*/ 13 w 145"/>
                  <a:gd name="T53" fmla="*/ 27 h 170"/>
                  <a:gd name="T54" fmla="*/ 10 w 145"/>
                  <a:gd name="T55" fmla="*/ 26 h 170"/>
                  <a:gd name="T56" fmla="*/ 6 w 145"/>
                  <a:gd name="T57" fmla="*/ 24 h 170"/>
                  <a:gd name="T58" fmla="*/ 4 w 145"/>
                  <a:gd name="T59" fmla="*/ 21 h 170"/>
                  <a:gd name="T60" fmla="*/ 2 w 145"/>
                  <a:gd name="T61" fmla="*/ 18 h 170"/>
                  <a:gd name="T62" fmla="*/ 2 w 145"/>
                  <a:gd name="T63" fmla="*/ 14 h 170"/>
                  <a:gd name="T64" fmla="*/ 2 w 145"/>
                  <a:gd name="T65" fmla="*/ 10 h 170"/>
                  <a:gd name="T66" fmla="*/ 4 w 145"/>
                  <a:gd name="T67" fmla="*/ 7 h 170"/>
                  <a:gd name="T68" fmla="*/ 6 w 145"/>
                  <a:gd name="T69" fmla="*/ 4 h 170"/>
                  <a:gd name="T70" fmla="*/ 10 w 145"/>
                  <a:gd name="T71" fmla="*/ 2 h 170"/>
                  <a:gd name="T72" fmla="*/ 13 w 145"/>
                  <a:gd name="T73" fmla="*/ 1 h 170"/>
                  <a:gd name="T74" fmla="*/ 17 w 145"/>
                  <a:gd name="T75" fmla="*/ 2 h 170"/>
                  <a:gd name="T76" fmla="*/ 21 w 145"/>
                  <a:gd name="T77" fmla="*/ 3 h 170"/>
                  <a:gd name="T78" fmla="*/ 24 w 145"/>
                  <a:gd name="T79" fmla="*/ 5 h 170"/>
                  <a:gd name="T80" fmla="*/ 26 w 145"/>
                  <a:gd name="T81" fmla="*/ 8 h 170"/>
                  <a:gd name="T82" fmla="*/ 27 w 145"/>
                  <a:gd name="T83" fmla="*/ 12 h 1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45"/>
                  <a:gd name="T127" fmla="*/ 0 h 170"/>
                  <a:gd name="T128" fmla="*/ 145 w 145"/>
                  <a:gd name="T129" fmla="*/ 170 h 17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45" h="170">
                    <a:moveTo>
                      <a:pt x="145" y="84"/>
                    </a:moveTo>
                    <a:lnTo>
                      <a:pt x="144" y="73"/>
                    </a:lnTo>
                    <a:lnTo>
                      <a:pt x="143" y="62"/>
                    </a:lnTo>
                    <a:lnTo>
                      <a:pt x="140" y="51"/>
                    </a:lnTo>
                    <a:lnTo>
                      <a:pt x="136" y="42"/>
                    </a:lnTo>
                    <a:lnTo>
                      <a:pt x="131" y="33"/>
                    </a:lnTo>
                    <a:lnTo>
                      <a:pt x="126" y="25"/>
                    </a:lnTo>
                    <a:lnTo>
                      <a:pt x="120" y="18"/>
                    </a:lnTo>
                    <a:lnTo>
                      <a:pt x="113" y="12"/>
                    </a:lnTo>
                    <a:lnTo>
                      <a:pt x="106" y="8"/>
                    </a:lnTo>
                    <a:lnTo>
                      <a:pt x="99" y="6"/>
                    </a:lnTo>
                    <a:lnTo>
                      <a:pt x="92" y="4"/>
                    </a:lnTo>
                    <a:lnTo>
                      <a:pt x="85" y="2"/>
                    </a:lnTo>
                    <a:lnTo>
                      <a:pt x="78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7" y="0"/>
                    </a:lnTo>
                    <a:lnTo>
                      <a:pt x="51" y="1"/>
                    </a:lnTo>
                    <a:lnTo>
                      <a:pt x="45" y="5"/>
                    </a:lnTo>
                    <a:lnTo>
                      <a:pt x="39" y="7"/>
                    </a:lnTo>
                    <a:lnTo>
                      <a:pt x="34" y="11"/>
                    </a:lnTo>
                    <a:lnTo>
                      <a:pt x="24" y="19"/>
                    </a:lnTo>
                    <a:lnTo>
                      <a:pt x="16" y="30"/>
                    </a:lnTo>
                    <a:lnTo>
                      <a:pt x="12" y="36"/>
                    </a:lnTo>
                    <a:lnTo>
                      <a:pt x="9" y="42"/>
                    </a:lnTo>
                    <a:lnTo>
                      <a:pt x="7" y="48"/>
                    </a:lnTo>
                    <a:lnTo>
                      <a:pt x="4" y="55"/>
                    </a:lnTo>
                    <a:lnTo>
                      <a:pt x="3" y="61"/>
                    </a:lnTo>
                    <a:lnTo>
                      <a:pt x="1" y="68"/>
                    </a:lnTo>
                    <a:lnTo>
                      <a:pt x="0" y="77"/>
                    </a:lnTo>
                    <a:lnTo>
                      <a:pt x="0" y="84"/>
                    </a:lnTo>
                    <a:lnTo>
                      <a:pt x="1" y="92"/>
                    </a:lnTo>
                    <a:lnTo>
                      <a:pt x="2" y="101"/>
                    </a:lnTo>
                    <a:lnTo>
                      <a:pt x="3" y="109"/>
                    </a:lnTo>
                    <a:lnTo>
                      <a:pt x="6" y="117"/>
                    </a:lnTo>
                    <a:lnTo>
                      <a:pt x="9" y="125"/>
                    </a:lnTo>
                    <a:lnTo>
                      <a:pt x="12" y="132"/>
                    </a:lnTo>
                    <a:lnTo>
                      <a:pt x="17" y="139"/>
                    </a:lnTo>
                    <a:lnTo>
                      <a:pt x="21" y="145"/>
                    </a:lnTo>
                    <a:lnTo>
                      <a:pt x="26" y="151"/>
                    </a:lnTo>
                    <a:lnTo>
                      <a:pt x="32" y="156"/>
                    </a:lnTo>
                    <a:lnTo>
                      <a:pt x="38" y="159"/>
                    </a:lnTo>
                    <a:lnTo>
                      <a:pt x="45" y="163"/>
                    </a:lnTo>
                    <a:lnTo>
                      <a:pt x="52" y="166"/>
                    </a:lnTo>
                    <a:lnTo>
                      <a:pt x="59" y="169"/>
                    </a:lnTo>
                    <a:lnTo>
                      <a:pt x="66" y="170"/>
                    </a:lnTo>
                    <a:lnTo>
                      <a:pt x="73" y="170"/>
                    </a:lnTo>
                    <a:lnTo>
                      <a:pt x="80" y="170"/>
                    </a:lnTo>
                    <a:lnTo>
                      <a:pt x="88" y="169"/>
                    </a:lnTo>
                    <a:lnTo>
                      <a:pt x="94" y="166"/>
                    </a:lnTo>
                    <a:lnTo>
                      <a:pt x="101" y="163"/>
                    </a:lnTo>
                    <a:lnTo>
                      <a:pt x="107" y="159"/>
                    </a:lnTo>
                    <a:lnTo>
                      <a:pt x="113" y="156"/>
                    </a:lnTo>
                    <a:lnTo>
                      <a:pt x="119" y="151"/>
                    </a:lnTo>
                    <a:lnTo>
                      <a:pt x="124" y="145"/>
                    </a:lnTo>
                    <a:lnTo>
                      <a:pt x="129" y="139"/>
                    </a:lnTo>
                    <a:lnTo>
                      <a:pt x="133" y="132"/>
                    </a:lnTo>
                    <a:lnTo>
                      <a:pt x="136" y="125"/>
                    </a:lnTo>
                    <a:lnTo>
                      <a:pt x="139" y="117"/>
                    </a:lnTo>
                    <a:lnTo>
                      <a:pt x="142" y="109"/>
                    </a:lnTo>
                    <a:lnTo>
                      <a:pt x="144" y="101"/>
                    </a:lnTo>
                    <a:lnTo>
                      <a:pt x="145" y="92"/>
                    </a:lnTo>
                    <a:lnTo>
                      <a:pt x="145" y="84"/>
                    </a:lnTo>
                    <a:close/>
                    <a:moveTo>
                      <a:pt x="136" y="84"/>
                    </a:moveTo>
                    <a:lnTo>
                      <a:pt x="136" y="91"/>
                    </a:lnTo>
                    <a:lnTo>
                      <a:pt x="135" y="99"/>
                    </a:lnTo>
                    <a:lnTo>
                      <a:pt x="133" y="107"/>
                    </a:lnTo>
                    <a:lnTo>
                      <a:pt x="131" y="113"/>
                    </a:lnTo>
                    <a:lnTo>
                      <a:pt x="128" y="120"/>
                    </a:lnTo>
                    <a:lnTo>
                      <a:pt x="125" y="126"/>
                    </a:lnTo>
                    <a:lnTo>
                      <a:pt x="122" y="132"/>
                    </a:lnTo>
                    <a:lnTo>
                      <a:pt x="118" y="138"/>
                    </a:lnTo>
                    <a:lnTo>
                      <a:pt x="113" y="143"/>
                    </a:lnTo>
                    <a:lnTo>
                      <a:pt x="108" y="146"/>
                    </a:lnTo>
                    <a:lnTo>
                      <a:pt x="103" y="150"/>
                    </a:lnTo>
                    <a:lnTo>
                      <a:pt x="98" y="153"/>
                    </a:lnTo>
                    <a:lnTo>
                      <a:pt x="92" y="156"/>
                    </a:lnTo>
                    <a:lnTo>
                      <a:pt x="86" y="158"/>
                    </a:lnTo>
                    <a:lnTo>
                      <a:pt x="80" y="159"/>
                    </a:lnTo>
                    <a:lnTo>
                      <a:pt x="73" y="159"/>
                    </a:lnTo>
                    <a:lnTo>
                      <a:pt x="67" y="159"/>
                    </a:lnTo>
                    <a:lnTo>
                      <a:pt x="60" y="158"/>
                    </a:lnTo>
                    <a:lnTo>
                      <a:pt x="54" y="156"/>
                    </a:lnTo>
                    <a:lnTo>
                      <a:pt x="49" y="153"/>
                    </a:lnTo>
                    <a:lnTo>
                      <a:pt x="42" y="150"/>
                    </a:lnTo>
                    <a:lnTo>
                      <a:pt x="37" y="146"/>
                    </a:lnTo>
                    <a:lnTo>
                      <a:pt x="32" y="143"/>
                    </a:lnTo>
                    <a:lnTo>
                      <a:pt x="28" y="138"/>
                    </a:lnTo>
                    <a:lnTo>
                      <a:pt x="24" y="132"/>
                    </a:lnTo>
                    <a:lnTo>
                      <a:pt x="20" y="126"/>
                    </a:lnTo>
                    <a:lnTo>
                      <a:pt x="17" y="120"/>
                    </a:lnTo>
                    <a:lnTo>
                      <a:pt x="14" y="113"/>
                    </a:lnTo>
                    <a:lnTo>
                      <a:pt x="12" y="107"/>
                    </a:lnTo>
                    <a:lnTo>
                      <a:pt x="10" y="99"/>
                    </a:lnTo>
                    <a:lnTo>
                      <a:pt x="9" y="91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4" y="54"/>
                    </a:lnTo>
                    <a:lnTo>
                      <a:pt x="17" y="48"/>
                    </a:lnTo>
                    <a:lnTo>
                      <a:pt x="20" y="42"/>
                    </a:lnTo>
                    <a:lnTo>
                      <a:pt x="24" y="36"/>
                    </a:lnTo>
                    <a:lnTo>
                      <a:pt x="28" y="30"/>
                    </a:lnTo>
                    <a:lnTo>
                      <a:pt x="32" y="25"/>
                    </a:lnTo>
                    <a:lnTo>
                      <a:pt x="37" y="21"/>
                    </a:lnTo>
                    <a:lnTo>
                      <a:pt x="42" y="18"/>
                    </a:lnTo>
                    <a:lnTo>
                      <a:pt x="49" y="14"/>
                    </a:lnTo>
                    <a:lnTo>
                      <a:pt x="54" y="12"/>
                    </a:lnTo>
                    <a:lnTo>
                      <a:pt x="60" y="9"/>
                    </a:lnTo>
                    <a:lnTo>
                      <a:pt x="67" y="8"/>
                    </a:lnTo>
                    <a:lnTo>
                      <a:pt x="73" y="8"/>
                    </a:lnTo>
                    <a:lnTo>
                      <a:pt x="80" y="8"/>
                    </a:lnTo>
                    <a:lnTo>
                      <a:pt x="86" y="9"/>
                    </a:lnTo>
                    <a:lnTo>
                      <a:pt x="92" y="12"/>
                    </a:lnTo>
                    <a:lnTo>
                      <a:pt x="98" y="14"/>
                    </a:lnTo>
                    <a:lnTo>
                      <a:pt x="103" y="18"/>
                    </a:lnTo>
                    <a:lnTo>
                      <a:pt x="108" y="21"/>
                    </a:lnTo>
                    <a:lnTo>
                      <a:pt x="113" y="25"/>
                    </a:lnTo>
                    <a:lnTo>
                      <a:pt x="118" y="30"/>
                    </a:lnTo>
                    <a:lnTo>
                      <a:pt x="122" y="36"/>
                    </a:lnTo>
                    <a:lnTo>
                      <a:pt x="125" y="42"/>
                    </a:lnTo>
                    <a:lnTo>
                      <a:pt x="128" y="48"/>
                    </a:lnTo>
                    <a:lnTo>
                      <a:pt x="131" y="54"/>
                    </a:lnTo>
                    <a:lnTo>
                      <a:pt x="133" y="61"/>
                    </a:lnTo>
                    <a:lnTo>
                      <a:pt x="135" y="68"/>
                    </a:lnTo>
                    <a:lnTo>
                      <a:pt x="136" y="77"/>
                    </a:lnTo>
                    <a:lnTo>
                      <a:pt x="136" y="84"/>
                    </a:lnTo>
                    <a:close/>
                  </a:path>
                </a:pathLst>
              </a:custGeom>
              <a:solidFill>
                <a:srgbClr val="F8D7A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46" name="Freeform 316"/>
              <p:cNvSpPr>
                <a:spLocks noEditPoints="1"/>
              </p:cNvSpPr>
              <p:nvPr/>
            </p:nvSpPr>
            <p:spPr bwMode="auto">
              <a:xfrm>
                <a:off x="1148" y="2646"/>
                <a:ext cx="27" cy="27"/>
              </a:xfrm>
              <a:custGeom>
                <a:avLst/>
                <a:gdLst>
                  <a:gd name="T0" fmla="*/ 27 w 136"/>
                  <a:gd name="T1" fmla="*/ 11 h 162"/>
                  <a:gd name="T2" fmla="*/ 25 w 136"/>
                  <a:gd name="T3" fmla="*/ 7 h 162"/>
                  <a:gd name="T4" fmla="*/ 23 w 136"/>
                  <a:gd name="T5" fmla="*/ 4 h 162"/>
                  <a:gd name="T6" fmla="*/ 20 w 136"/>
                  <a:gd name="T7" fmla="*/ 2 h 162"/>
                  <a:gd name="T8" fmla="*/ 16 w 136"/>
                  <a:gd name="T9" fmla="*/ 0 h 162"/>
                  <a:gd name="T10" fmla="*/ 12 w 136"/>
                  <a:gd name="T11" fmla="*/ 0 h 162"/>
                  <a:gd name="T12" fmla="*/ 8 w 136"/>
                  <a:gd name="T13" fmla="*/ 1 h 162"/>
                  <a:gd name="T14" fmla="*/ 5 w 136"/>
                  <a:gd name="T15" fmla="*/ 3 h 162"/>
                  <a:gd name="T16" fmla="*/ 2 w 136"/>
                  <a:gd name="T17" fmla="*/ 6 h 162"/>
                  <a:gd name="T18" fmla="*/ 1 w 136"/>
                  <a:gd name="T19" fmla="*/ 10 h 162"/>
                  <a:gd name="T20" fmla="*/ 0 w 136"/>
                  <a:gd name="T21" fmla="*/ 14 h 162"/>
                  <a:gd name="T22" fmla="*/ 1 w 136"/>
                  <a:gd name="T23" fmla="*/ 18 h 162"/>
                  <a:gd name="T24" fmla="*/ 2 w 136"/>
                  <a:gd name="T25" fmla="*/ 21 h 162"/>
                  <a:gd name="T26" fmla="*/ 5 w 136"/>
                  <a:gd name="T27" fmla="*/ 24 h 162"/>
                  <a:gd name="T28" fmla="*/ 8 w 136"/>
                  <a:gd name="T29" fmla="*/ 26 h 162"/>
                  <a:gd name="T30" fmla="*/ 12 w 136"/>
                  <a:gd name="T31" fmla="*/ 27 h 162"/>
                  <a:gd name="T32" fmla="*/ 16 w 136"/>
                  <a:gd name="T33" fmla="*/ 27 h 162"/>
                  <a:gd name="T34" fmla="*/ 20 w 136"/>
                  <a:gd name="T35" fmla="*/ 26 h 162"/>
                  <a:gd name="T36" fmla="*/ 23 w 136"/>
                  <a:gd name="T37" fmla="*/ 23 h 162"/>
                  <a:gd name="T38" fmla="*/ 25 w 136"/>
                  <a:gd name="T39" fmla="*/ 20 h 162"/>
                  <a:gd name="T40" fmla="*/ 27 w 136"/>
                  <a:gd name="T41" fmla="*/ 16 h 162"/>
                  <a:gd name="T42" fmla="*/ 25 w 136"/>
                  <a:gd name="T43" fmla="*/ 14 h 162"/>
                  <a:gd name="T44" fmla="*/ 25 w 136"/>
                  <a:gd name="T45" fmla="*/ 17 h 162"/>
                  <a:gd name="T46" fmla="*/ 23 w 136"/>
                  <a:gd name="T47" fmla="*/ 20 h 162"/>
                  <a:gd name="T48" fmla="*/ 21 w 136"/>
                  <a:gd name="T49" fmla="*/ 23 h 162"/>
                  <a:gd name="T50" fmla="*/ 18 w 136"/>
                  <a:gd name="T51" fmla="*/ 25 h 162"/>
                  <a:gd name="T52" fmla="*/ 15 w 136"/>
                  <a:gd name="T53" fmla="*/ 25 h 162"/>
                  <a:gd name="T54" fmla="*/ 11 w 136"/>
                  <a:gd name="T55" fmla="*/ 25 h 162"/>
                  <a:gd name="T56" fmla="*/ 8 w 136"/>
                  <a:gd name="T57" fmla="*/ 24 h 162"/>
                  <a:gd name="T58" fmla="*/ 5 w 136"/>
                  <a:gd name="T59" fmla="*/ 22 h 162"/>
                  <a:gd name="T60" fmla="*/ 3 w 136"/>
                  <a:gd name="T61" fmla="*/ 19 h 162"/>
                  <a:gd name="T62" fmla="*/ 2 w 136"/>
                  <a:gd name="T63" fmla="*/ 16 h 162"/>
                  <a:gd name="T64" fmla="*/ 2 w 136"/>
                  <a:gd name="T65" fmla="*/ 13 h 162"/>
                  <a:gd name="T66" fmla="*/ 3 w 136"/>
                  <a:gd name="T67" fmla="*/ 9 h 162"/>
                  <a:gd name="T68" fmla="*/ 4 w 136"/>
                  <a:gd name="T69" fmla="*/ 6 h 162"/>
                  <a:gd name="T70" fmla="*/ 7 w 136"/>
                  <a:gd name="T71" fmla="*/ 4 h 162"/>
                  <a:gd name="T72" fmla="*/ 10 w 136"/>
                  <a:gd name="T73" fmla="*/ 2 h 162"/>
                  <a:gd name="T74" fmla="*/ 14 w 136"/>
                  <a:gd name="T75" fmla="*/ 2 h 162"/>
                  <a:gd name="T76" fmla="*/ 17 w 136"/>
                  <a:gd name="T77" fmla="*/ 2 h 162"/>
                  <a:gd name="T78" fmla="*/ 20 w 136"/>
                  <a:gd name="T79" fmla="*/ 4 h 162"/>
                  <a:gd name="T80" fmla="*/ 22 w 136"/>
                  <a:gd name="T81" fmla="*/ 6 h 162"/>
                  <a:gd name="T82" fmla="*/ 24 w 136"/>
                  <a:gd name="T83" fmla="*/ 9 h 162"/>
                  <a:gd name="T84" fmla="*/ 25 w 136"/>
                  <a:gd name="T85" fmla="*/ 13 h 16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36"/>
                  <a:gd name="T130" fmla="*/ 0 h 162"/>
                  <a:gd name="T131" fmla="*/ 136 w 136"/>
                  <a:gd name="T132" fmla="*/ 162 h 16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36" h="162">
                    <a:moveTo>
                      <a:pt x="136" y="82"/>
                    </a:moveTo>
                    <a:lnTo>
                      <a:pt x="135" y="73"/>
                    </a:lnTo>
                    <a:lnTo>
                      <a:pt x="134" y="65"/>
                    </a:lnTo>
                    <a:lnTo>
                      <a:pt x="133" y="58"/>
                    </a:lnTo>
                    <a:lnTo>
                      <a:pt x="130" y="51"/>
                    </a:lnTo>
                    <a:lnTo>
                      <a:pt x="127" y="43"/>
                    </a:lnTo>
                    <a:lnTo>
                      <a:pt x="124" y="36"/>
                    </a:lnTo>
                    <a:lnTo>
                      <a:pt x="120" y="30"/>
                    </a:lnTo>
                    <a:lnTo>
                      <a:pt x="116" y="24"/>
                    </a:lnTo>
                    <a:lnTo>
                      <a:pt x="111" y="19"/>
                    </a:lnTo>
                    <a:lnTo>
                      <a:pt x="106" y="15"/>
                    </a:lnTo>
                    <a:lnTo>
                      <a:pt x="100" y="11"/>
                    </a:lnTo>
                    <a:lnTo>
                      <a:pt x="94" y="7"/>
                    </a:lnTo>
                    <a:lnTo>
                      <a:pt x="88" y="5"/>
                    </a:lnTo>
                    <a:lnTo>
                      <a:pt x="82" y="3"/>
                    </a:lnTo>
                    <a:lnTo>
                      <a:pt x="75" y="2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5" y="3"/>
                    </a:lnTo>
                    <a:lnTo>
                      <a:pt x="48" y="5"/>
                    </a:lnTo>
                    <a:lnTo>
                      <a:pt x="42" y="7"/>
                    </a:lnTo>
                    <a:lnTo>
                      <a:pt x="35" y="11"/>
                    </a:lnTo>
                    <a:lnTo>
                      <a:pt x="29" y="15"/>
                    </a:lnTo>
                    <a:lnTo>
                      <a:pt x="24" y="19"/>
                    </a:lnTo>
                    <a:lnTo>
                      <a:pt x="19" y="24"/>
                    </a:lnTo>
                    <a:lnTo>
                      <a:pt x="15" y="30"/>
                    </a:lnTo>
                    <a:lnTo>
                      <a:pt x="11" y="36"/>
                    </a:lnTo>
                    <a:lnTo>
                      <a:pt x="8" y="43"/>
                    </a:lnTo>
                    <a:lnTo>
                      <a:pt x="5" y="51"/>
                    </a:lnTo>
                    <a:lnTo>
                      <a:pt x="3" y="58"/>
                    </a:lnTo>
                    <a:lnTo>
                      <a:pt x="1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0" y="90"/>
                    </a:lnTo>
                    <a:lnTo>
                      <a:pt x="1" y="99"/>
                    </a:lnTo>
                    <a:lnTo>
                      <a:pt x="3" y="106"/>
                    </a:lnTo>
                    <a:lnTo>
                      <a:pt x="5" y="113"/>
                    </a:lnTo>
                    <a:lnTo>
                      <a:pt x="8" y="120"/>
                    </a:lnTo>
                    <a:lnTo>
                      <a:pt x="11" y="127"/>
                    </a:lnTo>
                    <a:lnTo>
                      <a:pt x="15" y="133"/>
                    </a:lnTo>
                    <a:lnTo>
                      <a:pt x="19" y="139"/>
                    </a:lnTo>
                    <a:lnTo>
                      <a:pt x="24" y="144"/>
                    </a:lnTo>
                    <a:lnTo>
                      <a:pt x="29" y="149"/>
                    </a:lnTo>
                    <a:lnTo>
                      <a:pt x="35" y="153"/>
                    </a:lnTo>
                    <a:lnTo>
                      <a:pt x="42" y="156"/>
                    </a:lnTo>
                    <a:lnTo>
                      <a:pt x="48" y="159"/>
                    </a:lnTo>
                    <a:lnTo>
                      <a:pt x="55" y="161"/>
                    </a:lnTo>
                    <a:lnTo>
                      <a:pt x="61" y="162"/>
                    </a:lnTo>
                    <a:lnTo>
                      <a:pt x="68" y="162"/>
                    </a:lnTo>
                    <a:lnTo>
                      <a:pt x="75" y="162"/>
                    </a:lnTo>
                    <a:lnTo>
                      <a:pt x="82" y="161"/>
                    </a:lnTo>
                    <a:lnTo>
                      <a:pt x="88" y="159"/>
                    </a:lnTo>
                    <a:lnTo>
                      <a:pt x="94" y="156"/>
                    </a:lnTo>
                    <a:lnTo>
                      <a:pt x="100" y="153"/>
                    </a:lnTo>
                    <a:lnTo>
                      <a:pt x="106" y="149"/>
                    </a:lnTo>
                    <a:lnTo>
                      <a:pt x="111" y="144"/>
                    </a:lnTo>
                    <a:lnTo>
                      <a:pt x="116" y="139"/>
                    </a:lnTo>
                    <a:lnTo>
                      <a:pt x="120" y="133"/>
                    </a:lnTo>
                    <a:lnTo>
                      <a:pt x="124" y="127"/>
                    </a:lnTo>
                    <a:lnTo>
                      <a:pt x="127" y="120"/>
                    </a:lnTo>
                    <a:lnTo>
                      <a:pt x="130" y="113"/>
                    </a:lnTo>
                    <a:lnTo>
                      <a:pt x="133" y="106"/>
                    </a:lnTo>
                    <a:lnTo>
                      <a:pt x="134" y="99"/>
                    </a:lnTo>
                    <a:lnTo>
                      <a:pt x="135" y="90"/>
                    </a:lnTo>
                    <a:lnTo>
                      <a:pt x="136" y="82"/>
                    </a:lnTo>
                    <a:close/>
                    <a:moveTo>
                      <a:pt x="127" y="82"/>
                    </a:moveTo>
                    <a:lnTo>
                      <a:pt x="126" y="89"/>
                    </a:lnTo>
                    <a:lnTo>
                      <a:pt x="125" y="96"/>
                    </a:lnTo>
                    <a:lnTo>
                      <a:pt x="124" y="102"/>
                    </a:lnTo>
                    <a:lnTo>
                      <a:pt x="122" y="109"/>
                    </a:lnTo>
                    <a:lnTo>
                      <a:pt x="120" y="115"/>
                    </a:lnTo>
                    <a:lnTo>
                      <a:pt x="117" y="121"/>
                    </a:lnTo>
                    <a:lnTo>
                      <a:pt x="113" y="126"/>
                    </a:lnTo>
                    <a:lnTo>
                      <a:pt x="109" y="131"/>
                    </a:lnTo>
                    <a:lnTo>
                      <a:pt x="105" y="136"/>
                    </a:lnTo>
                    <a:lnTo>
                      <a:pt x="101" y="141"/>
                    </a:lnTo>
                    <a:lnTo>
                      <a:pt x="96" y="143"/>
                    </a:lnTo>
                    <a:lnTo>
                      <a:pt x="91" y="147"/>
                    </a:lnTo>
                    <a:lnTo>
                      <a:pt x="85" y="149"/>
                    </a:lnTo>
                    <a:lnTo>
                      <a:pt x="80" y="150"/>
                    </a:lnTo>
                    <a:lnTo>
                      <a:pt x="74" y="151"/>
                    </a:lnTo>
                    <a:lnTo>
                      <a:pt x="68" y="151"/>
                    </a:lnTo>
                    <a:lnTo>
                      <a:pt x="62" y="151"/>
                    </a:lnTo>
                    <a:lnTo>
                      <a:pt x="56" y="150"/>
                    </a:lnTo>
                    <a:lnTo>
                      <a:pt x="51" y="149"/>
                    </a:lnTo>
                    <a:lnTo>
                      <a:pt x="45" y="147"/>
                    </a:lnTo>
                    <a:lnTo>
                      <a:pt x="40" y="143"/>
                    </a:lnTo>
                    <a:lnTo>
                      <a:pt x="34" y="141"/>
                    </a:lnTo>
                    <a:lnTo>
                      <a:pt x="30" y="136"/>
                    </a:lnTo>
                    <a:lnTo>
                      <a:pt x="26" y="131"/>
                    </a:lnTo>
                    <a:lnTo>
                      <a:pt x="22" y="126"/>
                    </a:lnTo>
                    <a:lnTo>
                      <a:pt x="19" y="121"/>
                    </a:lnTo>
                    <a:lnTo>
                      <a:pt x="16" y="115"/>
                    </a:lnTo>
                    <a:lnTo>
                      <a:pt x="13" y="109"/>
                    </a:lnTo>
                    <a:lnTo>
                      <a:pt x="11" y="102"/>
                    </a:lnTo>
                    <a:lnTo>
                      <a:pt x="10" y="96"/>
                    </a:lnTo>
                    <a:lnTo>
                      <a:pt x="9" y="89"/>
                    </a:lnTo>
                    <a:lnTo>
                      <a:pt x="9" y="82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1" y="61"/>
                    </a:lnTo>
                    <a:lnTo>
                      <a:pt x="13" y="54"/>
                    </a:lnTo>
                    <a:lnTo>
                      <a:pt x="16" y="48"/>
                    </a:lnTo>
                    <a:lnTo>
                      <a:pt x="19" y="42"/>
                    </a:lnTo>
                    <a:lnTo>
                      <a:pt x="22" y="37"/>
                    </a:lnTo>
                    <a:lnTo>
                      <a:pt x="26" y="33"/>
                    </a:lnTo>
                    <a:lnTo>
                      <a:pt x="30" y="28"/>
                    </a:lnTo>
                    <a:lnTo>
                      <a:pt x="34" y="23"/>
                    </a:lnTo>
                    <a:lnTo>
                      <a:pt x="40" y="21"/>
                    </a:lnTo>
                    <a:lnTo>
                      <a:pt x="45" y="17"/>
                    </a:lnTo>
                    <a:lnTo>
                      <a:pt x="51" y="15"/>
                    </a:lnTo>
                    <a:lnTo>
                      <a:pt x="56" y="13"/>
                    </a:lnTo>
                    <a:lnTo>
                      <a:pt x="62" y="12"/>
                    </a:lnTo>
                    <a:lnTo>
                      <a:pt x="68" y="11"/>
                    </a:lnTo>
                    <a:lnTo>
                      <a:pt x="74" y="12"/>
                    </a:lnTo>
                    <a:lnTo>
                      <a:pt x="80" y="13"/>
                    </a:lnTo>
                    <a:lnTo>
                      <a:pt x="85" y="15"/>
                    </a:lnTo>
                    <a:lnTo>
                      <a:pt x="91" y="17"/>
                    </a:lnTo>
                    <a:lnTo>
                      <a:pt x="96" y="21"/>
                    </a:lnTo>
                    <a:lnTo>
                      <a:pt x="101" y="23"/>
                    </a:lnTo>
                    <a:lnTo>
                      <a:pt x="105" y="28"/>
                    </a:lnTo>
                    <a:lnTo>
                      <a:pt x="109" y="33"/>
                    </a:lnTo>
                    <a:lnTo>
                      <a:pt x="113" y="37"/>
                    </a:lnTo>
                    <a:lnTo>
                      <a:pt x="117" y="42"/>
                    </a:lnTo>
                    <a:lnTo>
                      <a:pt x="120" y="48"/>
                    </a:lnTo>
                    <a:lnTo>
                      <a:pt x="122" y="54"/>
                    </a:lnTo>
                    <a:lnTo>
                      <a:pt x="124" y="61"/>
                    </a:lnTo>
                    <a:lnTo>
                      <a:pt x="125" y="67"/>
                    </a:lnTo>
                    <a:lnTo>
                      <a:pt x="126" y="75"/>
                    </a:lnTo>
                    <a:lnTo>
                      <a:pt x="127" y="82"/>
                    </a:lnTo>
                    <a:close/>
                  </a:path>
                </a:pathLst>
              </a:custGeom>
              <a:solidFill>
                <a:srgbClr val="F9DA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47" name="Freeform 317"/>
              <p:cNvSpPr>
                <a:spLocks noEditPoints="1"/>
              </p:cNvSpPr>
              <p:nvPr/>
            </p:nvSpPr>
            <p:spPr bwMode="auto">
              <a:xfrm>
                <a:off x="1149" y="2647"/>
                <a:ext cx="25" cy="25"/>
              </a:xfrm>
              <a:custGeom>
                <a:avLst/>
                <a:gdLst>
                  <a:gd name="T0" fmla="*/ 25 w 127"/>
                  <a:gd name="T1" fmla="*/ 11 h 151"/>
                  <a:gd name="T2" fmla="*/ 24 w 127"/>
                  <a:gd name="T3" fmla="*/ 9 h 151"/>
                  <a:gd name="T4" fmla="*/ 23 w 127"/>
                  <a:gd name="T5" fmla="*/ 7 h 151"/>
                  <a:gd name="T6" fmla="*/ 22 w 127"/>
                  <a:gd name="T7" fmla="*/ 5 h 151"/>
                  <a:gd name="T8" fmla="*/ 20 w 127"/>
                  <a:gd name="T9" fmla="*/ 3 h 151"/>
                  <a:gd name="T10" fmla="*/ 19 w 127"/>
                  <a:gd name="T11" fmla="*/ 2 h 151"/>
                  <a:gd name="T12" fmla="*/ 16 w 127"/>
                  <a:gd name="T13" fmla="*/ 1 h 151"/>
                  <a:gd name="T14" fmla="*/ 14 w 127"/>
                  <a:gd name="T15" fmla="*/ 0 h 151"/>
                  <a:gd name="T16" fmla="*/ 11 w 127"/>
                  <a:gd name="T17" fmla="*/ 0 h 151"/>
                  <a:gd name="T18" fmla="*/ 9 w 127"/>
                  <a:gd name="T19" fmla="*/ 1 h 151"/>
                  <a:gd name="T20" fmla="*/ 6 w 127"/>
                  <a:gd name="T21" fmla="*/ 2 h 151"/>
                  <a:gd name="T22" fmla="*/ 5 w 127"/>
                  <a:gd name="T23" fmla="*/ 3 h 151"/>
                  <a:gd name="T24" fmla="*/ 3 w 127"/>
                  <a:gd name="T25" fmla="*/ 5 h 151"/>
                  <a:gd name="T26" fmla="*/ 2 w 127"/>
                  <a:gd name="T27" fmla="*/ 7 h 151"/>
                  <a:gd name="T28" fmla="*/ 1 w 127"/>
                  <a:gd name="T29" fmla="*/ 9 h 151"/>
                  <a:gd name="T30" fmla="*/ 0 w 127"/>
                  <a:gd name="T31" fmla="*/ 11 h 151"/>
                  <a:gd name="T32" fmla="*/ 0 w 127"/>
                  <a:gd name="T33" fmla="*/ 14 h 151"/>
                  <a:gd name="T34" fmla="*/ 1 w 127"/>
                  <a:gd name="T35" fmla="*/ 16 h 151"/>
                  <a:gd name="T36" fmla="*/ 2 w 127"/>
                  <a:gd name="T37" fmla="*/ 19 h 151"/>
                  <a:gd name="T38" fmla="*/ 3 w 127"/>
                  <a:gd name="T39" fmla="*/ 21 h 151"/>
                  <a:gd name="T40" fmla="*/ 5 w 127"/>
                  <a:gd name="T41" fmla="*/ 22 h 151"/>
                  <a:gd name="T42" fmla="*/ 6 w 127"/>
                  <a:gd name="T43" fmla="*/ 24 h 151"/>
                  <a:gd name="T44" fmla="*/ 9 w 127"/>
                  <a:gd name="T45" fmla="*/ 25 h 151"/>
                  <a:gd name="T46" fmla="*/ 11 w 127"/>
                  <a:gd name="T47" fmla="*/ 25 h 151"/>
                  <a:gd name="T48" fmla="*/ 14 w 127"/>
                  <a:gd name="T49" fmla="*/ 25 h 151"/>
                  <a:gd name="T50" fmla="*/ 16 w 127"/>
                  <a:gd name="T51" fmla="*/ 25 h 151"/>
                  <a:gd name="T52" fmla="*/ 19 w 127"/>
                  <a:gd name="T53" fmla="*/ 24 h 151"/>
                  <a:gd name="T54" fmla="*/ 20 w 127"/>
                  <a:gd name="T55" fmla="*/ 22 h 151"/>
                  <a:gd name="T56" fmla="*/ 22 w 127"/>
                  <a:gd name="T57" fmla="*/ 21 h 151"/>
                  <a:gd name="T58" fmla="*/ 23 w 127"/>
                  <a:gd name="T59" fmla="*/ 19 h 151"/>
                  <a:gd name="T60" fmla="*/ 24 w 127"/>
                  <a:gd name="T61" fmla="*/ 16 h 151"/>
                  <a:gd name="T62" fmla="*/ 25 w 127"/>
                  <a:gd name="T63" fmla="*/ 14 h 151"/>
                  <a:gd name="T64" fmla="*/ 23 w 127"/>
                  <a:gd name="T65" fmla="*/ 13 h 151"/>
                  <a:gd name="T66" fmla="*/ 23 w 127"/>
                  <a:gd name="T67" fmla="*/ 15 h 151"/>
                  <a:gd name="T68" fmla="*/ 22 w 127"/>
                  <a:gd name="T69" fmla="*/ 17 h 151"/>
                  <a:gd name="T70" fmla="*/ 20 w 127"/>
                  <a:gd name="T71" fmla="*/ 20 h 151"/>
                  <a:gd name="T72" fmla="*/ 17 w 127"/>
                  <a:gd name="T73" fmla="*/ 23 h 151"/>
                  <a:gd name="T74" fmla="*/ 15 w 127"/>
                  <a:gd name="T75" fmla="*/ 23 h 151"/>
                  <a:gd name="T76" fmla="*/ 13 w 127"/>
                  <a:gd name="T77" fmla="*/ 23 h 151"/>
                  <a:gd name="T78" fmla="*/ 10 w 127"/>
                  <a:gd name="T79" fmla="*/ 23 h 151"/>
                  <a:gd name="T80" fmla="*/ 8 w 127"/>
                  <a:gd name="T81" fmla="*/ 23 h 151"/>
                  <a:gd name="T82" fmla="*/ 6 w 127"/>
                  <a:gd name="T83" fmla="*/ 22 h 151"/>
                  <a:gd name="T84" fmla="*/ 5 w 127"/>
                  <a:gd name="T85" fmla="*/ 20 h 151"/>
                  <a:gd name="T86" fmla="*/ 4 w 127"/>
                  <a:gd name="T87" fmla="*/ 19 h 151"/>
                  <a:gd name="T88" fmla="*/ 3 w 127"/>
                  <a:gd name="T89" fmla="*/ 17 h 151"/>
                  <a:gd name="T90" fmla="*/ 2 w 127"/>
                  <a:gd name="T91" fmla="*/ 15 h 151"/>
                  <a:gd name="T92" fmla="*/ 2 w 127"/>
                  <a:gd name="T93" fmla="*/ 13 h 151"/>
                  <a:gd name="T94" fmla="*/ 2 w 127"/>
                  <a:gd name="T95" fmla="*/ 10 h 151"/>
                  <a:gd name="T96" fmla="*/ 3 w 127"/>
                  <a:gd name="T97" fmla="*/ 8 h 151"/>
                  <a:gd name="T98" fmla="*/ 5 w 127"/>
                  <a:gd name="T99" fmla="*/ 5 h 151"/>
                  <a:gd name="T100" fmla="*/ 8 w 127"/>
                  <a:gd name="T101" fmla="*/ 3 h 151"/>
                  <a:gd name="T102" fmla="*/ 10 w 127"/>
                  <a:gd name="T103" fmla="*/ 2 h 151"/>
                  <a:gd name="T104" fmla="*/ 13 w 127"/>
                  <a:gd name="T105" fmla="*/ 2 h 151"/>
                  <a:gd name="T106" fmla="*/ 15 w 127"/>
                  <a:gd name="T107" fmla="*/ 2 h 151"/>
                  <a:gd name="T108" fmla="*/ 17 w 127"/>
                  <a:gd name="T109" fmla="*/ 3 h 151"/>
                  <a:gd name="T110" fmla="*/ 20 w 127"/>
                  <a:gd name="T111" fmla="*/ 5 h 151"/>
                  <a:gd name="T112" fmla="*/ 22 w 127"/>
                  <a:gd name="T113" fmla="*/ 8 h 151"/>
                  <a:gd name="T114" fmla="*/ 23 w 127"/>
                  <a:gd name="T115" fmla="*/ 10 h 151"/>
                  <a:gd name="T116" fmla="*/ 23 w 127"/>
                  <a:gd name="T117" fmla="*/ 13 h 15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27"/>
                  <a:gd name="T178" fmla="*/ 0 h 151"/>
                  <a:gd name="T179" fmla="*/ 127 w 127"/>
                  <a:gd name="T180" fmla="*/ 151 h 15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27" h="151">
                    <a:moveTo>
                      <a:pt x="127" y="76"/>
                    </a:moveTo>
                    <a:lnTo>
                      <a:pt x="127" y="69"/>
                    </a:lnTo>
                    <a:lnTo>
                      <a:pt x="126" y="60"/>
                    </a:lnTo>
                    <a:lnTo>
                      <a:pt x="124" y="53"/>
                    </a:lnTo>
                    <a:lnTo>
                      <a:pt x="122" y="46"/>
                    </a:lnTo>
                    <a:lnTo>
                      <a:pt x="119" y="40"/>
                    </a:lnTo>
                    <a:lnTo>
                      <a:pt x="116" y="34"/>
                    </a:lnTo>
                    <a:lnTo>
                      <a:pt x="113" y="28"/>
                    </a:lnTo>
                    <a:lnTo>
                      <a:pt x="109" y="22"/>
                    </a:lnTo>
                    <a:lnTo>
                      <a:pt x="104" y="17"/>
                    </a:lnTo>
                    <a:lnTo>
                      <a:pt x="99" y="13"/>
                    </a:lnTo>
                    <a:lnTo>
                      <a:pt x="94" y="10"/>
                    </a:lnTo>
                    <a:lnTo>
                      <a:pt x="89" y="6"/>
                    </a:lnTo>
                    <a:lnTo>
                      <a:pt x="83" y="4"/>
                    </a:lnTo>
                    <a:lnTo>
                      <a:pt x="77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0"/>
                    </a:lnTo>
                    <a:lnTo>
                      <a:pt x="51" y="1"/>
                    </a:lnTo>
                    <a:lnTo>
                      <a:pt x="45" y="4"/>
                    </a:lnTo>
                    <a:lnTo>
                      <a:pt x="40" y="6"/>
                    </a:lnTo>
                    <a:lnTo>
                      <a:pt x="33" y="10"/>
                    </a:lnTo>
                    <a:lnTo>
                      <a:pt x="28" y="13"/>
                    </a:lnTo>
                    <a:lnTo>
                      <a:pt x="23" y="17"/>
                    </a:lnTo>
                    <a:lnTo>
                      <a:pt x="19" y="22"/>
                    </a:lnTo>
                    <a:lnTo>
                      <a:pt x="15" y="28"/>
                    </a:lnTo>
                    <a:lnTo>
                      <a:pt x="11" y="34"/>
                    </a:lnTo>
                    <a:lnTo>
                      <a:pt x="8" y="40"/>
                    </a:lnTo>
                    <a:lnTo>
                      <a:pt x="5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0" y="69"/>
                    </a:lnTo>
                    <a:lnTo>
                      <a:pt x="0" y="76"/>
                    </a:lnTo>
                    <a:lnTo>
                      <a:pt x="0" y="83"/>
                    </a:lnTo>
                    <a:lnTo>
                      <a:pt x="1" y="91"/>
                    </a:lnTo>
                    <a:lnTo>
                      <a:pt x="3" y="99"/>
                    </a:lnTo>
                    <a:lnTo>
                      <a:pt x="5" y="105"/>
                    </a:lnTo>
                    <a:lnTo>
                      <a:pt x="8" y="112"/>
                    </a:lnTo>
                    <a:lnTo>
                      <a:pt x="11" y="118"/>
                    </a:lnTo>
                    <a:lnTo>
                      <a:pt x="15" y="124"/>
                    </a:lnTo>
                    <a:lnTo>
                      <a:pt x="19" y="130"/>
                    </a:lnTo>
                    <a:lnTo>
                      <a:pt x="23" y="135"/>
                    </a:lnTo>
                    <a:lnTo>
                      <a:pt x="28" y="138"/>
                    </a:lnTo>
                    <a:lnTo>
                      <a:pt x="33" y="142"/>
                    </a:lnTo>
                    <a:lnTo>
                      <a:pt x="40" y="145"/>
                    </a:lnTo>
                    <a:lnTo>
                      <a:pt x="45" y="148"/>
                    </a:lnTo>
                    <a:lnTo>
                      <a:pt x="51" y="150"/>
                    </a:lnTo>
                    <a:lnTo>
                      <a:pt x="58" y="151"/>
                    </a:lnTo>
                    <a:lnTo>
                      <a:pt x="64" y="151"/>
                    </a:lnTo>
                    <a:lnTo>
                      <a:pt x="71" y="151"/>
                    </a:lnTo>
                    <a:lnTo>
                      <a:pt x="77" y="150"/>
                    </a:lnTo>
                    <a:lnTo>
                      <a:pt x="83" y="148"/>
                    </a:lnTo>
                    <a:lnTo>
                      <a:pt x="89" y="145"/>
                    </a:lnTo>
                    <a:lnTo>
                      <a:pt x="94" y="142"/>
                    </a:lnTo>
                    <a:lnTo>
                      <a:pt x="99" y="138"/>
                    </a:lnTo>
                    <a:lnTo>
                      <a:pt x="104" y="135"/>
                    </a:lnTo>
                    <a:lnTo>
                      <a:pt x="109" y="130"/>
                    </a:lnTo>
                    <a:lnTo>
                      <a:pt x="113" y="124"/>
                    </a:lnTo>
                    <a:lnTo>
                      <a:pt x="116" y="118"/>
                    </a:lnTo>
                    <a:lnTo>
                      <a:pt x="119" y="112"/>
                    </a:lnTo>
                    <a:lnTo>
                      <a:pt x="122" y="105"/>
                    </a:lnTo>
                    <a:lnTo>
                      <a:pt x="124" y="99"/>
                    </a:lnTo>
                    <a:lnTo>
                      <a:pt x="126" y="91"/>
                    </a:lnTo>
                    <a:lnTo>
                      <a:pt x="127" y="83"/>
                    </a:lnTo>
                    <a:lnTo>
                      <a:pt x="127" y="76"/>
                    </a:lnTo>
                    <a:close/>
                    <a:moveTo>
                      <a:pt x="118" y="76"/>
                    </a:moveTo>
                    <a:lnTo>
                      <a:pt x="118" y="82"/>
                    </a:lnTo>
                    <a:lnTo>
                      <a:pt x="117" y="89"/>
                    </a:lnTo>
                    <a:lnTo>
                      <a:pt x="116" y="95"/>
                    </a:lnTo>
                    <a:lnTo>
                      <a:pt x="114" y="101"/>
                    </a:lnTo>
                    <a:lnTo>
                      <a:pt x="109" y="112"/>
                    </a:lnTo>
                    <a:lnTo>
                      <a:pt x="102" y="121"/>
                    </a:lnTo>
                    <a:lnTo>
                      <a:pt x="94" y="130"/>
                    </a:lnTo>
                    <a:lnTo>
                      <a:pt x="85" y="136"/>
                    </a:lnTo>
                    <a:lnTo>
                      <a:pt x="80" y="138"/>
                    </a:lnTo>
                    <a:lnTo>
                      <a:pt x="75" y="139"/>
                    </a:lnTo>
                    <a:lnTo>
                      <a:pt x="70" y="141"/>
                    </a:lnTo>
                    <a:lnTo>
                      <a:pt x="64" y="141"/>
                    </a:lnTo>
                    <a:lnTo>
                      <a:pt x="59" y="141"/>
                    </a:lnTo>
                    <a:lnTo>
                      <a:pt x="53" y="139"/>
                    </a:lnTo>
                    <a:lnTo>
                      <a:pt x="48" y="138"/>
                    </a:lnTo>
                    <a:lnTo>
                      <a:pt x="43" y="136"/>
                    </a:lnTo>
                    <a:lnTo>
                      <a:pt x="38" y="132"/>
                    </a:lnTo>
                    <a:lnTo>
                      <a:pt x="33" y="130"/>
                    </a:lnTo>
                    <a:lnTo>
                      <a:pt x="29" y="126"/>
                    </a:lnTo>
                    <a:lnTo>
                      <a:pt x="25" y="121"/>
                    </a:lnTo>
                    <a:lnTo>
                      <a:pt x="21" y="117"/>
                    </a:lnTo>
                    <a:lnTo>
                      <a:pt x="18" y="112"/>
                    </a:lnTo>
                    <a:lnTo>
                      <a:pt x="16" y="107"/>
                    </a:lnTo>
                    <a:lnTo>
                      <a:pt x="13" y="101"/>
                    </a:lnTo>
                    <a:lnTo>
                      <a:pt x="12" y="95"/>
                    </a:lnTo>
                    <a:lnTo>
                      <a:pt x="10" y="89"/>
                    </a:lnTo>
                    <a:lnTo>
                      <a:pt x="9" y="82"/>
                    </a:lnTo>
                    <a:lnTo>
                      <a:pt x="9" y="76"/>
                    </a:lnTo>
                    <a:lnTo>
                      <a:pt x="9" y="69"/>
                    </a:lnTo>
                    <a:lnTo>
                      <a:pt x="10" y="63"/>
                    </a:lnTo>
                    <a:lnTo>
                      <a:pt x="12" y="57"/>
                    </a:lnTo>
                    <a:lnTo>
                      <a:pt x="13" y="51"/>
                    </a:lnTo>
                    <a:lnTo>
                      <a:pt x="18" y="40"/>
                    </a:lnTo>
                    <a:lnTo>
                      <a:pt x="25" y="30"/>
                    </a:lnTo>
                    <a:lnTo>
                      <a:pt x="33" y="22"/>
                    </a:lnTo>
                    <a:lnTo>
                      <a:pt x="43" y="16"/>
                    </a:lnTo>
                    <a:lnTo>
                      <a:pt x="48" y="13"/>
                    </a:lnTo>
                    <a:lnTo>
                      <a:pt x="53" y="12"/>
                    </a:lnTo>
                    <a:lnTo>
                      <a:pt x="59" y="11"/>
                    </a:lnTo>
                    <a:lnTo>
                      <a:pt x="64" y="11"/>
                    </a:lnTo>
                    <a:lnTo>
                      <a:pt x="70" y="11"/>
                    </a:lnTo>
                    <a:lnTo>
                      <a:pt x="75" y="12"/>
                    </a:lnTo>
                    <a:lnTo>
                      <a:pt x="80" y="13"/>
                    </a:lnTo>
                    <a:lnTo>
                      <a:pt x="85" y="16"/>
                    </a:lnTo>
                    <a:lnTo>
                      <a:pt x="94" y="22"/>
                    </a:lnTo>
                    <a:lnTo>
                      <a:pt x="102" y="30"/>
                    </a:lnTo>
                    <a:lnTo>
                      <a:pt x="109" y="40"/>
                    </a:lnTo>
                    <a:lnTo>
                      <a:pt x="114" y="51"/>
                    </a:lnTo>
                    <a:lnTo>
                      <a:pt x="116" y="57"/>
                    </a:lnTo>
                    <a:lnTo>
                      <a:pt x="117" y="63"/>
                    </a:lnTo>
                    <a:lnTo>
                      <a:pt x="118" y="69"/>
                    </a:lnTo>
                    <a:lnTo>
                      <a:pt x="118" y="76"/>
                    </a:lnTo>
                    <a:close/>
                  </a:path>
                </a:pathLst>
              </a:custGeom>
              <a:solidFill>
                <a:srgbClr val="F9DDB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48" name="Freeform 318"/>
              <p:cNvSpPr>
                <a:spLocks noEditPoints="1"/>
              </p:cNvSpPr>
              <p:nvPr/>
            </p:nvSpPr>
            <p:spPr bwMode="auto">
              <a:xfrm>
                <a:off x="1150" y="2648"/>
                <a:ext cx="23" cy="23"/>
              </a:xfrm>
              <a:custGeom>
                <a:avLst/>
                <a:gdLst>
                  <a:gd name="T0" fmla="*/ 23 w 118"/>
                  <a:gd name="T1" fmla="*/ 11 h 140"/>
                  <a:gd name="T2" fmla="*/ 22 w 118"/>
                  <a:gd name="T3" fmla="*/ 8 h 140"/>
                  <a:gd name="T4" fmla="*/ 21 w 118"/>
                  <a:gd name="T5" fmla="*/ 6 h 140"/>
                  <a:gd name="T6" fmla="*/ 20 w 118"/>
                  <a:gd name="T7" fmla="*/ 4 h 140"/>
                  <a:gd name="T8" fmla="*/ 19 w 118"/>
                  <a:gd name="T9" fmla="*/ 3 h 140"/>
                  <a:gd name="T10" fmla="*/ 17 w 118"/>
                  <a:gd name="T11" fmla="*/ 2 h 140"/>
                  <a:gd name="T12" fmla="*/ 15 w 118"/>
                  <a:gd name="T13" fmla="*/ 1 h 140"/>
                  <a:gd name="T14" fmla="*/ 13 w 118"/>
                  <a:gd name="T15" fmla="*/ 0 h 140"/>
                  <a:gd name="T16" fmla="*/ 10 w 118"/>
                  <a:gd name="T17" fmla="*/ 0 h 140"/>
                  <a:gd name="T18" fmla="*/ 8 w 118"/>
                  <a:gd name="T19" fmla="*/ 1 h 140"/>
                  <a:gd name="T20" fmla="*/ 6 w 118"/>
                  <a:gd name="T21" fmla="*/ 2 h 140"/>
                  <a:gd name="T22" fmla="*/ 4 w 118"/>
                  <a:gd name="T23" fmla="*/ 3 h 140"/>
                  <a:gd name="T24" fmla="*/ 3 w 118"/>
                  <a:gd name="T25" fmla="*/ 4 h 140"/>
                  <a:gd name="T26" fmla="*/ 1 w 118"/>
                  <a:gd name="T27" fmla="*/ 6 h 140"/>
                  <a:gd name="T28" fmla="*/ 0 w 118"/>
                  <a:gd name="T29" fmla="*/ 8 h 140"/>
                  <a:gd name="T30" fmla="*/ 0 w 118"/>
                  <a:gd name="T31" fmla="*/ 11 h 140"/>
                  <a:gd name="T32" fmla="*/ 0 w 118"/>
                  <a:gd name="T33" fmla="*/ 13 h 140"/>
                  <a:gd name="T34" fmla="*/ 0 w 118"/>
                  <a:gd name="T35" fmla="*/ 15 h 140"/>
                  <a:gd name="T36" fmla="*/ 1 w 118"/>
                  <a:gd name="T37" fmla="*/ 17 h 140"/>
                  <a:gd name="T38" fmla="*/ 3 w 118"/>
                  <a:gd name="T39" fmla="*/ 19 h 140"/>
                  <a:gd name="T40" fmla="*/ 4 w 118"/>
                  <a:gd name="T41" fmla="*/ 21 h 140"/>
                  <a:gd name="T42" fmla="*/ 6 w 118"/>
                  <a:gd name="T43" fmla="*/ 22 h 140"/>
                  <a:gd name="T44" fmla="*/ 8 w 118"/>
                  <a:gd name="T45" fmla="*/ 23 h 140"/>
                  <a:gd name="T46" fmla="*/ 10 w 118"/>
                  <a:gd name="T47" fmla="*/ 23 h 140"/>
                  <a:gd name="T48" fmla="*/ 13 w 118"/>
                  <a:gd name="T49" fmla="*/ 23 h 140"/>
                  <a:gd name="T50" fmla="*/ 15 w 118"/>
                  <a:gd name="T51" fmla="*/ 23 h 140"/>
                  <a:gd name="T52" fmla="*/ 17 w 118"/>
                  <a:gd name="T53" fmla="*/ 22 h 140"/>
                  <a:gd name="T54" fmla="*/ 19 w 118"/>
                  <a:gd name="T55" fmla="*/ 21 h 140"/>
                  <a:gd name="T56" fmla="*/ 20 w 118"/>
                  <a:gd name="T57" fmla="*/ 19 h 140"/>
                  <a:gd name="T58" fmla="*/ 21 w 118"/>
                  <a:gd name="T59" fmla="*/ 17 h 140"/>
                  <a:gd name="T60" fmla="*/ 22 w 118"/>
                  <a:gd name="T61" fmla="*/ 15 h 140"/>
                  <a:gd name="T62" fmla="*/ 23 w 118"/>
                  <a:gd name="T63" fmla="*/ 13 h 140"/>
                  <a:gd name="T64" fmla="*/ 21 w 118"/>
                  <a:gd name="T65" fmla="*/ 12 h 140"/>
                  <a:gd name="T66" fmla="*/ 20 w 118"/>
                  <a:gd name="T67" fmla="*/ 15 h 140"/>
                  <a:gd name="T68" fmla="*/ 18 w 118"/>
                  <a:gd name="T69" fmla="*/ 19 h 140"/>
                  <a:gd name="T70" fmla="*/ 15 w 118"/>
                  <a:gd name="T71" fmla="*/ 21 h 140"/>
                  <a:gd name="T72" fmla="*/ 12 w 118"/>
                  <a:gd name="T73" fmla="*/ 21 h 140"/>
                  <a:gd name="T74" fmla="*/ 8 w 118"/>
                  <a:gd name="T75" fmla="*/ 21 h 140"/>
                  <a:gd name="T76" fmla="*/ 4 w 118"/>
                  <a:gd name="T77" fmla="*/ 19 h 140"/>
                  <a:gd name="T78" fmla="*/ 3 w 118"/>
                  <a:gd name="T79" fmla="*/ 15 h 140"/>
                  <a:gd name="T80" fmla="*/ 2 w 118"/>
                  <a:gd name="T81" fmla="*/ 12 h 140"/>
                  <a:gd name="T82" fmla="*/ 3 w 118"/>
                  <a:gd name="T83" fmla="*/ 8 h 140"/>
                  <a:gd name="T84" fmla="*/ 4 w 118"/>
                  <a:gd name="T85" fmla="*/ 5 h 140"/>
                  <a:gd name="T86" fmla="*/ 8 w 118"/>
                  <a:gd name="T87" fmla="*/ 3 h 140"/>
                  <a:gd name="T88" fmla="*/ 12 w 118"/>
                  <a:gd name="T89" fmla="*/ 2 h 140"/>
                  <a:gd name="T90" fmla="*/ 15 w 118"/>
                  <a:gd name="T91" fmla="*/ 3 h 140"/>
                  <a:gd name="T92" fmla="*/ 18 w 118"/>
                  <a:gd name="T93" fmla="*/ 5 h 140"/>
                  <a:gd name="T94" fmla="*/ 20 w 118"/>
                  <a:gd name="T95" fmla="*/ 8 h 140"/>
                  <a:gd name="T96" fmla="*/ 21 w 118"/>
                  <a:gd name="T97" fmla="*/ 12 h 1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8"/>
                  <a:gd name="T148" fmla="*/ 0 h 140"/>
                  <a:gd name="T149" fmla="*/ 118 w 118"/>
                  <a:gd name="T150" fmla="*/ 140 h 1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8" h="140">
                    <a:moveTo>
                      <a:pt x="118" y="71"/>
                    </a:moveTo>
                    <a:lnTo>
                      <a:pt x="117" y="64"/>
                    </a:lnTo>
                    <a:lnTo>
                      <a:pt x="116" y="56"/>
                    </a:lnTo>
                    <a:lnTo>
                      <a:pt x="115" y="50"/>
                    </a:lnTo>
                    <a:lnTo>
                      <a:pt x="113" y="43"/>
                    </a:lnTo>
                    <a:lnTo>
                      <a:pt x="110" y="37"/>
                    </a:lnTo>
                    <a:lnTo>
                      <a:pt x="108" y="31"/>
                    </a:lnTo>
                    <a:lnTo>
                      <a:pt x="104" y="26"/>
                    </a:lnTo>
                    <a:lnTo>
                      <a:pt x="100" y="22"/>
                    </a:lnTo>
                    <a:lnTo>
                      <a:pt x="96" y="17"/>
                    </a:lnTo>
                    <a:lnTo>
                      <a:pt x="92" y="12"/>
                    </a:lnTo>
                    <a:lnTo>
                      <a:pt x="87" y="10"/>
                    </a:lnTo>
                    <a:lnTo>
                      <a:pt x="82" y="6"/>
                    </a:lnTo>
                    <a:lnTo>
                      <a:pt x="76" y="4"/>
                    </a:lnTo>
                    <a:lnTo>
                      <a:pt x="71" y="2"/>
                    </a:lnTo>
                    <a:lnTo>
                      <a:pt x="65" y="1"/>
                    </a:lnTo>
                    <a:lnTo>
                      <a:pt x="59" y="0"/>
                    </a:lnTo>
                    <a:lnTo>
                      <a:pt x="53" y="1"/>
                    </a:lnTo>
                    <a:lnTo>
                      <a:pt x="47" y="2"/>
                    </a:lnTo>
                    <a:lnTo>
                      <a:pt x="42" y="4"/>
                    </a:lnTo>
                    <a:lnTo>
                      <a:pt x="36" y="6"/>
                    </a:lnTo>
                    <a:lnTo>
                      <a:pt x="31" y="10"/>
                    </a:lnTo>
                    <a:lnTo>
                      <a:pt x="25" y="12"/>
                    </a:lnTo>
                    <a:lnTo>
                      <a:pt x="21" y="17"/>
                    </a:lnTo>
                    <a:lnTo>
                      <a:pt x="17" y="22"/>
                    </a:lnTo>
                    <a:lnTo>
                      <a:pt x="13" y="26"/>
                    </a:lnTo>
                    <a:lnTo>
                      <a:pt x="10" y="31"/>
                    </a:lnTo>
                    <a:lnTo>
                      <a:pt x="7" y="37"/>
                    </a:lnTo>
                    <a:lnTo>
                      <a:pt x="4" y="43"/>
                    </a:lnTo>
                    <a:lnTo>
                      <a:pt x="2" y="50"/>
                    </a:lnTo>
                    <a:lnTo>
                      <a:pt x="1" y="56"/>
                    </a:lnTo>
                    <a:lnTo>
                      <a:pt x="0" y="64"/>
                    </a:lnTo>
                    <a:lnTo>
                      <a:pt x="0" y="71"/>
                    </a:lnTo>
                    <a:lnTo>
                      <a:pt x="0" y="78"/>
                    </a:lnTo>
                    <a:lnTo>
                      <a:pt x="1" y="85"/>
                    </a:lnTo>
                    <a:lnTo>
                      <a:pt x="2" y="91"/>
                    </a:lnTo>
                    <a:lnTo>
                      <a:pt x="4" y="98"/>
                    </a:lnTo>
                    <a:lnTo>
                      <a:pt x="7" y="104"/>
                    </a:lnTo>
                    <a:lnTo>
                      <a:pt x="10" y="110"/>
                    </a:lnTo>
                    <a:lnTo>
                      <a:pt x="13" y="115"/>
                    </a:lnTo>
                    <a:lnTo>
                      <a:pt x="17" y="120"/>
                    </a:lnTo>
                    <a:lnTo>
                      <a:pt x="21" y="125"/>
                    </a:lnTo>
                    <a:lnTo>
                      <a:pt x="25" y="128"/>
                    </a:lnTo>
                    <a:lnTo>
                      <a:pt x="31" y="132"/>
                    </a:lnTo>
                    <a:lnTo>
                      <a:pt x="36" y="136"/>
                    </a:lnTo>
                    <a:lnTo>
                      <a:pt x="42" y="138"/>
                    </a:lnTo>
                    <a:lnTo>
                      <a:pt x="47" y="139"/>
                    </a:lnTo>
                    <a:lnTo>
                      <a:pt x="53" y="140"/>
                    </a:lnTo>
                    <a:lnTo>
                      <a:pt x="59" y="140"/>
                    </a:lnTo>
                    <a:lnTo>
                      <a:pt x="65" y="140"/>
                    </a:lnTo>
                    <a:lnTo>
                      <a:pt x="71" y="139"/>
                    </a:lnTo>
                    <a:lnTo>
                      <a:pt x="76" y="138"/>
                    </a:lnTo>
                    <a:lnTo>
                      <a:pt x="82" y="136"/>
                    </a:lnTo>
                    <a:lnTo>
                      <a:pt x="87" y="132"/>
                    </a:lnTo>
                    <a:lnTo>
                      <a:pt x="92" y="128"/>
                    </a:lnTo>
                    <a:lnTo>
                      <a:pt x="96" y="125"/>
                    </a:lnTo>
                    <a:lnTo>
                      <a:pt x="100" y="120"/>
                    </a:lnTo>
                    <a:lnTo>
                      <a:pt x="104" y="115"/>
                    </a:lnTo>
                    <a:lnTo>
                      <a:pt x="108" y="110"/>
                    </a:lnTo>
                    <a:lnTo>
                      <a:pt x="110" y="104"/>
                    </a:lnTo>
                    <a:lnTo>
                      <a:pt x="113" y="98"/>
                    </a:lnTo>
                    <a:lnTo>
                      <a:pt x="115" y="91"/>
                    </a:lnTo>
                    <a:lnTo>
                      <a:pt x="116" y="85"/>
                    </a:lnTo>
                    <a:lnTo>
                      <a:pt x="117" y="78"/>
                    </a:lnTo>
                    <a:lnTo>
                      <a:pt x="118" y="71"/>
                    </a:lnTo>
                    <a:close/>
                    <a:moveTo>
                      <a:pt x="109" y="71"/>
                    </a:moveTo>
                    <a:lnTo>
                      <a:pt x="108" y="83"/>
                    </a:lnTo>
                    <a:lnTo>
                      <a:pt x="105" y="94"/>
                    </a:lnTo>
                    <a:lnTo>
                      <a:pt x="100" y="104"/>
                    </a:lnTo>
                    <a:lnTo>
                      <a:pt x="94" y="113"/>
                    </a:lnTo>
                    <a:lnTo>
                      <a:pt x="87" y="120"/>
                    </a:lnTo>
                    <a:lnTo>
                      <a:pt x="78" y="126"/>
                    </a:lnTo>
                    <a:lnTo>
                      <a:pt x="69" y="128"/>
                    </a:lnTo>
                    <a:lnTo>
                      <a:pt x="59" y="130"/>
                    </a:lnTo>
                    <a:lnTo>
                      <a:pt x="49" y="128"/>
                    </a:lnTo>
                    <a:lnTo>
                      <a:pt x="40" y="126"/>
                    </a:lnTo>
                    <a:lnTo>
                      <a:pt x="31" y="120"/>
                    </a:lnTo>
                    <a:lnTo>
                      <a:pt x="23" y="113"/>
                    </a:lnTo>
                    <a:lnTo>
                      <a:pt x="17" y="104"/>
                    </a:lnTo>
                    <a:lnTo>
                      <a:pt x="13" y="94"/>
                    </a:lnTo>
                    <a:lnTo>
                      <a:pt x="10" y="83"/>
                    </a:lnTo>
                    <a:lnTo>
                      <a:pt x="9" y="71"/>
                    </a:lnTo>
                    <a:lnTo>
                      <a:pt x="10" y="59"/>
                    </a:lnTo>
                    <a:lnTo>
                      <a:pt x="13" y="48"/>
                    </a:lnTo>
                    <a:lnTo>
                      <a:pt x="17" y="37"/>
                    </a:lnTo>
                    <a:lnTo>
                      <a:pt x="23" y="29"/>
                    </a:lnTo>
                    <a:lnTo>
                      <a:pt x="31" y="22"/>
                    </a:lnTo>
                    <a:lnTo>
                      <a:pt x="40" y="16"/>
                    </a:lnTo>
                    <a:lnTo>
                      <a:pt x="49" y="12"/>
                    </a:lnTo>
                    <a:lnTo>
                      <a:pt x="59" y="11"/>
                    </a:lnTo>
                    <a:lnTo>
                      <a:pt x="69" y="12"/>
                    </a:lnTo>
                    <a:lnTo>
                      <a:pt x="78" y="16"/>
                    </a:lnTo>
                    <a:lnTo>
                      <a:pt x="87" y="22"/>
                    </a:lnTo>
                    <a:lnTo>
                      <a:pt x="94" y="29"/>
                    </a:lnTo>
                    <a:lnTo>
                      <a:pt x="100" y="37"/>
                    </a:lnTo>
                    <a:lnTo>
                      <a:pt x="105" y="48"/>
                    </a:lnTo>
                    <a:lnTo>
                      <a:pt x="108" y="59"/>
                    </a:lnTo>
                    <a:lnTo>
                      <a:pt x="109" y="71"/>
                    </a:lnTo>
                    <a:close/>
                  </a:path>
                </a:pathLst>
              </a:custGeom>
              <a:solidFill>
                <a:srgbClr val="F9E0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49" name="Freeform 319"/>
              <p:cNvSpPr>
                <a:spLocks noEditPoints="1"/>
              </p:cNvSpPr>
              <p:nvPr/>
            </p:nvSpPr>
            <p:spPr bwMode="auto">
              <a:xfrm>
                <a:off x="1151" y="2649"/>
                <a:ext cx="21" cy="21"/>
              </a:xfrm>
              <a:custGeom>
                <a:avLst/>
                <a:gdLst>
                  <a:gd name="T0" fmla="*/ 21 w 109"/>
                  <a:gd name="T1" fmla="*/ 9 h 130"/>
                  <a:gd name="T2" fmla="*/ 21 w 109"/>
                  <a:gd name="T3" fmla="*/ 7 h 130"/>
                  <a:gd name="T4" fmla="*/ 19 w 109"/>
                  <a:gd name="T5" fmla="*/ 5 h 130"/>
                  <a:gd name="T6" fmla="*/ 16 w 109"/>
                  <a:gd name="T7" fmla="*/ 2 h 130"/>
                  <a:gd name="T8" fmla="*/ 14 w 109"/>
                  <a:gd name="T9" fmla="*/ 0 h 130"/>
                  <a:gd name="T10" fmla="*/ 12 w 109"/>
                  <a:gd name="T11" fmla="*/ 0 h 130"/>
                  <a:gd name="T12" fmla="*/ 10 w 109"/>
                  <a:gd name="T13" fmla="*/ 0 h 130"/>
                  <a:gd name="T14" fmla="*/ 8 w 109"/>
                  <a:gd name="T15" fmla="*/ 0 h 130"/>
                  <a:gd name="T16" fmla="*/ 5 w 109"/>
                  <a:gd name="T17" fmla="*/ 2 h 130"/>
                  <a:gd name="T18" fmla="*/ 2 w 109"/>
                  <a:gd name="T19" fmla="*/ 5 h 130"/>
                  <a:gd name="T20" fmla="*/ 1 w 109"/>
                  <a:gd name="T21" fmla="*/ 7 h 130"/>
                  <a:gd name="T22" fmla="*/ 0 w 109"/>
                  <a:gd name="T23" fmla="*/ 9 h 130"/>
                  <a:gd name="T24" fmla="*/ 0 w 109"/>
                  <a:gd name="T25" fmla="*/ 11 h 130"/>
                  <a:gd name="T26" fmla="*/ 1 w 109"/>
                  <a:gd name="T27" fmla="*/ 14 h 130"/>
                  <a:gd name="T28" fmla="*/ 1 w 109"/>
                  <a:gd name="T29" fmla="*/ 16 h 130"/>
                  <a:gd name="T30" fmla="*/ 2 w 109"/>
                  <a:gd name="T31" fmla="*/ 17 h 130"/>
                  <a:gd name="T32" fmla="*/ 4 w 109"/>
                  <a:gd name="T33" fmla="*/ 19 h 130"/>
                  <a:gd name="T34" fmla="*/ 6 w 109"/>
                  <a:gd name="T35" fmla="*/ 20 h 130"/>
                  <a:gd name="T36" fmla="*/ 8 w 109"/>
                  <a:gd name="T37" fmla="*/ 21 h 130"/>
                  <a:gd name="T38" fmla="*/ 10 w 109"/>
                  <a:gd name="T39" fmla="*/ 21 h 130"/>
                  <a:gd name="T40" fmla="*/ 12 w 109"/>
                  <a:gd name="T41" fmla="*/ 21 h 130"/>
                  <a:gd name="T42" fmla="*/ 14 w 109"/>
                  <a:gd name="T43" fmla="*/ 21 h 130"/>
                  <a:gd name="T44" fmla="*/ 16 w 109"/>
                  <a:gd name="T45" fmla="*/ 19 h 130"/>
                  <a:gd name="T46" fmla="*/ 19 w 109"/>
                  <a:gd name="T47" fmla="*/ 16 h 130"/>
                  <a:gd name="T48" fmla="*/ 21 w 109"/>
                  <a:gd name="T49" fmla="*/ 14 h 130"/>
                  <a:gd name="T50" fmla="*/ 21 w 109"/>
                  <a:gd name="T51" fmla="*/ 11 h 130"/>
                  <a:gd name="T52" fmla="*/ 19 w 109"/>
                  <a:gd name="T53" fmla="*/ 11 h 130"/>
                  <a:gd name="T54" fmla="*/ 19 w 109"/>
                  <a:gd name="T55" fmla="*/ 14 h 130"/>
                  <a:gd name="T56" fmla="*/ 17 w 109"/>
                  <a:gd name="T57" fmla="*/ 17 h 130"/>
                  <a:gd name="T58" fmla="*/ 14 w 109"/>
                  <a:gd name="T59" fmla="*/ 18 h 130"/>
                  <a:gd name="T60" fmla="*/ 11 w 109"/>
                  <a:gd name="T61" fmla="*/ 19 h 130"/>
                  <a:gd name="T62" fmla="*/ 7 w 109"/>
                  <a:gd name="T63" fmla="*/ 18 h 130"/>
                  <a:gd name="T64" fmla="*/ 4 w 109"/>
                  <a:gd name="T65" fmla="*/ 17 h 130"/>
                  <a:gd name="T66" fmla="*/ 3 w 109"/>
                  <a:gd name="T67" fmla="*/ 14 h 130"/>
                  <a:gd name="T68" fmla="*/ 2 w 109"/>
                  <a:gd name="T69" fmla="*/ 11 h 130"/>
                  <a:gd name="T70" fmla="*/ 3 w 109"/>
                  <a:gd name="T71" fmla="*/ 7 h 130"/>
                  <a:gd name="T72" fmla="*/ 4 w 109"/>
                  <a:gd name="T73" fmla="*/ 4 h 130"/>
                  <a:gd name="T74" fmla="*/ 7 w 109"/>
                  <a:gd name="T75" fmla="*/ 3 h 130"/>
                  <a:gd name="T76" fmla="*/ 11 w 109"/>
                  <a:gd name="T77" fmla="*/ 2 h 130"/>
                  <a:gd name="T78" fmla="*/ 14 w 109"/>
                  <a:gd name="T79" fmla="*/ 3 h 130"/>
                  <a:gd name="T80" fmla="*/ 17 w 109"/>
                  <a:gd name="T81" fmla="*/ 4 h 130"/>
                  <a:gd name="T82" fmla="*/ 19 w 109"/>
                  <a:gd name="T83" fmla="*/ 7 h 130"/>
                  <a:gd name="T84" fmla="*/ 19 w 109"/>
                  <a:gd name="T85" fmla="*/ 11 h 13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9"/>
                  <a:gd name="T130" fmla="*/ 0 h 130"/>
                  <a:gd name="T131" fmla="*/ 109 w 109"/>
                  <a:gd name="T132" fmla="*/ 130 h 13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9" h="130">
                    <a:moveTo>
                      <a:pt x="109" y="65"/>
                    </a:moveTo>
                    <a:lnTo>
                      <a:pt x="109" y="58"/>
                    </a:lnTo>
                    <a:lnTo>
                      <a:pt x="108" y="52"/>
                    </a:lnTo>
                    <a:lnTo>
                      <a:pt x="107" y="46"/>
                    </a:lnTo>
                    <a:lnTo>
                      <a:pt x="105" y="40"/>
                    </a:lnTo>
                    <a:lnTo>
                      <a:pt x="100" y="29"/>
                    </a:lnTo>
                    <a:lnTo>
                      <a:pt x="93" y="19"/>
                    </a:lnTo>
                    <a:lnTo>
                      <a:pt x="85" y="11"/>
                    </a:lnTo>
                    <a:lnTo>
                      <a:pt x="76" y="5"/>
                    </a:lnTo>
                    <a:lnTo>
                      <a:pt x="71" y="2"/>
                    </a:lnTo>
                    <a:lnTo>
                      <a:pt x="66" y="1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4" y="1"/>
                    </a:lnTo>
                    <a:lnTo>
                      <a:pt x="39" y="2"/>
                    </a:lnTo>
                    <a:lnTo>
                      <a:pt x="34" y="5"/>
                    </a:lnTo>
                    <a:lnTo>
                      <a:pt x="24" y="11"/>
                    </a:lnTo>
                    <a:lnTo>
                      <a:pt x="16" y="19"/>
                    </a:lnTo>
                    <a:lnTo>
                      <a:pt x="9" y="29"/>
                    </a:lnTo>
                    <a:lnTo>
                      <a:pt x="4" y="40"/>
                    </a:lnTo>
                    <a:lnTo>
                      <a:pt x="3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0" y="71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4" y="90"/>
                    </a:lnTo>
                    <a:lnTo>
                      <a:pt x="7" y="96"/>
                    </a:lnTo>
                    <a:lnTo>
                      <a:pt x="9" y="101"/>
                    </a:lnTo>
                    <a:lnTo>
                      <a:pt x="12" y="106"/>
                    </a:lnTo>
                    <a:lnTo>
                      <a:pt x="16" y="110"/>
                    </a:lnTo>
                    <a:lnTo>
                      <a:pt x="20" y="115"/>
                    </a:lnTo>
                    <a:lnTo>
                      <a:pt x="24" y="119"/>
                    </a:lnTo>
                    <a:lnTo>
                      <a:pt x="29" y="121"/>
                    </a:lnTo>
                    <a:lnTo>
                      <a:pt x="34" y="125"/>
                    </a:lnTo>
                    <a:lnTo>
                      <a:pt x="39" y="127"/>
                    </a:lnTo>
                    <a:lnTo>
                      <a:pt x="44" y="128"/>
                    </a:lnTo>
                    <a:lnTo>
                      <a:pt x="50" y="130"/>
                    </a:lnTo>
                    <a:lnTo>
                      <a:pt x="55" y="130"/>
                    </a:lnTo>
                    <a:lnTo>
                      <a:pt x="61" y="130"/>
                    </a:lnTo>
                    <a:lnTo>
                      <a:pt x="66" y="128"/>
                    </a:lnTo>
                    <a:lnTo>
                      <a:pt x="71" y="127"/>
                    </a:lnTo>
                    <a:lnTo>
                      <a:pt x="76" y="125"/>
                    </a:lnTo>
                    <a:lnTo>
                      <a:pt x="85" y="119"/>
                    </a:lnTo>
                    <a:lnTo>
                      <a:pt x="93" y="110"/>
                    </a:lnTo>
                    <a:lnTo>
                      <a:pt x="100" y="101"/>
                    </a:lnTo>
                    <a:lnTo>
                      <a:pt x="105" y="90"/>
                    </a:lnTo>
                    <a:lnTo>
                      <a:pt x="107" y="84"/>
                    </a:lnTo>
                    <a:lnTo>
                      <a:pt x="108" y="78"/>
                    </a:lnTo>
                    <a:lnTo>
                      <a:pt x="109" y="71"/>
                    </a:lnTo>
                    <a:lnTo>
                      <a:pt x="109" y="65"/>
                    </a:lnTo>
                    <a:close/>
                    <a:moveTo>
                      <a:pt x="100" y="65"/>
                    </a:moveTo>
                    <a:lnTo>
                      <a:pt x="99" y="76"/>
                    </a:lnTo>
                    <a:lnTo>
                      <a:pt x="97" y="85"/>
                    </a:lnTo>
                    <a:lnTo>
                      <a:pt x="92" y="95"/>
                    </a:lnTo>
                    <a:lnTo>
                      <a:pt x="87" y="103"/>
                    </a:lnTo>
                    <a:lnTo>
                      <a:pt x="80" y="109"/>
                    </a:lnTo>
                    <a:lnTo>
                      <a:pt x="73" y="114"/>
                    </a:lnTo>
                    <a:lnTo>
                      <a:pt x="64" y="118"/>
                    </a:lnTo>
                    <a:lnTo>
                      <a:pt x="55" y="119"/>
                    </a:lnTo>
                    <a:lnTo>
                      <a:pt x="46" y="118"/>
                    </a:lnTo>
                    <a:lnTo>
                      <a:pt x="38" y="114"/>
                    </a:lnTo>
                    <a:lnTo>
                      <a:pt x="30" y="109"/>
                    </a:lnTo>
                    <a:lnTo>
                      <a:pt x="22" y="103"/>
                    </a:lnTo>
                    <a:lnTo>
                      <a:pt x="17" y="95"/>
                    </a:lnTo>
                    <a:lnTo>
                      <a:pt x="13" y="85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10" y="54"/>
                    </a:lnTo>
                    <a:lnTo>
                      <a:pt x="13" y="43"/>
                    </a:lnTo>
                    <a:lnTo>
                      <a:pt x="17" y="35"/>
                    </a:lnTo>
                    <a:lnTo>
                      <a:pt x="22" y="26"/>
                    </a:lnTo>
                    <a:lnTo>
                      <a:pt x="30" y="20"/>
                    </a:lnTo>
                    <a:lnTo>
                      <a:pt x="38" y="16"/>
                    </a:lnTo>
                    <a:lnTo>
                      <a:pt x="46" y="12"/>
                    </a:lnTo>
                    <a:lnTo>
                      <a:pt x="55" y="11"/>
                    </a:lnTo>
                    <a:lnTo>
                      <a:pt x="64" y="12"/>
                    </a:lnTo>
                    <a:lnTo>
                      <a:pt x="73" y="16"/>
                    </a:lnTo>
                    <a:lnTo>
                      <a:pt x="80" y="20"/>
                    </a:lnTo>
                    <a:lnTo>
                      <a:pt x="87" y="26"/>
                    </a:lnTo>
                    <a:lnTo>
                      <a:pt x="92" y="35"/>
                    </a:lnTo>
                    <a:lnTo>
                      <a:pt x="97" y="43"/>
                    </a:lnTo>
                    <a:lnTo>
                      <a:pt x="99" y="54"/>
                    </a:lnTo>
                    <a:lnTo>
                      <a:pt x="100" y="65"/>
                    </a:lnTo>
                    <a:close/>
                  </a:path>
                </a:pathLst>
              </a:custGeom>
              <a:solidFill>
                <a:srgbClr val="FAE3B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50" name="Freeform 320"/>
              <p:cNvSpPr>
                <a:spLocks noEditPoints="1"/>
              </p:cNvSpPr>
              <p:nvPr/>
            </p:nvSpPr>
            <p:spPr bwMode="auto">
              <a:xfrm>
                <a:off x="1152" y="2649"/>
                <a:ext cx="20" cy="20"/>
              </a:xfrm>
              <a:custGeom>
                <a:avLst/>
                <a:gdLst>
                  <a:gd name="T0" fmla="*/ 20 w 100"/>
                  <a:gd name="T1" fmla="*/ 8 h 119"/>
                  <a:gd name="T2" fmla="*/ 18 w 100"/>
                  <a:gd name="T3" fmla="*/ 4 h 119"/>
                  <a:gd name="T4" fmla="*/ 16 w 100"/>
                  <a:gd name="T5" fmla="*/ 2 h 119"/>
                  <a:gd name="T6" fmla="*/ 12 w 100"/>
                  <a:gd name="T7" fmla="*/ 0 h 119"/>
                  <a:gd name="T8" fmla="*/ 8 w 100"/>
                  <a:gd name="T9" fmla="*/ 0 h 119"/>
                  <a:gd name="T10" fmla="*/ 4 w 100"/>
                  <a:gd name="T11" fmla="*/ 2 h 119"/>
                  <a:gd name="T12" fmla="*/ 2 w 100"/>
                  <a:gd name="T13" fmla="*/ 4 h 119"/>
                  <a:gd name="T14" fmla="*/ 0 w 100"/>
                  <a:gd name="T15" fmla="*/ 8 h 119"/>
                  <a:gd name="T16" fmla="*/ 0 w 100"/>
                  <a:gd name="T17" fmla="*/ 12 h 119"/>
                  <a:gd name="T18" fmla="*/ 2 w 100"/>
                  <a:gd name="T19" fmla="*/ 16 h 119"/>
                  <a:gd name="T20" fmla="*/ 4 w 100"/>
                  <a:gd name="T21" fmla="*/ 18 h 119"/>
                  <a:gd name="T22" fmla="*/ 8 w 100"/>
                  <a:gd name="T23" fmla="*/ 20 h 119"/>
                  <a:gd name="T24" fmla="*/ 12 w 100"/>
                  <a:gd name="T25" fmla="*/ 20 h 119"/>
                  <a:gd name="T26" fmla="*/ 16 w 100"/>
                  <a:gd name="T27" fmla="*/ 18 h 119"/>
                  <a:gd name="T28" fmla="*/ 18 w 100"/>
                  <a:gd name="T29" fmla="*/ 16 h 119"/>
                  <a:gd name="T30" fmla="*/ 20 w 100"/>
                  <a:gd name="T31" fmla="*/ 12 h 119"/>
                  <a:gd name="T32" fmla="*/ 18 w 100"/>
                  <a:gd name="T33" fmla="*/ 10 h 119"/>
                  <a:gd name="T34" fmla="*/ 17 w 100"/>
                  <a:gd name="T35" fmla="*/ 13 h 119"/>
                  <a:gd name="T36" fmla="*/ 16 w 100"/>
                  <a:gd name="T37" fmla="*/ 16 h 119"/>
                  <a:gd name="T38" fmla="*/ 13 w 100"/>
                  <a:gd name="T39" fmla="*/ 17 h 119"/>
                  <a:gd name="T40" fmla="*/ 10 w 100"/>
                  <a:gd name="T41" fmla="*/ 18 h 119"/>
                  <a:gd name="T42" fmla="*/ 7 w 100"/>
                  <a:gd name="T43" fmla="*/ 17 h 119"/>
                  <a:gd name="T44" fmla="*/ 4 w 100"/>
                  <a:gd name="T45" fmla="*/ 16 h 119"/>
                  <a:gd name="T46" fmla="*/ 2 w 100"/>
                  <a:gd name="T47" fmla="*/ 13 h 119"/>
                  <a:gd name="T48" fmla="*/ 2 w 100"/>
                  <a:gd name="T49" fmla="*/ 10 h 119"/>
                  <a:gd name="T50" fmla="*/ 2 w 100"/>
                  <a:gd name="T51" fmla="*/ 7 h 119"/>
                  <a:gd name="T52" fmla="*/ 4 w 100"/>
                  <a:gd name="T53" fmla="*/ 4 h 119"/>
                  <a:gd name="T54" fmla="*/ 7 w 100"/>
                  <a:gd name="T55" fmla="*/ 3 h 119"/>
                  <a:gd name="T56" fmla="*/ 10 w 100"/>
                  <a:gd name="T57" fmla="*/ 2 h 119"/>
                  <a:gd name="T58" fmla="*/ 13 w 100"/>
                  <a:gd name="T59" fmla="*/ 3 h 119"/>
                  <a:gd name="T60" fmla="*/ 16 w 100"/>
                  <a:gd name="T61" fmla="*/ 4 h 119"/>
                  <a:gd name="T62" fmla="*/ 17 w 100"/>
                  <a:gd name="T63" fmla="*/ 7 h 119"/>
                  <a:gd name="T64" fmla="*/ 18 w 100"/>
                  <a:gd name="T65" fmla="*/ 10 h 1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0"/>
                  <a:gd name="T100" fmla="*/ 0 h 119"/>
                  <a:gd name="T101" fmla="*/ 100 w 100"/>
                  <a:gd name="T102" fmla="*/ 119 h 11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0" h="119">
                    <a:moveTo>
                      <a:pt x="100" y="60"/>
                    </a:moveTo>
                    <a:lnTo>
                      <a:pt x="99" y="48"/>
                    </a:lnTo>
                    <a:lnTo>
                      <a:pt x="96" y="37"/>
                    </a:lnTo>
                    <a:lnTo>
                      <a:pt x="91" y="26"/>
                    </a:lnTo>
                    <a:lnTo>
                      <a:pt x="85" y="18"/>
                    </a:lnTo>
                    <a:lnTo>
                      <a:pt x="78" y="11"/>
                    </a:lnTo>
                    <a:lnTo>
                      <a:pt x="69" y="5"/>
                    </a:lnTo>
                    <a:lnTo>
                      <a:pt x="60" y="1"/>
                    </a:lnTo>
                    <a:lnTo>
                      <a:pt x="50" y="0"/>
                    </a:lnTo>
                    <a:lnTo>
                      <a:pt x="40" y="1"/>
                    </a:lnTo>
                    <a:lnTo>
                      <a:pt x="31" y="5"/>
                    </a:lnTo>
                    <a:lnTo>
                      <a:pt x="22" y="11"/>
                    </a:lnTo>
                    <a:lnTo>
                      <a:pt x="14" y="18"/>
                    </a:lnTo>
                    <a:lnTo>
                      <a:pt x="8" y="26"/>
                    </a:lnTo>
                    <a:lnTo>
                      <a:pt x="4" y="37"/>
                    </a:lnTo>
                    <a:lnTo>
                      <a:pt x="1" y="48"/>
                    </a:lnTo>
                    <a:lnTo>
                      <a:pt x="0" y="60"/>
                    </a:lnTo>
                    <a:lnTo>
                      <a:pt x="1" y="72"/>
                    </a:lnTo>
                    <a:lnTo>
                      <a:pt x="4" y="83"/>
                    </a:lnTo>
                    <a:lnTo>
                      <a:pt x="8" y="93"/>
                    </a:lnTo>
                    <a:lnTo>
                      <a:pt x="14" y="102"/>
                    </a:lnTo>
                    <a:lnTo>
                      <a:pt x="22" y="109"/>
                    </a:lnTo>
                    <a:lnTo>
                      <a:pt x="31" y="115"/>
                    </a:lnTo>
                    <a:lnTo>
                      <a:pt x="40" y="117"/>
                    </a:lnTo>
                    <a:lnTo>
                      <a:pt x="50" y="119"/>
                    </a:lnTo>
                    <a:lnTo>
                      <a:pt x="60" y="117"/>
                    </a:lnTo>
                    <a:lnTo>
                      <a:pt x="69" y="115"/>
                    </a:lnTo>
                    <a:lnTo>
                      <a:pt x="78" y="109"/>
                    </a:lnTo>
                    <a:lnTo>
                      <a:pt x="85" y="102"/>
                    </a:lnTo>
                    <a:lnTo>
                      <a:pt x="91" y="93"/>
                    </a:lnTo>
                    <a:lnTo>
                      <a:pt x="96" y="83"/>
                    </a:lnTo>
                    <a:lnTo>
                      <a:pt x="99" y="72"/>
                    </a:lnTo>
                    <a:lnTo>
                      <a:pt x="100" y="60"/>
                    </a:lnTo>
                    <a:close/>
                    <a:moveTo>
                      <a:pt x="91" y="60"/>
                    </a:moveTo>
                    <a:lnTo>
                      <a:pt x="90" y="69"/>
                    </a:lnTo>
                    <a:lnTo>
                      <a:pt x="87" y="79"/>
                    </a:lnTo>
                    <a:lnTo>
                      <a:pt x="84" y="87"/>
                    </a:lnTo>
                    <a:lnTo>
                      <a:pt x="79" y="95"/>
                    </a:lnTo>
                    <a:lnTo>
                      <a:pt x="73" y="101"/>
                    </a:lnTo>
                    <a:lnTo>
                      <a:pt x="66" y="104"/>
                    </a:lnTo>
                    <a:lnTo>
                      <a:pt x="58" y="108"/>
                    </a:lnTo>
                    <a:lnTo>
                      <a:pt x="50" y="108"/>
                    </a:lnTo>
                    <a:lnTo>
                      <a:pt x="42" y="108"/>
                    </a:lnTo>
                    <a:lnTo>
                      <a:pt x="34" y="104"/>
                    </a:lnTo>
                    <a:lnTo>
                      <a:pt x="27" y="101"/>
                    </a:lnTo>
                    <a:lnTo>
                      <a:pt x="20" y="95"/>
                    </a:lnTo>
                    <a:lnTo>
                      <a:pt x="16" y="87"/>
                    </a:lnTo>
                    <a:lnTo>
                      <a:pt x="12" y="79"/>
                    </a:lnTo>
                    <a:lnTo>
                      <a:pt x="9" y="69"/>
                    </a:lnTo>
                    <a:lnTo>
                      <a:pt x="9" y="60"/>
                    </a:lnTo>
                    <a:lnTo>
                      <a:pt x="9" y="50"/>
                    </a:lnTo>
                    <a:lnTo>
                      <a:pt x="12" y="41"/>
                    </a:lnTo>
                    <a:lnTo>
                      <a:pt x="16" y="32"/>
                    </a:lnTo>
                    <a:lnTo>
                      <a:pt x="20" y="25"/>
                    </a:lnTo>
                    <a:lnTo>
                      <a:pt x="27" y="19"/>
                    </a:lnTo>
                    <a:lnTo>
                      <a:pt x="34" y="15"/>
                    </a:lnTo>
                    <a:lnTo>
                      <a:pt x="42" y="12"/>
                    </a:lnTo>
                    <a:lnTo>
                      <a:pt x="50" y="11"/>
                    </a:lnTo>
                    <a:lnTo>
                      <a:pt x="58" y="12"/>
                    </a:lnTo>
                    <a:lnTo>
                      <a:pt x="66" y="15"/>
                    </a:lnTo>
                    <a:lnTo>
                      <a:pt x="73" y="19"/>
                    </a:lnTo>
                    <a:lnTo>
                      <a:pt x="79" y="25"/>
                    </a:lnTo>
                    <a:lnTo>
                      <a:pt x="84" y="32"/>
                    </a:lnTo>
                    <a:lnTo>
                      <a:pt x="87" y="41"/>
                    </a:lnTo>
                    <a:lnTo>
                      <a:pt x="90" y="50"/>
                    </a:lnTo>
                    <a:lnTo>
                      <a:pt x="91" y="60"/>
                    </a:lnTo>
                    <a:close/>
                  </a:path>
                </a:pathLst>
              </a:custGeom>
              <a:solidFill>
                <a:srgbClr val="FAE3B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51" name="Freeform 321"/>
              <p:cNvSpPr>
                <a:spLocks noEditPoints="1"/>
              </p:cNvSpPr>
              <p:nvPr/>
            </p:nvSpPr>
            <p:spPr bwMode="auto">
              <a:xfrm>
                <a:off x="1152" y="2650"/>
                <a:ext cx="19" cy="18"/>
              </a:xfrm>
              <a:custGeom>
                <a:avLst/>
                <a:gdLst>
                  <a:gd name="T0" fmla="*/ 19 w 91"/>
                  <a:gd name="T1" fmla="*/ 7 h 108"/>
                  <a:gd name="T2" fmla="*/ 17 w 91"/>
                  <a:gd name="T3" fmla="*/ 4 h 108"/>
                  <a:gd name="T4" fmla="*/ 15 w 91"/>
                  <a:gd name="T5" fmla="*/ 2 h 108"/>
                  <a:gd name="T6" fmla="*/ 11 w 91"/>
                  <a:gd name="T7" fmla="*/ 0 h 108"/>
                  <a:gd name="T8" fmla="*/ 8 w 91"/>
                  <a:gd name="T9" fmla="*/ 0 h 108"/>
                  <a:gd name="T10" fmla="*/ 4 w 91"/>
                  <a:gd name="T11" fmla="*/ 2 h 108"/>
                  <a:gd name="T12" fmla="*/ 2 w 91"/>
                  <a:gd name="T13" fmla="*/ 4 h 108"/>
                  <a:gd name="T14" fmla="*/ 0 w 91"/>
                  <a:gd name="T15" fmla="*/ 7 h 108"/>
                  <a:gd name="T16" fmla="*/ 0 w 91"/>
                  <a:gd name="T17" fmla="*/ 11 h 108"/>
                  <a:gd name="T18" fmla="*/ 2 w 91"/>
                  <a:gd name="T19" fmla="*/ 14 h 108"/>
                  <a:gd name="T20" fmla="*/ 4 w 91"/>
                  <a:gd name="T21" fmla="*/ 16 h 108"/>
                  <a:gd name="T22" fmla="*/ 8 w 91"/>
                  <a:gd name="T23" fmla="*/ 18 h 108"/>
                  <a:gd name="T24" fmla="*/ 11 w 91"/>
                  <a:gd name="T25" fmla="*/ 18 h 108"/>
                  <a:gd name="T26" fmla="*/ 15 w 91"/>
                  <a:gd name="T27" fmla="*/ 16 h 108"/>
                  <a:gd name="T28" fmla="*/ 17 w 91"/>
                  <a:gd name="T29" fmla="*/ 14 h 108"/>
                  <a:gd name="T30" fmla="*/ 19 w 91"/>
                  <a:gd name="T31" fmla="*/ 11 h 108"/>
                  <a:gd name="T32" fmla="*/ 17 w 91"/>
                  <a:gd name="T33" fmla="*/ 9 h 108"/>
                  <a:gd name="T34" fmla="*/ 16 w 91"/>
                  <a:gd name="T35" fmla="*/ 12 h 108"/>
                  <a:gd name="T36" fmla="*/ 15 w 91"/>
                  <a:gd name="T37" fmla="*/ 14 h 108"/>
                  <a:gd name="T38" fmla="*/ 13 w 91"/>
                  <a:gd name="T39" fmla="*/ 16 h 108"/>
                  <a:gd name="T40" fmla="*/ 10 w 91"/>
                  <a:gd name="T41" fmla="*/ 16 h 108"/>
                  <a:gd name="T42" fmla="*/ 7 w 91"/>
                  <a:gd name="T43" fmla="*/ 16 h 108"/>
                  <a:gd name="T44" fmla="*/ 4 w 91"/>
                  <a:gd name="T45" fmla="*/ 14 h 108"/>
                  <a:gd name="T46" fmla="*/ 3 w 91"/>
                  <a:gd name="T47" fmla="*/ 12 h 108"/>
                  <a:gd name="T48" fmla="*/ 2 w 91"/>
                  <a:gd name="T49" fmla="*/ 9 h 108"/>
                  <a:gd name="T50" fmla="*/ 3 w 91"/>
                  <a:gd name="T51" fmla="*/ 6 h 108"/>
                  <a:gd name="T52" fmla="*/ 4 w 91"/>
                  <a:gd name="T53" fmla="*/ 4 h 108"/>
                  <a:gd name="T54" fmla="*/ 7 w 91"/>
                  <a:gd name="T55" fmla="*/ 2 h 108"/>
                  <a:gd name="T56" fmla="*/ 10 w 91"/>
                  <a:gd name="T57" fmla="*/ 2 h 108"/>
                  <a:gd name="T58" fmla="*/ 13 w 91"/>
                  <a:gd name="T59" fmla="*/ 2 h 108"/>
                  <a:gd name="T60" fmla="*/ 15 w 91"/>
                  <a:gd name="T61" fmla="*/ 4 h 108"/>
                  <a:gd name="T62" fmla="*/ 16 w 91"/>
                  <a:gd name="T63" fmla="*/ 6 h 108"/>
                  <a:gd name="T64" fmla="*/ 17 w 91"/>
                  <a:gd name="T65" fmla="*/ 9 h 1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91"/>
                  <a:gd name="T100" fmla="*/ 0 h 108"/>
                  <a:gd name="T101" fmla="*/ 91 w 91"/>
                  <a:gd name="T102" fmla="*/ 108 h 1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91" h="108">
                    <a:moveTo>
                      <a:pt x="91" y="54"/>
                    </a:moveTo>
                    <a:lnTo>
                      <a:pt x="90" y="43"/>
                    </a:lnTo>
                    <a:lnTo>
                      <a:pt x="88" y="32"/>
                    </a:lnTo>
                    <a:lnTo>
                      <a:pt x="83" y="24"/>
                    </a:lnTo>
                    <a:lnTo>
                      <a:pt x="78" y="15"/>
                    </a:lnTo>
                    <a:lnTo>
                      <a:pt x="71" y="9"/>
                    </a:lnTo>
                    <a:lnTo>
                      <a:pt x="64" y="3"/>
                    </a:lnTo>
                    <a:lnTo>
                      <a:pt x="55" y="1"/>
                    </a:lnTo>
                    <a:lnTo>
                      <a:pt x="46" y="0"/>
                    </a:lnTo>
                    <a:lnTo>
                      <a:pt x="37" y="1"/>
                    </a:lnTo>
                    <a:lnTo>
                      <a:pt x="29" y="3"/>
                    </a:lnTo>
                    <a:lnTo>
                      <a:pt x="21" y="9"/>
                    </a:lnTo>
                    <a:lnTo>
                      <a:pt x="13" y="15"/>
                    </a:lnTo>
                    <a:lnTo>
                      <a:pt x="8" y="24"/>
                    </a:lnTo>
                    <a:lnTo>
                      <a:pt x="4" y="32"/>
                    </a:lnTo>
                    <a:lnTo>
                      <a:pt x="1" y="43"/>
                    </a:lnTo>
                    <a:lnTo>
                      <a:pt x="0" y="54"/>
                    </a:lnTo>
                    <a:lnTo>
                      <a:pt x="1" y="65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3" y="92"/>
                    </a:lnTo>
                    <a:lnTo>
                      <a:pt x="21" y="98"/>
                    </a:lnTo>
                    <a:lnTo>
                      <a:pt x="29" y="103"/>
                    </a:lnTo>
                    <a:lnTo>
                      <a:pt x="37" y="107"/>
                    </a:lnTo>
                    <a:lnTo>
                      <a:pt x="46" y="108"/>
                    </a:lnTo>
                    <a:lnTo>
                      <a:pt x="55" y="107"/>
                    </a:lnTo>
                    <a:lnTo>
                      <a:pt x="64" y="103"/>
                    </a:lnTo>
                    <a:lnTo>
                      <a:pt x="71" y="98"/>
                    </a:lnTo>
                    <a:lnTo>
                      <a:pt x="78" y="92"/>
                    </a:lnTo>
                    <a:lnTo>
                      <a:pt x="83" y="84"/>
                    </a:lnTo>
                    <a:lnTo>
                      <a:pt x="88" y="74"/>
                    </a:lnTo>
                    <a:lnTo>
                      <a:pt x="90" y="65"/>
                    </a:lnTo>
                    <a:lnTo>
                      <a:pt x="91" y="54"/>
                    </a:lnTo>
                    <a:close/>
                    <a:moveTo>
                      <a:pt x="82" y="54"/>
                    </a:moveTo>
                    <a:lnTo>
                      <a:pt x="81" y="62"/>
                    </a:lnTo>
                    <a:lnTo>
                      <a:pt x="79" y="71"/>
                    </a:lnTo>
                    <a:lnTo>
                      <a:pt x="76" y="78"/>
                    </a:lnTo>
                    <a:lnTo>
                      <a:pt x="72" y="84"/>
                    </a:lnTo>
                    <a:lnTo>
                      <a:pt x="66" y="90"/>
                    </a:lnTo>
                    <a:lnTo>
                      <a:pt x="60" y="93"/>
                    </a:lnTo>
                    <a:lnTo>
                      <a:pt x="53" y="96"/>
                    </a:lnTo>
                    <a:lnTo>
                      <a:pt x="46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6" y="90"/>
                    </a:lnTo>
                    <a:lnTo>
                      <a:pt x="21" y="84"/>
                    </a:lnTo>
                    <a:lnTo>
                      <a:pt x="15" y="78"/>
                    </a:lnTo>
                    <a:lnTo>
                      <a:pt x="12" y="71"/>
                    </a:lnTo>
                    <a:lnTo>
                      <a:pt x="10" y="62"/>
                    </a:lnTo>
                    <a:lnTo>
                      <a:pt x="9" y="54"/>
                    </a:lnTo>
                    <a:lnTo>
                      <a:pt x="10" y="45"/>
                    </a:lnTo>
                    <a:lnTo>
                      <a:pt x="12" y="37"/>
                    </a:lnTo>
                    <a:lnTo>
                      <a:pt x="15" y="30"/>
                    </a:lnTo>
                    <a:lnTo>
                      <a:pt x="21" y="24"/>
                    </a:lnTo>
                    <a:lnTo>
                      <a:pt x="26" y="18"/>
                    </a:lnTo>
                    <a:lnTo>
                      <a:pt x="32" y="14"/>
                    </a:lnTo>
                    <a:lnTo>
                      <a:pt x="39" y="12"/>
                    </a:lnTo>
                    <a:lnTo>
                      <a:pt x="46" y="11"/>
                    </a:lnTo>
                    <a:lnTo>
                      <a:pt x="53" y="12"/>
                    </a:lnTo>
                    <a:lnTo>
                      <a:pt x="60" y="14"/>
                    </a:lnTo>
                    <a:lnTo>
                      <a:pt x="66" y="18"/>
                    </a:lnTo>
                    <a:lnTo>
                      <a:pt x="72" y="24"/>
                    </a:lnTo>
                    <a:lnTo>
                      <a:pt x="76" y="30"/>
                    </a:lnTo>
                    <a:lnTo>
                      <a:pt x="79" y="37"/>
                    </a:lnTo>
                    <a:lnTo>
                      <a:pt x="81" y="45"/>
                    </a:lnTo>
                    <a:lnTo>
                      <a:pt x="82" y="54"/>
                    </a:lnTo>
                    <a:close/>
                  </a:path>
                </a:pathLst>
              </a:custGeom>
              <a:solidFill>
                <a:srgbClr val="FAE6B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52" name="Freeform 322"/>
              <p:cNvSpPr>
                <a:spLocks noEditPoints="1"/>
              </p:cNvSpPr>
              <p:nvPr/>
            </p:nvSpPr>
            <p:spPr bwMode="auto">
              <a:xfrm>
                <a:off x="1153" y="2651"/>
                <a:ext cx="17" cy="16"/>
              </a:xfrm>
              <a:custGeom>
                <a:avLst/>
                <a:gdLst>
                  <a:gd name="T0" fmla="*/ 17 w 82"/>
                  <a:gd name="T1" fmla="*/ 6 h 97"/>
                  <a:gd name="T2" fmla="*/ 16 w 82"/>
                  <a:gd name="T3" fmla="*/ 3 h 97"/>
                  <a:gd name="T4" fmla="*/ 13 w 82"/>
                  <a:gd name="T5" fmla="*/ 1 h 97"/>
                  <a:gd name="T6" fmla="*/ 10 w 82"/>
                  <a:gd name="T7" fmla="*/ 0 h 97"/>
                  <a:gd name="T8" fmla="*/ 7 w 82"/>
                  <a:gd name="T9" fmla="*/ 0 h 97"/>
                  <a:gd name="T10" fmla="*/ 4 w 82"/>
                  <a:gd name="T11" fmla="*/ 1 h 97"/>
                  <a:gd name="T12" fmla="*/ 1 w 82"/>
                  <a:gd name="T13" fmla="*/ 3 h 97"/>
                  <a:gd name="T14" fmla="*/ 0 w 82"/>
                  <a:gd name="T15" fmla="*/ 6 h 97"/>
                  <a:gd name="T16" fmla="*/ 0 w 82"/>
                  <a:gd name="T17" fmla="*/ 10 h 97"/>
                  <a:gd name="T18" fmla="*/ 1 w 82"/>
                  <a:gd name="T19" fmla="*/ 13 h 97"/>
                  <a:gd name="T20" fmla="*/ 4 w 82"/>
                  <a:gd name="T21" fmla="*/ 15 h 97"/>
                  <a:gd name="T22" fmla="*/ 7 w 82"/>
                  <a:gd name="T23" fmla="*/ 16 h 97"/>
                  <a:gd name="T24" fmla="*/ 10 w 82"/>
                  <a:gd name="T25" fmla="*/ 16 h 97"/>
                  <a:gd name="T26" fmla="*/ 13 w 82"/>
                  <a:gd name="T27" fmla="*/ 15 h 97"/>
                  <a:gd name="T28" fmla="*/ 16 w 82"/>
                  <a:gd name="T29" fmla="*/ 13 h 97"/>
                  <a:gd name="T30" fmla="*/ 17 w 82"/>
                  <a:gd name="T31" fmla="*/ 10 h 97"/>
                  <a:gd name="T32" fmla="*/ 15 w 82"/>
                  <a:gd name="T33" fmla="*/ 8 h 97"/>
                  <a:gd name="T34" fmla="*/ 15 w 82"/>
                  <a:gd name="T35" fmla="*/ 10 h 97"/>
                  <a:gd name="T36" fmla="*/ 13 w 82"/>
                  <a:gd name="T37" fmla="*/ 12 h 97"/>
                  <a:gd name="T38" fmla="*/ 11 w 82"/>
                  <a:gd name="T39" fmla="*/ 14 h 97"/>
                  <a:gd name="T40" fmla="*/ 9 w 82"/>
                  <a:gd name="T41" fmla="*/ 14 h 97"/>
                  <a:gd name="T42" fmla="*/ 6 w 82"/>
                  <a:gd name="T43" fmla="*/ 14 h 97"/>
                  <a:gd name="T44" fmla="*/ 4 w 82"/>
                  <a:gd name="T45" fmla="*/ 12 h 97"/>
                  <a:gd name="T46" fmla="*/ 2 w 82"/>
                  <a:gd name="T47" fmla="*/ 10 h 97"/>
                  <a:gd name="T48" fmla="*/ 2 w 82"/>
                  <a:gd name="T49" fmla="*/ 8 h 97"/>
                  <a:gd name="T50" fmla="*/ 2 w 82"/>
                  <a:gd name="T51" fmla="*/ 6 h 97"/>
                  <a:gd name="T52" fmla="*/ 4 w 82"/>
                  <a:gd name="T53" fmla="*/ 4 h 97"/>
                  <a:gd name="T54" fmla="*/ 6 w 82"/>
                  <a:gd name="T55" fmla="*/ 2 h 97"/>
                  <a:gd name="T56" fmla="*/ 9 w 82"/>
                  <a:gd name="T57" fmla="*/ 2 h 97"/>
                  <a:gd name="T58" fmla="*/ 11 w 82"/>
                  <a:gd name="T59" fmla="*/ 2 h 97"/>
                  <a:gd name="T60" fmla="*/ 13 w 82"/>
                  <a:gd name="T61" fmla="*/ 4 h 97"/>
                  <a:gd name="T62" fmla="*/ 15 w 82"/>
                  <a:gd name="T63" fmla="*/ 6 h 97"/>
                  <a:gd name="T64" fmla="*/ 15 w 82"/>
                  <a:gd name="T65" fmla="*/ 8 h 9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97"/>
                  <a:gd name="T101" fmla="*/ 82 w 82"/>
                  <a:gd name="T102" fmla="*/ 97 h 9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97">
                    <a:moveTo>
                      <a:pt x="82" y="49"/>
                    </a:moveTo>
                    <a:lnTo>
                      <a:pt x="81" y="39"/>
                    </a:lnTo>
                    <a:lnTo>
                      <a:pt x="78" y="30"/>
                    </a:lnTo>
                    <a:lnTo>
                      <a:pt x="75" y="21"/>
                    </a:lnTo>
                    <a:lnTo>
                      <a:pt x="70" y="14"/>
                    </a:lnTo>
                    <a:lnTo>
                      <a:pt x="64" y="8"/>
                    </a:lnTo>
                    <a:lnTo>
                      <a:pt x="57" y="4"/>
                    </a:lnTo>
                    <a:lnTo>
                      <a:pt x="49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5" y="4"/>
                    </a:lnTo>
                    <a:lnTo>
                      <a:pt x="18" y="8"/>
                    </a:lnTo>
                    <a:lnTo>
                      <a:pt x="11" y="14"/>
                    </a:lnTo>
                    <a:lnTo>
                      <a:pt x="7" y="21"/>
                    </a:lnTo>
                    <a:lnTo>
                      <a:pt x="3" y="30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0" y="58"/>
                    </a:lnTo>
                    <a:lnTo>
                      <a:pt x="3" y="68"/>
                    </a:lnTo>
                    <a:lnTo>
                      <a:pt x="7" y="76"/>
                    </a:lnTo>
                    <a:lnTo>
                      <a:pt x="11" y="84"/>
                    </a:lnTo>
                    <a:lnTo>
                      <a:pt x="18" y="90"/>
                    </a:lnTo>
                    <a:lnTo>
                      <a:pt x="25" y="93"/>
                    </a:lnTo>
                    <a:lnTo>
                      <a:pt x="33" y="97"/>
                    </a:lnTo>
                    <a:lnTo>
                      <a:pt x="41" y="97"/>
                    </a:lnTo>
                    <a:lnTo>
                      <a:pt x="49" y="97"/>
                    </a:lnTo>
                    <a:lnTo>
                      <a:pt x="57" y="93"/>
                    </a:lnTo>
                    <a:lnTo>
                      <a:pt x="64" y="90"/>
                    </a:lnTo>
                    <a:lnTo>
                      <a:pt x="70" y="84"/>
                    </a:lnTo>
                    <a:lnTo>
                      <a:pt x="75" y="76"/>
                    </a:lnTo>
                    <a:lnTo>
                      <a:pt x="78" y="68"/>
                    </a:lnTo>
                    <a:lnTo>
                      <a:pt x="81" y="58"/>
                    </a:lnTo>
                    <a:lnTo>
                      <a:pt x="82" y="49"/>
                    </a:lnTo>
                    <a:close/>
                    <a:moveTo>
                      <a:pt x="73" y="49"/>
                    </a:moveTo>
                    <a:lnTo>
                      <a:pt x="72" y="56"/>
                    </a:lnTo>
                    <a:lnTo>
                      <a:pt x="70" y="63"/>
                    </a:lnTo>
                    <a:lnTo>
                      <a:pt x="67" y="70"/>
                    </a:lnTo>
                    <a:lnTo>
                      <a:pt x="63" y="75"/>
                    </a:lnTo>
                    <a:lnTo>
                      <a:pt x="59" y="80"/>
                    </a:lnTo>
                    <a:lnTo>
                      <a:pt x="53" y="84"/>
                    </a:lnTo>
                    <a:lnTo>
                      <a:pt x="47" y="86"/>
                    </a:lnTo>
                    <a:lnTo>
                      <a:pt x="41" y="86"/>
                    </a:lnTo>
                    <a:lnTo>
                      <a:pt x="35" y="86"/>
                    </a:lnTo>
                    <a:lnTo>
                      <a:pt x="29" y="84"/>
                    </a:lnTo>
                    <a:lnTo>
                      <a:pt x="24" y="80"/>
                    </a:lnTo>
                    <a:lnTo>
                      <a:pt x="19" y="75"/>
                    </a:lnTo>
                    <a:lnTo>
                      <a:pt x="15" y="70"/>
                    </a:lnTo>
                    <a:lnTo>
                      <a:pt x="11" y="63"/>
                    </a:lnTo>
                    <a:lnTo>
                      <a:pt x="9" y="56"/>
                    </a:lnTo>
                    <a:lnTo>
                      <a:pt x="9" y="49"/>
                    </a:lnTo>
                    <a:lnTo>
                      <a:pt x="9" y="42"/>
                    </a:lnTo>
                    <a:lnTo>
                      <a:pt x="11" y="34"/>
                    </a:lnTo>
                    <a:lnTo>
                      <a:pt x="15" y="27"/>
                    </a:lnTo>
                    <a:lnTo>
                      <a:pt x="19" y="22"/>
                    </a:lnTo>
                    <a:lnTo>
                      <a:pt x="24" y="18"/>
                    </a:lnTo>
                    <a:lnTo>
                      <a:pt x="29" y="14"/>
                    </a:lnTo>
                    <a:lnTo>
                      <a:pt x="35" y="12"/>
                    </a:lnTo>
                    <a:lnTo>
                      <a:pt x="41" y="10"/>
                    </a:lnTo>
                    <a:lnTo>
                      <a:pt x="47" y="12"/>
                    </a:lnTo>
                    <a:lnTo>
                      <a:pt x="53" y="14"/>
                    </a:lnTo>
                    <a:lnTo>
                      <a:pt x="59" y="18"/>
                    </a:lnTo>
                    <a:lnTo>
                      <a:pt x="63" y="22"/>
                    </a:lnTo>
                    <a:lnTo>
                      <a:pt x="67" y="27"/>
                    </a:lnTo>
                    <a:lnTo>
                      <a:pt x="70" y="34"/>
                    </a:lnTo>
                    <a:lnTo>
                      <a:pt x="72" y="42"/>
                    </a:lnTo>
                    <a:lnTo>
                      <a:pt x="73" y="49"/>
                    </a:lnTo>
                    <a:close/>
                  </a:path>
                </a:pathLst>
              </a:custGeom>
              <a:solidFill>
                <a:srgbClr val="FBE9B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53" name="Freeform 323"/>
              <p:cNvSpPr>
                <a:spLocks noEditPoints="1"/>
              </p:cNvSpPr>
              <p:nvPr/>
            </p:nvSpPr>
            <p:spPr bwMode="auto">
              <a:xfrm>
                <a:off x="1154" y="2652"/>
                <a:ext cx="15" cy="14"/>
              </a:xfrm>
              <a:custGeom>
                <a:avLst/>
                <a:gdLst>
                  <a:gd name="T0" fmla="*/ 15 w 73"/>
                  <a:gd name="T1" fmla="*/ 6 h 86"/>
                  <a:gd name="T2" fmla="*/ 14 w 73"/>
                  <a:gd name="T3" fmla="*/ 3 h 86"/>
                  <a:gd name="T4" fmla="*/ 12 w 73"/>
                  <a:gd name="T5" fmla="*/ 1 h 86"/>
                  <a:gd name="T6" fmla="*/ 9 w 73"/>
                  <a:gd name="T7" fmla="*/ 0 h 86"/>
                  <a:gd name="T8" fmla="*/ 6 w 73"/>
                  <a:gd name="T9" fmla="*/ 0 h 86"/>
                  <a:gd name="T10" fmla="*/ 3 w 73"/>
                  <a:gd name="T11" fmla="*/ 1 h 86"/>
                  <a:gd name="T12" fmla="*/ 1 w 73"/>
                  <a:gd name="T13" fmla="*/ 3 h 86"/>
                  <a:gd name="T14" fmla="*/ 0 w 73"/>
                  <a:gd name="T15" fmla="*/ 6 h 86"/>
                  <a:gd name="T16" fmla="*/ 0 w 73"/>
                  <a:gd name="T17" fmla="*/ 8 h 86"/>
                  <a:gd name="T18" fmla="*/ 1 w 73"/>
                  <a:gd name="T19" fmla="*/ 11 h 86"/>
                  <a:gd name="T20" fmla="*/ 3 w 73"/>
                  <a:gd name="T21" fmla="*/ 13 h 86"/>
                  <a:gd name="T22" fmla="*/ 6 w 73"/>
                  <a:gd name="T23" fmla="*/ 14 h 86"/>
                  <a:gd name="T24" fmla="*/ 9 w 73"/>
                  <a:gd name="T25" fmla="*/ 14 h 86"/>
                  <a:gd name="T26" fmla="*/ 12 w 73"/>
                  <a:gd name="T27" fmla="*/ 13 h 86"/>
                  <a:gd name="T28" fmla="*/ 14 w 73"/>
                  <a:gd name="T29" fmla="*/ 11 h 86"/>
                  <a:gd name="T30" fmla="*/ 15 w 73"/>
                  <a:gd name="T31" fmla="*/ 8 h 86"/>
                  <a:gd name="T32" fmla="*/ 13 w 73"/>
                  <a:gd name="T33" fmla="*/ 7 h 86"/>
                  <a:gd name="T34" fmla="*/ 13 w 73"/>
                  <a:gd name="T35" fmla="*/ 9 h 86"/>
                  <a:gd name="T36" fmla="*/ 12 w 73"/>
                  <a:gd name="T37" fmla="*/ 11 h 86"/>
                  <a:gd name="T38" fmla="*/ 10 w 73"/>
                  <a:gd name="T39" fmla="*/ 12 h 86"/>
                  <a:gd name="T40" fmla="*/ 8 w 73"/>
                  <a:gd name="T41" fmla="*/ 12 h 86"/>
                  <a:gd name="T42" fmla="*/ 6 w 73"/>
                  <a:gd name="T43" fmla="*/ 12 h 86"/>
                  <a:gd name="T44" fmla="*/ 4 w 73"/>
                  <a:gd name="T45" fmla="*/ 11 h 86"/>
                  <a:gd name="T46" fmla="*/ 2 w 73"/>
                  <a:gd name="T47" fmla="*/ 9 h 86"/>
                  <a:gd name="T48" fmla="*/ 2 w 73"/>
                  <a:gd name="T49" fmla="*/ 7 h 86"/>
                  <a:gd name="T50" fmla="*/ 2 w 73"/>
                  <a:gd name="T51" fmla="*/ 5 h 86"/>
                  <a:gd name="T52" fmla="*/ 4 w 73"/>
                  <a:gd name="T53" fmla="*/ 3 h 86"/>
                  <a:gd name="T54" fmla="*/ 6 w 73"/>
                  <a:gd name="T55" fmla="*/ 2 h 86"/>
                  <a:gd name="T56" fmla="*/ 8 w 73"/>
                  <a:gd name="T57" fmla="*/ 2 h 86"/>
                  <a:gd name="T58" fmla="*/ 10 w 73"/>
                  <a:gd name="T59" fmla="*/ 2 h 86"/>
                  <a:gd name="T60" fmla="*/ 12 w 73"/>
                  <a:gd name="T61" fmla="*/ 3 h 86"/>
                  <a:gd name="T62" fmla="*/ 13 w 73"/>
                  <a:gd name="T63" fmla="*/ 5 h 86"/>
                  <a:gd name="T64" fmla="*/ 13 w 73"/>
                  <a:gd name="T65" fmla="*/ 7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3"/>
                  <a:gd name="T100" fmla="*/ 0 h 86"/>
                  <a:gd name="T101" fmla="*/ 73 w 73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3" h="86">
                    <a:moveTo>
                      <a:pt x="73" y="43"/>
                    </a:moveTo>
                    <a:lnTo>
                      <a:pt x="72" y="34"/>
                    </a:lnTo>
                    <a:lnTo>
                      <a:pt x="70" y="26"/>
                    </a:lnTo>
                    <a:lnTo>
                      <a:pt x="67" y="19"/>
                    </a:lnTo>
                    <a:lnTo>
                      <a:pt x="63" y="13"/>
                    </a:lnTo>
                    <a:lnTo>
                      <a:pt x="57" y="7"/>
                    </a:lnTo>
                    <a:lnTo>
                      <a:pt x="51" y="3"/>
                    </a:lnTo>
                    <a:lnTo>
                      <a:pt x="44" y="1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3" y="26"/>
                    </a:lnTo>
                    <a:lnTo>
                      <a:pt x="1" y="34"/>
                    </a:lnTo>
                    <a:lnTo>
                      <a:pt x="0" y="43"/>
                    </a:lnTo>
                    <a:lnTo>
                      <a:pt x="1" y="51"/>
                    </a:lnTo>
                    <a:lnTo>
                      <a:pt x="3" y="60"/>
                    </a:lnTo>
                    <a:lnTo>
                      <a:pt x="6" y="67"/>
                    </a:lnTo>
                    <a:lnTo>
                      <a:pt x="12" y="73"/>
                    </a:lnTo>
                    <a:lnTo>
                      <a:pt x="17" y="79"/>
                    </a:lnTo>
                    <a:lnTo>
                      <a:pt x="23" y="82"/>
                    </a:lnTo>
                    <a:lnTo>
                      <a:pt x="30" y="85"/>
                    </a:lnTo>
                    <a:lnTo>
                      <a:pt x="37" y="86"/>
                    </a:lnTo>
                    <a:lnTo>
                      <a:pt x="44" y="85"/>
                    </a:lnTo>
                    <a:lnTo>
                      <a:pt x="51" y="82"/>
                    </a:lnTo>
                    <a:lnTo>
                      <a:pt x="57" y="79"/>
                    </a:lnTo>
                    <a:lnTo>
                      <a:pt x="63" y="73"/>
                    </a:lnTo>
                    <a:lnTo>
                      <a:pt x="67" y="67"/>
                    </a:lnTo>
                    <a:lnTo>
                      <a:pt x="70" y="60"/>
                    </a:lnTo>
                    <a:lnTo>
                      <a:pt x="72" y="51"/>
                    </a:lnTo>
                    <a:lnTo>
                      <a:pt x="73" y="43"/>
                    </a:lnTo>
                    <a:close/>
                    <a:moveTo>
                      <a:pt x="64" y="43"/>
                    </a:moveTo>
                    <a:lnTo>
                      <a:pt x="64" y="49"/>
                    </a:lnTo>
                    <a:lnTo>
                      <a:pt x="62" y="55"/>
                    </a:lnTo>
                    <a:lnTo>
                      <a:pt x="59" y="61"/>
                    </a:lnTo>
                    <a:lnTo>
                      <a:pt x="56" y="66"/>
                    </a:lnTo>
                    <a:lnTo>
                      <a:pt x="52" y="69"/>
                    </a:lnTo>
                    <a:lnTo>
                      <a:pt x="48" y="73"/>
                    </a:lnTo>
                    <a:lnTo>
                      <a:pt x="43" y="74"/>
                    </a:lnTo>
                    <a:lnTo>
                      <a:pt x="37" y="75"/>
                    </a:lnTo>
                    <a:lnTo>
                      <a:pt x="32" y="74"/>
                    </a:lnTo>
                    <a:lnTo>
                      <a:pt x="27" y="73"/>
                    </a:lnTo>
                    <a:lnTo>
                      <a:pt x="22" y="69"/>
                    </a:lnTo>
                    <a:lnTo>
                      <a:pt x="18" y="66"/>
                    </a:lnTo>
                    <a:lnTo>
                      <a:pt x="15" y="61"/>
                    </a:lnTo>
                    <a:lnTo>
                      <a:pt x="12" y="55"/>
                    </a:lnTo>
                    <a:lnTo>
                      <a:pt x="11" y="49"/>
                    </a:lnTo>
                    <a:lnTo>
                      <a:pt x="10" y="43"/>
                    </a:lnTo>
                    <a:lnTo>
                      <a:pt x="11" y="37"/>
                    </a:lnTo>
                    <a:lnTo>
                      <a:pt x="12" y="30"/>
                    </a:lnTo>
                    <a:lnTo>
                      <a:pt x="15" y="25"/>
                    </a:lnTo>
                    <a:lnTo>
                      <a:pt x="18" y="20"/>
                    </a:lnTo>
                    <a:lnTo>
                      <a:pt x="22" y="16"/>
                    </a:lnTo>
                    <a:lnTo>
                      <a:pt x="27" y="13"/>
                    </a:lnTo>
                    <a:lnTo>
                      <a:pt x="32" y="12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8" y="13"/>
                    </a:lnTo>
                    <a:lnTo>
                      <a:pt x="52" y="16"/>
                    </a:lnTo>
                    <a:lnTo>
                      <a:pt x="56" y="20"/>
                    </a:lnTo>
                    <a:lnTo>
                      <a:pt x="59" y="25"/>
                    </a:lnTo>
                    <a:lnTo>
                      <a:pt x="62" y="30"/>
                    </a:lnTo>
                    <a:lnTo>
                      <a:pt x="64" y="37"/>
                    </a:lnTo>
                    <a:lnTo>
                      <a:pt x="64" y="43"/>
                    </a:lnTo>
                    <a:close/>
                  </a:path>
                </a:pathLst>
              </a:custGeom>
              <a:solidFill>
                <a:srgbClr val="FBECB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54" name="Freeform 324"/>
              <p:cNvSpPr>
                <a:spLocks noEditPoints="1"/>
              </p:cNvSpPr>
              <p:nvPr/>
            </p:nvSpPr>
            <p:spPr bwMode="auto">
              <a:xfrm>
                <a:off x="1155" y="2653"/>
                <a:ext cx="13" cy="12"/>
              </a:xfrm>
              <a:custGeom>
                <a:avLst/>
                <a:gdLst>
                  <a:gd name="T0" fmla="*/ 13 w 64"/>
                  <a:gd name="T1" fmla="*/ 5 h 76"/>
                  <a:gd name="T2" fmla="*/ 12 w 64"/>
                  <a:gd name="T3" fmla="*/ 3 h 76"/>
                  <a:gd name="T4" fmla="*/ 10 w 64"/>
                  <a:gd name="T5" fmla="*/ 1 h 76"/>
                  <a:gd name="T6" fmla="*/ 8 w 64"/>
                  <a:gd name="T7" fmla="*/ 0 h 76"/>
                  <a:gd name="T8" fmla="*/ 5 w 64"/>
                  <a:gd name="T9" fmla="*/ 0 h 76"/>
                  <a:gd name="T10" fmla="*/ 3 w 64"/>
                  <a:gd name="T11" fmla="*/ 1 h 76"/>
                  <a:gd name="T12" fmla="*/ 1 w 64"/>
                  <a:gd name="T13" fmla="*/ 3 h 76"/>
                  <a:gd name="T14" fmla="*/ 0 w 64"/>
                  <a:gd name="T15" fmla="*/ 5 h 76"/>
                  <a:gd name="T16" fmla="*/ 0 w 64"/>
                  <a:gd name="T17" fmla="*/ 7 h 76"/>
                  <a:gd name="T18" fmla="*/ 1 w 64"/>
                  <a:gd name="T19" fmla="*/ 9 h 76"/>
                  <a:gd name="T20" fmla="*/ 3 w 64"/>
                  <a:gd name="T21" fmla="*/ 11 h 76"/>
                  <a:gd name="T22" fmla="*/ 5 w 64"/>
                  <a:gd name="T23" fmla="*/ 12 h 76"/>
                  <a:gd name="T24" fmla="*/ 8 w 64"/>
                  <a:gd name="T25" fmla="*/ 12 h 76"/>
                  <a:gd name="T26" fmla="*/ 10 w 64"/>
                  <a:gd name="T27" fmla="*/ 11 h 76"/>
                  <a:gd name="T28" fmla="*/ 12 w 64"/>
                  <a:gd name="T29" fmla="*/ 9 h 76"/>
                  <a:gd name="T30" fmla="*/ 13 w 64"/>
                  <a:gd name="T31" fmla="*/ 7 h 76"/>
                  <a:gd name="T32" fmla="*/ 11 w 64"/>
                  <a:gd name="T33" fmla="*/ 6 h 76"/>
                  <a:gd name="T34" fmla="*/ 11 w 64"/>
                  <a:gd name="T35" fmla="*/ 8 h 76"/>
                  <a:gd name="T36" fmla="*/ 10 w 64"/>
                  <a:gd name="T37" fmla="*/ 9 h 76"/>
                  <a:gd name="T38" fmla="*/ 8 w 64"/>
                  <a:gd name="T39" fmla="*/ 10 h 76"/>
                  <a:gd name="T40" fmla="*/ 7 w 64"/>
                  <a:gd name="T41" fmla="*/ 10 h 76"/>
                  <a:gd name="T42" fmla="*/ 5 w 64"/>
                  <a:gd name="T43" fmla="*/ 10 h 76"/>
                  <a:gd name="T44" fmla="*/ 3 w 64"/>
                  <a:gd name="T45" fmla="*/ 9 h 76"/>
                  <a:gd name="T46" fmla="*/ 2 w 64"/>
                  <a:gd name="T47" fmla="*/ 8 h 76"/>
                  <a:gd name="T48" fmla="*/ 2 w 64"/>
                  <a:gd name="T49" fmla="*/ 6 h 76"/>
                  <a:gd name="T50" fmla="*/ 2 w 64"/>
                  <a:gd name="T51" fmla="*/ 4 h 76"/>
                  <a:gd name="T52" fmla="*/ 3 w 64"/>
                  <a:gd name="T53" fmla="*/ 3 h 76"/>
                  <a:gd name="T54" fmla="*/ 5 w 64"/>
                  <a:gd name="T55" fmla="*/ 2 h 76"/>
                  <a:gd name="T56" fmla="*/ 7 w 64"/>
                  <a:gd name="T57" fmla="*/ 2 h 76"/>
                  <a:gd name="T58" fmla="*/ 8 w 64"/>
                  <a:gd name="T59" fmla="*/ 2 h 76"/>
                  <a:gd name="T60" fmla="*/ 10 w 64"/>
                  <a:gd name="T61" fmla="*/ 3 h 76"/>
                  <a:gd name="T62" fmla="*/ 11 w 64"/>
                  <a:gd name="T63" fmla="*/ 4 h 76"/>
                  <a:gd name="T64" fmla="*/ 11 w 64"/>
                  <a:gd name="T65" fmla="*/ 6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4"/>
                  <a:gd name="T100" fmla="*/ 0 h 76"/>
                  <a:gd name="T101" fmla="*/ 64 w 64"/>
                  <a:gd name="T102" fmla="*/ 76 h 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4" h="76">
                    <a:moveTo>
                      <a:pt x="64" y="39"/>
                    </a:moveTo>
                    <a:lnTo>
                      <a:pt x="63" y="32"/>
                    </a:lnTo>
                    <a:lnTo>
                      <a:pt x="61" y="24"/>
                    </a:lnTo>
                    <a:lnTo>
                      <a:pt x="58" y="17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5" y="8"/>
                    </a:lnTo>
                    <a:lnTo>
                      <a:pt x="10" y="12"/>
                    </a:lnTo>
                    <a:lnTo>
                      <a:pt x="6" y="17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46"/>
                    </a:lnTo>
                    <a:lnTo>
                      <a:pt x="2" y="53"/>
                    </a:lnTo>
                    <a:lnTo>
                      <a:pt x="6" y="60"/>
                    </a:lnTo>
                    <a:lnTo>
                      <a:pt x="10" y="65"/>
                    </a:lnTo>
                    <a:lnTo>
                      <a:pt x="15" y="70"/>
                    </a:lnTo>
                    <a:lnTo>
                      <a:pt x="20" y="74"/>
                    </a:lnTo>
                    <a:lnTo>
                      <a:pt x="26" y="76"/>
                    </a:lnTo>
                    <a:lnTo>
                      <a:pt x="32" y="76"/>
                    </a:lnTo>
                    <a:lnTo>
                      <a:pt x="38" y="76"/>
                    </a:lnTo>
                    <a:lnTo>
                      <a:pt x="44" y="74"/>
                    </a:lnTo>
                    <a:lnTo>
                      <a:pt x="50" y="70"/>
                    </a:lnTo>
                    <a:lnTo>
                      <a:pt x="54" y="65"/>
                    </a:lnTo>
                    <a:lnTo>
                      <a:pt x="58" y="60"/>
                    </a:lnTo>
                    <a:lnTo>
                      <a:pt x="61" y="53"/>
                    </a:lnTo>
                    <a:lnTo>
                      <a:pt x="63" y="46"/>
                    </a:lnTo>
                    <a:lnTo>
                      <a:pt x="64" y="39"/>
                    </a:lnTo>
                    <a:close/>
                    <a:moveTo>
                      <a:pt x="55" y="39"/>
                    </a:moveTo>
                    <a:lnTo>
                      <a:pt x="54" y="45"/>
                    </a:lnTo>
                    <a:lnTo>
                      <a:pt x="53" y="50"/>
                    </a:lnTo>
                    <a:lnTo>
                      <a:pt x="51" y="54"/>
                    </a:lnTo>
                    <a:lnTo>
                      <a:pt x="48" y="58"/>
                    </a:lnTo>
                    <a:lnTo>
                      <a:pt x="45" y="62"/>
                    </a:lnTo>
                    <a:lnTo>
                      <a:pt x="41" y="64"/>
                    </a:lnTo>
                    <a:lnTo>
                      <a:pt x="37" y="65"/>
                    </a:lnTo>
                    <a:lnTo>
                      <a:pt x="32" y="65"/>
                    </a:lnTo>
                    <a:lnTo>
                      <a:pt x="28" y="65"/>
                    </a:lnTo>
                    <a:lnTo>
                      <a:pt x="23" y="64"/>
                    </a:lnTo>
                    <a:lnTo>
                      <a:pt x="20" y="62"/>
                    </a:lnTo>
                    <a:lnTo>
                      <a:pt x="16" y="58"/>
                    </a:lnTo>
                    <a:lnTo>
                      <a:pt x="13" y="54"/>
                    </a:lnTo>
                    <a:lnTo>
                      <a:pt x="11" y="50"/>
                    </a:lnTo>
                    <a:lnTo>
                      <a:pt x="10" y="45"/>
                    </a:lnTo>
                    <a:lnTo>
                      <a:pt x="10" y="39"/>
                    </a:lnTo>
                    <a:lnTo>
                      <a:pt x="10" y="33"/>
                    </a:lnTo>
                    <a:lnTo>
                      <a:pt x="11" y="28"/>
                    </a:lnTo>
                    <a:lnTo>
                      <a:pt x="13" y="23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3" y="14"/>
                    </a:lnTo>
                    <a:lnTo>
                      <a:pt x="28" y="12"/>
                    </a:lnTo>
                    <a:lnTo>
                      <a:pt x="32" y="11"/>
                    </a:lnTo>
                    <a:lnTo>
                      <a:pt x="37" y="12"/>
                    </a:lnTo>
                    <a:lnTo>
                      <a:pt x="41" y="14"/>
                    </a:lnTo>
                    <a:lnTo>
                      <a:pt x="45" y="16"/>
                    </a:lnTo>
                    <a:lnTo>
                      <a:pt x="48" y="20"/>
                    </a:lnTo>
                    <a:lnTo>
                      <a:pt x="51" y="23"/>
                    </a:lnTo>
                    <a:lnTo>
                      <a:pt x="53" y="28"/>
                    </a:lnTo>
                    <a:lnTo>
                      <a:pt x="54" y="33"/>
                    </a:lnTo>
                    <a:lnTo>
                      <a:pt x="55" y="39"/>
                    </a:lnTo>
                    <a:close/>
                  </a:path>
                </a:pathLst>
              </a:custGeom>
              <a:solidFill>
                <a:srgbClr val="FCEFB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55" name="Freeform 325"/>
              <p:cNvSpPr>
                <a:spLocks noEditPoints="1"/>
              </p:cNvSpPr>
              <p:nvPr/>
            </p:nvSpPr>
            <p:spPr bwMode="auto">
              <a:xfrm>
                <a:off x="1156" y="2654"/>
                <a:ext cx="11" cy="11"/>
              </a:xfrm>
              <a:custGeom>
                <a:avLst/>
                <a:gdLst>
                  <a:gd name="T0" fmla="*/ 11 w 54"/>
                  <a:gd name="T1" fmla="*/ 5 h 65"/>
                  <a:gd name="T2" fmla="*/ 10 w 54"/>
                  <a:gd name="T3" fmla="*/ 3 h 65"/>
                  <a:gd name="T4" fmla="*/ 9 w 54"/>
                  <a:gd name="T5" fmla="*/ 1 h 65"/>
                  <a:gd name="T6" fmla="*/ 7 w 54"/>
                  <a:gd name="T7" fmla="*/ 0 h 65"/>
                  <a:gd name="T8" fmla="*/ 4 w 54"/>
                  <a:gd name="T9" fmla="*/ 0 h 65"/>
                  <a:gd name="T10" fmla="*/ 2 w 54"/>
                  <a:gd name="T11" fmla="*/ 1 h 65"/>
                  <a:gd name="T12" fmla="*/ 1 w 54"/>
                  <a:gd name="T13" fmla="*/ 3 h 65"/>
                  <a:gd name="T14" fmla="*/ 0 w 54"/>
                  <a:gd name="T15" fmla="*/ 5 h 65"/>
                  <a:gd name="T16" fmla="*/ 0 w 54"/>
                  <a:gd name="T17" fmla="*/ 7 h 65"/>
                  <a:gd name="T18" fmla="*/ 1 w 54"/>
                  <a:gd name="T19" fmla="*/ 9 h 65"/>
                  <a:gd name="T20" fmla="*/ 2 w 54"/>
                  <a:gd name="T21" fmla="*/ 10 h 65"/>
                  <a:gd name="T22" fmla="*/ 4 w 54"/>
                  <a:gd name="T23" fmla="*/ 11 h 65"/>
                  <a:gd name="T24" fmla="*/ 7 w 54"/>
                  <a:gd name="T25" fmla="*/ 11 h 65"/>
                  <a:gd name="T26" fmla="*/ 9 w 54"/>
                  <a:gd name="T27" fmla="*/ 10 h 65"/>
                  <a:gd name="T28" fmla="*/ 10 w 54"/>
                  <a:gd name="T29" fmla="*/ 9 h 65"/>
                  <a:gd name="T30" fmla="*/ 11 w 54"/>
                  <a:gd name="T31" fmla="*/ 7 h 65"/>
                  <a:gd name="T32" fmla="*/ 9 w 54"/>
                  <a:gd name="T33" fmla="*/ 6 h 65"/>
                  <a:gd name="T34" fmla="*/ 9 w 54"/>
                  <a:gd name="T35" fmla="*/ 7 h 65"/>
                  <a:gd name="T36" fmla="*/ 8 w 54"/>
                  <a:gd name="T37" fmla="*/ 8 h 65"/>
                  <a:gd name="T38" fmla="*/ 7 w 54"/>
                  <a:gd name="T39" fmla="*/ 9 h 65"/>
                  <a:gd name="T40" fmla="*/ 6 w 54"/>
                  <a:gd name="T41" fmla="*/ 9 h 65"/>
                  <a:gd name="T42" fmla="*/ 4 w 54"/>
                  <a:gd name="T43" fmla="*/ 9 h 65"/>
                  <a:gd name="T44" fmla="*/ 3 w 54"/>
                  <a:gd name="T45" fmla="*/ 8 h 65"/>
                  <a:gd name="T46" fmla="*/ 2 w 54"/>
                  <a:gd name="T47" fmla="*/ 7 h 65"/>
                  <a:gd name="T48" fmla="*/ 2 w 54"/>
                  <a:gd name="T49" fmla="*/ 6 h 65"/>
                  <a:gd name="T50" fmla="*/ 2 w 54"/>
                  <a:gd name="T51" fmla="*/ 4 h 65"/>
                  <a:gd name="T52" fmla="*/ 3 w 54"/>
                  <a:gd name="T53" fmla="*/ 3 h 65"/>
                  <a:gd name="T54" fmla="*/ 4 w 54"/>
                  <a:gd name="T55" fmla="*/ 2 h 65"/>
                  <a:gd name="T56" fmla="*/ 6 w 54"/>
                  <a:gd name="T57" fmla="*/ 2 h 65"/>
                  <a:gd name="T58" fmla="*/ 7 w 54"/>
                  <a:gd name="T59" fmla="*/ 2 h 65"/>
                  <a:gd name="T60" fmla="*/ 8 w 54"/>
                  <a:gd name="T61" fmla="*/ 3 h 65"/>
                  <a:gd name="T62" fmla="*/ 9 w 54"/>
                  <a:gd name="T63" fmla="*/ 4 h 65"/>
                  <a:gd name="T64" fmla="*/ 9 w 54"/>
                  <a:gd name="T65" fmla="*/ 6 h 6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4"/>
                  <a:gd name="T100" fmla="*/ 0 h 65"/>
                  <a:gd name="T101" fmla="*/ 54 w 54"/>
                  <a:gd name="T102" fmla="*/ 65 h 6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4" h="65">
                    <a:moveTo>
                      <a:pt x="54" y="33"/>
                    </a:moveTo>
                    <a:lnTo>
                      <a:pt x="54" y="27"/>
                    </a:lnTo>
                    <a:lnTo>
                      <a:pt x="52" y="20"/>
                    </a:lnTo>
                    <a:lnTo>
                      <a:pt x="49" y="15"/>
                    </a:lnTo>
                    <a:lnTo>
                      <a:pt x="46" y="10"/>
                    </a:lnTo>
                    <a:lnTo>
                      <a:pt x="42" y="6"/>
                    </a:lnTo>
                    <a:lnTo>
                      <a:pt x="38" y="3"/>
                    </a:lnTo>
                    <a:lnTo>
                      <a:pt x="33" y="2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7" y="3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2" y="20"/>
                    </a:lnTo>
                    <a:lnTo>
                      <a:pt x="1" y="27"/>
                    </a:lnTo>
                    <a:lnTo>
                      <a:pt x="0" y="33"/>
                    </a:lnTo>
                    <a:lnTo>
                      <a:pt x="1" y="39"/>
                    </a:lnTo>
                    <a:lnTo>
                      <a:pt x="2" y="45"/>
                    </a:lnTo>
                    <a:lnTo>
                      <a:pt x="5" y="51"/>
                    </a:lnTo>
                    <a:lnTo>
                      <a:pt x="8" y="56"/>
                    </a:lnTo>
                    <a:lnTo>
                      <a:pt x="12" y="59"/>
                    </a:lnTo>
                    <a:lnTo>
                      <a:pt x="17" y="63"/>
                    </a:lnTo>
                    <a:lnTo>
                      <a:pt x="22" y="64"/>
                    </a:lnTo>
                    <a:lnTo>
                      <a:pt x="27" y="65"/>
                    </a:lnTo>
                    <a:lnTo>
                      <a:pt x="33" y="64"/>
                    </a:lnTo>
                    <a:lnTo>
                      <a:pt x="38" y="63"/>
                    </a:lnTo>
                    <a:lnTo>
                      <a:pt x="42" y="59"/>
                    </a:lnTo>
                    <a:lnTo>
                      <a:pt x="46" y="56"/>
                    </a:lnTo>
                    <a:lnTo>
                      <a:pt x="49" y="51"/>
                    </a:lnTo>
                    <a:lnTo>
                      <a:pt x="52" y="45"/>
                    </a:lnTo>
                    <a:lnTo>
                      <a:pt x="54" y="39"/>
                    </a:lnTo>
                    <a:lnTo>
                      <a:pt x="54" y="33"/>
                    </a:lnTo>
                    <a:close/>
                    <a:moveTo>
                      <a:pt x="45" y="33"/>
                    </a:moveTo>
                    <a:lnTo>
                      <a:pt x="45" y="38"/>
                    </a:lnTo>
                    <a:lnTo>
                      <a:pt x="44" y="41"/>
                    </a:lnTo>
                    <a:lnTo>
                      <a:pt x="42" y="45"/>
                    </a:lnTo>
                    <a:lnTo>
                      <a:pt x="40" y="48"/>
                    </a:lnTo>
                    <a:lnTo>
                      <a:pt x="37" y="51"/>
                    </a:lnTo>
                    <a:lnTo>
                      <a:pt x="34" y="53"/>
                    </a:lnTo>
                    <a:lnTo>
                      <a:pt x="31" y="54"/>
                    </a:lnTo>
                    <a:lnTo>
                      <a:pt x="27" y="54"/>
                    </a:lnTo>
                    <a:lnTo>
                      <a:pt x="23" y="54"/>
                    </a:lnTo>
                    <a:lnTo>
                      <a:pt x="20" y="53"/>
                    </a:lnTo>
                    <a:lnTo>
                      <a:pt x="17" y="51"/>
                    </a:lnTo>
                    <a:lnTo>
                      <a:pt x="14" y="48"/>
                    </a:lnTo>
                    <a:lnTo>
                      <a:pt x="12" y="45"/>
                    </a:lnTo>
                    <a:lnTo>
                      <a:pt x="11" y="41"/>
                    </a:lnTo>
                    <a:lnTo>
                      <a:pt x="9" y="38"/>
                    </a:lnTo>
                    <a:lnTo>
                      <a:pt x="9" y="33"/>
                    </a:lnTo>
                    <a:lnTo>
                      <a:pt x="9" y="28"/>
                    </a:lnTo>
                    <a:lnTo>
                      <a:pt x="11" y="24"/>
                    </a:lnTo>
                    <a:lnTo>
                      <a:pt x="12" y="21"/>
                    </a:lnTo>
                    <a:lnTo>
                      <a:pt x="14" y="17"/>
                    </a:lnTo>
                    <a:lnTo>
                      <a:pt x="17" y="15"/>
                    </a:lnTo>
                    <a:lnTo>
                      <a:pt x="20" y="12"/>
                    </a:lnTo>
                    <a:lnTo>
                      <a:pt x="23" y="11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4" y="12"/>
                    </a:lnTo>
                    <a:lnTo>
                      <a:pt x="37" y="15"/>
                    </a:lnTo>
                    <a:lnTo>
                      <a:pt x="40" y="17"/>
                    </a:lnTo>
                    <a:lnTo>
                      <a:pt x="42" y="21"/>
                    </a:lnTo>
                    <a:lnTo>
                      <a:pt x="44" y="24"/>
                    </a:lnTo>
                    <a:lnTo>
                      <a:pt x="45" y="28"/>
                    </a:lnTo>
                    <a:lnTo>
                      <a:pt x="45" y="33"/>
                    </a:lnTo>
                    <a:close/>
                  </a:path>
                </a:pathLst>
              </a:custGeom>
              <a:solidFill>
                <a:srgbClr val="FCEFB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56" name="Freeform 326"/>
              <p:cNvSpPr>
                <a:spLocks noEditPoints="1"/>
              </p:cNvSpPr>
              <p:nvPr/>
            </p:nvSpPr>
            <p:spPr bwMode="auto">
              <a:xfrm>
                <a:off x="1157" y="2655"/>
                <a:ext cx="9" cy="9"/>
              </a:xfrm>
              <a:custGeom>
                <a:avLst/>
                <a:gdLst>
                  <a:gd name="T0" fmla="*/ 9 w 45"/>
                  <a:gd name="T1" fmla="*/ 4 h 54"/>
                  <a:gd name="T2" fmla="*/ 8 w 45"/>
                  <a:gd name="T3" fmla="*/ 2 h 54"/>
                  <a:gd name="T4" fmla="*/ 7 w 45"/>
                  <a:gd name="T5" fmla="*/ 1 h 54"/>
                  <a:gd name="T6" fmla="*/ 5 w 45"/>
                  <a:gd name="T7" fmla="*/ 0 h 54"/>
                  <a:gd name="T8" fmla="*/ 4 w 45"/>
                  <a:gd name="T9" fmla="*/ 0 h 54"/>
                  <a:gd name="T10" fmla="*/ 2 w 45"/>
                  <a:gd name="T11" fmla="*/ 1 h 54"/>
                  <a:gd name="T12" fmla="*/ 1 w 45"/>
                  <a:gd name="T13" fmla="*/ 2 h 54"/>
                  <a:gd name="T14" fmla="*/ 0 w 45"/>
                  <a:gd name="T15" fmla="*/ 4 h 54"/>
                  <a:gd name="T16" fmla="*/ 0 w 45"/>
                  <a:gd name="T17" fmla="*/ 6 h 54"/>
                  <a:gd name="T18" fmla="*/ 1 w 45"/>
                  <a:gd name="T19" fmla="*/ 7 h 54"/>
                  <a:gd name="T20" fmla="*/ 2 w 45"/>
                  <a:gd name="T21" fmla="*/ 9 h 54"/>
                  <a:gd name="T22" fmla="*/ 4 w 45"/>
                  <a:gd name="T23" fmla="*/ 9 h 54"/>
                  <a:gd name="T24" fmla="*/ 5 w 45"/>
                  <a:gd name="T25" fmla="*/ 9 h 54"/>
                  <a:gd name="T26" fmla="*/ 7 w 45"/>
                  <a:gd name="T27" fmla="*/ 9 h 54"/>
                  <a:gd name="T28" fmla="*/ 8 w 45"/>
                  <a:gd name="T29" fmla="*/ 7 h 54"/>
                  <a:gd name="T30" fmla="*/ 9 w 45"/>
                  <a:gd name="T31" fmla="*/ 6 h 54"/>
                  <a:gd name="T32" fmla="*/ 7 w 45"/>
                  <a:gd name="T33" fmla="*/ 5 h 54"/>
                  <a:gd name="T34" fmla="*/ 7 w 45"/>
                  <a:gd name="T35" fmla="*/ 6 h 54"/>
                  <a:gd name="T36" fmla="*/ 6 w 45"/>
                  <a:gd name="T37" fmla="*/ 7 h 54"/>
                  <a:gd name="T38" fmla="*/ 5 w 45"/>
                  <a:gd name="T39" fmla="*/ 7 h 54"/>
                  <a:gd name="T40" fmla="*/ 4 w 45"/>
                  <a:gd name="T41" fmla="*/ 7 h 54"/>
                  <a:gd name="T42" fmla="*/ 3 w 45"/>
                  <a:gd name="T43" fmla="*/ 7 h 54"/>
                  <a:gd name="T44" fmla="*/ 3 w 45"/>
                  <a:gd name="T45" fmla="*/ 7 h 54"/>
                  <a:gd name="T46" fmla="*/ 2 w 45"/>
                  <a:gd name="T47" fmla="*/ 6 h 54"/>
                  <a:gd name="T48" fmla="*/ 2 w 45"/>
                  <a:gd name="T49" fmla="*/ 5 h 54"/>
                  <a:gd name="T50" fmla="*/ 2 w 45"/>
                  <a:gd name="T51" fmla="*/ 4 h 54"/>
                  <a:gd name="T52" fmla="*/ 3 w 45"/>
                  <a:gd name="T53" fmla="*/ 3 h 54"/>
                  <a:gd name="T54" fmla="*/ 3 w 45"/>
                  <a:gd name="T55" fmla="*/ 2 h 54"/>
                  <a:gd name="T56" fmla="*/ 4 w 45"/>
                  <a:gd name="T57" fmla="*/ 2 h 54"/>
                  <a:gd name="T58" fmla="*/ 5 w 45"/>
                  <a:gd name="T59" fmla="*/ 2 h 54"/>
                  <a:gd name="T60" fmla="*/ 6 w 45"/>
                  <a:gd name="T61" fmla="*/ 3 h 54"/>
                  <a:gd name="T62" fmla="*/ 7 w 45"/>
                  <a:gd name="T63" fmla="*/ 4 h 54"/>
                  <a:gd name="T64" fmla="*/ 7 w 45"/>
                  <a:gd name="T65" fmla="*/ 5 h 5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5"/>
                  <a:gd name="T100" fmla="*/ 0 h 54"/>
                  <a:gd name="T101" fmla="*/ 45 w 45"/>
                  <a:gd name="T102" fmla="*/ 54 h 5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5" h="54">
                    <a:moveTo>
                      <a:pt x="45" y="28"/>
                    </a:moveTo>
                    <a:lnTo>
                      <a:pt x="44" y="22"/>
                    </a:lnTo>
                    <a:lnTo>
                      <a:pt x="43" y="17"/>
                    </a:lnTo>
                    <a:lnTo>
                      <a:pt x="41" y="12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3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3" y="3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1" y="39"/>
                    </a:lnTo>
                    <a:lnTo>
                      <a:pt x="3" y="43"/>
                    </a:lnTo>
                    <a:lnTo>
                      <a:pt x="6" y="47"/>
                    </a:lnTo>
                    <a:lnTo>
                      <a:pt x="10" y="51"/>
                    </a:lnTo>
                    <a:lnTo>
                      <a:pt x="13" y="53"/>
                    </a:lnTo>
                    <a:lnTo>
                      <a:pt x="18" y="54"/>
                    </a:lnTo>
                    <a:lnTo>
                      <a:pt x="22" y="54"/>
                    </a:lnTo>
                    <a:lnTo>
                      <a:pt x="27" y="54"/>
                    </a:lnTo>
                    <a:lnTo>
                      <a:pt x="31" y="53"/>
                    </a:lnTo>
                    <a:lnTo>
                      <a:pt x="35" y="51"/>
                    </a:lnTo>
                    <a:lnTo>
                      <a:pt x="38" y="47"/>
                    </a:lnTo>
                    <a:lnTo>
                      <a:pt x="41" y="43"/>
                    </a:lnTo>
                    <a:lnTo>
                      <a:pt x="43" y="39"/>
                    </a:lnTo>
                    <a:lnTo>
                      <a:pt x="44" y="34"/>
                    </a:lnTo>
                    <a:lnTo>
                      <a:pt x="45" y="28"/>
                    </a:lnTo>
                    <a:close/>
                    <a:moveTo>
                      <a:pt x="36" y="28"/>
                    </a:moveTo>
                    <a:lnTo>
                      <a:pt x="35" y="31"/>
                    </a:lnTo>
                    <a:lnTo>
                      <a:pt x="35" y="34"/>
                    </a:lnTo>
                    <a:lnTo>
                      <a:pt x="33" y="37"/>
                    </a:lnTo>
                    <a:lnTo>
                      <a:pt x="32" y="40"/>
                    </a:lnTo>
                    <a:lnTo>
                      <a:pt x="30" y="41"/>
                    </a:lnTo>
                    <a:lnTo>
                      <a:pt x="27" y="42"/>
                    </a:lnTo>
                    <a:lnTo>
                      <a:pt x="25" y="43"/>
                    </a:lnTo>
                    <a:lnTo>
                      <a:pt x="22" y="43"/>
                    </a:lnTo>
                    <a:lnTo>
                      <a:pt x="19" y="43"/>
                    </a:lnTo>
                    <a:lnTo>
                      <a:pt x="17" y="42"/>
                    </a:lnTo>
                    <a:lnTo>
                      <a:pt x="15" y="41"/>
                    </a:lnTo>
                    <a:lnTo>
                      <a:pt x="13" y="40"/>
                    </a:lnTo>
                    <a:lnTo>
                      <a:pt x="11" y="37"/>
                    </a:lnTo>
                    <a:lnTo>
                      <a:pt x="10" y="34"/>
                    </a:lnTo>
                    <a:lnTo>
                      <a:pt x="9" y="31"/>
                    </a:lnTo>
                    <a:lnTo>
                      <a:pt x="9" y="28"/>
                    </a:lnTo>
                    <a:lnTo>
                      <a:pt x="9" y="24"/>
                    </a:lnTo>
                    <a:lnTo>
                      <a:pt x="10" y="22"/>
                    </a:lnTo>
                    <a:lnTo>
                      <a:pt x="11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9" y="12"/>
                    </a:lnTo>
                    <a:lnTo>
                      <a:pt x="22" y="11"/>
                    </a:lnTo>
                    <a:lnTo>
                      <a:pt x="25" y="12"/>
                    </a:lnTo>
                    <a:lnTo>
                      <a:pt x="27" y="13"/>
                    </a:lnTo>
                    <a:lnTo>
                      <a:pt x="30" y="15"/>
                    </a:lnTo>
                    <a:lnTo>
                      <a:pt x="32" y="16"/>
                    </a:lnTo>
                    <a:lnTo>
                      <a:pt x="33" y="18"/>
                    </a:lnTo>
                    <a:lnTo>
                      <a:pt x="35" y="22"/>
                    </a:lnTo>
                    <a:lnTo>
                      <a:pt x="35" y="24"/>
                    </a:lnTo>
                    <a:lnTo>
                      <a:pt x="36" y="28"/>
                    </a:lnTo>
                    <a:close/>
                  </a:path>
                </a:pathLst>
              </a:custGeom>
              <a:solidFill>
                <a:srgbClr val="FCF2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57" name="Freeform 327"/>
              <p:cNvSpPr>
                <a:spLocks noEditPoints="1"/>
              </p:cNvSpPr>
              <p:nvPr/>
            </p:nvSpPr>
            <p:spPr bwMode="auto">
              <a:xfrm>
                <a:off x="1158" y="2656"/>
                <a:ext cx="7" cy="7"/>
              </a:xfrm>
              <a:custGeom>
                <a:avLst/>
                <a:gdLst>
                  <a:gd name="T0" fmla="*/ 7 w 36"/>
                  <a:gd name="T1" fmla="*/ 3 h 43"/>
                  <a:gd name="T2" fmla="*/ 6 w 36"/>
                  <a:gd name="T3" fmla="*/ 2 h 43"/>
                  <a:gd name="T4" fmla="*/ 5 w 36"/>
                  <a:gd name="T5" fmla="*/ 1 h 43"/>
                  <a:gd name="T6" fmla="*/ 4 w 36"/>
                  <a:gd name="T7" fmla="*/ 0 h 43"/>
                  <a:gd name="T8" fmla="*/ 3 w 36"/>
                  <a:gd name="T9" fmla="*/ 0 h 43"/>
                  <a:gd name="T10" fmla="*/ 2 w 36"/>
                  <a:gd name="T11" fmla="*/ 1 h 43"/>
                  <a:gd name="T12" fmla="*/ 1 w 36"/>
                  <a:gd name="T13" fmla="*/ 2 h 43"/>
                  <a:gd name="T14" fmla="*/ 0 w 36"/>
                  <a:gd name="T15" fmla="*/ 3 h 43"/>
                  <a:gd name="T16" fmla="*/ 0 w 36"/>
                  <a:gd name="T17" fmla="*/ 4 h 43"/>
                  <a:gd name="T18" fmla="*/ 1 w 36"/>
                  <a:gd name="T19" fmla="*/ 6 h 43"/>
                  <a:gd name="T20" fmla="*/ 2 w 36"/>
                  <a:gd name="T21" fmla="*/ 7 h 43"/>
                  <a:gd name="T22" fmla="*/ 3 w 36"/>
                  <a:gd name="T23" fmla="*/ 7 h 43"/>
                  <a:gd name="T24" fmla="*/ 4 w 36"/>
                  <a:gd name="T25" fmla="*/ 7 h 43"/>
                  <a:gd name="T26" fmla="*/ 5 w 36"/>
                  <a:gd name="T27" fmla="*/ 7 h 43"/>
                  <a:gd name="T28" fmla="*/ 6 w 36"/>
                  <a:gd name="T29" fmla="*/ 6 h 43"/>
                  <a:gd name="T30" fmla="*/ 7 w 36"/>
                  <a:gd name="T31" fmla="*/ 4 h 43"/>
                  <a:gd name="T32" fmla="*/ 5 w 36"/>
                  <a:gd name="T33" fmla="*/ 4 h 43"/>
                  <a:gd name="T34" fmla="*/ 5 w 36"/>
                  <a:gd name="T35" fmla="*/ 4 h 43"/>
                  <a:gd name="T36" fmla="*/ 5 w 36"/>
                  <a:gd name="T37" fmla="*/ 5 h 43"/>
                  <a:gd name="T38" fmla="*/ 4 w 36"/>
                  <a:gd name="T39" fmla="*/ 5 h 43"/>
                  <a:gd name="T40" fmla="*/ 4 w 36"/>
                  <a:gd name="T41" fmla="*/ 5 h 43"/>
                  <a:gd name="T42" fmla="*/ 3 w 36"/>
                  <a:gd name="T43" fmla="*/ 5 h 43"/>
                  <a:gd name="T44" fmla="*/ 2 w 36"/>
                  <a:gd name="T45" fmla="*/ 5 h 43"/>
                  <a:gd name="T46" fmla="*/ 2 w 36"/>
                  <a:gd name="T47" fmla="*/ 4 h 43"/>
                  <a:gd name="T48" fmla="*/ 2 w 36"/>
                  <a:gd name="T49" fmla="*/ 4 h 43"/>
                  <a:gd name="T50" fmla="*/ 2 w 36"/>
                  <a:gd name="T51" fmla="*/ 3 h 43"/>
                  <a:gd name="T52" fmla="*/ 2 w 36"/>
                  <a:gd name="T53" fmla="*/ 2 h 43"/>
                  <a:gd name="T54" fmla="*/ 3 w 36"/>
                  <a:gd name="T55" fmla="*/ 2 h 43"/>
                  <a:gd name="T56" fmla="*/ 4 w 36"/>
                  <a:gd name="T57" fmla="*/ 2 h 43"/>
                  <a:gd name="T58" fmla="*/ 4 w 36"/>
                  <a:gd name="T59" fmla="*/ 2 h 43"/>
                  <a:gd name="T60" fmla="*/ 5 w 36"/>
                  <a:gd name="T61" fmla="*/ 2 h 43"/>
                  <a:gd name="T62" fmla="*/ 5 w 36"/>
                  <a:gd name="T63" fmla="*/ 3 h 43"/>
                  <a:gd name="T64" fmla="*/ 5 w 36"/>
                  <a:gd name="T65" fmla="*/ 4 h 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6"/>
                  <a:gd name="T100" fmla="*/ 0 h 43"/>
                  <a:gd name="T101" fmla="*/ 36 w 36"/>
                  <a:gd name="T102" fmla="*/ 43 h 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6" h="43">
                    <a:moveTo>
                      <a:pt x="36" y="22"/>
                    </a:moveTo>
                    <a:lnTo>
                      <a:pt x="36" y="17"/>
                    </a:lnTo>
                    <a:lnTo>
                      <a:pt x="35" y="13"/>
                    </a:lnTo>
                    <a:lnTo>
                      <a:pt x="33" y="10"/>
                    </a:lnTo>
                    <a:lnTo>
                      <a:pt x="31" y="6"/>
                    </a:lnTo>
                    <a:lnTo>
                      <a:pt x="28" y="4"/>
                    </a:lnTo>
                    <a:lnTo>
                      <a:pt x="25" y="1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2" y="30"/>
                    </a:lnTo>
                    <a:lnTo>
                      <a:pt x="3" y="34"/>
                    </a:lnTo>
                    <a:lnTo>
                      <a:pt x="5" y="37"/>
                    </a:lnTo>
                    <a:lnTo>
                      <a:pt x="8" y="40"/>
                    </a:lnTo>
                    <a:lnTo>
                      <a:pt x="11" y="42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2" y="43"/>
                    </a:lnTo>
                    <a:lnTo>
                      <a:pt x="25" y="42"/>
                    </a:lnTo>
                    <a:lnTo>
                      <a:pt x="28" y="40"/>
                    </a:lnTo>
                    <a:lnTo>
                      <a:pt x="31" y="37"/>
                    </a:lnTo>
                    <a:lnTo>
                      <a:pt x="33" y="34"/>
                    </a:lnTo>
                    <a:lnTo>
                      <a:pt x="35" y="30"/>
                    </a:lnTo>
                    <a:lnTo>
                      <a:pt x="36" y="27"/>
                    </a:lnTo>
                    <a:lnTo>
                      <a:pt x="36" y="22"/>
                    </a:lnTo>
                    <a:close/>
                    <a:moveTo>
                      <a:pt x="27" y="22"/>
                    </a:moveTo>
                    <a:lnTo>
                      <a:pt x="27" y="24"/>
                    </a:lnTo>
                    <a:lnTo>
                      <a:pt x="26" y="25"/>
                    </a:lnTo>
                    <a:lnTo>
                      <a:pt x="26" y="28"/>
                    </a:lnTo>
                    <a:lnTo>
                      <a:pt x="24" y="29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18" y="33"/>
                    </a:lnTo>
                    <a:lnTo>
                      <a:pt x="16" y="33"/>
                    </a:lnTo>
                    <a:lnTo>
                      <a:pt x="15" y="31"/>
                    </a:lnTo>
                    <a:lnTo>
                      <a:pt x="13" y="30"/>
                    </a:lnTo>
                    <a:lnTo>
                      <a:pt x="12" y="29"/>
                    </a:lnTo>
                    <a:lnTo>
                      <a:pt x="11" y="28"/>
                    </a:lnTo>
                    <a:lnTo>
                      <a:pt x="10" y="25"/>
                    </a:lnTo>
                    <a:lnTo>
                      <a:pt x="9" y="24"/>
                    </a:lnTo>
                    <a:lnTo>
                      <a:pt x="9" y="22"/>
                    </a:lnTo>
                    <a:lnTo>
                      <a:pt x="9" y="19"/>
                    </a:lnTo>
                    <a:lnTo>
                      <a:pt x="10" y="17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3" y="13"/>
                    </a:lnTo>
                    <a:lnTo>
                      <a:pt x="24" y="15"/>
                    </a:lnTo>
                    <a:lnTo>
                      <a:pt x="26" y="16"/>
                    </a:lnTo>
                    <a:lnTo>
                      <a:pt x="26" y="17"/>
                    </a:lnTo>
                    <a:lnTo>
                      <a:pt x="27" y="19"/>
                    </a:lnTo>
                    <a:lnTo>
                      <a:pt x="27" y="22"/>
                    </a:lnTo>
                    <a:close/>
                  </a:path>
                </a:pathLst>
              </a:custGeom>
              <a:solidFill>
                <a:srgbClr val="FDF4C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58" name="Freeform 328"/>
              <p:cNvSpPr>
                <a:spLocks/>
              </p:cNvSpPr>
              <p:nvPr/>
            </p:nvSpPr>
            <p:spPr bwMode="auto">
              <a:xfrm>
                <a:off x="1159" y="2657"/>
                <a:ext cx="5" cy="5"/>
              </a:xfrm>
              <a:custGeom>
                <a:avLst/>
                <a:gdLst>
                  <a:gd name="T0" fmla="*/ 5 w 27"/>
                  <a:gd name="T1" fmla="*/ 3 h 32"/>
                  <a:gd name="T2" fmla="*/ 5 w 27"/>
                  <a:gd name="T3" fmla="*/ 2 h 32"/>
                  <a:gd name="T4" fmla="*/ 5 w 27"/>
                  <a:gd name="T5" fmla="*/ 2 h 32"/>
                  <a:gd name="T6" fmla="*/ 4 w 27"/>
                  <a:gd name="T7" fmla="*/ 1 h 32"/>
                  <a:gd name="T8" fmla="*/ 4 w 27"/>
                  <a:gd name="T9" fmla="*/ 1 h 32"/>
                  <a:gd name="T10" fmla="*/ 4 w 27"/>
                  <a:gd name="T11" fmla="*/ 1 h 32"/>
                  <a:gd name="T12" fmla="*/ 3 w 27"/>
                  <a:gd name="T13" fmla="*/ 0 h 32"/>
                  <a:gd name="T14" fmla="*/ 3 w 27"/>
                  <a:gd name="T15" fmla="*/ 0 h 32"/>
                  <a:gd name="T16" fmla="*/ 2 w 27"/>
                  <a:gd name="T17" fmla="*/ 0 h 32"/>
                  <a:gd name="T18" fmla="*/ 2 w 27"/>
                  <a:gd name="T19" fmla="*/ 0 h 32"/>
                  <a:gd name="T20" fmla="*/ 1 w 27"/>
                  <a:gd name="T21" fmla="*/ 0 h 32"/>
                  <a:gd name="T22" fmla="*/ 1 w 27"/>
                  <a:gd name="T23" fmla="*/ 1 h 32"/>
                  <a:gd name="T24" fmla="*/ 1 w 27"/>
                  <a:gd name="T25" fmla="*/ 1 h 32"/>
                  <a:gd name="T26" fmla="*/ 0 w 27"/>
                  <a:gd name="T27" fmla="*/ 1 h 32"/>
                  <a:gd name="T28" fmla="*/ 0 w 27"/>
                  <a:gd name="T29" fmla="*/ 2 h 32"/>
                  <a:gd name="T30" fmla="*/ 0 w 27"/>
                  <a:gd name="T31" fmla="*/ 2 h 32"/>
                  <a:gd name="T32" fmla="*/ 0 w 27"/>
                  <a:gd name="T33" fmla="*/ 3 h 32"/>
                  <a:gd name="T34" fmla="*/ 0 w 27"/>
                  <a:gd name="T35" fmla="*/ 3 h 32"/>
                  <a:gd name="T36" fmla="*/ 0 w 27"/>
                  <a:gd name="T37" fmla="*/ 4 h 32"/>
                  <a:gd name="T38" fmla="*/ 0 w 27"/>
                  <a:gd name="T39" fmla="*/ 4 h 32"/>
                  <a:gd name="T40" fmla="*/ 1 w 27"/>
                  <a:gd name="T41" fmla="*/ 5 h 32"/>
                  <a:gd name="T42" fmla="*/ 1 w 27"/>
                  <a:gd name="T43" fmla="*/ 5 h 32"/>
                  <a:gd name="T44" fmla="*/ 1 w 27"/>
                  <a:gd name="T45" fmla="*/ 5 h 32"/>
                  <a:gd name="T46" fmla="*/ 2 w 27"/>
                  <a:gd name="T47" fmla="*/ 5 h 32"/>
                  <a:gd name="T48" fmla="*/ 2 w 27"/>
                  <a:gd name="T49" fmla="*/ 5 h 32"/>
                  <a:gd name="T50" fmla="*/ 3 w 27"/>
                  <a:gd name="T51" fmla="*/ 5 h 32"/>
                  <a:gd name="T52" fmla="*/ 3 w 27"/>
                  <a:gd name="T53" fmla="*/ 5 h 32"/>
                  <a:gd name="T54" fmla="*/ 4 w 27"/>
                  <a:gd name="T55" fmla="*/ 5 h 32"/>
                  <a:gd name="T56" fmla="*/ 4 w 27"/>
                  <a:gd name="T57" fmla="*/ 5 h 32"/>
                  <a:gd name="T58" fmla="*/ 4 w 27"/>
                  <a:gd name="T59" fmla="*/ 4 h 32"/>
                  <a:gd name="T60" fmla="*/ 5 w 27"/>
                  <a:gd name="T61" fmla="*/ 4 h 32"/>
                  <a:gd name="T62" fmla="*/ 5 w 27"/>
                  <a:gd name="T63" fmla="*/ 3 h 32"/>
                  <a:gd name="T64" fmla="*/ 5 w 27"/>
                  <a:gd name="T65" fmla="*/ 3 h 3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7"/>
                  <a:gd name="T100" fmla="*/ 0 h 32"/>
                  <a:gd name="T101" fmla="*/ 27 w 27"/>
                  <a:gd name="T102" fmla="*/ 32 h 3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7" h="32">
                    <a:moveTo>
                      <a:pt x="27" y="17"/>
                    </a:moveTo>
                    <a:lnTo>
                      <a:pt x="26" y="13"/>
                    </a:lnTo>
                    <a:lnTo>
                      <a:pt x="26" y="11"/>
                    </a:lnTo>
                    <a:lnTo>
                      <a:pt x="24" y="7"/>
                    </a:lnTo>
                    <a:lnTo>
                      <a:pt x="23" y="5"/>
                    </a:lnTo>
                    <a:lnTo>
                      <a:pt x="21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29"/>
                    </a:lnTo>
                    <a:lnTo>
                      <a:pt x="6" y="30"/>
                    </a:lnTo>
                    <a:lnTo>
                      <a:pt x="8" y="31"/>
                    </a:lnTo>
                    <a:lnTo>
                      <a:pt x="10" y="32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18" y="31"/>
                    </a:lnTo>
                    <a:lnTo>
                      <a:pt x="21" y="30"/>
                    </a:lnTo>
                    <a:lnTo>
                      <a:pt x="23" y="29"/>
                    </a:lnTo>
                    <a:lnTo>
                      <a:pt x="24" y="26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27" y="17"/>
                    </a:lnTo>
                    <a:close/>
                  </a:path>
                </a:pathLst>
              </a:custGeom>
              <a:solidFill>
                <a:srgbClr val="FDF8C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59" name="Freeform 329"/>
              <p:cNvSpPr>
                <a:spLocks/>
              </p:cNvSpPr>
              <p:nvPr/>
            </p:nvSpPr>
            <p:spPr bwMode="auto">
              <a:xfrm>
                <a:off x="1160" y="2658"/>
                <a:ext cx="3" cy="3"/>
              </a:xfrm>
              <a:custGeom>
                <a:avLst/>
                <a:gdLst>
                  <a:gd name="T0" fmla="*/ 3 w 18"/>
                  <a:gd name="T1" fmla="*/ 2 h 22"/>
                  <a:gd name="T2" fmla="*/ 3 w 18"/>
                  <a:gd name="T3" fmla="*/ 1 h 22"/>
                  <a:gd name="T4" fmla="*/ 3 w 18"/>
                  <a:gd name="T5" fmla="*/ 1 h 22"/>
                  <a:gd name="T6" fmla="*/ 3 w 18"/>
                  <a:gd name="T7" fmla="*/ 1 h 22"/>
                  <a:gd name="T8" fmla="*/ 2 w 18"/>
                  <a:gd name="T9" fmla="*/ 1 h 22"/>
                  <a:gd name="T10" fmla="*/ 2 w 18"/>
                  <a:gd name="T11" fmla="*/ 0 h 22"/>
                  <a:gd name="T12" fmla="*/ 2 w 18"/>
                  <a:gd name="T13" fmla="*/ 0 h 22"/>
                  <a:gd name="T14" fmla="*/ 2 w 18"/>
                  <a:gd name="T15" fmla="*/ 0 h 22"/>
                  <a:gd name="T16" fmla="*/ 2 w 18"/>
                  <a:gd name="T17" fmla="*/ 0 h 22"/>
                  <a:gd name="T18" fmla="*/ 1 w 18"/>
                  <a:gd name="T19" fmla="*/ 0 h 22"/>
                  <a:gd name="T20" fmla="*/ 1 w 18"/>
                  <a:gd name="T21" fmla="*/ 0 h 22"/>
                  <a:gd name="T22" fmla="*/ 1 w 18"/>
                  <a:gd name="T23" fmla="*/ 0 h 22"/>
                  <a:gd name="T24" fmla="*/ 0 w 18"/>
                  <a:gd name="T25" fmla="*/ 1 h 22"/>
                  <a:gd name="T26" fmla="*/ 0 w 18"/>
                  <a:gd name="T27" fmla="*/ 1 h 22"/>
                  <a:gd name="T28" fmla="*/ 0 w 18"/>
                  <a:gd name="T29" fmla="*/ 1 h 22"/>
                  <a:gd name="T30" fmla="*/ 0 w 18"/>
                  <a:gd name="T31" fmla="*/ 1 h 22"/>
                  <a:gd name="T32" fmla="*/ 0 w 18"/>
                  <a:gd name="T33" fmla="*/ 2 h 22"/>
                  <a:gd name="T34" fmla="*/ 0 w 18"/>
                  <a:gd name="T35" fmla="*/ 2 h 22"/>
                  <a:gd name="T36" fmla="*/ 0 w 18"/>
                  <a:gd name="T37" fmla="*/ 2 h 22"/>
                  <a:gd name="T38" fmla="*/ 0 w 18"/>
                  <a:gd name="T39" fmla="*/ 2 h 22"/>
                  <a:gd name="T40" fmla="*/ 0 w 18"/>
                  <a:gd name="T41" fmla="*/ 2 h 22"/>
                  <a:gd name="T42" fmla="*/ 1 w 18"/>
                  <a:gd name="T43" fmla="*/ 3 h 22"/>
                  <a:gd name="T44" fmla="*/ 1 w 18"/>
                  <a:gd name="T45" fmla="*/ 3 h 22"/>
                  <a:gd name="T46" fmla="*/ 1 w 18"/>
                  <a:gd name="T47" fmla="*/ 3 h 22"/>
                  <a:gd name="T48" fmla="*/ 2 w 18"/>
                  <a:gd name="T49" fmla="*/ 3 h 22"/>
                  <a:gd name="T50" fmla="*/ 2 w 18"/>
                  <a:gd name="T51" fmla="*/ 3 h 22"/>
                  <a:gd name="T52" fmla="*/ 2 w 18"/>
                  <a:gd name="T53" fmla="*/ 3 h 22"/>
                  <a:gd name="T54" fmla="*/ 2 w 18"/>
                  <a:gd name="T55" fmla="*/ 3 h 22"/>
                  <a:gd name="T56" fmla="*/ 2 w 18"/>
                  <a:gd name="T57" fmla="*/ 2 h 22"/>
                  <a:gd name="T58" fmla="*/ 3 w 18"/>
                  <a:gd name="T59" fmla="*/ 2 h 22"/>
                  <a:gd name="T60" fmla="*/ 3 w 18"/>
                  <a:gd name="T61" fmla="*/ 2 h 22"/>
                  <a:gd name="T62" fmla="*/ 3 w 18"/>
                  <a:gd name="T63" fmla="*/ 2 h 22"/>
                  <a:gd name="T64" fmla="*/ 3 w 18"/>
                  <a:gd name="T65" fmla="*/ 2 h 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"/>
                  <a:gd name="T100" fmla="*/ 0 h 22"/>
                  <a:gd name="T101" fmla="*/ 18 w 18"/>
                  <a:gd name="T102" fmla="*/ 22 h 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" h="22">
                    <a:moveTo>
                      <a:pt x="18" y="11"/>
                    </a:moveTo>
                    <a:lnTo>
                      <a:pt x="18" y="8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2" y="17"/>
                    </a:lnTo>
                    <a:lnTo>
                      <a:pt x="3" y="18"/>
                    </a:lnTo>
                    <a:lnTo>
                      <a:pt x="4" y="19"/>
                    </a:lnTo>
                    <a:lnTo>
                      <a:pt x="6" y="20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3" y="20"/>
                    </a:lnTo>
                    <a:lnTo>
                      <a:pt x="14" y="19"/>
                    </a:lnTo>
                    <a:lnTo>
                      <a:pt x="15" y="18"/>
                    </a:lnTo>
                    <a:lnTo>
                      <a:pt x="17" y="17"/>
                    </a:lnTo>
                    <a:lnTo>
                      <a:pt x="17" y="14"/>
                    </a:lnTo>
                    <a:lnTo>
                      <a:pt x="18" y="13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FDFAC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60" name="Freeform 330"/>
              <p:cNvSpPr>
                <a:spLocks/>
              </p:cNvSpPr>
              <p:nvPr/>
            </p:nvSpPr>
            <p:spPr bwMode="auto">
              <a:xfrm>
                <a:off x="1161" y="2658"/>
                <a:ext cx="2" cy="2"/>
              </a:xfrm>
              <a:custGeom>
                <a:avLst/>
                <a:gdLst>
                  <a:gd name="T0" fmla="*/ 2 w 9"/>
                  <a:gd name="T1" fmla="*/ 1 h 11"/>
                  <a:gd name="T2" fmla="*/ 2 w 9"/>
                  <a:gd name="T3" fmla="*/ 1 h 11"/>
                  <a:gd name="T4" fmla="*/ 2 w 9"/>
                  <a:gd name="T5" fmla="*/ 1 h 11"/>
                  <a:gd name="T6" fmla="*/ 2 w 9"/>
                  <a:gd name="T7" fmla="*/ 0 h 11"/>
                  <a:gd name="T8" fmla="*/ 2 w 9"/>
                  <a:gd name="T9" fmla="*/ 0 h 11"/>
                  <a:gd name="T10" fmla="*/ 2 w 9"/>
                  <a:gd name="T11" fmla="*/ 0 h 11"/>
                  <a:gd name="T12" fmla="*/ 1 w 9"/>
                  <a:gd name="T13" fmla="*/ 0 h 11"/>
                  <a:gd name="T14" fmla="*/ 1 w 9"/>
                  <a:gd name="T15" fmla="*/ 0 h 11"/>
                  <a:gd name="T16" fmla="*/ 1 w 9"/>
                  <a:gd name="T17" fmla="*/ 0 h 11"/>
                  <a:gd name="T18" fmla="*/ 1 w 9"/>
                  <a:gd name="T19" fmla="*/ 0 h 11"/>
                  <a:gd name="T20" fmla="*/ 0 w 9"/>
                  <a:gd name="T21" fmla="*/ 0 h 11"/>
                  <a:gd name="T22" fmla="*/ 0 w 9"/>
                  <a:gd name="T23" fmla="*/ 0 h 11"/>
                  <a:gd name="T24" fmla="*/ 0 w 9"/>
                  <a:gd name="T25" fmla="*/ 0 h 11"/>
                  <a:gd name="T26" fmla="*/ 0 w 9"/>
                  <a:gd name="T27" fmla="*/ 0 h 11"/>
                  <a:gd name="T28" fmla="*/ 0 w 9"/>
                  <a:gd name="T29" fmla="*/ 1 h 11"/>
                  <a:gd name="T30" fmla="*/ 0 w 9"/>
                  <a:gd name="T31" fmla="*/ 1 h 11"/>
                  <a:gd name="T32" fmla="*/ 0 w 9"/>
                  <a:gd name="T33" fmla="*/ 1 h 11"/>
                  <a:gd name="T34" fmla="*/ 0 w 9"/>
                  <a:gd name="T35" fmla="*/ 1 h 11"/>
                  <a:gd name="T36" fmla="*/ 0 w 9"/>
                  <a:gd name="T37" fmla="*/ 1 h 11"/>
                  <a:gd name="T38" fmla="*/ 0 w 9"/>
                  <a:gd name="T39" fmla="*/ 1 h 11"/>
                  <a:gd name="T40" fmla="*/ 0 w 9"/>
                  <a:gd name="T41" fmla="*/ 2 h 11"/>
                  <a:gd name="T42" fmla="*/ 0 w 9"/>
                  <a:gd name="T43" fmla="*/ 2 h 11"/>
                  <a:gd name="T44" fmla="*/ 0 w 9"/>
                  <a:gd name="T45" fmla="*/ 2 h 11"/>
                  <a:gd name="T46" fmla="*/ 1 w 9"/>
                  <a:gd name="T47" fmla="*/ 2 h 11"/>
                  <a:gd name="T48" fmla="*/ 1 w 9"/>
                  <a:gd name="T49" fmla="*/ 2 h 11"/>
                  <a:gd name="T50" fmla="*/ 1 w 9"/>
                  <a:gd name="T51" fmla="*/ 2 h 11"/>
                  <a:gd name="T52" fmla="*/ 1 w 9"/>
                  <a:gd name="T53" fmla="*/ 2 h 11"/>
                  <a:gd name="T54" fmla="*/ 2 w 9"/>
                  <a:gd name="T55" fmla="*/ 2 h 11"/>
                  <a:gd name="T56" fmla="*/ 2 w 9"/>
                  <a:gd name="T57" fmla="*/ 2 h 11"/>
                  <a:gd name="T58" fmla="*/ 2 w 9"/>
                  <a:gd name="T59" fmla="*/ 1 h 11"/>
                  <a:gd name="T60" fmla="*/ 2 w 9"/>
                  <a:gd name="T61" fmla="*/ 1 h 11"/>
                  <a:gd name="T62" fmla="*/ 2 w 9"/>
                  <a:gd name="T63" fmla="*/ 1 h 11"/>
                  <a:gd name="T64" fmla="*/ 2 w 9"/>
                  <a:gd name="T65" fmla="*/ 1 h 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9"/>
                  <a:gd name="T100" fmla="*/ 0 h 11"/>
                  <a:gd name="T101" fmla="*/ 9 w 9"/>
                  <a:gd name="T102" fmla="*/ 11 h 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9" h="11">
                    <a:moveTo>
                      <a:pt x="9" y="6"/>
                    </a:moveTo>
                    <a:lnTo>
                      <a:pt x="9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4" y="11"/>
                    </a:lnTo>
                    <a:lnTo>
                      <a:pt x="5" y="11"/>
                    </a:lnTo>
                    <a:lnTo>
                      <a:pt x="6" y="11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8" y="8"/>
                    </a:lnTo>
                    <a:lnTo>
                      <a:pt x="9" y="7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EFE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61" name="Freeform 331"/>
              <p:cNvSpPr>
                <a:spLocks/>
              </p:cNvSpPr>
              <p:nvPr/>
            </p:nvSpPr>
            <p:spPr bwMode="auto">
              <a:xfrm>
                <a:off x="1043" y="2596"/>
                <a:ext cx="44" cy="47"/>
              </a:xfrm>
              <a:custGeom>
                <a:avLst/>
                <a:gdLst>
                  <a:gd name="T0" fmla="*/ 37 w 220"/>
                  <a:gd name="T1" fmla="*/ 0 h 284"/>
                  <a:gd name="T2" fmla="*/ 0 w 220"/>
                  <a:gd name="T3" fmla="*/ 8 h 284"/>
                  <a:gd name="T4" fmla="*/ 12 w 220"/>
                  <a:gd name="T5" fmla="*/ 43 h 284"/>
                  <a:gd name="T6" fmla="*/ 19 w 220"/>
                  <a:gd name="T7" fmla="*/ 47 h 284"/>
                  <a:gd name="T8" fmla="*/ 44 w 220"/>
                  <a:gd name="T9" fmla="*/ 4 h 284"/>
                  <a:gd name="T10" fmla="*/ 37 w 220"/>
                  <a:gd name="T11" fmla="*/ 0 h 2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0"/>
                  <a:gd name="T19" fmla="*/ 0 h 284"/>
                  <a:gd name="T20" fmla="*/ 220 w 220"/>
                  <a:gd name="T21" fmla="*/ 284 h 2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0" h="284">
                    <a:moveTo>
                      <a:pt x="185" y="0"/>
                    </a:moveTo>
                    <a:lnTo>
                      <a:pt x="0" y="48"/>
                    </a:lnTo>
                    <a:lnTo>
                      <a:pt x="58" y="260"/>
                    </a:lnTo>
                    <a:lnTo>
                      <a:pt x="94" y="284"/>
                    </a:lnTo>
                    <a:lnTo>
                      <a:pt x="220" y="2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C2C2C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62" name="Freeform 332"/>
              <p:cNvSpPr>
                <a:spLocks/>
              </p:cNvSpPr>
              <p:nvPr/>
            </p:nvSpPr>
            <p:spPr bwMode="auto">
              <a:xfrm>
                <a:off x="1043" y="2596"/>
                <a:ext cx="44" cy="26"/>
              </a:xfrm>
              <a:custGeom>
                <a:avLst/>
                <a:gdLst>
                  <a:gd name="T0" fmla="*/ 37 w 222"/>
                  <a:gd name="T1" fmla="*/ 0 h 157"/>
                  <a:gd name="T2" fmla="*/ 0 w 222"/>
                  <a:gd name="T3" fmla="*/ 8 h 157"/>
                  <a:gd name="T4" fmla="*/ 31 w 222"/>
                  <a:gd name="T5" fmla="*/ 26 h 157"/>
                  <a:gd name="T6" fmla="*/ 44 w 222"/>
                  <a:gd name="T7" fmla="*/ 4 h 157"/>
                  <a:gd name="T8" fmla="*/ 37 w 222"/>
                  <a:gd name="T9" fmla="*/ 0 h 1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"/>
                  <a:gd name="T16" fmla="*/ 0 h 157"/>
                  <a:gd name="T17" fmla="*/ 222 w 222"/>
                  <a:gd name="T18" fmla="*/ 157 h 1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" h="157">
                    <a:moveTo>
                      <a:pt x="186" y="0"/>
                    </a:moveTo>
                    <a:lnTo>
                      <a:pt x="0" y="48"/>
                    </a:lnTo>
                    <a:lnTo>
                      <a:pt x="157" y="157"/>
                    </a:lnTo>
                    <a:lnTo>
                      <a:pt x="222" y="2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EBECE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63" name="Freeform 333"/>
              <p:cNvSpPr>
                <a:spLocks/>
              </p:cNvSpPr>
              <p:nvPr/>
            </p:nvSpPr>
            <p:spPr bwMode="auto">
              <a:xfrm>
                <a:off x="1043" y="2601"/>
                <a:ext cx="13" cy="15"/>
              </a:xfrm>
              <a:custGeom>
                <a:avLst/>
                <a:gdLst>
                  <a:gd name="T0" fmla="*/ 13 w 63"/>
                  <a:gd name="T1" fmla="*/ 0 h 89"/>
                  <a:gd name="T2" fmla="*/ 0 w 63"/>
                  <a:gd name="T3" fmla="*/ 3 h 89"/>
                  <a:gd name="T4" fmla="*/ 4 w 63"/>
                  <a:gd name="T5" fmla="*/ 15 h 89"/>
                  <a:gd name="T6" fmla="*/ 13 w 63"/>
                  <a:gd name="T7" fmla="*/ 0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89"/>
                  <a:gd name="T14" fmla="*/ 63 w 63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89">
                    <a:moveTo>
                      <a:pt x="63" y="0"/>
                    </a:moveTo>
                    <a:lnTo>
                      <a:pt x="0" y="16"/>
                    </a:lnTo>
                    <a:lnTo>
                      <a:pt x="20" y="8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A9A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64" name="Freeform 334"/>
              <p:cNvSpPr>
                <a:spLocks/>
              </p:cNvSpPr>
              <p:nvPr/>
            </p:nvSpPr>
            <p:spPr bwMode="auto">
              <a:xfrm>
                <a:off x="1043" y="2601"/>
                <a:ext cx="13" cy="8"/>
              </a:xfrm>
              <a:custGeom>
                <a:avLst/>
                <a:gdLst>
                  <a:gd name="T0" fmla="*/ 13 w 63"/>
                  <a:gd name="T1" fmla="*/ 0 h 46"/>
                  <a:gd name="T2" fmla="*/ 0 w 63"/>
                  <a:gd name="T3" fmla="*/ 3 h 46"/>
                  <a:gd name="T4" fmla="*/ 8 w 63"/>
                  <a:gd name="T5" fmla="*/ 8 h 46"/>
                  <a:gd name="T6" fmla="*/ 13 w 63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46"/>
                  <a:gd name="T14" fmla="*/ 63 w 63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46">
                    <a:moveTo>
                      <a:pt x="63" y="0"/>
                    </a:moveTo>
                    <a:lnTo>
                      <a:pt x="0" y="16"/>
                    </a:lnTo>
                    <a:lnTo>
                      <a:pt x="41" y="4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DE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65" name="Freeform 335"/>
              <p:cNvSpPr>
                <a:spLocks/>
              </p:cNvSpPr>
              <p:nvPr/>
            </p:nvSpPr>
            <p:spPr bwMode="auto">
              <a:xfrm>
                <a:off x="1078" y="2596"/>
                <a:ext cx="93" cy="63"/>
              </a:xfrm>
              <a:custGeom>
                <a:avLst/>
                <a:gdLst>
                  <a:gd name="T0" fmla="*/ 2 w 463"/>
                  <a:gd name="T1" fmla="*/ 0 h 376"/>
                  <a:gd name="T2" fmla="*/ 0 w 463"/>
                  <a:gd name="T3" fmla="*/ 13 h 376"/>
                  <a:gd name="T4" fmla="*/ 87 w 463"/>
                  <a:gd name="T5" fmla="*/ 63 h 376"/>
                  <a:gd name="T6" fmla="*/ 93 w 463"/>
                  <a:gd name="T7" fmla="*/ 52 h 376"/>
                  <a:gd name="T8" fmla="*/ 2 w 463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3"/>
                  <a:gd name="T16" fmla="*/ 0 h 376"/>
                  <a:gd name="T17" fmla="*/ 463 w 463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3" h="376">
                    <a:moveTo>
                      <a:pt x="8" y="0"/>
                    </a:moveTo>
                    <a:lnTo>
                      <a:pt x="0" y="79"/>
                    </a:lnTo>
                    <a:lnTo>
                      <a:pt x="432" y="376"/>
                    </a:lnTo>
                    <a:lnTo>
                      <a:pt x="463" y="31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5DC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66" name="Freeform 336"/>
              <p:cNvSpPr>
                <a:spLocks/>
              </p:cNvSpPr>
              <p:nvPr/>
            </p:nvSpPr>
            <p:spPr bwMode="auto">
              <a:xfrm>
                <a:off x="1065" y="2609"/>
                <a:ext cx="100" cy="72"/>
              </a:xfrm>
              <a:custGeom>
                <a:avLst/>
                <a:gdLst>
                  <a:gd name="T0" fmla="*/ 14 w 501"/>
                  <a:gd name="T1" fmla="*/ 0 h 430"/>
                  <a:gd name="T2" fmla="*/ 3 w 501"/>
                  <a:gd name="T3" fmla="*/ 9 h 430"/>
                  <a:gd name="T4" fmla="*/ 0 w 501"/>
                  <a:gd name="T5" fmla="*/ 22 h 430"/>
                  <a:gd name="T6" fmla="*/ 87 w 501"/>
                  <a:gd name="T7" fmla="*/ 72 h 430"/>
                  <a:gd name="T8" fmla="*/ 100 w 501"/>
                  <a:gd name="T9" fmla="*/ 50 h 430"/>
                  <a:gd name="T10" fmla="*/ 14 w 501"/>
                  <a:gd name="T11" fmla="*/ 0 h 4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01"/>
                  <a:gd name="T19" fmla="*/ 0 h 430"/>
                  <a:gd name="T20" fmla="*/ 501 w 501"/>
                  <a:gd name="T21" fmla="*/ 430 h 4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01" h="430">
                    <a:moveTo>
                      <a:pt x="69" y="0"/>
                    </a:moveTo>
                    <a:lnTo>
                      <a:pt x="14" y="52"/>
                    </a:lnTo>
                    <a:lnTo>
                      <a:pt x="0" y="131"/>
                    </a:lnTo>
                    <a:lnTo>
                      <a:pt x="436" y="430"/>
                    </a:lnTo>
                    <a:lnTo>
                      <a:pt x="501" y="297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8DC63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67" name="Freeform 337"/>
              <p:cNvSpPr>
                <a:spLocks/>
              </p:cNvSpPr>
              <p:nvPr/>
            </p:nvSpPr>
            <p:spPr bwMode="auto">
              <a:xfrm>
                <a:off x="1055" y="2630"/>
                <a:ext cx="97" cy="61"/>
              </a:xfrm>
              <a:custGeom>
                <a:avLst/>
                <a:gdLst>
                  <a:gd name="T0" fmla="*/ 10 w 487"/>
                  <a:gd name="T1" fmla="*/ 0 h 367"/>
                  <a:gd name="T2" fmla="*/ 0 w 487"/>
                  <a:gd name="T3" fmla="*/ 9 h 367"/>
                  <a:gd name="T4" fmla="*/ 91 w 487"/>
                  <a:gd name="T5" fmla="*/ 61 h 367"/>
                  <a:gd name="T6" fmla="*/ 97 w 487"/>
                  <a:gd name="T7" fmla="*/ 50 h 367"/>
                  <a:gd name="T8" fmla="*/ 10 w 487"/>
                  <a:gd name="T9" fmla="*/ 0 h 3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7"/>
                  <a:gd name="T16" fmla="*/ 0 h 367"/>
                  <a:gd name="T17" fmla="*/ 487 w 487"/>
                  <a:gd name="T18" fmla="*/ 367 h 3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7" h="367">
                    <a:moveTo>
                      <a:pt x="51" y="0"/>
                    </a:moveTo>
                    <a:lnTo>
                      <a:pt x="0" y="55"/>
                    </a:lnTo>
                    <a:lnTo>
                      <a:pt x="455" y="367"/>
                    </a:lnTo>
                    <a:lnTo>
                      <a:pt x="487" y="30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6EA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68" name="Freeform 338"/>
              <p:cNvSpPr>
                <a:spLocks/>
              </p:cNvSpPr>
              <p:nvPr/>
            </p:nvSpPr>
            <p:spPr bwMode="auto">
              <a:xfrm>
                <a:off x="1143" y="2647"/>
                <a:ext cx="30" cy="45"/>
              </a:xfrm>
              <a:custGeom>
                <a:avLst/>
                <a:gdLst>
                  <a:gd name="T0" fmla="*/ 26 w 147"/>
                  <a:gd name="T1" fmla="*/ 0 h 276"/>
                  <a:gd name="T2" fmla="*/ 30 w 147"/>
                  <a:gd name="T3" fmla="*/ 2 h 276"/>
                  <a:gd name="T4" fmla="*/ 4 w 147"/>
                  <a:gd name="T5" fmla="*/ 45 h 276"/>
                  <a:gd name="T6" fmla="*/ 0 w 147"/>
                  <a:gd name="T7" fmla="*/ 43 h 276"/>
                  <a:gd name="T8" fmla="*/ 26 w 147"/>
                  <a:gd name="T9" fmla="*/ 0 h 2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76"/>
                  <a:gd name="T17" fmla="*/ 147 w 147"/>
                  <a:gd name="T18" fmla="*/ 276 h 2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76">
                    <a:moveTo>
                      <a:pt x="127" y="0"/>
                    </a:moveTo>
                    <a:lnTo>
                      <a:pt x="147" y="14"/>
                    </a:lnTo>
                    <a:lnTo>
                      <a:pt x="20" y="276"/>
                    </a:lnTo>
                    <a:lnTo>
                      <a:pt x="0" y="2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C2C1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69" name="Freeform 339"/>
              <p:cNvSpPr>
                <a:spLocks/>
              </p:cNvSpPr>
              <p:nvPr/>
            </p:nvSpPr>
            <p:spPr bwMode="auto">
              <a:xfrm>
                <a:off x="1150" y="2647"/>
                <a:ext cx="23" cy="34"/>
              </a:xfrm>
              <a:custGeom>
                <a:avLst/>
                <a:gdLst>
                  <a:gd name="T0" fmla="*/ 19 w 114"/>
                  <a:gd name="T1" fmla="*/ 0 h 209"/>
                  <a:gd name="T2" fmla="*/ 23 w 114"/>
                  <a:gd name="T3" fmla="*/ 2 h 209"/>
                  <a:gd name="T4" fmla="*/ 4 w 114"/>
                  <a:gd name="T5" fmla="*/ 34 h 209"/>
                  <a:gd name="T6" fmla="*/ 0 w 114"/>
                  <a:gd name="T7" fmla="*/ 32 h 209"/>
                  <a:gd name="T8" fmla="*/ 19 w 114"/>
                  <a:gd name="T9" fmla="*/ 0 h 2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209"/>
                  <a:gd name="T17" fmla="*/ 114 w 114"/>
                  <a:gd name="T18" fmla="*/ 209 h 2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209">
                    <a:moveTo>
                      <a:pt x="94" y="0"/>
                    </a:moveTo>
                    <a:lnTo>
                      <a:pt x="114" y="14"/>
                    </a:lnTo>
                    <a:lnTo>
                      <a:pt x="20" y="209"/>
                    </a:lnTo>
                    <a:lnTo>
                      <a:pt x="0" y="19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DFC9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70" name="Freeform 340"/>
              <p:cNvSpPr>
                <a:spLocks/>
              </p:cNvSpPr>
              <p:nvPr/>
            </p:nvSpPr>
            <p:spPr bwMode="auto">
              <a:xfrm>
                <a:off x="1162" y="2647"/>
                <a:ext cx="11" cy="13"/>
              </a:xfrm>
              <a:custGeom>
                <a:avLst/>
                <a:gdLst>
                  <a:gd name="T0" fmla="*/ 7 w 51"/>
                  <a:gd name="T1" fmla="*/ 0 h 78"/>
                  <a:gd name="T2" fmla="*/ 11 w 51"/>
                  <a:gd name="T3" fmla="*/ 2 h 78"/>
                  <a:gd name="T4" fmla="*/ 5 w 51"/>
                  <a:gd name="T5" fmla="*/ 13 h 78"/>
                  <a:gd name="T6" fmla="*/ 0 w 51"/>
                  <a:gd name="T7" fmla="*/ 11 h 78"/>
                  <a:gd name="T8" fmla="*/ 7 w 51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"/>
                  <a:gd name="T16" fmla="*/ 0 h 78"/>
                  <a:gd name="T17" fmla="*/ 51 w 51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" h="78">
                    <a:moveTo>
                      <a:pt x="31" y="0"/>
                    </a:moveTo>
                    <a:lnTo>
                      <a:pt x="51" y="14"/>
                    </a:lnTo>
                    <a:lnTo>
                      <a:pt x="21" y="78"/>
                    </a:lnTo>
                    <a:lnTo>
                      <a:pt x="0" y="6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EFE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81604" name="Group 449"/>
          <p:cNvGrpSpPr>
            <a:grpSpLocks/>
          </p:cNvGrpSpPr>
          <p:nvPr/>
        </p:nvGrpSpPr>
        <p:grpSpPr bwMode="auto">
          <a:xfrm>
            <a:off x="2438400" y="2914650"/>
            <a:ext cx="4800600" cy="476250"/>
            <a:chOff x="1728" y="2624"/>
            <a:chExt cx="3024" cy="400"/>
          </a:xfrm>
        </p:grpSpPr>
        <p:sp>
          <p:nvSpPr>
            <p:cNvPr id="281661" name="Line 282"/>
            <p:cNvSpPr>
              <a:spLocks noChangeShapeType="1"/>
            </p:cNvSpPr>
            <p:nvPr/>
          </p:nvSpPr>
          <p:spPr bwMode="auto">
            <a:xfrm>
              <a:off x="1728" y="296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62" name="Text Box 283"/>
            <p:cNvSpPr txBox="1">
              <a:spLocks noChangeArrowheads="1"/>
            </p:cNvSpPr>
            <p:nvPr/>
          </p:nvSpPr>
          <p:spPr bwMode="auto">
            <a:xfrm>
              <a:off x="2352" y="2626"/>
              <a:ext cx="1539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FF"/>
                  </a:solidFill>
                </a:rPr>
                <a:t>Click to add Title</a:t>
              </a:r>
            </a:p>
          </p:txBody>
        </p:sp>
        <p:grpSp>
          <p:nvGrpSpPr>
            <p:cNvPr id="281663" name="Group 341"/>
            <p:cNvGrpSpPr>
              <a:grpSpLocks/>
            </p:cNvGrpSpPr>
            <p:nvPr/>
          </p:nvGrpSpPr>
          <p:grpSpPr bwMode="auto">
            <a:xfrm rot="-4423226">
              <a:off x="1676" y="2684"/>
              <a:ext cx="400" cy="280"/>
              <a:chOff x="1043" y="2596"/>
              <a:chExt cx="142" cy="99"/>
            </a:xfrm>
          </p:grpSpPr>
          <p:sp>
            <p:nvSpPr>
              <p:cNvPr id="281664" name="Freeform 342"/>
              <p:cNvSpPr>
                <a:spLocks/>
              </p:cNvSpPr>
              <p:nvPr/>
            </p:nvSpPr>
            <p:spPr bwMode="auto">
              <a:xfrm>
                <a:off x="1149" y="2693"/>
                <a:ext cx="12" cy="2"/>
              </a:xfrm>
              <a:custGeom>
                <a:avLst/>
                <a:gdLst>
                  <a:gd name="T0" fmla="*/ 12 w 63"/>
                  <a:gd name="T1" fmla="*/ 2 h 14"/>
                  <a:gd name="T2" fmla="*/ 10 w 63"/>
                  <a:gd name="T3" fmla="*/ 2 h 14"/>
                  <a:gd name="T4" fmla="*/ 9 w 63"/>
                  <a:gd name="T5" fmla="*/ 2 h 14"/>
                  <a:gd name="T6" fmla="*/ 8 w 63"/>
                  <a:gd name="T7" fmla="*/ 2 h 14"/>
                  <a:gd name="T8" fmla="*/ 6 w 63"/>
                  <a:gd name="T9" fmla="*/ 2 h 14"/>
                  <a:gd name="T10" fmla="*/ 4 w 63"/>
                  <a:gd name="T11" fmla="*/ 1 h 14"/>
                  <a:gd name="T12" fmla="*/ 3 w 63"/>
                  <a:gd name="T13" fmla="*/ 1 h 14"/>
                  <a:gd name="T14" fmla="*/ 2 w 63"/>
                  <a:gd name="T15" fmla="*/ 1 h 14"/>
                  <a:gd name="T16" fmla="*/ 0 w 63"/>
                  <a:gd name="T17" fmla="*/ 0 h 14"/>
                  <a:gd name="T18" fmla="*/ 2 w 63"/>
                  <a:gd name="T19" fmla="*/ 0 h 14"/>
                  <a:gd name="T20" fmla="*/ 3 w 63"/>
                  <a:gd name="T21" fmla="*/ 1 h 14"/>
                  <a:gd name="T22" fmla="*/ 4 w 63"/>
                  <a:gd name="T23" fmla="*/ 1 h 14"/>
                  <a:gd name="T24" fmla="*/ 6 w 63"/>
                  <a:gd name="T25" fmla="*/ 1 h 14"/>
                  <a:gd name="T26" fmla="*/ 7 w 63"/>
                  <a:gd name="T27" fmla="*/ 2 h 14"/>
                  <a:gd name="T28" fmla="*/ 9 w 63"/>
                  <a:gd name="T29" fmla="*/ 2 h 14"/>
                  <a:gd name="T30" fmla="*/ 10 w 63"/>
                  <a:gd name="T31" fmla="*/ 2 h 14"/>
                  <a:gd name="T32" fmla="*/ 12 w 63"/>
                  <a:gd name="T33" fmla="*/ 2 h 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3"/>
                  <a:gd name="T52" fmla="*/ 0 h 14"/>
                  <a:gd name="T53" fmla="*/ 63 w 63"/>
                  <a:gd name="T54" fmla="*/ 14 h 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3" h="14">
                    <a:moveTo>
                      <a:pt x="63" y="14"/>
                    </a:moveTo>
                    <a:lnTo>
                      <a:pt x="55" y="14"/>
                    </a:lnTo>
                    <a:lnTo>
                      <a:pt x="48" y="14"/>
                    </a:lnTo>
                    <a:lnTo>
                      <a:pt x="40" y="14"/>
                    </a:lnTo>
                    <a:lnTo>
                      <a:pt x="31" y="11"/>
                    </a:lnTo>
                    <a:lnTo>
                      <a:pt x="23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15" y="6"/>
                    </a:lnTo>
                    <a:lnTo>
                      <a:pt x="23" y="8"/>
                    </a:lnTo>
                    <a:lnTo>
                      <a:pt x="30" y="10"/>
                    </a:lnTo>
                    <a:lnTo>
                      <a:pt x="39" y="11"/>
                    </a:lnTo>
                    <a:lnTo>
                      <a:pt x="47" y="12"/>
                    </a:lnTo>
                    <a:lnTo>
                      <a:pt x="55" y="14"/>
                    </a:lnTo>
                    <a:lnTo>
                      <a:pt x="63" y="14"/>
                    </a:lnTo>
                    <a:close/>
                  </a:path>
                </a:pathLst>
              </a:custGeom>
              <a:solidFill>
                <a:srgbClr val="F0A78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65" name="Freeform 343"/>
              <p:cNvSpPr>
                <a:spLocks/>
              </p:cNvSpPr>
              <p:nvPr/>
            </p:nvSpPr>
            <p:spPr bwMode="auto">
              <a:xfrm>
                <a:off x="1143" y="2689"/>
                <a:ext cx="26" cy="6"/>
              </a:xfrm>
              <a:custGeom>
                <a:avLst/>
                <a:gdLst>
                  <a:gd name="T0" fmla="*/ 26 w 129"/>
                  <a:gd name="T1" fmla="*/ 4 h 38"/>
                  <a:gd name="T2" fmla="*/ 23 w 129"/>
                  <a:gd name="T3" fmla="*/ 5 h 38"/>
                  <a:gd name="T4" fmla="*/ 21 w 129"/>
                  <a:gd name="T5" fmla="*/ 6 h 38"/>
                  <a:gd name="T6" fmla="*/ 18 w 129"/>
                  <a:gd name="T7" fmla="*/ 6 h 38"/>
                  <a:gd name="T8" fmla="*/ 15 w 129"/>
                  <a:gd name="T9" fmla="*/ 6 h 38"/>
                  <a:gd name="T10" fmla="*/ 12 w 129"/>
                  <a:gd name="T11" fmla="*/ 6 h 38"/>
                  <a:gd name="T12" fmla="*/ 9 w 129"/>
                  <a:gd name="T13" fmla="*/ 5 h 38"/>
                  <a:gd name="T14" fmla="*/ 7 w 129"/>
                  <a:gd name="T15" fmla="*/ 4 h 38"/>
                  <a:gd name="T16" fmla="*/ 4 w 129"/>
                  <a:gd name="T17" fmla="*/ 3 h 38"/>
                  <a:gd name="T18" fmla="*/ 4 w 129"/>
                  <a:gd name="T19" fmla="*/ 3 h 38"/>
                  <a:gd name="T20" fmla="*/ 3 w 129"/>
                  <a:gd name="T21" fmla="*/ 2 h 38"/>
                  <a:gd name="T22" fmla="*/ 2 w 129"/>
                  <a:gd name="T23" fmla="*/ 2 h 38"/>
                  <a:gd name="T24" fmla="*/ 2 w 129"/>
                  <a:gd name="T25" fmla="*/ 2 h 38"/>
                  <a:gd name="T26" fmla="*/ 1 w 129"/>
                  <a:gd name="T27" fmla="*/ 1 h 38"/>
                  <a:gd name="T28" fmla="*/ 1 w 129"/>
                  <a:gd name="T29" fmla="*/ 1 h 38"/>
                  <a:gd name="T30" fmla="*/ 0 w 129"/>
                  <a:gd name="T31" fmla="*/ 0 h 38"/>
                  <a:gd name="T32" fmla="*/ 0 w 129"/>
                  <a:gd name="T33" fmla="*/ 0 h 38"/>
                  <a:gd name="T34" fmla="*/ 2 w 129"/>
                  <a:gd name="T35" fmla="*/ 1 h 38"/>
                  <a:gd name="T36" fmla="*/ 4 w 129"/>
                  <a:gd name="T37" fmla="*/ 2 h 38"/>
                  <a:gd name="T38" fmla="*/ 6 w 129"/>
                  <a:gd name="T39" fmla="*/ 3 h 38"/>
                  <a:gd name="T40" fmla="*/ 9 w 129"/>
                  <a:gd name="T41" fmla="*/ 4 h 38"/>
                  <a:gd name="T42" fmla="*/ 11 w 129"/>
                  <a:gd name="T43" fmla="*/ 4 h 38"/>
                  <a:gd name="T44" fmla="*/ 14 w 129"/>
                  <a:gd name="T45" fmla="*/ 5 h 38"/>
                  <a:gd name="T46" fmla="*/ 16 w 129"/>
                  <a:gd name="T47" fmla="*/ 5 h 38"/>
                  <a:gd name="T48" fmla="*/ 19 w 129"/>
                  <a:gd name="T49" fmla="*/ 5 h 38"/>
                  <a:gd name="T50" fmla="*/ 20 w 129"/>
                  <a:gd name="T51" fmla="*/ 5 h 38"/>
                  <a:gd name="T52" fmla="*/ 21 w 129"/>
                  <a:gd name="T53" fmla="*/ 5 h 38"/>
                  <a:gd name="T54" fmla="*/ 22 w 129"/>
                  <a:gd name="T55" fmla="*/ 5 h 38"/>
                  <a:gd name="T56" fmla="*/ 23 w 129"/>
                  <a:gd name="T57" fmla="*/ 5 h 38"/>
                  <a:gd name="T58" fmla="*/ 23 w 129"/>
                  <a:gd name="T59" fmla="*/ 5 h 38"/>
                  <a:gd name="T60" fmla="*/ 24 w 129"/>
                  <a:gd name="T61" fmla="*/ 5 h 38"/>
                  <a:gd name="T62" fmla="*/ 25 w 129"/>
                  <a:gd name="T63" fmla="*/ 5 h 38"/>
                  <a:gd name="T64" fmla="*/ 26 w 129"/>
                  <a:gd name="T65" fmla="*/ 4 h 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9"/>
                  <a:gd name="T100" fmla="*/ 0 h 38"/>
                  <a:gd name="T101" fmla="*/ 129 w 129"/>
                  <a:gd name="T102" fmla="*/ 38 h 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9" h="38">
                    <a:moveTo>
                      <a:pt x="129" y="28"/>
                    </a:moveTo>
                    <a:lnTo>
                      <a:pt x="116" y="33"/>
                    </a:lnTo>
                    <a:lnTo>
                      <a:pt x="102" y="36"/>
                    </a:lnTo>
                    <a:lnTo>
                      <a:pt x="89" y="38"/>
                    </a:lnTo>
                    <a:lnTo>
                      <a:pt x="75" y="38"/>
                    </a:lnTo>
                    <a:lnTo>
                      <a:pt x="60" y="35"/>
                    </a:lnTo>
                    <a:lnTo>
                      <a:pt x="47" y="32"/>
                    </a:lnTo>
                    <a:lnTo>
                      <a:pt x="33" y="26"/>
                    </a:lnTo>
                    <a:lnTo>
                      <a:pt x="20" y="18"/>
                    </a:lnTo>
                    <a:lnTo>
                      <a:pt x="18" y="16"/>
                    </a:lnTo>
                    <a:lnTo>
                      <a:pt x="15" y="14"/>
                    </a:lnTo>
                    <a:lnTo>
                      <a:pt x="12" y="11"/>
                    </a:lnTo>
                    <a:lnTo>
                      <a:pt x="10" y="10"/>
                    </a:lnTo>
                    <a:lnTo>
                      <a:pt x="7" y="8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1" y="14"/>
                    </a:lnTo>
                    <a:lnTo>
                      <a:pt x="32" y="20"/>
                    </a:lnTo>
                    <a:lnTo>
                      <a:pt x="44" y="23"/>
                    </a:lnTo>
                    <a:lnTo>
                      <a:pt x="56" y="27"/>
                    </a:lnTo>
                    <a:lnTo>
                      <a:pt x="69" y="30"/>
                    </a:lnTo>
                    <a:lnTo>
                      <a:pt x="81" y="32"/>
                    </a:lnTo>
                    <a:lnTo>
                      <a:pt x="94" y="33"/>
                    </a:lnTo>
                    <a:lnTo>
                      <a:pt x="99" y="32"/>
                    </a:lnTo>
                    <a:lnTo>
                      <a:pt x="103" y="32"/>
                    </a:lnTo>
                    <a:lnTo>
                      <a:pt x="107" y="32"/>
                    </a:lnTo>
                    <a:lnTo>
                      <a:pt x="112" y="32"/>
                    </a:lnTo>
                    <a:lnTo>
                      <a:pt x="116" y="30"/>
                    </a:lnTo>
                    <a:lnTo>
                      <a:pt x="120" y="30"/>
                    </a:lnTo>
                    <a:lnTo>
                      <a:pt x="124" y="29"/>
                    </a:lnTo>
                    <a:lnTo>
                      <a:pt x="129" y="28"/>
                    </a:lnTo>
                    <a:close/>
                  </a:path>
                </a:pathLst>
              </a:custGeom>
              <a:solidFill>
                <a:srgbClr val="F1AA8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66" name="Freeform 344"/>
              <p:cNvSpPr>
                <a:spLocks/>
              </p:cNvSpPr>
              <p:nvPr/>
            </p:nvSpPr>
            <p:spPr bwMode="auto">
              <a:xfrm>
                <a:off x="1140" y="2685"/>
                <a:ext cx="33" cy="10"/>
              </a:xfrm>
              <a:custGeom>
                <a:avLst/>
                <a:gdLst>
                  <a:gd name="T0" fmla="*/ 9 w 166"/>
                  <a:gd name="T1" fmla="*/ 8 h 59"/>
                  <a:gd name="T2" fmla="*/ 11 w 166"/>
                  <a:gd name="T3" fmla="*/ 8 h 59"/>
                  <a:gd name="T4" fmla="*/ 12 w 166"/>
                  <a:gd name="T5" fmla="*/ 9 h 59"/>
                  <a:gd name="T6" fmla="*/ 14 w 166"/>
                  <a:gd name="T7" fmla="*/ 9 h 59"/>
                  <a:gd name="T8" fmla="*/ 15 w 166"/>
                  <a:gd name="T9" fmla="*/ 9 h 59"/>
                  <a:gd name="T10" fmla="*/ 17 w 166"/>
                  <a:gd name="T11" fmla="*/ 9 h 59"/>
                  <a:gd name="T12" fmla="*/ 18 w 166"/>
                  <a:gd name="T13" fmla="*/ 10 h 59"/>
                  <a:gd name="T14" fmla="*/ 20 w 166"/>
                  <a:gd name="T15" fmla="*/ 10 h 59"/>
                  <a:gd name="T16" fmla="*/ 22 w 166"/>
                  <a:gd name="T17" fmla="*/ 10 h 59"/>
                  <a:gd name="T18" fmla="*/ 23 w 166"/>
                  <a:gd name="T19" fmla="*/ 10 h 59"/>
                  <a:gd name="T20" fmla="*/ 25 w 166"/>
                  <a:gd name="T21" fmla="*/ 9 h 59"/>
                  <a:gd name="T22" fmla="*/ 26 w 166"/>
                  <a:gd name="T23" fmla="*/ 9 h 59"/>
                  <a:gd name="T24" fmla="*/ 28 w 166"/>
                  <a:gd name="T25" fmla="*/ 9 h 59"/>
                  <a:gd name="T26" fmla="*/ 29 w 166"/>
                  <a:gd name="T27" fmla="*/ 8 h 59"/>
                  <a:gd name="T28" fmla="*/ 30 w 166"/>
                  <a:gd name="T29" fmla="*/ 8 h 59"/>
                  <a:gd name="T30" fmla="*/ 32 w 166"/>
                  <a:gd name="T31" fmla="*/ 7 h 59"/>
                  <a:gd name="T32" fmla="*/ 33 w 166"/>
                  <a:gd name="T33" fmla="*/ 6 h 59"/>
                  <a:gd name="T34" fmla="*/ 32 w 166"/>
                  <a:gd name="T35" fmla="*/ 7 h 59"/>
                  <a:gd name="T36" fmla="*/ 30 w 166"/>
                  <a:gd name="T37" fmla="*/ 7 h 59"/>
                  <a:gd name="T38" fmla="*/ 29 w 166"/>
                  <a:gd name="T39" fmla="*/ 7 h 59"/>
                  <a:gd name="T40" fmla="*/ 28 w 166"/>
                  <a:gd name="T41" fmla="*/ 8 h 59"/>
                  <a:gd name="T42" fmla="*/ 26 w 166"/>
                  <a:gd name="T43" fmla="*/ 8 h 59"/>
                  <a:gd name="T44" fmla="*/ 25 w 166"/>
                  <a:gd name="T45" fmla="*/ 8 h 59"/>
                  <a:gd name="T46" fmla="*/ 23 w 166"/>
                  <a:gd name="T47" fmla="*/ 8 h 59"/>
                  <a:gd name="T48" fmla="*/ 22 w 166"/>
                  <a:gd name="T49" fmla="*/ 8 h 59"/>
                  <a:gd name="T50" fmla="*/ 19 w 166"/>
                  <a:gd name="T51" fmla="*/ 8 h 59"/>
                  <a:gd name="T52" fmla="*/ 16 w 166"/>
                  <a:gd name="T53" fmla="*/ 7 h 59"/>
                  <a:gd name="T54" fmla="*/ 13 w 166"/>
                  <a:gd name="T55" fmla="*/ 7 h 59"/>
                  <a:gd name="T56" fmla="*/ 10 w 166"/>
                  <a:gd name="T57" fmla="*/ 6 h 59"/>
                  <a:gd name="T58" fmla="*/ 7 w 166"/>
                  <a:gd name="T59" fmla="*/ 5 h 59"/>
                  <a:gd name="T60" fmla="*/ 5 w 166"/>
                  <a:gd name="T61" fmla="*/ 3 h 59"/>
                  <a:gd name="T62" fmla="*/ 2 w 166"/>
                  <a:gd name="T63" fmla="*/ 2 h 59"/>
                  <a:gd name="T64" fmla="*/ 0 w 166"/>
                  <a:gd name="T65" fmla="*/ 0 h 59"/>
                  <a:gd name="T66" fmla="*/ 1 w 166"/>
                  <a:gd name="T67" fmla="*/ 1 h 59"/>
                  <a:gd name="T68" fmla="*/ 2 w 166"/>
                  <a:gd name="T69" fmla="*/ 2 h 59"/>
                  <a:gd name="T70" fmla="*/ 2 w 166"/>
                  <a:gd name="T71" fmla="*/ 3 h 59"/>
                  <a:gd name="T72" fmla="*/ 3 w 166"/>
                  <a:gd name="T73" fmla="*/ 4 h 59"/>
                  <a:gd name="T74" fmla="*/ 4 w 166"/>
                  <a:gd name="T75" fmla="*/ 4 h 59"/>
                  <a:gd name="T76" fmla="*/ 5 w 166"/>
                  <a:gd name="T77" fmla="*/ 5 h 59"/>
                  <a:gd name="T78" fmla="*/ 6 w 166"/>
                  <a:gd name="T79" fmla="*/ 6 h 59"/>
                  <a:gd name="T80" fmla="*/ 7 w 166"/>
                  <a:gd name="T81" fmla="*/ 7 h 59"/>
                  <a:gd name="T82" fmla="*/ 8 w 166"/>
                  <a:gd name="T83" fmla="*/ 7 h 59"/>
                  <a:gd name="T84" fmla="*/ 8 w 166"/>
                  <a:gd name="T85" fmla="*/ 7 h 59"/>
                  <a:gd name="T86" fmla="*/ 8 w 166"/>
                  <a:gd name="T87" fmla="*/ 7 h 59"/>
                  <a:gd name="T88" fmla="*/ 8 w 166"/>
                  <a:gd name="T89" fmla="*/ 7 h 59"/>
                  <a:gd name="T90" fmla="*/ 9 w 166"/>
                  <a:gd name="T91" fmla="*/ 7 h 59"/>
                  <a:gd name="T92" fmla="*/ 9 w 166"/>
                  <a:gd name="T93" fmla="*/ 7 h 59"/>
                  <a:gd name="T94" fmla="*/ 9 w 166"/>
                  <a:gd name="T95" fmla="*/ 7 h 59"/>
                  <a:gd name="T96" fmla="*/ 9 w 166"/>
                  <a:gd name="T97" fmla="*/ 8 h 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66"/>
                  <a:gd name="T148" fmla="*/ 0 h 59"/>
                  <a:gd name="T149" fmla="*/ 166 w 166"/>
                  <a:gd name="T150" fmla="*/ 59 h 5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66" h="59">
                    <a:moveTo>
                      <a:pt x="47" y="45"/>
                    </a:moveTo>
                    <a:lnTo>
                      <a:pt x="54" y="48"/>
                    </a:lnTo>
                    <a:lnTo>
                      <a:pt x="61" y="51"/>
                    </a:lnTo>
                    <a:lnTo>
                      <a:pt x="69" y="53"/>
                    </a:lnTo>
                    <a:lnTo>
                      <a:pt x="76" y="55"/>
                    </a:lnTo>
                    <a:lnTo>
                      <a:pt x="85" y="56"/>
                    </a:lnTo>
                    <a:lnTo>
                      <a:pt x="93" y="57"/>
                    </a:lnTo>
                    <a:lnTo>
                      <a:pt x="101" y="59"/>
                    </a:lnTo>
                    <a:lnTo>
                      <a:pt x="109" y="59"/>
                    </a:lnTo>
                    <a:lnTo>
                      <a:pt x="117" y="57"/>
                    </a:lnTo>
                    <a:lnTo>
                      <a:pt x="124" y="56"/>
                    </a:lnTo>
                    <a:lnTo>
                      <a:pt x="131" y="54"/>
                    </a:lnTo>
                    <a:lnTo>
                      <a:pt x="139" y="51"/>
                    </a:lnTo>
                    <a:lnTo>
                      <a:pt x="146" y="49"/>
                    </a:lnTo>
                    <a:lnTo>
                      <a:pt x="153" y="45"/>
                    </a:lnTo>
                    <a:lnTo>
                      <a:pt x="159" y="41"/>
                    </a:lnTo>
                    <a:lnTo>
                      <a:pt x="166" y="37"/>
                    </a:lnTo>
                    <a:lnTo>
                      <a:pt x="159" y="39"/>
                    </a:lnTo>
                    <a:lnTo>
                      <a:pt x="152" y="42"/>
                    </a:lnTo>
                    <a:lnTo>
                      <a:pt x="146" y="43"/>
                    </a:lnTo>
                    <a:lnTo>
                      <a:pt x="139" y="45"/>
                    </a:lnTo>
                    <a:lnTo>
                      <a:pt x="132" y="47"/>
                    </a:lnTo>
                    <a:lnTo>
                      <a:pt x="125" y="47"/>
                    </a:lnTo>
                    <a:lnTo>
                      <a:pt x="117" y="48"/>
                    </a:lnTo>
                    <a:lnTo>
                      <a:pt x="110" y="48"/>
                    </a:lnTo>
                    <a:lnTo>
                      <a:pt x="95" y="47"/>
                    </a:lnTo>
                    <a:lnTo>
                      <a:pt x="79" y="44"/>
                    </a:lnTo>
                    <a:lnTo>
                      <a:pt x="64" y="41"/>
                    </a:lnTo>
                    <a:lnTo>
                      <a:pt x="50" y="36"/>
                    </a:lnTo>
                    <a:lnTo>
                      <a:pt x="36" y="29"/>
                    </a:lnTo>
                    <a:lnTo>
                      <a:pt x="24" y="20"/>
                    </a:lnTo>
                    <a:lnTo>
                      <a:pt x="11" y="11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8" y="12"/>
                    </a:lnTo>
                    <a:lnTo>
                      <a:pt x="12" y="17"/>
                    </a:lnTo>
                    <a:lnTo>
                      <a:pt x="16" y="21"/>
                    </a:lnTo>
                    <a:lnTo>
                      <a:pt x="21" y="26"/>
                    </a:lnTo>
                    <a:lnTo>
                      <a:pt x="26" y="31"/>
                    </a:lnTo>
                    <a:lnTo>
                      <a:pt x="31" y="35"/>
                    </a:lnTo>
                    <a:lnTo>
                      <a:pt x="36" y="39"/>
                    </a:lnTo>
                    <a:lnTo>
                      <a:pt x="38" y="39"/>
                    </a:lnTo>
                    <a:lnTo>
                      <a:pt x="39" y="41"/>
                    </a:lnTo>
                    <a:lnTo>
                      <a:pt x="40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4" y="44"/>
                    </a:lnTo>
                    <a:lnTo>
                      <a:pt x="45" y="44"/>
                    </a:lnTo>
                    <a:lnTo>
                      <a:pt x="47" y="45"/>
                    </a:lnTo>
                    <a:close/>
                  </a:path>
                </a:pathLst>
              </a:custGeom>
              <a:solidFill>
                <a:srgbClr val="F1AB8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67" name="Freeform 345"/>
              <p:cNvSpPr>
                <a:spLocks/>
              </p:cNvSpPr>
              <p:nvPr/>
            </p:nvSpPr>
            <p:spPr bwMode="auto">
              <a:xfrm>
                <a:off x="1138" y="2682"/>
                <a:ext cx="38" cy="12"/>
              </a:xfrm>
              <a:custGeom>
                <a:avLst/>
                <a:gdLst>
                  <a:gd name="T0" fmla="*/ 5 w 191"/>
                  <a:gd name="T1" fmla="*/ 6 h 72"/>
                  <a:gd name="T2" fmla="*/ 7 w 191"/>
                  <a:gd name="T3" fmla="*/ 8 h 72"/>
                  <a:gd name="T4" fmla="*/ 9 w 191"/>
                  <a:gd name="T5" fmla="*/ 9 h 72"/>
                  <a:gd name="T6" fmla="*/ 12 w 191"/>
                  <a:gd name="T7" fmla="*/ 10 h 72"/>
                  <a:gd name="T8" fmla="*/ 14 w 191"/>
                  <a:gd name="T9" fmla="*/ 10 h 72"/>
                  <a:gd name="T10" fmla="*/ 16 w 191"/>
                  <a:gd name="T11" fmla="*/ 11 h 72"/>
                  <a:gd name="T12" fmla="*/ 19 w 191"/>
                  <a:gd name="T13" fmla="*/ 12 h 72"/>
                  <a:gd name="T14" fmla="*/ 21 w 191"/>
                  <a:gd name="T15" fmla="*/ 12 h 72"/>
                  <a:gd name="T16" fmla="*/ 24 w 191"/>
                  <a:gd name="T17" fmla="*/ 12 h 72"/>
                  <a:gd name="T18" fmla="*/ 25 w 191"/>
                  <a:gd name="T19" fmla="*/ 12 h 72"/>
                  <a:gd name="T20" fmla="*/ 26 w 191"/>
                  <a:gd name="T21" fmla="*/ 12 h 72"/>
                  <a:gd name="T22" fmla="*/ 26 w 191"/>
                  <a:gd name="T23" fmla="*/ 12 h 72"/>
                  <a:gd name="T24" fmla="*/ 27 w 191"/>
                  <a:gd name="T25" fmla="*/ 12 h 72"/>
                  <a:gd name="T26" fmla="*/ 28 w 191"/>
                  <a:gd name="T27" fmla="*/ 12 h 72"/>
                  <a:gd name="T28" fmla="*/ 29 w 191"/>
                  <a:gd name="T29" fmla="*/ 12 h 72"/>
                  <a:gd name="T30" fmla="*/ 30 w 191"/>
                  <a:gd name="T31" fmla="*/ 11 h 72"/>
                  <a:gd name="T32" fmla="*/ 31 w 191"/>
                  <a:gd name="T33" fmla="*/ 11 h 72"/>
                  <a:gd name="T34" fmla="*/ 32 w 191"/>
                  <a:gd name="T35" fmla="*/ 11 h 72"/>
                  <a:gd name="T36" fmla="*/ 33 w 191"/>
                  <a:gd name="T37" fmla="*/ 10 h 72"/>
                  <a:gd name="T38" fmla="*/ 34 w 191"/>
                  <a:gd name="T39" fmla="*/ 10 h 72"/>
                  <a:gd name="T40" fmla="*/ 35 w 191"/>
                  <a:gd name="T41" fmla="*/ 9 h 72"/>
                  <a:gd name="T42" fmla="*/ 35 w 191"/>
                  <a:gd name="T43" fmla="*/ 9 h 72"/>
                  <a:gd name="T44" fmla="*/ 36 w 191"/>
                  <a:gd name="T45" fmla="*/ 8 h 72"/>
                  <a:gd name="T46" fmla="*/ 37 w 191"/>
                  <a:gd name="T47" fmla="*/ 7 h 72"/>
                  <a:gd name="T48" fmla="*/ 38 w 191"/>
                  <a:gd name="T49" fmla="*/ 7 h 72"/>
                  <a:gd name="T50" fmla="*/ 36 w 191"/>
                  <a:gd name="T51" fmla="*/ 7 h 72"/>
                  <a:gd name="T52" fmla="*/ 35 w 191"/>
                  <a:gd name="T53" fmla="*/ 8 h 72"/>
                  <a:gd name="T54" fmla="*/ 33 w 191"/>
                  <a:gd name="T55" fmla="*/ 9 h 72"/>
                  <a:gd name="T56" fmla="*/ 31 w 191"/>
                  <a:gd name="T57" fmla="*/ 9 h 72"/>
                  <a:gd name="T58" fmla="*/ 29 w 191"/>
                  <a:gd name="T59" fmla="*/ 9 h 72"/>
                  <a:gd name="T60" fmla="*/ 28 w 191"/>
                  <a:gd name="T61" fmla="*/ 10 h 72"/>
                  <a:gd name="T62" fmla="*/ 26 w 191"/>
                  <a:gd name="T63" fmla="*/ 10 h 72"/>
                  <a:gd name="T64" fmla="*/ 24 w 191"/>
                  <a:gd name="T65" fmla="*/ 10 h 72"/>
                  <a:gd name="T66" fmla="*/ 20 w 191"/>
                  <a:gd name="T67" fmla="*/ 10 h 72"/>
                  <a:gd name="T68" fmla="*/ 17 w 191"/>
                  <a:gd name="T69" fmla="*/ 9 h 72"/>
                  <a:gd name="T70" fmla="*/ 14 w 191"/>
                  <a:gd name="T71" fmla="*/ 8 h 72"/>
                  <a:gd name="T72" fmla="*/ 11 w 191"/>
                  <a:gd name="T73" fmla="*/ 7 h 72"/>
                  <a:gd name="T74" fmla="*/ 8 w 191"/>
                  <a:gd name="T75" fmla="*/ 6 h 72"/>
                  <a:gd name="T76" fmla="*/ 5 w 191"/>
                  <a:gd name="T77" fmla="*/ 4 h 72"/>
                  <a:gd name="T78" fmla="*/ 2 w 191"/>
                  <a:gd name="T79" fmla="*/ 2 h 72"/>
                  <a:gd name="T80" fmla="*/ 0 w 191"/>
                  <a:gd name="T81" fmla="*/ 0 h 72"/>
                  <a:gd name="T82" fmla="*/ 0 w 191"/>
                  <a:gd name="T83" fmla="*/ 1 h 72"/>
                  <a:gd name="T84" fmla="*/ 1 w 191"/>
                  <a:gd name="T85" fmla="*/ 2 h 72"/>
                  <a:gd name="T86" fmla="*/ 2 w 191"/>
                  <a:gd name="T87" fmla="*/ 2 h 72"/>
                  <a:gd name="T88" fmla="*/ 2 w 191"/>
                  <a:gd name="T89" fmla="*/ 3 h 72"/>
                  <a:gd name="T90" fmla="*/ 3 w 191"/>
                  <a:gd name="T91" fmla="*/ 4 h 72"/>
                  <a:gd name="T92" fmla="*/ 4 w 191"/>
                  <a:gd name="T93" fmla="*/ 5 h 72"/>
                  <a:gd name="T94" fmla="*/ 4 w 191"/>
                  <a:gd name="T95" fmla="*/ 6 h 72"/>
                  <a:gd name="T96" fmla="*/ 5 w 191"/>
                  <a:gd name="T97" fmla="*/ 6 h 7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1"/>
                  <a:gd name="T148" fmla="*/ 0 h 72"/>
                  <a:gd name="T149" fmla="*/ 191 w 191"/>
                  <a:gd name="T150" fmla="*/ 72 h 7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1" h="72">
                    <a:moveTo>
                      <a:pt x="26" y="39"/>
                    </a:moveTo>
                    <a:lnTo>
                      <a:pt x="36" y="47"/>
                    </a:lnTo>
                    <a:lnTo>
                      <a:pt x="47" y="53"/>
                    </a:lnTo>
                    <a:lnTo>
                      <a:pt x="58" y="59"/>
                    </a:lnTo>
                    <a:lnTo>
                      <a:pt x="70" y="62"/>
                    </a:lnTo>
                    <a:lnTo>
                      <a:pt x="82" y="66"/>
                    </a:lnTo>
                    <a:lnTo>
                      <a:pt x="95" y="69"/>
                    </a:lnTo>
                    <a:lnTo>
                      <a:pt x="107" y="71"/>
                    </a:lnTo>
                    <a:lnTo>
                      <a:pt x="120" y="72"/>
                    </a:lnTo>
                    <a:lnTo>
                      <a:pt x="125" y="71"/>
                    </a:lnTo>
                    <a:lnTo>
                      <a:pt x="129" y="71"/>
                    </a:lnTo>
                    <a:lnTo>
                      <a:pt x="133" y="71"/>
                    </a:lnTo>
                    <a:lnTo>
                      <a:pt x="138" y="71"/>
                    </a:lnTo>
                    <a:lnTo>
                      <a:pt x="142" y="69"/>
                    </a:lnTo>
                    <a:lnTo>
                      <a:pt x="146" y="69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0" y="65"/>
                    </a:lnTo>
                    <a:lnTo>
                      <a:pt x="164" y="62"/>
                    </a:lnTo>
                    <a:lnTo>
                      <a:pt x="169" y="60"/>
                    </a:lnTo>
                    <a:lnTo>
                      <a:pt x="174" y="56"/>
                    </a:lnTo>
                    <a:lnTo>
                      <a:pt x="178" y="53"/>
                    </a:lnTo>
                    <a:lnTo>
                      <a:pt x="183" y="49"/>
                    </a:lnTo>
                    <a:lnTo>
                      <a:pt x="187" y="45"/>
                    </a:lnTo>
                    <a:lnTo>
                      <a:pt x="191" y="42"/>
                    </a:lnTo>
                    <a:lnTo>
                      <a:pt x="183" y="45"/>
                    </a:lnTo>
                    <a:lnTo>
                      <a:pt x="175" y="49"/>
                    </a:lnTo>
                    <a:lnTo>
                      <a:pt x="166" y="53"/>
                    </a:lnTo>
                    <a:lnTo>
                      <a:pt x="157" y="55"/>
                    </a:lnTo>
                    <a:lnTo>
                      <a:pt x="148" y="57"/>
                    </a:lnTo>
                    <a:lnTo>
                      <a:pt x="139" y="59"/>
                    </a:lnTo>
                    <a:lnTo>
                      <a:pt x="130" y="60"/>
                    </a:lnTo>
                    <a:lnTo>
                      <a:pt x="120" y="60"/>
                    </a:lnTo>
                    <a:lnTo>
                      <a:pt x="103" y="60"/>
                    </a:lnTo>
                    <a:lnTo>
                      <a:pt x="85" y="56"/>
                    </a:lnTo>
                    <a:lnTo>
                      <a:pt x="69" y="51"/>
                    </a:lnTo>
                    <a:lnTo>
                      <a:pt x="53" y="44"/>
                    </a:lnTo>
                    <a:lnTo>
                      <a:pt x="38" y="36"/>
                    </a:lnTo>
                    <a:lnTo>
                      <a:pt x="24" y="25"/>
                    </a:lnTo>
                    <a:lnTo>
                      <a:pt x="12" y="13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5" y="11"/>
                    </a:lnTo>
                    <a:lnTo>
                      <a:pt x="8" y="15"/>
                    </a:lnTo>
                    <a:lnTo>
                      <a:pt x="11" y="20"/>
                    </a:lnTo>
                    <a:lnTo>
                      <a:pt x="15" y="25"/>
                    </a:lnTo>
                    <a:lnTo>
                      <a:pt x="18" y="30"/>
                    </a:lnTo>
                    <a:lnTo>
                      <a:pt x="22" y="35"/>
                    </a:lnTo>
                    <a:lnTo>
                      <a:pt x="26" y="39"/>
                    </a:lnTo>
                    <a:close/>
                  </a:path>
                </a:pathLst>
              </a:custGeom>
              <a:solidFill>
                <a:srgbClr val="F1AB8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68" name="Freeform 346"/>
              <p:cNvSpPr>
                <a:spLocks/>
              </p:cNvSpPr>
              <p:nvPr/>
            </p:nvSpPr>
            <p:spPr bwMode="auto">
              <a:xfrm>
                <a:off x="1136" y="2679"/>
                <a:ext cx="42" cy="14"/>
              </a:xfrm>
              <a:custGeom>
                <a:avLst/>
                <a:gdLst>
                  <a:gd name="T0" fmla="*/ 3 w 210"/>
                  <a:gd name="T1" fmla="*/ 6 h 84"/>
                  <a:gd name="T2" fmla="*/ 6 w 210"/>
                  <a:gd name="T3" fmla="*/ 8 h 84"/>
                  <a:gd name="T4" fmla="*/ 8 w 210"/>
                  <a:gd name="T5" fmla="*/ 9 h 84"/>
                  <a:gd name="T6" fmla="*/ 11 w 210"/>
                  <a:gd name="T7" fmla="*/ 11 h 84"/>
                  <a:gd name="T8" fmla="*/ 13 w 210"/>
                  <a:gd name="T9" fmla="*/ 12 h 84"/>
                  <a:gd name="T10" fmla="*/ 16 w 210"/>
                  <a:gd name="T11" fmla="*/ 13 h 84"/>
                  <a:gd name="T12" fmla="*/ 19 w 210"/>
                  <a:gd name="T13" fmla="*/ 13 h 84"/>
                  <a:gd name="T14" fmla="*/ 22 w 210"/>
                  <a:gd name="T15" fmla="*/ 14 h 84"/>
                  <a:gd name="T16" fmla="*/ 25 w 210"/>
                  <a:gd name="T17" fmla="*/ 14 h 84"/>
                  <a:gd name="T18" fmla="*/ 27 w 210"/>
                  <a:gd name="T19" fmla="*/ 14 h 84"/>
                  <a:gd name="T20" fmla="*/ 28 w 210"/>
                  <a:gd name="T21" fmla="*/ 14 h 84"/>
                  <a:gd name="T22" fmla="*/ 30 w 210"/>
                  <a:gd name="T23" fmla="*/ 14 h 84"/>
                  <a:gd name="T24" fmla="*/ 31 w 210"/>
                  <a:gd name="T25" fmla="*/ 14 h 84"/>
                  <a:gd name="T26" fmla="*/ 33 w 210"/>
                  <a:gd name="T27" fmla="*/ 13 h 84"/>
                  <a:gd name="T28" fmla="*/ 34 w 210"/>
                  <a:gd name="T29" fmla="*/ 13 h 84"/>
                  <a:gd name="T30" fmla="*/ 35 w 210"/>
                  <a:gd name="T31" fmla="*/ 13 h 84"/>
                  <a:gd name="T32" fmla="*/ 37 w 210"/>
                  <a:gd name="T33" fmla="*/ 12 h 84"/>
                  <a:gd name="T34" fmla="*/ 37 w 210"/>
                  <a:gd name="T35" fmla="*/ 12 h 84"/>
                  <a:gd name="T36" fmla="*/ 38 w 210"/>
                  <a:gd name="T37" fmla="*/ 11 h 84"/>
                  <a:gd name="T38" fmla="*/ 39 w 210"/>
                  <a:gd name="T39" fmla="*/ 10 h 84"/>
                  <a:gd name="T40" fmla="*/ 39 w 210"/>
                  <a:gd name="T41" fmla="*/ 10 h 84"/>
                  <a:gd name="T42" fmla="*/ 40 w 210"/>
                  <a:gd name="T43" fmla="*/ 9 h 84"/>
                  <a:gd name="T44" fmla="*/ 41 w 210"/>
                  <a:gd name="T45" fmla="*/ 9 h 84"/>
                  <a:gd name="T46" fmla="*/ 41 w 210"/>
                  <a:gd name="T47" fmla="*/ 8 h 84"/>
                  <a:gd name="T48" fmla="*/ 42 w 210"/>
                  <a:gd name="T49" fmla="*/ 7 h 84"/>
                  <a:gd name="T50" fmla="*/ 40 w 210"/>
                  <a:gd name="T51" fmla="*/ 8 h 84"/>
                  <a:gd name="T52" fmla="*/ 38 w 210"/>
                  <a:gd name="T53" fmla="*/ 9 h 84"/>
                  <a:gd name="T54" fmla="*/ 36 w 210"/>
                  <a:gd name="T55" fmla="*/ 10 h 84"/>
                  <a:gd name="T56" fmla="*/ 34 w 210"/>
                  <a:gd name="T57" fmla="*/ 11 h 84"/>
                  <a:gd name="T58" fmla="*/ 32 w 210"/>
                  <a:gd name="T59" fmla="*/ 12 h 84"/>
                  <a:gd name="T60" fmla="*/ 30 w 210"/>
                  <a:gd name="T61" fmla="*/ 12 h 84"/>
                  <a:gd name="T62" fmla="*/ 28 w 210"/>
                  <a:gd name="T63" fmla="*/ 12 h 84"/>
                  <a:gd name="T64" fmla="*/ 25 w 210"/>
                  <a:gd name="T65" fmla="*/ 12 h 84"/>
                  <a:gd name="T66" fmla="*/ 24 w 210"/>
                  <a:gd name="T67" fmla="*/ 12 h 84"/>
                  <a:gd name="T68" fmla="*/ 22 w 210"/>
                  <a:gd name="T69" fmla="*/ 12 h 84"/>
                  <a:gd name="T70" fmla="*/ 20 w 210"/>
                  <a:gd name="T71" fmla="*/ 12 h 84"/>
                  <a:gd name="T72" fmla="*/ 18 w 210"/>
                  <a:gd name="T73" fmla="*/ 11 h 84"/>
                  <a:gd name="T74" fmla="*/ 16 w 210"/>
                  <a:gd name="T75" fmla="*/ 11 h 84"/>
                  <a:gd name="T76" fmla="*/ 14 w 210"/>
                  <a:gd name="T77" fmla="*/ 10 h 84"/>
                  <a:gd name="T78" fmla="*/ 13 w 210"/>
                  <a:gd name="T79" fmla="*/ 9 h 84"/>
                  <a:gd name="T80" fmla="*/ 11 w 210"/>
                  <a:gd name="T81" fmla="*/ 9 h 84"/>
                  <a:gd name="T82" fmla="*/ 8 w 210"/>
                  <a:gd name="T83" fmla="*/ 7 h 84"/>
                  <a:gd name="T84" fmla="*/ 5 w 210"/>
                  <a:gd name="T85" fmla="*/ 5 h 84"/>
                  <a:gd name="T86" fmla="*/ 2 w 210"/>
                  <a:gd name="T87" fmla="*/ 3 h 84"/>
                  <a:gd name="T88" fmla="*/ 0 w 210"/>
                  <a:gd name="T89" fmla="*/ 0 h 84"/>
                  <a:gd name="T90" fmla="*/ 0 w 210"/>
                  <a:gd name="T91" fmla="*/ 1 h 84"/>
                  <a:gd name="T92" fmla="*/ 1 w 210"/>
                  <a:gd name="T93" fmla="*/ 2 h 84"/>
                  <a:gd name="T94" fmla="*/ 1 w 210"/>
                  <a:gd name="T95" fmla="*/ 2 h 84"/>
                  <a:gd name="T96" fmla="*/ 1 w 210"/>
                  <a:gd name="T97" fmla="*/ 3 h 84"/>
                  <a:gd name="T98" fmla="*/ 2 w 210"/>
                  <a:gd name="T99" fmla="*/ 4 h 84"/>
                  <a:gd name="T100" fmla="*/ 2 w 210"/>
                  <a:gd name="T101" fmla="*/ 4 h 84"/>
                  <a:gd name="T102" fmla="*/ 3 w 210"/>
                  <a:gd name="T103" fmla="*/ 5 h 84"/>
                  <a:gd name="T104" fmla="*/ 3 w 210"/>
                  <a:gd name="T105" fmla="*/ 6 h 8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10"/>
                  <a:gd name="T160" fmla="*/ 0 h 84"/>
                  <a:gd name="T161" fmla="*/ 210 w 210"/>
                  <a:gd name="T162" fmla="*/ 84 h 8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10" h="84">
                    <a:moveTo>
                      <a:pt x="17" y="36"/>
                    </a:moveTo>
                    <a:lnTo>
                      <a:pt x="28" y="47"/>
                    </a:lnTo>
                    <a:lnTo>
                      <a:pt x="41" y="56"/>
                    </a:lnTo>
                    <a:lnTo>
                      <a:pt x="53" y="65"/>
                    </a:lnTo>
                    <a:lnTo>
                      <a:pt x="67" y="71"/>
                    </a:lnTo>
                    <a:lnTo>
                      <a:pt x="81" y="77"/>
                    </a:lnTo>
                    <a:lnTo>
                      <a:pt x="96" y="80"/>
                    </a:lnTo>
                    <a:lnTo>
                      <a:pt x="112" y="83"/>
                    </a:lnTo>
                    <a:lnTo>
                      <a:pt x="127" y="84"/>
                    </a:lnTo>
                    <a:lnTo>
                      <a:pt x="134" y="84"/>
                    </a:lnTo>
                    <a:lnTo>
                      <a:pt x="142" y="83"/>
                    </a:lnTo>
                    <a:lnTo>
                      <a:pt x="149" y="83"/>
                    </a:lnTo>
                    <a:lnTo>
                      <a:pt x="156" y="81"/>
                    </a:lnTo>
                    <a:lnTo>
                      <a:pt x="163" y="79"/>
                    </a:lnTo>
                    <a:lnTo>
                      <a:pt x="170" y="78"/>
                    </a:lnTo>
                    <a:lnTo>
                      <a:pt x="176" y="75"/>
                    </a:lnTo>
                    <a:lnTo>
                      <a:pt x="183" y="73"/>
                    </a:lnTo>
                    <a:lnTo>
                      <a:pt x="187" y="69"/>
                    </a:lnTo>
                    <a:lnTo>
                      <a:pt x="190" y="67"/>
                    </a:lnTo>
                    <a:lnTo>
                      <a:pt x="194" y="63"/>
                    </a:lnTo>
                    <a:lnTo>
                      <a:pt x="197" y="61"/>
                    </a:lnTo>
                    <a:lnTo>
                      <a:pt x="200" y="57"/>
                    </a:lnTo>
                    <a:lnTo>
                      <a:pt x="204" y="54"/>
                    </a:lnTo>
                    <a:lnTo>
                      <a:pt x="207" y="50"/>
                    </a:lnTo>
                    <a:lnTo>
                      <a:pt x="210" y="45"/>
                    </a:lnTo>
                    <a:lnTo>
                      <a:pt x="201" y="51"/>
                    </a:lnTo>
                    <a:lnTo>
                      <a:pt x="191" y="57"/>
                    </a:lnTo>
                    <a:lnTo>
                      <a:pt x="181" y="62"/>
                    </a:lnTo>
                    <a:lnTo>
                      <a:pt x="171" y="66"/>
                    </a:lnTo>
                    <a:lnTo>
                      <a:pt x="160" y="69"/>
                    </a:lnTo>
                    <a:lnTo>
                      <a:pt x="149" y="71"/>
                    </a:lnTo>
                    <a:lnTo>
                      <a:pt x="138" y="73"/>
                    </a:lnTo>
                    <a:lnTo>
                      <a:pt x="127" y="73"/>
                    </a:lnTo>
                    <a:lnTo>
                      <a:pt x="118" y="73"/>
                    </a:lnTo>
                    <a:lnTo>
                      <a:pt x="108" y="72"/>
                    </a:lnTo>
                    <a:lnTo>
                      <a:pt x="99" y="71"/>
                    </a:lnTo>
                    <a:lnTo>
                      <a:pt x="89" y="68"/>
                    </a:lnTo>
                    <a:lnTo>
                      <a:pt x="80" y="65"/>
                    </a:lnTo>
                    <a:lnTo>
                      <a:pt x="71" y="62"/>
                    </a:lnTo>
                    <a:lnTo>
                      <a:pt x="63" y="57"/>
                    </a:lnTo>
                    <a:lnTo>
                      <a:pt x="55" y="54"/>
                    </a:lnTo>
                    <a:lnTo>
                      <a:pt x="39" y="43"/>
                    </a:lnTo>
                    <a:lnTo>
                      <a:pt x="25" y="30"/>
                    </a:lnTo>
                    <a:lnTo>
                      <a:pt x="12" y="17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3" y="9"/>
                    </a:lnTo>
                    <a:lnTo>
                      <a:pt x="5" y="14"/>
                    </a:lnTo>
                    <a:lnTo>
                      <a:pt x="7" y="19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4" y="32"/>
                    </a:lnTo>
                    <a:lnTo>
                      <a:pt x="17" y="36"/>
                    </a:lnTo>
                    <a:close/>
                  </a:path>
                </a:pathLst>
              </a:custGeom>
              <a:solidFill>
                <a:srgbClr val="F1AD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69" name="Freeform 347"/>
              <p:cNvSpPr>
                <a:spLocks/>
              </p:cNvSpPr>
              <p:nvPr/>
            </p:nvSpPr>
            <p:spPr bwMode="auto">
              <a:xfrm>
                <a:off x="1135" y="2677"/>
                <a:ext cx="45" cy="15"/>
              </a:xfrm>
              <a:custGeom>
                <a:avLst/>
                <a:gdLst>
                  <a:gd name="T0" fmla="*/ 2 w 224"/>
                  <a:gd name="T1" fmla="*/ 6 h 95"/>
                  <a:gd name="T2" fmla="*/ 5 w 224"/>
                  <a:gd name="T3" fmla="*/ 8 h 95"/>
                  <a:gd name="T4" fmla="*/ 7 w 224"/>
                  <a:gd name="T5" fmla="*/ 9 h 95"/>
                  <a:gd name="T6" fmla="*/ 10 w 224"/>
                  <a:gd name="T7" fmla="*/ 11 h 95"/>
                  <a:gd name="T8" fmla="*/ 13 w 224"/>
                  <a:gd name="T9" fmla="*/ 12 h 95"/>
                  <a:gd name="T10" fmla="*/ 16 w 224"/>
                  <a:gd name="T11" fmla="*/ 14 h 95"/>
                  <a:gd name="T12" fmla="*/ 19 w 224"/>
                  <a:gd name="T13" fmla="*/ 14 h 95"/>
                  <a:gd name="T14" fmla="*/ 23 w 224"/>
                  <a:gd name="T15" fmla="*/ 15 h 95"/>
                  <a:gd name="T16" fmla="*/ 27 w 224"/>
                  <a:gd name="T17" fmla="*/ 15 h 95"/>
                  <a:gd name="T18" fmla="*/ 29 w 224"/>
                  <a:gd name="T19" fmla="*/ 15 h 95"/>
                  <a:gd name="T20" fmla="*/ 30 w 224"/>
                  <a:gd name="T21" fmla="*/ 15 h 95"/>
                  <a:gd name="T22" fmla="*/ 32 w 224"/>
                  <a:gd name="T23" fmla="*/ 15 h 95"/>
                  <a:gd name="T24" fmla="*/ 34 w 224"/>
                  <a:gd name="T25" fmla="*/ 14 h 95"/>
                  <a:gd name="T26" fmla="*/ 36 w 224"/>
                  <a:gd name="T27" fmla="*/ 14 h 95"/>
                  <a:gd name="T28" fmla="*/ 38 w 224"/>
                  <a:gd name="T29" fmla="*/ 13 h 95"/>
                  <a:gd name="T30" fmla="*/ 39 w 224"/>
                  <a:gd name="T31" fmla="*/ 13 h 95"/>
                  <a:gd name="T32" fmla="*/ 41 w 224"/>
                  <a:gd name="T33" fmla="*/ 12 h 95"/>
                  <a:gd name="T34" fmla="*/ 41 w 224"/>
                  <a:gd name="T35" fmla="*/ 12 h 95"/>
                  <a:gd name="T36" fmla="*/ 42 w 224"/>
                  <a:gd name="T37" fmla="*/ 11 h 95"/>
                  <a:gd name="T38" fmla="*/ 43 w 224"/>
                  <a:gd name="T39" fmla="*/ 11 h 95"/>
                  <a:gd name="T40" fmla="*/ 43 w 224"/>
                  <a:gd name="T41" fmla="*/ 10 h 95"/>
                  <a:gd name="T42" fmla="*/ 44 w 224"/>
                  <a:gd name="T43" fmla="*/ 9 h 95"/>
                  <a:gd name="T44" fmla="*/ 44 w 224"/>
                  <a:gd name="T45" fmla="*/ 9 h 95"/>
                  <a:gd name="T46" fmla="*/ 45 w 224"/>
                  <a:gd name="T47" fmla="*/ 8 h 95"/>
                  <a:gd name="T48" fmla="*/ 45 w 224"/>
                  <a:gd name="T49" fmla="*/ 8 h 95"/>
                  <a:gd name="T50" fmla="*/ 43 w 224"/>
                  <a:gd name="T51" fmla="*/ 9 h 95"/>
                  <a:gd name="T52" fmla="*/ 41 w 224"/>
                  <a:gd name="T53" fmla="*/ 10 h 95"/>
                  <a:gd name="T54" fmla="*/ 39 w 224"/>
                  <a:gd name="T55" fmla="*/ 11 h 95"/>
                  <a:gd name="T56" fmla="*/ 36 w 224"/>
                  <a:gd name="T57" fmla="*/ 12 h 95"/>
                  <a:gd name="T58" fmla="*/ 34 w 224"/>
                  <a:gd name="T59" fmla="*/ 12 h 95"/>
                  <a:gd name="T60" fmla="*/ 32 w 224"/>
                  <a:gd name="T61" fmla="*/ 13 h 95"/>
                  <a:gd name="T62" fmla="*/ 29 w 224"/>
                  <a:gd name="T63" fmla="*/ 13 h 95"/>
                  <a:gd name="T64" fmla="*/ 27 w 224"/>
                  <a:gd name="T65" fmla="*/ 13 h 95"/>
                  <a:gd name="T66" fmla="*/ 25 w 224"/>
                  <a:gd name="T67" fmla="*/ 13 h 95"/>
                  <a:gd name="T68" fmla="*/ 23 w 224"/>
                  <a:gd name="T69" fmla="*/ 13 h 95"/>
                  <a:gd name="T70" fmla="*/ 20 w 224"/>
                  <a:gd name="T71" fmla="*/ 13 h 95"/>
                  <a:gd name="T72" fmla="*/ 18 w 224"/>
                  <a:gd name="T73" fmla="*/ 12 h 95"/>
                  <a:gd name="T74" fmla="*/ 16 w 224"/>
                  <a:gd name="T75" fmla="*/ 12 h 95"/>
                  <a:gd name="T76" fmla="*/ 15 w 224"/>
                  <a:gd name="T77" fmla="*/ 11 h 95"/>
                  <a:gd name="T78" fmla="*/ 13 w 224"/>
                  <a:gd name="T79" fmla="*/ 11 h 95"/>
                  <a:gd name="T80" fmla="*/ 11 w 224"/>
                  <a:gd name="T81" fmla="*/ 10 h 95"/>
                  <a:gd name="T82" fmla="*/ 9 w 224"/>
                  <a:gd name="T83" fmla="*/ 9 h 95"/>
                  <a:gd name="T84" fmla="*/ 8 w 224"/>
                  <a:gd name="T85" fmla="*/ 8 h 95"/>
                  <a:gd name="T86" fmla="*/ 6 w 224"/>
                  <a:gd name="T87" fmla="*/ 7 h 95"/>
                  <a:gd name="T88" fmla="*/ 5 w 224"/>
                  <a:gd name="T89" fmla="*/ 6 h 95"/>
                  <a:gd name="T90" fmla="*/ 4 w 224"/>
                  <a:gd name="T91" fmla="*/ 4 h 95"/>
                  <a:gd name="T92" fmla="*/ 2 w 224"/>
                  <a:gd name="T93" fmla="*/ 3 h 95"/>
                  <a:gd name="T94" fmla="*/ 1 w 224"/>
                  <a:gd name="T95" fmla="*/ 2 h 95"/>
                  <a:gd name="T96" fmla="*/ 0 w 224"/>
                  <a:gd name="T97" fmla="*/ 0 h 95"/>
                  <a:gd name="T98" fmla="*/ 0 w 224"/>
                  <a:gd name="T99" fmla="*/ 1 h 95"/>
                  <a:gd name="T100" fmla="*/ 0 w 224"/>
                  <a:gd name="T101" fmla="*/ 2 h 95"/>
                  <a:gd name="T102" fmla="*/ 1 w 224"/>
                  <a:gd name="T103" fmla="*/ 2 h 95"/>
                  <a:gd name="T104" fmla="*/ 1 w 224"/>
                  <a:gd name="T105" fmla="*/ 3 h 95"/>
                  <a:gd name="T106" fmla="*/ 1 w 224"/>
                  <a:gd name="T107" fmla="*/ 4 h 95"/>
                  <a:gd name="T108" fmla="*/ 2 w 224"/>
                  <a:gd name="T109" fmla="*/ 4 h 95"/>
                  <a:gd name="T110" fmla="*/ 2 w 224"/>
                  <a:gd name="T111" fmla="*/ 5 h 95"/>
                  <a:gd name="T112" fmla="*/ 2 w 224"/>
                  <a:gd name="T113" fmla="*/ 6 h 9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24"/>
                  <a:gd name="T172" fmla="*/ 0 h 95"/>
                  <a:gd name="T173" fmla="*/ 224 w 224"/>
                  <a:gd name="T174" fmla="*/ 95 h 9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24" h="95">
                    <a:moveTo>
                      <a:pt x="12" y="35"/>
                    </a:moveTo>
                    <a:lnTo>
                      <a:pt x="24" y="48"/>
                    </a:lnTo>
                    <a:lnTo>
                      <a:pt x="37" y="60"/>
                    </a:lnTo>
                    <a:lnTo>
                      <a:pt x="50" y="71"/>
                    </a:lnTo>
                    <a:lnTo>
                      <a:pt x="65" y="79"/>
                    </a:lnTo>
                    <a:lnTo>
                      <a:pt x="81" y="86"/>
                    </a:lnTo>
                    <a:lnTo>
                      <a:pt x="97" y="91"/>
                    </a:lnTo>
                    <a:lnTo>
                      <a:pt x="115" y="95"/>
                    </a:lnTo>
                    <a:lnTo>
                      <a:pt x="132" y="95"/>
                    </a:lnTo>
                    <a:lnTo>
                      <a:pt x="142" y="95"/>
                    </a:lnTo>
                    <a:lnTo>
                      <a:pt x="151" y="94"/>
                    </a:lnTo>
                    <a:lnTo>
                      <a:pt x="160" y="92"/>
                    </a:lnTo>
                    <a:lnTo>
                      <a:pt x="169" y="90"/>
                    </a:lnTo>
                    <a:lnTo>
                      <a:pt x="178" y="88"/>
                    </a:lnTo>
                    <a:lnTo>
                      <a:pt x="187" y="84"/>
                    </a:lnTo>
                    <a:lnTo>
                      <a:pt x="195" y="80"/>
                    </a:lnTo>
                    <a:lnTo>
                      <a:pt x="203" y="77"/>
                    </a:lnTo>
                    <a:lnTo>
                      <a:pt x="206" y="73"/>
                    </a:lnTo>
                    <a:lnTo>
                      <a:pt x="209" y="70"/>
                    </a:lnTo>
                    <a:lnTo>
                      <a:pt x="212" y="67"/>
                    </a:lnTo>
                    <a:lnTo>
                      <a:pt x="214" y="64"/>
                    </a:lnTo>
                    <a:lnTo>
                      <a:pt x="217" y="60"/>
                    </a:lnTo>
                    <a:lnTo>
                      <a:pt x="219" y="56"/>
                    </a:lnTo>
                    <a:lnTo>
                      <a:pt x="222" y="53"/>
                    </a:lnTo>
                    <a:lnTo>
                      <a:pt x="224" y="49"/>
                    </a:lnTo>
                    <a:lnTo>
                      <a:pt x="214" y="56"/>
                    </a:lnTo>
                    <a:lnTo>
                      <a:pt x="204" y="64"/>
                    </a:lnTo>
                    <a:lnTo>
                      <a:pt x="193" y="70"/>
                    </a:lnTo>
                    <a:lnTo>
                      <a:pt x="181" y="76"/>
                    </a:lnTo>
                    <a:lnTo>
                      <a:pt x="170" y="79"/>
                    </a:lnTo>
                    <a:lnTo>
                      <a:pt x="157" y="82"/>
                    </a:lnTo>
                    <a:lnTo>
                      <a:pt x="145" y="84"/>
                    </a:lnTo>
                    <a:lnTo>
                      <a:pt x="132" y="84"/>
                    </a:lnTo>
                    <a:lnTo>
                      <a:pt x="122" y="84"/>
                    </a:lnTo>
                    <a:lnTo>
                      <a:pt x="112" y="83"/>
                    </a:lnTo>
                    <a:lnTo>
                      <a:pt x="101" y="82"/>
                    </a:lnTo>
                    <a:lnTo>
                      <a:pt x="92" y="78"/>
                    </a:lnTo>
                    <a:lnTo>
                      <a:pt x="82" y="76"/>
                    </a:lnTo>
                    <a:lnTo>
                      <a:pt x="73" y="71"/>
                    </a:lnTo>
                    <a:lnTo>
                      <a:pt x="64" y="67"/>
                    </a:lnTo>
                    <a:lnTo>
                      <a:pt x="56" y="61"/>
                    </a:lnTo>
                    <a:lnTo>
                      <a:pt x="47" y="55"/>
                    </a:lnTo>
                    <a:lnTo>
                      <a:pt x="40" y="49"/>
                    </a:lnTo>
                    <a:lnTo>
                      <a:pt x="32" y="42"/>
                    </a:lnTo>
                    <a:lnTo>
                      <a:pt x="25" y="35"/>
                    </a:lnTo>
                    <a:lnTo>
                      <a:pt x="18" y="28"/>
                    </a:lnTo>
                    <a:lnTo>
                      <a:pt x="12" y="19"/>
                    </a:lnTo>
                    <a:lnTo>
                      <a:pt x="6" y="1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10"/>
                    </a:lnTo>
                    <a:lnTo>
                      <a:pt x="4" y="13"/>
                    </a:lnTo>
                    <a:lnTo>
                      <a:pt x="5" y="18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10" y="30"/>
                    </a:ln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F2AF9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70" name="Freeform 348"/>
              <p:cNvSpPr>
                <a:spLocks/>
              </p:cNvSpPr>
              <p:nvPr/>
            </p:nvSpPr>
            <p:spPr bwMode="auto">
              <a:xfrm>
                <a:off x="1135" y="2674"/>
                <a:ext cx="47" cy="18"/>
              </a:xfrm>
              <a:custGeom>
                <a:avLst/>
                <a:gdLst>
                  <a:gd name="T0" fmla="*/ 4 w 235"/>
                  <a:gd name="T1" fmla="*/ 8 h 106"/>
                  <a:gd name="T2" fmla="*/ 9 w 235"/>
                  <a:gd name="T3" fmla="*/ 13 h 106"/>
                  <a:gd name="T4" fmla="*/ 14 w 235"/>
                  <a:gd name="T5" fmla="*/ 15 h 106"/>
                  <a:gd name="T6" fmla="*/ 18 w 235"/>
                  <a:gd name="T7" fmla="*/ 17 h 106"/>
                  <a:gd name="T8" fmla="*/ 21 w 235"/>
                  <a:gd name="T9" fmla="*/ 18 h 106"/>
                  <a:gd name="T10" fmla="*/ 25 w 235"/>
                  <a:gd name="T11" fmla="*/ 18 h 106"/>
                  <a:gd name="T12" fmla="*/ 29 w 235"/>
                  <a:gd name="T13" fmla="*/ 18 h 106"/>
                  <a:gd name="T14" fmla="*/ 34 w 235"/>
                  <a:gd name="T15" fmla="*/ 17 h 106"/>
                  <a:gd name="T16" fmla="*/ 38 w 235"/>
                  <a:gd name="T17" fmla="*/ 16 h 106"/>
                  <a:gd name="T18" fmla="*/ 42 w 235"/>
                  <a:gd name="T19" fmla="*/ 14 h 106"/>
                  <a:gd name="T20" fmla="*/ 44 w 235"/>
                  <a:gd name="T21" fmla="*/ 13 h 106"/>
                  <a:gd name="T22" fmla="*/ 45 w 235"/>
                  <a:gd name="T23" fmla="*/ 12 h 106"/>
                  <a:gd name="T24" fmla="*/ 46 w 235"/>
                  <a:gd name="T25" fmla="*/ 11 h 106"/>
                  <a:gd name="T26" fmla="*/ 47 w 235"/>
                  <a:gd name="T27" fmla="*/ 10 h 106"/>
                  <a:gd name="T28" fmla="*/ 47 w 235"/>
                  <a:gd name="T29" fmla="*/ 9 h 106"/>
                  <a:gd name="T30" fmla="*/ 47 w 235"/>
                  <a:gd name="T31" fmla="*/ 9 h 106"/>
                  <a:gd name="T32" fmla="*/ 47 w 235"/>
                  <a:gd name="T33" fmla="*/ 9 h 106"/>
                  <a:gd name="T34" fmla="*/ 47 w 235"/>
                  <a:gd name="T35" fmla="*/ 9 h 106"/>
                  <a:gd name="T36" fmla="*/ 45 w 235"/>
                  <a:gd name="T37" fmla="*/ 11 h 106"/>
                  <a:gd name="T38" fmla="*/ 40 w 235"/>
                  <a:gd name="T39" fmla="*/ 13 h 106"/>
                  <a:gd name="T40" fmla="*/ 35 w 235"/>
                  <a:gd name="T41" fmla="*/ 15 h 106"/>
                  <a:gd name="T42" fmla="*/ 30 w 235"/>
                  <a:gd name="T43" fmla="*/ 16 h 106"/>
                  <a:gd name="T44" fmla="*/ 25 w 235"/>
                  <a:gd name="T45" fmla="*/ 16 h 106"/>
                  <a:gd name="T46" fmla="*/ 21 w 235"/>
                  <a:gd name="T47" fmla="*/ 16 h 106"/>
                  <a:gd name="T48" fmla="*/ 17 w 235"/>
                  <a:gd name="T49" fmla="*/ 14 h 106"/>
                  <a:gd name="T50" fmla="*/ 13 w 235"/>
                  <a:gd name="T51" fmla="*/ 13 h 106"/>
                  <a:gd name="T52" fmla="*/ 9 w 235"/>
                  <a:gd name="T53" fmla="*/ 11 h 106"/>
                  <a:gd name="T54" fmla="*/ 6 w 235"/>
                  <a:gd name="T55" fmla="*/ 8 h 106"/>
                  <a:gd name="T56" fmla="*/ 3 w 235"/>
                  <a:gd name="T57" fmla="*/ 5 h 106"/>
                  <a:gd name="T58" fmla="*/ 1 w 235"/>
                  <a:gd name="T59" fmla="*/ 2 h 106"/>
                  <a:gd name="T60" fmla="*/ 0 w 235"/>
                  <a:gd name="T61" fmla="*/ 1 h 106"/>
                  <a:gd name="T62" fmla="*/ 0 w 235"/>
                  <a:gd name="T63" fmla="*/ 2 h 106"/>
                  <a:gd name="T64" fmla="*/ 1 w 235"/>
                  <a:gd name="T65" fmla="*/ 4 h 106"/>
                  <a:gd name="T66" fmla="*/ 1 w 235"/>
                  <a:gd name="T67" fmla="*/ 5 h 10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35"/>
                  <a:gd name="T103" fmla="*/ 0 h 106"/>
                  <a:gd name="T104" fmla="*/ 235 w 235"/>
                  <a:gd name="T105" fmla="*/ 106 h 10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35" h="106">
                    <a:moveTo>
                      <a:pt x="8" y="33"/>
                    </a:moveTo>
                    <a:lnTo>
                      <a:pt x="20" y="50"/>
                    </a:lnTo>
                    <a:lnTo>
                      <a:pt x="33" y="63"/>
                    </a:lnTo>
                    <a:lnTo>
                      <a:pt x="47" y="76"/>
                    </a:lnTo>
                    <a:lnTo>
                      <a:pt x="63" y="87"/>
                    </a:lnTo>
                    <a:lnTo>
                      <a:pt x="71" y="90"/>
                    </a:lnTo>
                    <a:lnTo>
                      <a:pt x="79" y="95"/>
                    </a:lnTo>
                    <a:lnTo>
                      <a:pt x="88" y="98"/>
                    </a:lnTo>
                    <a:lnTo>
                      <a:pt x="97" y="101"/>
                    </a:lnTo>
                    <a:lnTo>
                      <a:pt x="107" y="104"/>
                    </a:lnTo>
                    <a:lnTo>
                      <a:pt x="116" y="105"/>
                    </a:lnTo>
                    <a:lnTo>
                      <a:pt x="126" y="106"/>
                    </a:lnTo>
                    <a:lnTo>
                      <a:pt x="135" y="106"/>
                    </a:lnTo>
                    <a:lnTo>
                      <a:pt x="146" y="106"/>
                    </a:lnTo>
                    <a:lnTo>
                      <a:pt x="157" y="104"/>
                    </a:lnTo>
                    <a:lnTo>
                      <a:pt x="168" y="102"/>
                    </a:lnTo>
                    <a:lnTo>
                      <a:pt x="179" y="99"/>
                    </a:lnTo>
                    <a:lnTo>
                      <a:pt x="189" y="95"/>
                    </a:lnTo>
                    <a:lnTo>
                      <a:pt x="199" y="90"/>
                    </a:lnTo>
                    <a:lnTo>
                      <a:pt x="209" y="84"/>
                    </a:lnTo>
                    <a:lnTo>
                      <a:pt x="218" y="78"/>
                    </a:lnTo>
                    <a:lnTo>
                      <a:pt x="220" y="76"/>
                    </a:lnTo>
                    <a:lnTo>
                      <a:pt x="222" y="72"/>
                    </a:lnTo>
                    <a:lnTo>
                      <a:pt x="224" y="70"/>
                    </a:lnTo>
                    <a:lnTo>
                      <a:pt x="226" y="66"/>
                    </a:lnTo>
                    <a:lnTo>
                      <a:pt x="228" y="63"/>
                    </a:lnTo>
                    <a:lnTo>
                      <a:pt x="231" y="59"/>
                    </a:lnTo>
                    <a:lnTo>
                      <a:pt x="233" y="57"/>
                    </a:lnTo>
                    <a:lnTo>
                      <a:pt x="235" y="53"/>
                    </a:lnTo>
                    <a:lnTo>
                      <a:pt x="235" y="52"/>
                    </a:lnTo>
                    <a:lnTo>
                      <a:pt x="235" y="51"/>
                    </a:lnTo>
                    <a:lnTo>
                      <a:pt x="224" y="62"/>
                    </a:lnTo>
                    <a:lnTo>
                      <a:pt x="213" y="70"/>
                    </a:lnTo>
                    <a:lnTo>
                      <a:pt x="201" y="77"/>
                    </a:lnTo>
                    <a:lnTo>
                      <a:pt x="189" y="83"/>
                    </a:lnTo>
                    <a:lnTo>
                      <a:pt x="176" y="88"/>
                    </a:lnTo>
                    <a:lnTo>
                      <a:pt x="163" y="92"/>
                    </a:lnTo>
                    <a:lnTo>
                      <a:pt x="149" y="94"/>
                    </a:lnTo>
                    <a:lnTo>
                      <a:pt x="135" y="95"/>
                    </a:lnTo>
                    <a:lnTo>
                      <a:pt x="124" y="95"/>
                    </a:lnTo>
                    <a:lnTo>
                      <a:pt x="114" y="94"/>
                    </a:lnTo>
                    <a:lnTo>
                      <a:pt x="103" y="92"/>
                    </a:lnTo>
                    <a:lnTo>
                      <a:pt x="93" y="88"/>
                    </a:lnTo>
                    <a:lnTo>
                      <a:pt x="83" y="84"/>
                    </a:lnTo>
                    <a:lnTo>
                      <a:pt x="73" y="80"/>
                    </a:lnTo>
                    <a:lnTo>
                      <a:pt x="64" y="75"/>
                    </a:lnTo>
                    <a:lnTo>
                      <a:pt x="55" y="69"/>
                    </a:lnTo>
                    <a:lnTo>
                      <a:pt x="47" y="63"/>
                    </a:lnTo>
                    <a:lnTo>
                      <a:pt x="39" y="56"/>
                    </a:lnTo>
                    <a:lnTo>
                      <a:pt x="31" y="47"/>
                    </a:lnTo>
                    <a:lnTo>
                      <a:pt x="24" y="39"/>
                    </a:lnTo>
                    <a:lnTo>
                      <a:pt x="17" y="30"/>
                    </a:lnTo>
                    <a:lnTo>
                      <a:pt x="11" y="21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9"/>
                    </a:lnTo>
                    <a:lnTo>
                      <a:pt x="2" y="14"/>
                    </a:lnTo>
                    <a:lnTo>
                      <a:pt x="3" y="17"/>
                    </a:lnTo>
                    <a:lnTo>
                      <a:pt x="4" y="21"/>
                    </a:lnTo>
                    <a:lnTo>
                      <a:pt x="5" y="26"/>
                    </a:lnTo>
                    <a:lnTo>
                      <a:pt x="7" y="29"/>
                    </a:lnTo>
                    <a:lnTo>
                      <a:pt x="8" y="33"/>
                    </a:lnTo>
                    <a:close/>
                  </a:path>
                </a:pathLst>
              </a:custGeom>
              <a:solidFill>
                <a:srgbClr val="F2B19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71" name="Freeform 349"/>
              <p:cNvSpPr>
                <a:spLocks/>
              </p:cNvSpPr>
              <p:nvPr/>
            </p:nvSpPr>
            <p:spPr bwMode="auto">
              <a:xfrm>
                <a:off x="1134" y="2672"/>
                <a:ext cx="49" cy="19"/>
              </a:xfrm>
              <a:custGeom>
                <a:avLst/>
                <a:gdLst>
                  <a:gd name="T0" fmla="*/ 2 w 242"/>
                  <a:gd name="T1" fmla="*/ 7 h 114"/>
                  <a:gd name="T2" fmla="*/ 4 w 242"/>
                  <a:gd name="T3" fmla="*/ 10 h 114"/>
                  <a:gd name="T4" fmla="*/ 7 w 242"/>
                  <a:gd name="T5" fmla="*/ 12 h 114"/>
                  <a:gd name="T6" fmla="*/ 10 w 242"/>
                  <a:gd name="T7" fmla="*/ 14 h 114"/>
                  <a:gd name="T8" fmla="*/ 14 w 242"/>
                  <a:gd name="T9" fmla="*/ 16 h 114"/>
                  <a:gd name="T10" fmla="*/ 17 w 242"/>
                  <a:gd name="T11" fmla="*/ 18 h 114"/>
                  <a:gd name="T12" fmla="*/ 21 w 242"/>
                  <a:gd name="T13" fmla="*/ 19 h 114"/>
                  <a:gd name="T14" fmla="*/ 26 w 242"/>
                  <a:gd name="T15" fmla="*/ 19 h 114"/>
                  <a:gd name="T16" fmla="*/ 30 w 242"/>
                  <a:gd name="T17" fmla="*/ 19 h 114"/>
                  <a:gd name="T18" fmla="*/ 35 w 242"/>
                  <a:gd name="T19" fmla="*/ 18 h 114"/>
                  <a:gd name="T20" fmla="*/ 40 w 242"/>
                  <a:gd name="T21" fmla="*/ 17 h 114"/>
                  <a:gd name="T22" fmla="*/ 44 w 242"/>
                  <a:gd name="T23" fmla="*/ 14 h 114"/>
                  <a:gd name="T24" fmla="*/ 46 w 242"/>
                  <a:gd name="T25" fmla="*/ 13 h 114"/>
                  <a:gd name="T26" fmla="*/ 47 w 242"/>
                  <a:gd name="T27" fmla="*/ 12 h 114"/>
                  <a:gd name="T28" fmla="*/ 47 w 242"/>
                  <a:gd name="T29" fmla="*/ 12 h 114"/>
                  <a:gd name="T30" fmla="*/ 48 w 242"/>
                  <a:gd name="T31" fmla="*/ 11 h 114"/>
                  <a:gd name="T32" fmla="*/ 48 w 242"/>
                  <a:gd name="T33" fmla="*/ 11 h 114"/>
                  <a:gd name="T34" fmla="*/ 48 w 242"/>
                  <a:gd name="T35" fmla="*/ 10 h 114"/>
                  <a:gd name="T36" fmla="*/ 49 w 242"/>
                  <a:gd name="T37" fmla="*/ 10 h 114"/>
                  <a:gd name="T38" fmla="*/ 49 w 242"/>
                  <a:gd name="T39" fmla="*/ 9 h 114"/>
                  <a:gd name="T40" fmla="*/ 47 w 242"/>
                  <a:gd name="T41" fmla="*/ 11 h 114"/>
                  <a:gd name="T42" fmla="*/ 42 w 242"/>
                  <a:gd name="T43" fmla="*/ 14 h 114"/>
                  <a:gd name="T44" fmla="*/ 36 w 242"/>
                  <a:gd name="T45" fmla="*/ 16 h 114"/>
                  <a:gd name="T46" fmla="*/ 31 w 242"/>
                  <a:gd name="T47" fmla="*/ 17 h 114"/>
                  <a:gd name="T48" fmla="*/ 25 w 242"/>
                  <a:gd name="T49" fmla="*/ 17 h 114"/>
                  <a:gd name="T50" fmla="*/ 21 w 242"/>
                  <a:gd name="T51" fmla="*/ 17 h 114"/>
                  <a:gd name="T52" fmla="*/ 17 w 242"/>
                  <a:gd name="T53" fmla="*/ 15 h 114"/>
                  <a:gd name="T54" fmla="*/ 13 w 242"/>
                  <a:gd name="T55" fmla="*/ 14 h 114"/>
                  <a:gd name="T56" fmla="*/ 9 w 242"/>
                  <a:gd name="T57" fmla="*/ 11 h 114"/>
                  <a:gd name="T58" fmla="*/ 6 w 242"/>
                  <a:gd name="T59" fmla="*/ 9 h 114"/>
                  <a:gd name="T60" fmla="*/ 3 w 242"/>
                  <a:gd name="T61" fmla="*/ 5 h 114"/>
                  <a:gd name="T62" fmla="*/ 1 w 242"/>
                  <a:gd name="T63" fmla="*/ 2 h 114"/>
                  <a:gd name="T64" fmla="*/ 0 w 242"/>
                  <a:gd name="T65" fmla="*/ 1 h 114"/>
                  <a:gd name="T66" fmla="*/ 0 w 242"/>
                  <a:gd name="T67" fmla="*/ 2 h 114"/>
                  <a:gd name="T68" fmla="*/ 0 w 242"/>
                  <a:gd name="T69" fmla="*/ 3 h 114"/>
                  <a:gd name="T70" fmla="*/ 1 w 242"/>
                  <a:gd name="T71" fmla="*/ 4 h 11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42"/>
                  <a:gd name="T109" fmla="*/ 0 h 114"/>
                  <a:gd name="T110" fmla="*/ 242 w 242"/>
                  <a:gd name="T111" fmla="*/ 114 h 11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42" h="114">
                    <a:moveTo>
                      <a:pt x="4" y="30"/>
                    </a:moveTo>
                    <a:lnTo>
                      <a:pt x="10" y="40"/>
                    </a:lnTo>
                    <a:lnTo>
                      <a:pt x="16" y="49"/>
                    </a:lnTo>
                    <a:lnTo>
                      <a:pt x="22" y="58"/>
                    </a:lnTo>
                    <a:lnTo>
                      <a:pt x="29" y="65"/>
                    </a:lnTo>
                    <a:lnTo>
                      <a:pt x="36" y="72"/>
                    </a:lnTo>
                    <a:lnTo>
                      <a:pt x="44" y="79"/>
                    </a:lnTo>
                    <a:lnTo>
                      <a:pt x="51" y="85"/>
                    </a:lnTo>
                    <a:lnTo>
                      <a:pt x="60" y="91"/>
                    </a:lnTo>
                    <a:lnTo>
                      <a:pt x="68" y="97"/>
                    </a:lnTo>
                    <a:lnTo>
                      <a:pt x="77" y="101"/>
                    </a:lnTo>
                    <a:lnTo>
                      <a:pt x="86" y="106"/>
                    </a:lnTo>
                    <a:lnTo>
                      <a:pt x="96" y="108"/>
                    </a:lnTo>
                    <a:lnTo>
                      <a:pt x="105" y="112"/>
                    </a:lnTo>
                    <a:lnTo>
                      <a:pt x="116" y="113"/>
                    </a:lnTo>
                    <a:lnTo>
                      <a:pt x="126" y="114"/>
                    </a:lnTo>
                    <a:lnTo>
                      <a:pt x="136" y="114"/>
                    </a:lnTo>
                    <a:lnTo>
                      <a:pt x="149" y="114"/>
                    </a:lnTo>
                    <a:lnTo>
                      <a:pt x="161" y="112"/>
                    </a:lnTo>
                    <a:lnTo>
                      <a:pt x="174" y="109"/>
                    </a:lnTo>
                    <a:lnTo>
                      <a:pt x="185" y="106"/>
                    </a:lnTo>
                    <a:lnTo>
                      <a:pt x="197" y="100"/>
                    </a:lnTo>
                    <a:lnTo>
                      <a:pt x="208" y="94"/>
                    </a:lnTo>
                    <a:lnTo>
                      <a:pt x="218" y="86"/>
                    </a:lnTo>
                    <a:lnTo>
                      <a:pt x="228" y="79"/>
                    </a:lnTo>
                    <a:lnTo>
                      <a:pt x="229" y="78"/>
                    </a:lnTo>
                    <a:lnTo>
                      <a:pt x="230" y="76"/>
                    </a:lnTo>
                    <a:lnTo>
                      <a:pt x="232" y="74"/>
                    </a:lnTo>
                    <a:lnTo>
                      <a:pt x="232" y="73"/>
                    </a:lnTo>
                    <a:lnTo>
                      <a:pt x="233" y="72"/>
                    </a:lnTo>
                    <a:lnTo>
                      <a:pt x="234" y="70"/>
                    </a:lnTo>
                    <a:lnTo>
                      <a:pt x="235" y="68"/>
                    </a:lnTo>
                    <a:lnTo>
                      <a:pt x="236" y="67"/>
                    </a:lnTo>
                    <a:lnTo>
                      <a:pt x="237" y="65"/>
                    </a:lnTo>
                    <a:lnTo>
                      <a:pt x="237" y="64"/>
                    </a:lnTo>
                    <a:lnTo>
                      <a:pt x="238" y="61"/>
                    </a:lnTo>
                    <a:lnTo>
                      <a:pt x="239" y="59"/>
                    </a:lnTo>
                    <a:lnTo>
                      <a:pt x="240" y="58"/>
                    </a:lnTo>
                    <a:lnTo>
                      <a:pt x="241" y="55"/>
                    </a:lnTo>
                    <a:lnTo>
                      <a:pt x="241" y="54"/>
                    </a:lnTo>
                    <a:lnTo>
                      <a:pt x="242" y="52"/>
                    </a:lnTo>
                    <a:lnTo>
                      <a:pt x="230" y="64"/>
                    </a:lnTo>
                    <a:lnTo>
                      <a:pt x="219" y="73"/>
                    </a:lnTo>
                    <a:lnTo>
                      <a:pt x="207" y="83"/>
                    </a:lnTo>
                    <a:lnTo>
                      <a:pt x="194" y="90"/>
                    </a:lnTo>
                    <a:lnTo>
                      <a:pt x="180" y="96"/>
                    </a:lnTo>
                    <a:lnTo>
                      <a:pt x="166" y="100"/>
                    </a:lnTo>
                    <a:lnTo>
                      <a:pt x="151" y="103"/>
                    </a:lnTo>
                    <a:lnTo>
                      <a:pt x="136" y="103"/>
                    </a:lnTo>
                    <a:lnTo>
                      <a:pt x="125" y="103"/>
                    </a:lnTo>
                    <a:lnTo>
                      <a:pt x="114" y="102"/>
                    </a:lnTo>
                    <a:lnTo>
                      <a:pt x="102" y="100"/>
                    </a:lnTo>
                    <a:lnTo>
                      <a:pt x="92" y="96"/>
                    </a:lnTo>
                    <a:lnTo>
                      <a:pt x="82" y="92"/>
                    </a:lnTo>
                    <a:lnTo>
                      <a:pt x="72" y="88"/>
                    </a:lnTo>
                    <a:lnTo>
                      <a:pt x="63" y="82"/>
                    </a:lnTo>
                    <a:lnTo>
                      <a:pt x="54" y="74"/>
                    </a:lnTo>
                    <a:lnTo>
                      <a:pt x="45" y="67"/>
                    </a:lnTo>
                    <a:lnTo>
                      <a:pt x="37" y="60"/>
                    </a:lnTo>
                    <a:lnTo>
                      <a:pt x="30" y="52"/>
                    </a:lnTo>
                    <a:lnTo>
                      <a:pt x="23" y="42"/>
                    </a:lnTo>
                    <a:lnTo>
                      <a:pt x="16" y="32"/>
                    </a:lnTo>
                    <a:lnTo>
                      <a:pt x="10" y="22"/>
                    </a:lnTo>
                    <a:lnTo>
                      <a:pt x="5" y="11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1" y="11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3" y="23"/>
                    </a:lnTo>
                    <a:lnTo>
                      <a:pt x="3" y="26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F2B4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72" name="Freeform 350"/>
              <p:cNvSpPr>
                <a:spLocks/>
              </p:cNvSpPr>
              <p:nvPr/>
            </p:nvSpPr>
            <p:spPr bwMode="auto">
              <a:xfrm>
                <a:off x="1134" y="2669"/>
                <a:ext cx="50" cy="21"/>
              </a:xfrm>
              <a:custGeom>
                <a:avLst/>
                <a:gdLst>
                  <a:gd name="T0" fmla="*/ 1 w 246"/>
                  <a:gd name="T1" fmla="*/ 7 h 123"/>
                  <a:gd name="T2" fmla="*/ 4 w 246"/>
                  <a:gd name="T3" fmla="*/ 10 h 123"/>
                  <a:gd name="T4" fmla="*/ 7 w 246"/>
                  <a:gd name="T5" fmla="*/ 13 h 123"/>
                  <a:gd name="T6" fmla="*/ 10 w 246"/>
                  <a:gd name="T7" fmla="*/ 16 h 123"/>
                  <a:gd name="T8" fmla="*/ 13 w 246"/>
                  <a:gd name="T9" fmla="*/ 18 h 123"/>
                  <a:gd name="T10" fmla="*/ 17 w 246"/>
                  <a:gd name="T11" fmla="*/ 19 h 123"/>
                  <a:gd name="T12" fmla="*/ 21 w 246"/>
                  <a:gd name="T13" fmla="*/ 20 h 123"/>
                  <a:gd name="T14" fmla="*/ 25 w 246"/>
                  <a:gd name="T15" fmla="*/ 21 h 123"/>
                  <a:gd name="T16" fmla="*/ 30 w 246"/>
                  <a:gd name="T17" fmla="*/ 21 h 123"/>
                  <a:gd name="T18" fmla="*/ 36 w 246"/>
                  <a:gd name="T19" fmla="*/ 20 h 123"/>
                  <a:gd name="T20" fmla="*/ 41 w 246"/>
                  <a:gd name="T21" fmla="*/ 18 h 123"/>
                  <a:gd name="T22" fmla="*/ 46 w 246"/>
                  <a:gd name="T23" fmla="*/ 15 h 123"/>
                  <a:gd name="T24" fmla="*/ 48 w 246"/>
                  <a:gd name="T25" fmla="*/ 13 h 123"/>
                  <a:gd name="T26" fmla="*/ 49 w 246"/>
                  <a:gd name="T27" fmla="*/ 12 h 123"/>
                  <a:gd name="T28" fmla="*/ 49 w 246"/>
                  <a:gd name="T29" fmla="*/ 11 h 123"/>
                  <a:gd name="T30" fmla="*/ 50 w 246"/>
                  <a:gd name="T31" fmla="*/ 10 h 123"/>
                  <a:gd name="T32" fmla="*/ 48 w 246"/>
                  <a:gd name="T33" fmla="*/ 11 h 123"/>
                  <a:gd name="T34" fmla="*/ 43 w 246"/>
                  <a:gd name="T35" fmla="*/ 15 h 123"/>
                  <a:gd name="T36" fmla="*/ 37 w 246"/>
                  <a:gd name="T37" fmla="*/ 18 h 123"/>
                  <a:gd name="T38" fmla="*/ 31 w 246"/>
                  <a:gd name="T39" fmla="*/ 19 h 123"/>
                  <a:gd name="T40" fmla="*/ 25 w 246"/>
                  <a:gd name="T41" fmla="*/ 19 h 123"/>
                  <a:gd name="T42" fmla="*/ 21 w 246"/>
                  <a:gd name="T43" fmla="*/ 18 h 123"/>
                  <a:gd name="T44" fmla="*/ 16 w 246"/>
                  <a:gd name="T45" fmla="*/ 17 h 123"/>
                  <a:gd name="T46" fmla="*/ 12 w 246"/>
                  <a:gd name="T47" fmla="*/ 15 h 123"/>
                  <a:gd name="T48" fmla="*/ 9 w 246"/>
                  <a:gd name="T49" fmla="*/ 12 h 123"/>
                  <a:gd name="T50" fmla="*/ 6 w 246"/>
                  <a:gd name="T51" fmla="*/ 9 h 123"/>
                  <a:gd name="T52" fmla="*/ 3 w 246"/>
                  <a:gd name="T53" fmla="*/ 6 h 123"/>
                  <a:gd name="T54" fmla="*/ 1 w 246"/>
                  <a:gd name="T55" fmla="*/ 2 h 123"/>
                  <a:gd name="T56" fmla="*/ 0 w 246"/>
                  <a:gd name="T57" fmla="*/ 1 h 123"/>
                  <a:gd name="T58" fmla="*/ 0 w 246"/>
                  <a:gd name="T59" fmla="*/ 2 h 123"/>
                  <a:gd name="T60" fmla="*/ 0 w 246"/>
                  <a:gd name="T61" fmla="*/ 3 h 123"/>
                  <a:gd name="T62" fmla="*/ 0 w 246"/>
                  <a:gd name="T63" fmla="*/ 4 h 1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6"/>
                  <a:gd name="T97" fmla="*/ 0 h 123"/>
                  <a:gd name="T98" fmla="*/ 246 w 246"/>
                  <a:gd name="T99" fmla="*/ 123 h 1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6" h="123">
                    <a:moveTo>
                      <a:pt x="1" y="28"/>
                    </a:moveTo>
                    <a:lnTo>
                      <a:pt x="7" y="39"/>
                    </a:lnTo>
                    <a:lnTo>
                      <a:pt x="12" y="49"/>
                    </a:lnTo>
                    <a:lnTo>
                      <a:pt x="18" y="58"/>
                    </a:lnTo>
                    <a:lnTo>
                      <a:pt x="25" y="67"/>
                    </a:lnTo>
                    <a:lnTo>
                      <a:pt x="32" y="75"/>
                    </a:lnTo>
                    <a:lnTo>
                      <a:pt x="40" y="84"/>
                    </a:lnTo>
                    <a:lnTo>
                      <a:pt x="48" y="91"/>
                    </a:lnTo>
                    <a:lnTo>
                      <a:pt x="56" y="97"/>
                    </a:lnTo>
                    <a:lnTo>
                      <a:pt x="65" y="103"/>
                    </a:lnTo>
                    <a:lnTo>
                      <a:pt x="74" y="108"/>
                    </a:lnTo>
                    <a:lnTo>
                      <a:pt x="84" y="112"/>
                    </a:lnTo>
                    <a:lnTo>
                      <a:pt x="94" y="116"/>
                    </a:lnTo>
                    <a:lnTo>
                      <a:pt x="104" y="120"/>
                    </a:lnTo>
                    <a:lnTo>
                      <a:pt x="115" y="122"/>
                    </a:lnTo>
                    <a:lnTo>
                      <a:pt x="125" y="123"/>
                    </a:lnTo>
                    <a:lnTo>
                      <a:pt x="136" y="123"/>
                    </a:lnTo>
                    <a:lnTo>
                      <a:pt x="150" y="122"/>
                    </a:lnTo>
                    <a:lnTo>
                      <a:pt x="164" y="120"/>
                    </a:lnTo>
                    <a:lnTo>
                      <a:pt x="177" y="116"/>
                    </a:lnTo>
                    <a:lnTo>
                      <a:pt x="190" y="111"/>
                    </a:lnTo>
                    <a:lnTo>
                      <a:pt x="202" y="105"/>
                    </a:lnTo>
                    <a:lnTo>
                      <a:pt x="214" y="98"/>
                    </a:lnTo>
                    <a:lnTo>
                      <a:pt x="225" y="90"/>
                    </a:lnTo>
                    <a:lnTo>
                      <a:pt x="236" y="79"/>
                    </a:lnTo>
                    <a:lnTo>
                      <a:pt x="238" y="76"/>
                    </a:lnTo>
                    <a:lnTo>
                      <a:pt x="239" y="73"/>
                    </a:lnTo>
                    <a:lnTo>
                      <a:pt x="241" y="69"/>
                    </a:lnTo>
                    <a:lnTo>
                      <a:pt x="242" y="66"/>
                    </a:lnTo>
                    <a:lnTo>
                      <a:pt x="243" y="62"/>
                    </a:lnTo>
                    <a:lnTo>
                      <a:pt x="244" y="60"/>
                    </a:lnTo>
                    <a:lnTo>
                      <a:pt x="245" y="56"/>
                    </a:lnTo>
                    <a:lnTo>
                      <a:pt x="246" y="52"/>
                    </a:lnTo>
                    <a:lnTo>
                      <a:pt x="236" y="66"/>
                    </a:lnTo>
                    <a:lnTo>
                      <a:pt x="223" y="78"/>
                    </a:lnTo>
                    <a:lnTo>
                      <a:pt x="211" y="87"/>
                    </a:lnTo>
                    <a:lnTo>
                      <a:pt x="197" y="96"/>
                    </a:lnTo>
                    <a:lnTo>
                      <a:pt x="183" y="103"/>
                    </a:lnTo>
                    <a:lnTo>
                      <a:pt x="168" y="108"/>
                    </a:lnTo>
                    <a:lnTo>
                      <a:pt x="152" y="111"/>
                    </a:lnTo>
                    <a:lnTo>
                      <a:pt x="136" y="112"/>
                    </a:lnTo>
                    <a:lnTo>
                      <a:pt x="125" y="112"/>
                    </a:lnTo>
                    <a:lnTo>
                      <a:pt x="113" y="110"/>
                    </a:lnTo>
                    <a:lnTo>
                      <a:pt x="101" y="108"/>
                    </a:lnTo>
                    <a:lnTo>
                      <a:pt x="91" y="104"/>
                    </a:lnTo>
                    <a:lnTo>
                      <a:pt x="80" y="99"/>
                    </a:lnTo>
                    <a:lnTo>
                      <a:pt x="70" y="94"/>
                    </a:lnTo>
                    <a:lnTo>
                      <a:pt x="61" y="87"/>
                    </a:lnTo>
                    <a:lnTo>
                      <a:pt x="52" y="80"/>
                    </a:lnTo>
                    <a:lnTo>
                      <a:pt x="43" y="73"/>
                    </a:lnTo>
                    <a:lnTo>
                      <a:pt x="35" y="64"/>
                    </a:lnTo>
                    <a:lnTo>
                      <a:pt x="28" y="55"/>
                    </a:lnTo>
                    <a:lnTo>
                      <a:pt x="21" y="45"/>
                    </a:lnTo>
                    <a:lnTo>
                      <a:pt x="15" y="34"/>
                    </a:lnTo>
                    <a:lnTo>
                      <a:pt x="9" y="22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1" y="25"/>
                    </a:lnTo>
                    <a:lnTo>
                      <a:pt x="1" y="28"/>
                    </a:lnTo>
                    <a:close/>
                  </a:path>
                </a:pathLst>
              </a:custGeom>
              <a:solidFill>
                <a:srgbClr val="F3B6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73" name="Freeform 351"/>
              <p:cNvSpPr>
                <a:spLocks/>
              </p:cNvSpPr>
              <p:nvPr/>
            </p:nvSpPr>
            <p:spPr bwMode="auto">
              <a:xfrm>
                <a:off x="1134" y="2667"/>
                <a:ext cx="50" cy="22"/>
              </a:xfrm>
              <a:custGeom>
                <a:avLst/>
                <a:gdLst>
                  <a:gd name="T0" fmla="*/ 1 w 249"/>
                  <a:gd name="T1" fmla="*/ 7 h 132"/>
                  <a:gd name="T2" fmla="*/ 3 w 249"/>
                  <a:gd name="T3" fmla="*/ 10 h 132"/>
                  <a:gd name="T4" fmla="*/ 6 w 249"/>
                  <a:gd name="T5" fmla="*/ 13 h 132"/>
                  <a:gd name="T6" fmla="*/ 9 w 249"/>
                  <a:gd name="T7" fmla="*/ 16 h 132"/>
                  <a:gd name="T8" fmla="*/ 13 w 249"/>
                  <a:gd name="T9" fmla="*/ 18 h 132"/>
                  <a:gd name="T10" fmla="*/ 16 w 249"/>
                  <a:gd name="T11" fmla="*/ 20 h 132"/>
                  <a:gd name="T12" fmla="*/ 20 w 249"/>
                  <a:gd name="T13" fmla="*/ 22 h 132"/>
                  <a:gd name="T14" fmla="*/ 25 w 249"/>
                  <a:gd name="T15" fmla="*/ 22 h 132"/>
                  <a:gd name="T16" fmla="*/ 30 w 249"/>
                  <a:gd name="T17" fmla="*/ 22 h 132"/>
                  <a:gd name="T18" fmla="*/ 36 w 249"/>
                  <a:gd name="T19" fmla="*/ 21 h 132"/>
                  <a:gd name="T20" fmla="*/ 42 w 249"/>
                  <a:gd name="T21" fmla="*/ 19 h 132"/>
                  <a:gd name="T22" fmla="*/ 46 w 249"/>
                  <a:gd name="T23" fmla="*/ 15 h 132"/>
                  <a:gd name="T24" fmla="*/ 49 w 249"/>
                  <a:gd name="T25" fmla="*/ 13 h 132"/>
                  <a:gd name="T26" fmla="*/ 49 w 249"/>
                  <a:gd name="T27" fmla="*/ 12 h 132"/>
                  <a:gd name="T28" fmla="*/ 50 w 249"/>
                  <a:gd name="T29" fmla="*/ 11 h 132"/>
                  <a:gd name="T30" fmla="*/ 50 w 249"/>
                  <a:gd name="T31" fmla="*/ 10 h 132"/>
                  <a:gd name="T32" fmla="*/ 48 w 249"/>
                  <a:gd name="T33" fmla="*/ 11 h 132"/>
                  <a:gd name="T34" fmla="*/ 43 w 249"/>
                  <a:gd name="T35" fmla="*/ 16 h 132"/>
                  <a:gd name="T36" fmla="*/ 37 w 249"/>
                  <a:gd name="T37" fmla="*/ 19 h 132"/>
                  <a:gd name="T38" fmla="*/ 32 w 249"/>
                  <a:gd name="T39" fmla="*/ 20 h 132"/>
                  <a:gd name="T40" fmla="*/ 29 w 249"/>
                  <a:gd name="T41" fmla="*/ 20 h 132"/>
                  <a:gd name="T42" fmla="*/ 25 w 249"/>
                  <a:gd name="T43" fmla="*/ 20 h 132"/>
                  <a:gd name="T44" fmla="*/ 20 w 249"/>
                  <a:gd name="T45" fmla="*/ 19 h 132"/>
                  <a:gd name="T46" fmla="*/ 16 w 249"/>
                  <a:gd name="T47" fmla="*/ 18 h 132"/>
                  <a:gd name="T48" fmla="*/ 12 w 249"/>
                  <a:gd name="T49" fmla="*/ 16 h 132"/>
                  <a:gd name="T50" fmla="*/ 8 w 249"/>
                  <a:gd name="T51" fmla="*/ 13 h 132"/>
                  <a:gd name="T52" fmla="*/ 5 w 249"/>
                  <a:gd name="T53" fmla="*/ 10 h 132"/>
                  <a:gd name="T54" fmla="*/ 3 w 249"/>
                  <a:gd name="T55" fmla="*/ 6 h 132"/>
                  <a:gd name="T56" fmla="*/ 1 w 249"/>
                  <a:gd name="T57" fmla="*/ 2 h 132"/>
                  <a:gd name="T58" fmla="*/ 0 w 249"/>
                  <a:gd name="T59" fmla="*/ 1 h 132"/>
                  <a:gd name="T60" fmla="*/ 0 w 249"/>
                  <a:gd name="T61" fmla="*/ 2 h 132"/>
                  <a:gd name="T62" fmla="*/ 0 w 249"/>
                  <a:gd name="T63" fmla="*/ 3 h 132"/>
                  <a:gd name="T64" fmla="*/ 0 w 249"/>
                  <a:gd name="T65" fmla="*/ 4 h 13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9"/>
                  <a:gd name="T100" fmla="*/ 0 h 132"/>
                  <a:gd name="T101" fmla="*/ 249 w 249"/>
                  <a:gd name="T102" fmla="*/ 132 h 13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9" h="132">
                    <a:moveTo>
                      <a:pt x="0" y="29"/>
                    </a:moveTo>
                    <a:lnTo>
                      <a:pt x="5" y="40"/>
                    </a:lnTo>
                    <a:lnTo>
                      <a:pt x="10" y="51"/>
                    </a:lnTo>
                    <a:lnTo>
                      <a:pt x="16" y="61"/>
                    </a:lnTo>
                    <a:lnTo>
                      <a:pt x="23" y="71"/>
                    </a:lnTo>
                    <a:lnTo>
                      <a:pt x="30" y="79"/>
                    </a:lnTo>
                    <a:lnTo>
                      <a:pt x="37" y="89"/>
                    </a:lnTo>
                    <a:lnTo>
                      <a:pt x="45" y="96"/>
                    </a:lnTo>
                    <a:lnTo>
                      <a:pt x="54" y="103"/>
                    </a:lnTo>
                    <a:lnTo>
                      <a:pt x="63" y="111"/>
                    </a:lnTo>
                    <a:lnTo>
                      <a:pt x="72" y="117"/>
                    </a:lnTo>
                    <a:lnTo>
                      <a:pt x="82" y="121"/>
                    </a:lnTo>
                    <a:lnTo>
                      <a:pt x="92" y="125"/>
                    </a:lnTo>
                    <a:lnTo>
                      <a:pt x="102" y="129"/>
                    </a:lnTo>
                    <a:lnTo>
                      <a:pt x="114" y="131"/>
                    </a:lnTo>
                    <a:lnTo>
                      <a:pt x="125" y="132"/>
                    </a:lnTo>
                    <a:lnTo>
                      <a:pt x="136" y="132"/>
                    </a:lnTo>
                    <a:lnTo>
                      <a:pt x="151" y="132"/>
                    </a:lnTo>
                    <a:lnTo>
                      <a:pt x="166" y="129"/>
                    </a:lnTo>
                    <a:lnTo>
                      <a:pt x="180" y="125"/>
                    </a:lnTo>
                    <a:lnTo>
                      <a:pt x="194" y="119"/>
                    </a:lnTo>
                    <a:lnTo>
                      <a:pt x="207" y="112"/>
                    </a:lnTo>
                    <a:lnTo>
                      <a:pt x="219" y="102"/>
                    </a:lnTo>
                    <a:lnTo>
                      <a:pt x="230" y="93"/>
                    </a:lnTo>
                    <a:lnTo>
                      <a:pt x="242" y="81"/>
                    </a:lnTo>
                    <a:lnTo>
                      <a:pt x="243" y="77"/>
                    </a:lnTo>
                    <a:lnTo>
                      <a:pt x="244" y="75"/>
                    </a:lnTo>
                    <a:lnTo>
                      <a:pt x="245" y="71"/>
                    </a:lnTo>
                    <a:lnTo>
                      <a:pt x="246" y="67"/>
                    </a:lnTo>
                    <a:lnTo>
                      <a:pt x="247" y="64"/>
                    </a:lnTo>
                    <a:lnTo>
                      <a:pt x="248" y="60"/>
                    </a:lnTo>
                    <a:lnTo>
                      <a:pt x="249" y="58"/>
                    </a:lnTo>
                    <a:lnTo>
                      <a:pt x="249" y="54"/>
                    </a:lnTo>
                    <a:lnTo>
                      <a:pt x="239" y="69"/>
                    </a:lnTo>
                    <a:lnTo>
                      <a:pt x="227" y="82"/>
                    </a:lnTo>
                    <a:lnTo>
                      <a:pt x="214" y="94"/>
                    </a:lnTo>
                    <a:lnTo>
                      <a:pt x="200" y="103"/>
                    </a:lnTo>
                    <a:lnTo>
                      <a:pt x="185" y="112"/>
                    </a:lnTo>
                    <a:lnTo>
                      <a:pt x="169" y="117"/>
                    </a:lnTo>
                    <a:lnTo>
                      <a:pt x="161" y="119"/>
                    </a:lnTo>
                    <a:lnTo>
                      <a:pt x="153" y="120"/>
                    </a:lnTo>
                    <a:lnTo>
                      <a:pt x="145" y="121"/>
                    </a:lnTo>
                    <a:lnTo>
                      <a:pt x="136" y="121"/>
                    </a:lnTo>
                    <a:lnTo>
                      <a:pt x="124" y="121"/>
                    </a:lnTo>
                    <a:lnTo>
                      <a:pt x="113" y="120"/>
                    </a:lnTo>
                    <a:lnTo>
                      <a:pt x="100" y="117"/>
                    </a:lnTo>
                    <a:lnTo>
                      <a:pt x="90" y="113"/>
                    </a:lnTo>
                    <a:lnTo>
                      <a:pt x="79" y="108"/>
                    </a:lnTo>
                    <a:lnTo>
                      <a:pt x="69" y="102"/>
                    </a:lnTo>
                    <a:lnTo>
                      <a:pt x="59" y="95"/>
                    </a:lnTo>
                    <a:lnTo>
                      <a:pt x="50" y="88"/>
                    </a:lnTo>
                    <a:lnTo>
                      <a:pt x="42" y="79"/>
                    </a:lnTo>
                    <a:lnTo>
                      <a:pt x="34" y="70"/>
                    </a:lnTo>
                    <a:lnTo>
                      <a:pt x="27" y="60"/>
                    </a:lnTo>
                    <a:lnTo>
                      <a:pt x="20" y="49"/>
                    </a:lnTo>
                    <a:lnTo>
                      <a:pt x="14" y="37"/>
                    </a:lnTo>
                    <a:lnTo>
                      <a:pt x="9" y="26"/>
                    </a:lnTo>
                    <a:lnTo>
                      <a:pt x="5" y="14"/>
                    </a:lnTo>
                    <a:lnTo>
                      <a:pt x="1" y="0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B6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74" name="Freeform 352"/>
              <p:cNvSpPr>
                <a:spLocks/>
              </p:cNvSpPr>
              <p:nvPr/>
            </p:nvSpPr>
            <p:spPr bwMode="auto">
              <a:xfrm>
                <a:off x="1134" y="2665"/>
                <a:ext cx="51" cy="23"/>
              </a:xfrm>
              <a:custGeom>
                <a:avLst/>
                <a:gdLst>
                  <a:gd name="T0" fmla="*/ 1 w 251"/>
                  <a:gd name="T1" fmla="*/ 7 h 140"/>
                  <a:gd name="T2" fmla="*/ 3 w 251"/>
                  <a:gd name="T3" fmla="*/ 10 h 140"/>
                  <a:gd name="T4" fmla="*/ 6 w 251"/>
                  <a:gd name="T5" fmla="*/ 14 h 140"/>
                  <a:gd name="T6" fmla="*/ 9 w 251"/>
                  <a:gd name="T7" fmla="*/ 17 h 140"/>
                  <a:gd name="T8" fmla="*/ 12 w 251"/>
                  <a:gd name="T9" fmla="*/ 19 h 140"/>
                  <a:gd name="T10" fmla="*/ 16 w 251"/>
                  <a:gd name="T11" fmla="*/ 21 h 140"/>
                  <a:gd name="T12" fmla="*/ 21 w 251"/>
                  <a:gd name="T13" fmla="*/ 22 h 140"/>
                  <a:gd name="T14" fmla="*/ 25 w 251"/>
                  <a:gd name="T15" fmla="*/ 23 h 140"/>
                  <a:gd name="T16" fmla="*/ 31 w 251"/>
                  <a:gd name="T17" fmla="*/ 23 h 140"/>
                  <a:gd name="T18" fmla="*/ 37 w 251"/>
                  <a:gd name="T19" fmla="*/ 22 h 140"/>
                  <a:gd name="T20" fmla="*/ 43 w 251"/>
                  <a:gd name="T21" fmla="*/ 19 h 140"/>
                  <a:gd name="T22" fmla="*/ 48 w 251"/>
                  <a:gd name="T23" fmla="*/ 15 h 140"/>
                  <a:gd name="T24" fmla="*/ 50 w 251"/>
                  <a:gd name="T25" fmla="*/ 13 h 140"/>
                  <a:gd name="T26" fmla="*/ 51 w 251"/>
                  <a:gd name="T27" fmla="*/ 12 h 140"/>
                  <a:gd name="T28" fmla="*/ 51 w 251"/>
                  <a:gd name="T29" fmla="*/ 11 h 140"/>
                  <a:gd name="T30" fmla="*/ 51 w 251"/>
                  <a:gd name="T31" fmla="*/ 10 h 140"/>
                  <a:gd name="T32" fmla="*/ 50 w 251"/>
                  <a:gd name="T33" fmla="*/ 10 h 140"/>
                  <a:gd name="T34" fmla="*/ 48 w 251"/>
                  <a:gd name="T35" fmla="*/ 13 h 140"/>
                  <a:gd name="T36" fmla="*/ 45 w 251"/>
                  <a:gd name="T37" fmla="*/ 15 h 140"/>
                  <a:gd name="T38" fmla="*/ 42 w 251"/>
                  <a:gd name="T39" fmla="*/ 17 h 140"/>
                  <a:gd name="T40" fmla="*/ 40 w 251"/>
                  <a:gd name="T41" fmla="*/ 19 h 140"/>
                  <a:gd name="T42" fmla="*/ 36 w 251"/>
                  <a:gd name="T43" fmla="*/ 20 h 140"/>
                  <a:gd name="T44" fmla="*/ 33 w 251"/>
                  <a:gd name="T45" fmla="*/ 21 h 140"/>
                  <a:gd name="T46" fmla="*/ 29 w 251"/>
                  <a:gd name="T47" fmla="*/ 21 h 140"/>
                  <a:gd name="T48" fmla="*/ 25 w 251"/>
                  <a:gd name="T49" fmla="*/ 21 h 140"/>
                  <a:gd name="T50" fmla="*/ 20 w 251"/>
                  <a:gd name="T51" fmla="*/ 20 h 140"/>
                  <a:gd name="T52" fmla="*/ 16 w 251"/>
                  <a:gd name="T53" fmla="*/ 19 h 140"/>
                  <a:gd name="T54" fmla="*/ 12 w 251"/>
                  <a:gd name="T55" fmla="*/ 17 h 140"/>
                  <a:gd name="T56" fmla="*/ 8 w 251"/>
                  <a:gd name="T57" fmla="*/ 14 h 140"/>
                  <a:gd name="T58" fmla="*/ 5 w 251"/>
                  <a:gd name="T59" fmla="*/ 10 h 140"/>
                  <a:gd name="T60" fmla="*/ 3 w 251"/>
                  <a:gd name="T61" fmla="*/ 7 h 140"/>
                  <a:gd name="T62" fmla="*/ 1 w 251"/>
                  <a:gd name="T63" fmla="*/ 2 h 140"/>
                  <a:gd name="T64" fmla="*/ 0 w 251"/>
                  <a:gd name="T65" fmla="*/ 1 h 140"/>
                  <a:gd name="T66" fmla="*/ 0 w 251"/>
                  <a:gd name="T67" fmla="*/ 2 h 140"/>
                  <a:gd name="T68" fmla="*/ 0 w 251"/>
                  <a:gd name="T69" fmla="*/ 3 h 140"/>
                  <a:gd name="T70" fmla="*/ 0 w 251"/>
                  <a:gd name="T71" fmla="*/ 4 h 1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51"/>
                  <a:gd name="T109" fmla="*/ 0 h 140"/>
                  <a:gd name="T110" fmla="*/ 251 w 251"/>
                  <a:gd name="T111" fmla="*/ 140 h 1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51" h="140">
                    <a:moveTo>
                      <a:pt x="0" y="28"/>
                    </a:moveTo>
                    <a:lnTo>
                      <a:pt x="4" y="40"/>
                    </a:lnTo>
                    <a:lnTo>
                      <a:pt x="9" y="50"/>
                    </a:lnTo>
                    <a:lnTo>
                      <a:pt x="15" y="62"/>
                    </a:lnTo>
                    <a:lnTo>
                      <a:pt x="21" y="73"/>
                    </a:lnTo>
                    <a:lnTo>
                      <a:pt x="28" y="83"/>
                    </a:lnTo>
                    <a:lnTo>
                      <a:pt x="35" y="92"/>
                    </a:lnTo>
                    <a:lnTo>
                      <a:pt x="43" y="101"/>
                    </a:lnTo>
                    <a:lnTo>
                      <a:pt x="52" y="108"/>
                    </a:lnTo>
                    <a:lnTo>
                      <a:pt x="61" y="115"/>
                    </a:lnTo>
                    <a:lnTo>
                      <a:pt x="70" y="122"/>
                    </a:lnTo>
                    <a:lnTo>
                      <a:pt x="80" y="127"/>
                    </a:lnTo>
                    <a:lnTo>
                      <a:pt x="91" y="132"/>
                    </a:lnTo>
                    <a:lnTo>
                      <a:pt x="101" y="136"/>
                    </a:lnTo>
                    <a:lnTo>
                      <a:pt x="113" y="138"/>
                    </a:lnTo>
                    <a:lnTo>
                      <a:pt x="125" y="140"/>
                    </a:lnTo>
                    <a:lnTo>
                      <a:pt x="136" y="140"/>
                    </a:lnTo>
                    <a:lnTo>
                      <a:pt x="152" y="139"/>
                    </a:lnTo>
                    <a:lnTo>
                      <a:pt x="168" y="136"/>
                    </a:lnTo>
                    <a:lnTo>
                      <a:pt x="183" y="131"/>
                    </a:lnTo>
                    <a:lnTo>
                      <a:pt x="197" y="124"/>
                    </a:lnTo>
                    <a:lnTo>
                      <a:pt x="211" y="115"/>
                    </a:lnTo>
                    <a:lnTo>
                      <a:pt x="223" y="106"/>
                    </a:lnTo>
                    <a:lnTo>
                      <a:pt x="236" y="94"/>
                    </a:lnTo>
                    <a:lnTo>
                      <a:pt x="246" y="80"/>
                    </a:lnTo>
                    <a:lnTo>
                      <a:pt x="247" y="77"/>
                    </a:lnTo>
                    <a:lnTo>
                      <a:pt x="248" y="73"/>
                    </a:lnTo>
                    <a:lnTo>
                      <a:pt x="249" y="71"/>
                    </a:lnTo>
                    <a:lnTo>
                      <a:pt x="249" y="67"/>
                    </a:lnTo>
                    <a:lnTo>
                      <a:pt x="250" y="64"/>
                    </a:lnTo>
                    <a:lnTo>
                      <a:pt x="250" y="61"/>
                    </a:lnTo>
                    <a:lnTo>
                      <a:pt x="251" y="58"/>
                    </a:lnTo>
                    <a:lnTo>
                      <a:pt x="251" y="54"/>
                    </a:lnTo>
                    <a:lnTo>
                      <a:pt x="247" y="62"/>
                    </a:lnTo>
                    <a:lnTo>
                      <a:pt x="241" y="71"/>
                    </a:lnTo>
                    <a:lnTo>
                      <a:pt x="236" y="78"/>
                    </a:lnTo>
                    <a:lnTo>
                      <a:pt x="229" y="85"/>
                    </a:lnTo>
                    <a:lnTo>
                      <a:pt x="223" y="91"/>
                    </a:lnTo>
                    <a:lnTo>
                      <a:pt x="216" y="98"/>
                    </a:lnTo>
                    <a:lnTo>
                      <a:pt x="209" y="103"/>
                    </a:lnTo>
                    <a:lnTo>
                      <a:pt x="202" y="109"/>
                    </a:lnTo>
                    <a:lnTo>
                      <a:pt x="195" y="114"/>
                    </a:lnTo>
                    <a:lnTo>
                      <a:pt x="187" y="118"/>
                    </a:lnTo>
                    <a:lnTo>
                      <a:pt x="179" y="121"/>
                    </a:lnTo>
                    <a:lnTo>
                      <a:pt x="171" y="124"/>
                    </a:lnTo>
                    <a:lnTo>
                      <a:pt x="162" y="126"/>
                    </a:lnTo>
                    <a:lnTo>
                      <a:pt x="154" y="128"/>
                    </a:lnTo>
                    <a:lnTo>
                      <a:pt x="145" y="130"/>
                    </a:lnTo>
                    <a:lnTo>
                      <a:pt x="136" y="130"/>
                    </a:lnTo>
                    <a:lnTo>
                      <a:pt x="124" y="128"/>
                    </a:lnTo>
                    <a:lnTo>
                      <a:pt x="112" y="127"/>
                    </a:lnTo>
                    <a:lnTo>
                      <a:pt x="100" y="124"/>
                    </a:lnTo>
                    <a:lnTo>
                      <a:pt x="89" y="120"/>
                    </a:lnTo>
                    <a:lnTo>
                      <a:pt x="78" y="114"/>
                    </a:lnTo>
                    <a:lnTo>
                      <a:pt x="68" y="108"/>
                    </a:lnTo>
                    <a:lnTo>
                      <a:pt x="58" y="101"/>
                    </a:lnTo>
                    <a:lnTo>
                      <a:pt x="49" y="92"/>
                    </a:lnTo>
                    <a:lnTo>
                      <a:pt x="41" y="84"/>
                    </a:lnTo>
                    <a:lnTo>
                      <a:pt x="33" y="73"/>
                    </a:lnTo>
                    <a:lnTo>
                      <a:pt x="26" y="62"/>
                    </a:lnTo>
                    <a:lnTo>
                      <a:pt x="20" y="52"/>
                    </a:lnTo>
                    <a:lnTo>
                      <a:pt x="14" y="40"/>
                    </a:lnTo>
                    <a:lnTo>
                      <a:pt x="10" y="27"/>
                    </a:lnTo>
                    <a:lnTo>
                      <a:pt x="6" y="15"/>
                    </a:lnTo>
                    <a:lnTo>
                      <a:pt x="3" y="0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B89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75" name="Freeform 353"/>
              <p:cNvSpPr>
                <a:spLocks/>
              </p:cNvSpPr>
              <p:nvPr/>
            </p:nvSpPr>
            <p:spPr bwMode="auto">
              <a:xfrm>
                <a:off x="1135" y="2663"/>
                <a:ext cx="50" cy="24"/>
              </a:xfrm>
              <a:custGeom>
                <a:avLst/>
                <a:gdLst>
                  <a:gd name="T0" fmla="*/ 1 w 251"/>
                  <a:gd name="T1" fmla="*/ 6 h 146"/>
                  <a:gd name="T2" fmla="*/ 3 w 251"/>
                  <a:gd name="T3" fmla="*/ 10 h 146"/>
                  <a:gd name="T4" fmla="*/ 5 w 251"/>
                  <a:gd name="T5" fmla="*/ 14 h 146"/>
                  <a:gd name="T6" fmla="*/ 8 w 251"/>
                  <a:gd name="T7" fmla="*/ 17 h 146"/>
                  <a:gd name="T8" fmla="*/ 12 w 251"/>
                  <a:gd name="T9" fmla="*/ 20 h 146"/>
                  <a:gd name="T10" fmla="*/ 16 w 251"/>
                  <a:gd name="T11" fmla="*/ 22 h 146"/>
                  <a:gd name="T12" fmla="*/ 20 w 251"/>
                  <a:gd name="T13" fmla="*/ 23 h 146"/>
                  <a:gd name="T14" fmla="*/ 25 w 251"/>
                  <a:gd name="T15" fmla="*/ 24 h 146"/>
                  <a:gd name="T16" fmla="*/ 29 w 251"/>
                  <a:gd name="T17" fmla="*/ 24 h 146"/>
                  <a:gd name="T18" fmla="*/ 32 w 251"/>
                  <a:gd name="T19" fmla="*/ 24 h 146"/>
                  <a:gd name="T20" fmla="*/ 37 w 251"/>
                  <a:gd name="T21" fmla="*/ 23 h 146"/>
                  <a:gd name="T22" fmla="*/ 42 w 251"/>
                  <a:gd name="T23" fmla="*/ 20 h 146"/>
                  <a:gd name="T24" fmla="*/ 47 w 251"/>
                  <a:gd name="T25" fmla="*/ 15 h 146"/>
                  <a:gd name="T26" fmla="*/ 50 w 251"/>
                  <a:gd name="T27" fmla="*/ 12 h 146"/>
                  <a:gd name="T28" fmla="*/ 50 w 251"/>
                  <a:gd name="T29" fmla="*/ 12 h 146"/>
                  <a:gd name="T30" fmla="*/ 50 w 251"/>
                  <a:gd name="T31" fmla="*/ 10 h 146"/>
                  <a:gd name="T32" fmla="*/ 50 w 251"/>
                  <a:gd name="T33" fmla="*/ 9 h 146"/>
                  <a:gd name="T34" fmla="*/ 49 w 251"/>
                  <a:gd name="T35" fmla="*/ 10 h 146"/>
                  <a:gd name="T36" fmla="*/ 47 w 251"/>
                  <a:gd name="T37" fmla="*/ 13 h 146"/>
                  <a:gd name="T38" fmla="*/ 45 w 251"/>
                  <a:gd name="T39" fmla="*/ 16 h 146"/>
                  <a:gd name="T40" fmla="*/ 42 w 251"/>
                  <a:gd name="T41" fmla="*/ 18 h 146"/>
                  <a:gd name="T42" fmla="*/ 39 w 251"/>
                  <a:gd name="T43" fmla="*/ 20 h 146"/>
                  <a:gd name="T44" fmla="*/ 36 w 251"/>
                  <a:gd name="T45" fmla="*/ 21 h 146"/>
                  <a:gd name="T46" fmla="*/ 32 w 251"/>
                  <a:gd name="T47" fmla="*/ 22 h 146"/>
                  <a:gd name="T48" fmla="*/ 29 w 251"/>
                  <a:gd name="T49" fmla="*/ 22 h 146"/>
                  <a:gd name="T50" fmla="*/ 25 w 251"/>
                  <a:gd name="T51" fmla="*/ 22 h 146"/>
                  <a:gd name="T52" fmla="*/ 20 w 251"/>
                  <a:gd name="T53" fmla="*/ 21 h 146"/>
                  <a:gd name="T54" fmla="*/ 15 w 251"/>
                  <a:gd name="T55" fmla="*/ 20 h 146"/>
                  <a:gd name="T56" fmla="*/ 11 w 251"/>
                  <a:gd name="T57" fmla="*/ 17 h 146"/>
                  <a:gd name="T58" fmla="*/ 8 w 251"/>
                  <a:gd name="T59" fmla="*/ 14 h 146"/>
                  <a:gd name="T60" fmla="*/ 5 w 251"/>
                  <a:gd name="T61" fmla="*/ 11 h 146"/>
                  <a:gd name="T62" fmla="*/ 3 w 251"/>
                  <a:gd name="T63" fmla="*/ 7 h 146"/>
                  <a:gd name="T64" fmla="*/ 1 w 251"/>
                  <a:gd name="T65" fmla="*/ 2 h 146"/>
                  <a:gd name="T66" fmla="*/ 1 w 251"/>
                  <a:gd name="T67" fmla="*/ 0 h 146"/>
                  <a:gd name="T68" fmla="*/ 1 w 251"/>
                  <a:gd name="T69" fmla="*/ 2 h 146"/>
                  <a:gd name="T70" fmla="*/ 0 w 251"/>
                  <a:gd name="T71" fmla="*/ 3 h 146"/>
                  <a:gd name="T72" fmla="*/ 0 w 251"/>
                  <a:gd name="T73" fmla="*/ 4 h 1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51"/>
                  <a:gd name="T112" fmla="*/ 0 h 146"/>
                  <a:gd name="T113" fmla="*/ 251 w 251"/>
                  <a:gd name="T114" fmla="*/ 146 h 14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51" h="146">
                    <a:moveTo>
                      <a:pt x="0" y="25"/>
                    </a:moveTo>
                    <a:lnTo>
                      <a:pt x="4" y="39"/>
                    </a:lnTo>
                    <a:lnTo>
                      <a:pt x="8" y="51"/>
                    </a:lnTo>
                    <a:lnTo>
                      <a:pt x="13" y="62"/>
                    </a:lnTo>
                    <a:lnTo>
                      <a:pt x="19" y="74"/>
                    </a:lnTo>
                    <a:lnTo>
                      <a:pt x="26" y="85"/>
                    </a:lnTo>
                    <a:lnTo>
                      <a:pt x="33" y="95"/>
                    </a:lnTo>
                    <a:lnTo>
                      <a:pt x="41" y="104"/>
                    </a:lnTo>
                    <a:lnTo>
                      <a:pt x="49" y="113"/>
                    </a:lnTo>
                    <a:lnTo>
                      <a:pt x="58" y="120"/>
                    </a:lnTo>
                    <a:lnTo>
                      <a:pt x="68" y="127"/>
                    </a:lnTo>
                    <a:lnTo>
                      <a:pt x="78" y="133"/>
                    </a:lnTo>
                    <a:lnTo>
                      <a:pt x="89" y="138"/>
                    </a:lnTo>
                    <a:lnTo>
                      <a:pt x="99" y="142"/>
                    </a:lnTo>
                    <a:lnTo>
                      <a:pt x="112" y="145"/>
                    </a:lnTo>
                    <a:lnTo>
                      <a:pt x="123" y="146"/>
                    </a:lnTo>
                    <a:lnTo>
                      <a:pt x="135" y="146"/>
                    </a:lnTo>
                    <a:lnTo>
                      <a:pt x="144" y="146"/>
                    </a:lnTo>
                    <a:lnTo>
                      <a:pt x="152" y="145"/>
                    </a:lnTo>
                    <a:lnTo>
                      <a:pt x="160" y="144"/>
                    </a:lnTo>
                    <a:lnTo>
                      <a:pt x="168" y="142"/>
                    </a:lnTo>
                    <a:lnTo>
                      <a:pt x="184" y="137"/>
                    </a:lnTo>
                    <a:lnTo>
                      <a:pt x="199" y="128"/>
                    </a:lnTo>
                    <a:lnTo>
                      <a:pt x="213" y="119"/>
                    </a:lnTo>
                    <a:lnTo>
                      <a:pt x="226" y="107"/>
                    </a:lnTo>
                    <a:lnTo>
                      <a:pt x="238" y="94"/>
                    </a:lnTo>
                    <a:lnTo>
                      <a:pt x="248" y="79"/>
                    </a:lnTo>
                    <a:lnTo>
                      <a:pt x="249" y="76"/>
                    </a:lnTo>
                    <a:lnTo>
                      <a:pt x="249" y="72"/>
                    </a:lnTo>
                    <a:lnTo>
                      <a:pt x="250" y="70"/>
                    </a:lnTo>
                    <a:lnTo>
                      <a:pt x="250" y="66"/>
                    </a:lnTo>
                    <a:lnTo>
                      <a:pt x="251" y="62"/>
                    </a:lnTo>
                    <a:lnTo>
                      <a:pt x="251" y="60"/>
                    </a:lnTo>
                    <a:lnTo>
                      <a:pt x="251" y="57"/>
                    </a:lnTo>
                    <a:lnTo>
                      <a:pt x="251" y="53"/>
                    </a:lnTo>
                    <a:lnTo>
                      <a:pt x="247" y="62"/>
                    </a:lnTo>
                    <a:lnTo>
                      <a:pt x="242" y="71"/>
                    </a:lnTo>
                    <a:lnTo>
                      <a:pt x="237" y="79"/>
                    </a:lnTo>
                    <a:lnTo>
                      <a:pt x="231" y="86"/>
                    </a:lnTo>
                    <a:lnTo>
                      <a:pt x="224" y="95"/>
                    </a:lnTo>
                    <a:lnTo>
                      <a:pt x="217" y="101"/>
                    </a:lnTo>
                    <a:lnTo>
                      <a:pt x="210" y="108"/>
                    </a:lnTo>
                    <a:lnTo>
                      <a:pt x="203" y="113"/>
                    </a:lnTo>
                    <a:lnTo>
                      <a:pt x="196" y="119"/>
                    </a:lnTo>
                    <a:lnTo>
                      <a:pt x="188" y="122"/>
                    </a:lnTo>
                    <a:lnTo>
                      <a:pt x="179" y="127"/>
                    </a:lnTo>
                    <a:lnTo>
                      <a:pt x="171" y="130"/>
                    </a:lnTo>
                    <a:lnTo>
                      <a:pt x="162" y="133"/>
                    </a:lnTo>
                    <a:lnTo>
                      <a:pt x="153" y="134"/>
                    </a:lnTo>
                    <a:lnTo>
                      <a:pt x="144" y="136"/>
                    </a:lnTo>
                    <a:lnTo>
                      <a:pt x="135" y="136"/>
                    </a:lnTo>
                    <a:lnTo>
                      <a:pt x="123" y="136"/>
                    </a:lnTo>
                    <a:lnTo>
                      <a:pt x="111" y="133"/>
                    </a:lnTo>
                    <a:lnTo>
                      <a:pt x="98" y="130"/>
                    </a:lnTo>
                    <a:lnTo>
                      <a:pt x="87" y="126"/>
                    </a:lnTo>
                    <a:lnTo>
                      <a:pt x="76" y="120"/>
                    </a:lnTo>
                    <a:lnTo>
                      <a:pt x="66" y="113"/>
                    </a:lnTo>
                    <a:lnTo>
                      <a:pt x="57" y="106"/>
                    </a:lnTo>
                    <a:lnTo>
                      <a:pt x="48" y="97"/>
                    </a:lnTo>
                    <a:lnTo>
                      <a:pt x="39" y="88"/>
                    </a:lnTo>
                    <a:lnTo>
                      <a:pt x="32" y="77"/>
                    </a:lnTo>
                    <a:lnTo>
                      <a:pt x="25" y="66"/>
                    </a:lnTo>
                    <a:lnTo>
                      <a:pt x="19" y="54"/>
                    </a:lnTo>
                    <a:lnTo>
                      <a:pt x="14" y="41"/>
                    </a:lnTo>
                    <a:lnTo>
                      <a:pt x="10" y="28"/>
                    </a:lnTo>
                    <a:lnTo>
                      <a:pt x="7" y="15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3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6"/>
                    </a:lnTo>
                    <a:lnTo>
                      <a:pt x="1" y="19"/>
                    </a:lnTo>
                    <a:lnTo>
                      <a:pt x="0" y="2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3BA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76" name="Freeform 354"/>
              <p:cNvSpPr>
                <a:spLocks/>
              </p:cNvSpPr>
              <p:nvPr/>
            </p:nvSpPr>
            <p:spPr bwMode="auto">
              <a:xfrm>
                <a:off x="1135" y="2661"/>
                <a:ext cx="50" cy="25"/>
              </a:xfrm>
              <a:custGeom>
                <a:avLst/>
                <a:gdLst>
                  <a:gd name="T0" fmla="*/ 1 w 249"/>
                  <a:gd name="T1" fmla="*/ 6 h 154"/>
                  <a:gd name="T2" fmla="*/ 2 w 249"/>
                  <a:gd name="T3" fmla="*/ 10 h 154"/>
                  <a:gd name="T4" fmla="*/ 5 w 249"/>
                  <a:gd name="T5" fmla="*/ 14 h 154"/>
                  <a:gd name="T6" fmla="*/ 8 w 249"/>
                  <a:gd name="T7" fmla="*/ 18 h 154"/>
                  <a:gd name="T8" fmla="*/ 11 w 249"/>
                  <a:gd name="T9" fmla="*/ 20 h 154"/>
                  <a:gd name="T10" fmla="*/ 15 w 249"/>
                  <a:gd name="T11" fmla="*/ 22 h 154"/>
                  <a:gd name="T12" fmla="*/ 19 w 249"/>
                  <a:gd name="T13" fmla="*/ 24 h 154"/>
                  <a:gd name="T14" fmla="*/ 24 w 249"/>
                  <a:gd name="T15" fmla="*/ 25 h 154"/>
                  <a:gd name="T16" fmla="*/ 29 w 249"/>
                  <a:gd name="T17" fmla="*/ 25 h 154"/>
                  <a:gd name="T18" fmla="*/ 32 w 249"/>
                  <a:gd name="T19" fmla="*/ 24 h 154"/>
                  <a:gd name="T20" fmla="*/ 35 w 249"/>
                  <a:gd name="T21" fmla="*/ 24 h 154"/>
                  <a:gd name="T22" fmla="*/ 39 w 249"/>
                  <a:gd name="T23" fmla="*/ 22 h 154"/>
                  <a:gd name="T24" fmla="*/ 41 w 249"/>
                  <a:gd name="T25" fmla="*/ 21 h 154"/>
                  <a:gd name="T26" fmla="*/ 44 w 249"/>
                  <a:gd name="T27" fmla="*/ 19 h 154"/>
                  <a:gd name="T28" fmla="*/ 47 w 249"/>
                  <a:gd name="T29" fmla="*/ 17 h 154"/>
                  <a:gd name="T30" fmla="*/ 49 w 249"/>
                  <a:gd name="T31" fmla="*/ 14 h 154"/>
                  <a:gd name="T32" fmla="*/ 50 w 249"/>
                  <a:gd name="T33" fmla="*/ 12 h 154"/>
                  <a:gd name="T34" fmla="*/ 50 w 249"/>
                  <a:gd name="T35" fmla="*/ 11 h 154"/>
                  <a:gd name="T36" fmla="*/ 50 w 249"/>
                  <a:gd name="T37" fmla="*/ 10 h 154"/>
                  <a:gd name="T38" fmla="*/ 50 w 249"/>
                  <a:gd name="T39" fmla="*/ 9 h 154"/>
                  <a:gd name="T40" fmla="*/ 49 w 249"/>
                  <a:gd name="T41" fmla="*/ 10 h 154"/>
                  <a:gd name="T42" fmla="*/ 47 w 249"/>
                  <a:gd name="T43" fmla="*/ 13 h 154"/>
                  <a:gd name="T44" fmla="*/ 45 w 249"/>
                  <a:gd name="T45" fmla="*/ 16 h 154"/>
                  <a:gd name="T46" fmla="*/ 42 w 249"/>
                  <a:gd name="T47" fmla="*/ 18 h 154"/>
                  <a:gd name="T48" fmla="*/ 39 w 249"/>
                  <a:gd name="T49" fmla="*/ 20 h 154"/>
                  <a:gd name="T50" fmla="*/ 36 w 249"/>
                  <a:gd name="T51" fmla="*/ 22 h 154"/>
                  <a:gd name="T52" fmla="*/ 32 w 249"/>
                  <a:gd name="T53" fmla="*/ 23 h 154"/>
                  <a:gd name="T54" fmla="*/ 29 w 249"/>
                  <a:gd name="T55" fmla="*/ 23 h 154"/>
                  <a:gd name="T56" fmla="*/ 24 w 249"/>
                  <a:gd name="T57" fmla="*/ 23 h 154"/>
                  <a:gd name="T58" fmla="*/ 19 w 249"/>
                  <a:gd name="T59" fmla="*/ 22 h 154"/>
                  <a:gd name="T60" fmla="*/ 15 w 249"/>
                  <a:gd name="T61" fmla="*/ 20 h 154"/>
                  <a:gd name="T62" fmla="*/ 11 w 249"/>
                  <a:gd name="T63" fmla="*/ 18 h 154"/>
                  <a:gd name="T64" fmla="*/ 7 w 249"/>
                  <a:gd name="T65" fmla="*/ 15 h 154"/>
                  <a:gd name="T66" fmla="*/ 5 w 249"/>
                  <a:gd name="T67" fmla="*/ 11 h 154"/>
                  <a:gd name="T68" fmla="*/ 3 w 249"/>
                  <a:gd name="T69" fmla="*/ 7 h 154"/>
                  <a:gd name="T70" fmla="*/ 2 w 249"/>
                  <a:gd name="T71" fmla="*/ 2 h 154"/>
                  <a:gd name="T72" fmla="*/ 1 w 249"/>
                  <a:gd name="T73" fmla="*/ 0 h 154"/>
                  <a:gd name="T74" fmla="*/ 1 w 249"/>
                  <a:gd name="T75" fmla="*/ 1 h 154"/>
                  <a:gd name="T76" fmla="*/ 0 w 249"/>
                  <a:gd name="T77" fmla="*/ 3 h 154"/>
                  <a:gd name="T78" fmla="*/ 0 w 249"/>
                  <a:gd name="T79" fmla="*/ 4 h 15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49"/>
                  <a:gd name="T121" fmla="*/ 0 h 154"/>
                  <a:gd name="T122" fmla="*/ 249 w 249"/>
                  <a:gd name="T123" fmla="*/ 154 h 15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49" h="154">
                    <a:moveTo>
                      <a:pt x="0" y="24"/>
                    </a:moveTo>
                    <a:lnTo>
                      <a:pt x="3" y="39"/>
                    </a:lnTo>
                    <a:lnTo>
                      <a:pt x="7" y="51"/>
                    </a:lnTo>
                    <a:lnTo>
                      <a:pt x="11" y="64"/>
                    </a:lnTo>
                    <a:lnTo>
                      <a:pt x="17" y="76"/>
                    </a:lnTo>
                    <a:lnTo>
                      <a:pt x="23" y="86"/>
                    </a:lnTo>
                    <a:lnTo>
                      <a:pt x="30" y="97"/>
                    </a:lnTo>
                    <a:lnTo>
                      <a:pt x="38" y="108"/>
                    </a:lnTo>
                    <a:lnTo>
                      <a:pt x="46" y="116"/>
                    </a:lnTo>
                    <a:lnTo>
                      <a:pt x="55" y="125"/>
                    </a:lnTo>
                    <a:lnTo>
                      <a:pt x="65" y="132"/>
                    </a:lnTo>
                    <a:lnTo>
                      <a:pt x="75" y="138"/>
                    </a:lnTo>
                    <a:lnTo>
                      <a:pt x="86" y="144"/>
                    </a:lnTo>
                    <a:lnTo>
                      <a:pt x="97" y="148"/>
                    </a:lnTo>
                    <a:lnTo>
                      <a:pt x="109" y="151"/>
                    </a:lnTo>
                    <a:lnTo>
                      <a:pt x="121" y="152"/>
                    </a:lnTo>
                    <a:lnTo>
                      <a:pt x="133" y="154"/>
                    </a:lnTo>
                    <a:lnTo>
                      <a:pt x="142" y="154"/>
                    </a:lnTo>
                    <a:lnTo>
                      <a:pt x="151" y="152"/>
                    </a:lnTo>
                    <a:lnTo>
                      <a:pt x="159" y="150"/>
                    </a:lnTo>
                    <a:lnTo>
                      <a:pt x="168" y="148"/>
                    </a:lnTo>
                    <a:lnTo>
                      <a:pt x="176" y="145"/>
                    </a:lnTo>
                    <a:lnTo>
                      <a:pt x="184" y="142"/>
                    </a:lnTo>
                    <a:lnTo>
                      <a:pt x="192" y="138"/>
                    </a:lnTo>
                    <a:lnTo>
                      <a:pt x="199" y="133"/>
                    </a:lnTo>
                    <a:lnTo>
                      <a:pt x="206" y="127"/>
                    </a:lnTo>
                    <a:lnTo>
                      <a:pt x="213" y="122"/>
                    </a:lnTo>
                    <a:lnTo>
                      <a:pt x="220" y="115"/>
                    </a:lnTo>
                    <a:lnTo>
                      <a:pt x="226" y="109"/>
                    </a:lnTo>
                    <a:lnTo>
                      <a:pt x="233" y="102"/>
                    </a:lnTo>
                    <a:lnTo>
                      <a:pt x="238" y="95"/>
                    </a:lnTo>
                    <a:lnTo>
                      <a:pt x="244" y="86"/>
                    </a:lnTo>
                    <a:lnTo>
                      <a:pt x="248" y="78"/>
                    </a:lnTo>
                    <a:lnTo>
                      <a:pt x="249" y="74"/>
                    </a:lnTo>
                    <a:lnTo>
                      <a:pt x="249" y="72"/>
                    </a:lnTo>
                    <a:lnTo>
                      <a:pt x="249" y="69"/>
                    </a:lnTo>
                    <a:lnTo>
                      <a:pt x="249" y="65"/>
                    </a:lnTo>
                    <a:lnTo>
                      <a:pt x="249" y="63"/>
                    </a:lnTo>
                    <a:lnTo>
                      <a:pt x="249" y="59"/>
                    </a:lnTo>
                    <a:lnTo>
                      <a:pt x="249" y="57"/>
                    </a:lnTo>
                    <a:lnTo>
                      <a:pt x="249" y="53"/>
                    </a:lnTo>
                    <a:lnTo>
                      <a:pt x="245" y="63"/>
                    </a:lnTo>
                    <a:lnTo>
                      <a:pt x="241" y="72"/>
                    </a:lnTo>
                    <a:lnTo>
                      <a:pt x="236" y="80"/>
                    </a:lnTo>
                    <a:lnTo>
                      <a:pt x="230" y="89"/>
                    </a:lnTo>
                    <a:lnTo>
                      <a:pt x="223" y="97"/>
                    </a:lnTo>
                    <a:lnTo>
                      <a:pt x="217" y="104"/>
                    </a:lnTo>
                    <a:lnTo>
                      <a:pt x="210" y="112"/>
                    </a:lnTo>
                    <a:lnTo>
                      <a:pt x="203" y="118"/>
                    </a:lnTo>
                    <a:lnTo>
                      <a:pt x="195" y="124"/>
                    </a:lnTo>
                    <a:lnTo>
                      <a:pt x="187" y="128"/>
                    </a:lnTo>
                    <a:lnTo>
                      <a:pt x="179" y="133"/>
                    </a:lnTo>
                    <a:lnTo>
                      <a:pt x="170" y="136"/>
                    </a:lnTo>
                    <a:lnTo>
                      <a:pt x="161" y="139"/>
                    </a:lnTo>
                    <a:lnTo>
                      <a:pt x="152" y="142"/>
                    </a:lnTo>
                    <a:lnTo>
                      <a:pt x="143" y="143"/>
                    </a:lnTo>
                    <a:lnTo>
                      <a:pt x="133" y="143"/>
                    </a:lnTo>
                    <a:lnTo>
                      <a:pt x="121" y="142"/>
                    </a:lnTo>
                    <a:lnTo>
                      <a:pt x="109" y="140"/>
                    </a:lnTo>
                    <a:lnTo>
                      <a:pt x="96" y="137"/>
                    </a:lnTo>
                    <a:lnTo>
                      <a:pt x="85" y="132"/>
                    </a:lnTo>
                    <a:lnTo>
                      <a:pt x="74" y="126"/>
                    </a:lnTo>
                    <a:lnTo>
                      <a:pt x="64" y="119"/>
                    </a:lnTo>
                    <a:lnTo>
                      <a:pt x="54" y="110"/>
                    </a:lnTo>
                    <a:lnTo>
                      <a:pt x="45" y="101"/>
                    </a:lnTo>
                    <a:lnTo>
                      <a:pt x="37" y="91"/>
                    </a:lnTo>
                    <a:lnTo>
                      <a:pt x="30" y="80"/>
                    </a:lnTo>
                    <a:lnTo>
                      <a:pt x="24" y="69"/>
                    </a:lnTo>
                    <a:lnTo>
                      <a:pt x="18" y="57"/>
                    </a:lnTo>
                    <a:lnTo>
                      <a:pt x="14" y="43"/>
                    </a:lnTo>
                    <a:lnTo>
                      <a:pt x="10" y="29"/>
                    </a:lnTo>
                    <a:lnTo>
                      <a:pt x="8" y="15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4BD9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77" name="Freeform 355"/>
              <p:cNvSpPr>
                <a:spLocks/>
              </p:cNvSpPr>
              <p:nvPr/>
            </p:nvSpPr>
            <p:spPr bwMode="auto">
              <a:xfrm>
                <a:off x="1136" y="2659"/>
                <a:ext cx="49" cy="26"/>
              </a:xfrm>
              <a:custGeom>
                <a:avLst/>
                <a:gdLst>
                  <a:gd name="T0" fmla="*/ 0 w 246"/>
                  <a:gd name="T1" fmla="*/ 6 h 159"/>
                  <a:gd name="T2" fmla="*/ 2 w 246"/>
                  <a:gd name="T3" fmla="*/ 10 h 159"/>
                  <a:gd name="T4" fmla="*/ 4 w 246"/>
                  <a:gd name="T5" fmla="*/ 15 h 159"/>
                  <a:gd name="T6" fmla="*/ 7 w 246"/>
                  <a:gd name="T7" fmla="*/ 18 h 159"/>
                  <a:gd name="T8" fmla="*/ 10 w 246"/>
                  <a:gd name="T9" fmla="*/ 21 h 159"/>
                  <a:gd name="T10" fmla="*/ 14 w 246"/>
                  <a:gd name="T11" fmla="*/ 23 h 159"/>
                  <a:gd name="T12" fmla="*/ 19 w 246"/>
                  <a:gd name="T13" fmla="*/ 25 h 159"/>
                  <a:gd name="T14" fmla="*/ 24 w 246"/>
                  <a:gd name="T15" fmla="*/ 26 h 159"/>
                  <a:gd name="T16" fmla="*/ 28 w 246"/>
                  <a:gd name="T17" fmla="*/ 26 h 159"/>
                  <a:gd name="T18" fmla="*/ 31 w 246"/>
                  <a:gd name="T19" fmla="*/ 26 h 159"/>
                  <a:gd name="T20" fmla="*/ 35 w 246"/>
                  <a:gd name="T21" fmla="*/ 25 h 159"/>
                  <a:gd name="T22" fmla="*/ 38 w 246"/>
                  <a:gd name="T23" fmla="*/ 23 h 159"/>
                  <a:gd name="T24" fmla="*/ 41 w 246"/>
                  <a:gd name="T25" fmla="*/ 21 h 159"/>
                  <a:gd name="T26" fmla="*/ 44 w 246"/>
                  <a:gd name="T27" fmla="*/ 19 h 159"/>
                  <a:gd name="T28" fmla="*/ 46 w 246"/>
                  <a:gd name="T29" fmla="*/ 17 h 159"/>
                  <a:gd name="T30" fmla="*/ 48 w 246"/>
                  <a:gd name="T31" fmla="*/ 14 h 159"/>
                  <a:gd name="T32" fmla="*/ 49 w 246"/>
                  <a:gd name="T33" fmla="*/ 12 h 159"/>
                  <a:gd name="T34" fmla="*/ 49 w 246"/>
                  <a:gd name="T35" fmla="*/ 11 h 159"/>
                  <a:gd name="T36" fmla="*/ 49 w 246"/>
                  <a:gd name="T37" fmla="*/ 10 h 159"/>
                  <a:gd name="T38" fmla="*/ 49 w 246"/>
                  <a:gd name="T39" fmla="*/ 9 h 159"/>
                  <a:gd name="T40" fmla="*/ 48 w 246"/>
                  <a:gd name="T41" fmla="*/ 10 h 159"/>
                  <a:gd name="T42" fmla="*/ 46 w 246"/>
                  <a:gd name="T43" fmla="*/ 13 h 159"/>
                  <a:gd name="T44" fmla="*/ 44 w 246"/>
                  <a:gd name="T45" fmla="*/ 16 h 159"/>
                  <a:gd name="T46" fmla="*/ 41 w 246"/>
                  <a:gd name="T47" fmla="*/ 19 h 159"/>
                  <a:gd name="T48" fmla="*/ 38 w 246"/>
                  <a:gd name="T49" fmla="*/ 21 h 159"/>
                  <a:gd name="T50" fmla="*/ 35 w 246"/>
                  <a:gd name="T51" fmla="*/ 22 h 159"/>
                  <a:gd name="T52" fmla="*/ 32 w 246"/>
                  <a:gd name="T53" fmla="*/ 24 h 159"/>
                  <a:gd name="T54" fmla="*/ 28 w 246"/>
                  <a:gd name="T55" fmla="*/ 24 h 159"/>
                  <a:gd name="T56" fmla="*/ 24 w 246"/>
                  <a:gd name="T57" fmla="*/ 24 h 159"/>
                  <a:gd name="T58" fmla="*/ 19 w 246"/>
                  <a:gd name="T59" fmla="*/ 23 h 159"/>
                  <a:gd name="T60" fmla="*/ 14 w 246"/>
                  <a:gd name="T61" fmla="*/ 21 h 159"/>
                  <a:gd name="T62" fmla="*/ 10 w 246"/>
                  <a:gd name="T63" fmla="*/ 19 h 159"/>
                  <a:gd name="T64" fmla="*/ 7 w 246"/>
                  <a:gd name="T65" fmla="*/ 16 h 159"/>
                  <a:gd name="T66" fmla="*/ 4 w 246"/>
                  <a:gd name="T67" fmla="*/ 12 h 159"/>
                  <a:gd name="T68" fmla="*/ 3 w 246"/>
                  <a:gd name="T69" fmla="*/ 8 h 159"/>
                  <a:gd name="T70" fmla="*/ 2 w 246"/>
                  <a:gd name="T71" fmla="*/ 3 h 159"/>
                  <a:gd name="T72" fmla="*/ 2 w 246"/>
                  <a:gd name="T73" fmla="*/ 0 h 159"/>
                  <a:gd name="T74" fmla="*/ 2 w 246"/>
                  <a:gd name="T75" fmla="*/ 0 h 159"/>
                  <a:gd name="T76" fmla="*/ 2 w 246"/>
                  <a:gd name="T77" fmla="*/ 0 h 159"/>
                  <a:gd name="T78" fmla="*/ 2 w 246"/>
                  <a:gd name="T79" fmla="*/ 0 h 159"/>
                  <a:gd name="T80" fmla="*/ 1 w 246"/>
                  <a:gd name="T81" fmla="*/ 0 h 159"/>
                  <a:gd name="T82" fmla="*/ 1 w 246"/>
                  <a:gd name="T83" fmla="*/ 1 h 159"/>
                  <a:gd name="T84" fmla="*/ 0 w 246"/>
                  <a:gd name="T85" fmla="*/ 2 h 159"/>
                  <a:gd name="T86" fmla="*/ 0 w 246"/>
                  <a:gd name="T87" fmla="*/ 3 h 15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46"/>
                  <a:gd name="T133" fmla="*/ 0 h 159"/>
                  <a:gd name="T134" fmla="*/ 246 w 246"/>
                  <a:gd name="T135" fmla="*/ 159 h 15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46" h="159">
                    <a:moveTo>
                      <a:pt x="0" y="23"/>
                    </a:moveTo>
                    <a:lnTo>
                      <a:pt x="2" y="38"/>
                    </a:lnTo>
                    <a:lnTo>
                      <a:pt x="5" y="51"/>
                    </a:lnTo>
                    <a:lnTo>
                      <a:pt x="9" y="64"/>
                    </a:lnTo>
                    <a:lnTo>
                      <a:pt x="14" y="77"/>
                    </a:lnTo>
                    <a:lnTo>
                      <a:pt x="20" y="89"/>
                    </a:lnTo>
                    <a:lnTo>
                      <a:pt x="27" y="100"/>
                    </a:lnTo>
                    <a:lnTo>
                      <a:pt x="34" y="111"/>
                    </a:lnTo>
                    <a:lnTo>
                      <a:pt x="43" y="120"/>
                    </a:lnTo>
                    <a:lnTo>
                      <a:pt x="52" y="129"/>
                    </a:lnTo>
                    <a:lnTo>
                      <a:pt x="61" y="136"/>
                    </a:lnTo>
                    <a:lnTo>
                      <a:pt x="71" y="143"/>
                    </a:lnTo>
                    <a:lnTo>
                      <a:pt x="82" y="149"/>
                    </a:lnTo>
                    <a:lnTo>
                      <a:pt x="93" y="153"/>
                    </a:lnTo>
                    <a:lnTo>
                      <a:pt x="106" y="156"/>
                    </a:lnTo>
                    <a:lnTo>
                      <a:pt x="118" y="159"/>
                    </a:lnTo>
                    <a:lnTo>
                      <a:pt x="130" y="159"/>
                    </a:lnTo>
                    <a:lnTo>
                      <a:pt x="139" y="159"/>
                    </a:lnTo>
                    <a:lnTo>
                      <a:pt x="148" y="157"/>
                    </a:lnTo>
                    <a:lnTo>
                      <a:pt x="157" y="156"/>
                    </a:lnTo>
                    <a:lnTo>
                      <a:pt x="166" y="153"/>
                    </a:lnTo>
                    <a:lnTo>
                      <a:pt x="174" y="150"/>
                    </a:lnTo>
                    <a:lnTo>
                      <a:pt x="183" y="145"/>
                    </a:lnTo>
                    <a:lnTo>
                      <a:pt x="191" y="142"/>
                    </a:lnTo>
                    <a:lnTo>
                      <a:pt x="198" y="136"/>
                    </a:lnTo>
                    <a:lnTo>
                      <a:pt x="205" y="131"/>
                    </a:lnTo>
                    <a:lnTo>
                      <a:pt x="212" y="124"/>
                    </a:lnTo>
                    <a:lnTo>
                      <a:pt x="219" y="118"/>
                    </a:lnTo>
                    <a:lnTo>
                      <a:pt x="226" y="111"/>
                    </a:lnTo>
                    <a:lnTo>
                      <a:pt x="232" y="102"/>
                    </a:lnTo>
                    <a:lnTo>
                      <a:pt x="237" y="94"/>
                    </a:lnTo>
                    <a:lnTo>
                      <a:pt x="242" y="85"/>
                    </a:lnTo>
                    <a:lnTo>
                      <a:pt x="246" y="76"/>
                    </a:lnTo>
                    <a:lnTo>
                      <a:pt x="246" y="74"/>
                    </a:lnTo>
                    <a:lnTo>
                      <a:pt x="246" y="70"/>
                    </a:lnTo>
                    <a:lnTo>
                      <a:pt x="246" y="68"/>
                    </a:lnTo>
                    <a:lnTo>
                      <a:pt x="246" y="64"/>
                    </a:lnTo>
                    <a:lnTo>
                      <a:pt x="246" y="60"/>
                    </a:lnTo>
                    <a:lnTo>
                      <a:pt x="246" y="58"/>
                    </a:lnTo>
                    <a:lnTo>
                      <a:pt x="246" y="54"/>
                    </a:lnTo>
                    <a:lnTo>
                      <a:pt x="246" y="52"/>
                    </a:lnTo>
                    <a:lnTo>
                      <a:pt x="242" y="62"/>
                    </a:lnTo>
                    <a:lnTo>
                      <a:pt x="238" y="72"/>
                    </a:lnTo>
                    <a:lnTo>
                      <a:pt x="233" y="82"/>
                    </a:lnTo>
                    <a:lnTo>
                      <a:pt x="228" y="90"/>
                    </a:lnTo>
                    <a:lnTo>
                      <a:pt x="221" y="99"/>
                    </a:lnTo>
                    <a:lnTo>
                      <a:pt x="215" y="107"/>
                    </a:lnTo>
                    <a:lnTo>
                      <a:pt x="208" y="114"/>
                    </a:lnTo>
                    <a:lnTo>
                      <a:pt x="201" y="121"/>
                    </a:lnTo>
                    <a:lnTo>
                      <a:pt x="193" y="127"/>
                    </a:lnTo>
                    <a:lnTo>
                      <a:pt x="185" y="132"/>
                    </a:lnTo>
                    <a:lnTo>
                      <a:pt x="177" y="137"/>
                    </a:lnTo>
                    <a:lnTo>
                      <a:pt x="168" y="142"/>
                    </a:lnTo>
                    <a:lnTo>
                      <a:pt x="159" y="144"/>
                    </a:lnTo>
                    <a:lnTo>
                      <a:pt x="149" y="147"/>
                    </a:lnTo>
                    <a:lnTo>
                      <a:pt x="140" y="148"/>
                    </a:lnTo>
                    <a:lnTo>
                      <a:pt x="130" y="148"/>
                    </a:lnTo>
                    <a:lnTo>
                      <a:pt x="118" y="148"/>
                    </a:lnTo>
                    <a:lnTo>
                      <a:pt x="106" y="145"/>
                    </a:lnTo>
                    <a:lnTo>
                      <a:pt x="93" y="142"/>
                    </a:lnTo>
                    <a:lnTo>
                      <a:pt x="82" y="137"/>
                    </a:lnTo>
                    <a:lnTo>
                      <a:pt x="71" y="131"/>
                    </a:lnTo>
                    <a:lnTo>
                      <a:pt x="61" y="124"/>
                    </a:lnTo>
                    <a:lnTo>
                      <a:pt x="52" y="115"/>
                    </a:lnTo>
                    <a:lnTo>
                      <a:pt x="43" y="106"/>
                    </a:lnTo>
                    <a:lnTo>
                      <a:pt x="35" y="95"/>
                    </a:lnTo>
                    <a:lnTo>
                      <a:pt x="28" y="84"/>
                    </a:lnTo>
                    <a:lnTo>
                      <a:pt x="22" y="72"/>
                    </a:lnTo>
                    <a:lnTo>
                      <a:pt x="17" y="59"/>
                    </a:lnTo>
                    <a:lnTo>
                      <a:pt x="13" y="46"/>
                    </a:lnTo>
                    <a:lnTo>
                      <a:pt x="10" y="32"/>
                    </a:lnTo>
                    <a:lnTo>
                      <a:pt x="8" y="17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2" y="14"/>
                    </a:lnTo>
                    <a:lnTo>
                      <a:pt x="1" y="17"/>
                    </a:lnTo>
                    <a:lnTo>
                      <a:pt x="1" y="2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4BF9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78" name="Freeform 356"/>
              <p:cNvSpPr>
                <a:spLocks/>
              </p:cNvSpPr>
              <p:nvPr/>
            </p:nvSpPr>
            <p:spPr bwMode="auto">
              <a:xfrm>
                <a:off x="1136" y="2657"/>
                <a:ext cx="49" cy="27"/>
              </a:xfrm>
              <a:custGeom>
                <a:avLst/>
                <a:gdLst>
                  <a:gd name="T0" fmla="*/ 0 w 243"/>
                  <a:gd name="T1" fmla="*/ 6 h 164"/>
                  <a:gd name="T2" fmla="*/ 2 w 243"/>
                  <a:gd name="T3" fmla="*/ 11 h 164"/>
                  <a:gd name="T4" fmla="*/ 4 w 243"/>
                  <a:gd name="T5" fmla="*/ 15 h 164"/>
                  <a:gd name="T6" fmla="*/ 6 w 243"/>
                  <a:gd name="T7" fmla="*/ 18 h 164"/>
                  <a:gd name="T8" fmla="*/ 10 w 243"/>
                  <a:gd name="T9" fmla="*/ 22 h 164"/>
                  <a:gd name="T10" fmla="*/ 14 w 243"/>
                  <a:gd name="T11" fmla="*/ 24 h 164"/>
                  <a:gd name="T12" fmla="*/ 18 w 243"/>
                  <a:gd name="T13" fmla="*/ 26 h 164"/>
                  <a:gd name="T14" fmla="*/ 23 w 243"/>
                  <a:gd name="T15" fmla="*/ 27 h 164"/>
                  <a:gd name="T16" fmla="*/ 28 w 243"/>
                  <a:gd name="T17" fmla="*/ 27 h 164"/>
                  <a:gd name="T18" fmla="*/ 31 w 243"/>
                  <a:gd name="T19" fmla="*/ 26 h 164"/>
                  <a:gd name="T20" fmla="*/ 35 w 243"/>
                  <a:gd name="T21" fmla="*/ 25 h 164"/>
                  <a:gd name="T22" fmla="*/ 38 w 243"/>
                  <a:gd name="T23" fmla="*/ 24 h 164"/>
                  <a:gd name="T24" fmla="*/ 41 w 243"/>
                  <a:gd name="T25" fmla="*/ 22 h 164"/>
                  <a:gd name="T26" fmla="*/ 44 w 243"/>
                  <a:gd name="T27" fmla="*/ 19 h 164"/>
                  <a:gd name="T28" fmla="*/ 46 w 243"/>
                  <a:gd name="T29" fmla="*/ 17 h 164"/>
                  <a:gd name="T30" fmla="*/ 48 w 243"/>
                  <a:gd name="T31" fmla="*/ 14 h 164"/>
                  <a:gd name="T32" fmla="*/ 49 w 243"/>
                  <a:gd name="T33" fmla="*/ 12 h 164"/>
                  <a:gd name="T34" fmla="*/ 49 w 243"/>
                  <a:gd name="T35" fmla="*/ 11 h 164"/>
                  <a:gd name="T36" fmla="*/ 49 w 243"/>
                  <a:gd name="T37" fmla="*/ 10 h 164"/>
                  <a:gd name="T38" fmla="*/ 49 w 243"/>
                  <a:gd name="T39" fmla="*/ 9 h 164"/>
                  <a:gd name="T40" fmla="*/ 48 w 243"/>
                  <a:gd name="T41" fmla="*/ 10 h 164"/>
                  <a:gd name="T42" fmla="*/ 46 w 243"/>
                  <a:gd name="T43" fmla="*/ 13 h 164"/>
                  <a:gd name="T44" fmla="*/ 44 w 243"/>
                  <a:gd name="T45" fmla="*/ 16 h 164"/>
                  <a:gd name="T46" fmla="*/ 42 w 243"/>
                  <a:gd name="T47" fmla="*/ 19 h 164"/>
                  <a:gd name="T48" fmla="*/ 39 w 243"/>
                  <a:gd name="T49" fmla="*/ 21 h 164"/>
                  <a:gd name="T50" fmla="*/ 35 w 243"/>
                  <a:gd name="T51" fmla="*/ 23 h 164"/>
                  <a:gd name="T52" fmla="*/ 31 w 243"/>
                  <a:gd name="T53" fmla="*/ 24 h 164"/>
                  <a:gd name="T54" fmla="*/ 28 w 243"/>
                  <a:gd name="T55" fmla="*/ 25 h 164"/>
                  <a:gd name="T56" fmla="*/ 23 w 243"/>
                  <a:gd name="T57" fmla="*/ 25 h 164"/>
                  <a:gd name="T58" fmla="*/ 18 w 243"/>
                  <a:gd name="T59" fmla="*/ 24 h 164"/>
                  <a:gd name="T60" fmla="*/ 14 w 243"/>
                  <a:gd name="T61" fmla="*/ 22 h 164"/>
                  <a:gd name="T62" fmla="*/ 10 w 243"/>
                  <a:gd name="T63" fmla="*/ 20 h 164"/>
                  <a:gd name="T64" fmla="*/ 7 w 243"/>
                  <a:gd name="T65" fmla="*/ 17 h 164"/>
                  <a:gd name="T66" fmla="*/ 5 w 243"/>
                  <a:gd name="T67" fmla="*/ 13 h 164"/>
                  <a:gd name="T68" fmla="*/ 3 w 243"/>
                  <a:gd name="T69" fmla="*/ 9 h 164"/>
                  <a:gd name="T70" fmla="*/ 2 w 243"/>
                  <a:gd name="T71" fmla="*/ 4 h 164"/>
                  <a:gd name="T72" fmla="*/ 2 w 243"/>
                  <a:gd name="T73" fmla="*/ 2 h 164"/>
                  <a:gd name="T74" fmla="*/ 2 w 243"/>
                  <a:gd name="T75" fmla="*/ 1 h 164"/>
                  <a:gd name="T76" fmla="*/ 2 w 243"/>
                  <a:gd name="T77" fmla="*/ 1 h 164"/>
                  <a:gd name="T78" fmla="*/ 2 w 243"/>
                  <a:gd name="T79" fmla="*/ 0 h 164"/>
                  <a:gd name="T80" fmla="*/ 2 w 243"/>
                  <a:gd name="T81" fmla="*/ 0 h 164"/>
                  <a:gd name="T82" fmla="*/ 2 w 243"/>
                  <a:gd name="T83" fmla="*/ 0 h 164"/>
                  <a:gd name="T84" fmla="*/ 2 w 243"/>
                  <a:gd name="T85" fmla="*/ 0 h 164"/>
                  <a:gd name="T86" fmla="*/ 2 w 243"/>
                  <a:gd name="T87" fmla="*/ 0 h 164"/>
                  <a:gd name="T88" fmla="*/ 1 w 243"/>
                  <a:gd name="T89" fmla="*/ 1 h 164"/>
                  <a:gd name="T90" fmla="*/ 1 w 243"/>
                  <a:gd name="T91" fmla="*/ 2 h 164"/>
                  <a:gd name="T92" fmla="*/ 1 w 243"/>
                  <a:gd name="T93" fmla="*/ 2 h 164"/>
                  <a:gd name="T94" fmla="*/ 0 w 243"/>
                  <a:gd name="T95" fmla="*/ 3 h 16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3"/>
                  <a:gd name="T145" fmla="*/ 0 h 164"/>
                  <a:gd name="T146" fmla="*/ 243 w 243"/>
                  <a:gd name="T147" fmla="*/ 164 h 16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3" h="164">
                    <a:moveTo>
                      <a:pt x="0" y="21"/>
                    </a:moveTo>
                    <a:lnTo>
                      <a:pt x="2" y="36"/>
                    </a:lnTo>
                    <a:lnTo>
                      <a:pt x="4" y="50"/>
                    </a:lnTo>
                    <a:lnTo>
                      <a:pt x="8" y="64"/>
                    </a:lnTo>
                    <a:lnTo>
                      <a:pt x="12" y="78"/>
                    </a:lnTo>
                    <a:lnTo>
                      <a:pt x="18" y="90"/>
                    </a:lnTo>
                    <a:lnTo>
                      <a:pt x="24" y="101"/>
                    </a:lnTo>
                    <a:lnTo>
                      <a:pt x="31" y="112"/>
                    </a:lnTo>
                    <a:lnTo>
                      <a:pt x="39" y="122"/>
                    </a:lnTo>
                    <a:lnTo>
                      <a:pt x="48" y="131"/>
                    </a:lnTo>
                    <a:lnTo>
                      <a:pt x="58" y="140"/>
                    </a:lnTo>
                    <a:lnTo>
                      <a:pt x="68" y="147"/>
                    </a:lnTo>
                    <a:lnTo>
                      <a:pt x="79" y="153"/>
                    </a:lnTo>
                    <a:lnTo>
                      <a:pt x="90" y="158"/>
                    </a:lnTo>
                    <a:lnTo>
                      <a:pt x="103" y="161"/>
                    </a:lnTo>
                    <a:lnTo>
                      <a:pt x="115" y="163"/>
                    </a:lnTo>
                    <a:lnTo>
                      <a:pt x="127" y="164"/>
                    </a:lnTo>
                    <a:lnTo>
                      <a:pt x="137" y="164"/>
                    </a:lnTo>
                    <a:lnTo>
                      <a:pt x="146" y="163"/>
                    </a:lnTo>
                    <a:lnTo>
                      <a:pt x="155" y="160"/>
                    </a:lnTo>
                    <a:lnTo>
                      <a:pt x="164" y="157"/>
                    </a:lnTo>
                    <a:lnTo>
                      <a:pt x="173" y="154"/>
                    </a:lnTo>
                    <a:lnTo>
                      <a:pt x="181" y="149"/>
                    </a:lnTo>
                    <a:lnTo>
                      <a:pt x="189" y="145"/>
                    </a:lnTo>
                    <a:lnTo>
                      <a:pt x="197" y="139"/>
                    </a:lnTo>
                    <a:lnTo>
                      <a:pt x="204" y="133"/>
                    </a:lnTo>
                    <a:lnTo>
                      <a:pt x="211" y="125"/>
                    </a:lnTo>
                    <a:lnTo>
                      <a:pt x="217" y="118"/>
                    </a:lnTo>
                    <a:lnTo>
                      <a:pt x="224" y="110"/>
                    </a:lnTo>
                    <a:lnTo>
                      <a:pt x="230" y="101"/>
                    </a:lnTo>
                    <a:lnTo>
                      <a:pt x="235" y="93"/>
                    </a:lnTo>
                    <a:lnTo>
                      <a:pt x="239" y="84"/>
                    </a:lnTo>
                    <a:lnTo>
                      <a:pt x="243" y="74"/>
                    </a:lnTo>
                    <a:lnTo>
                      <a:pt x="243" y="70"/>
                    </a:lnTo>
                    <a:lnTo>
                      <a:pt x="243" y="68"/>
                    </a:lnTo>
                    <a:lnTo>
                      <a:pt x="243" y="64"/>
                    </a:lnTo>
                    <a:lnTo>
                      <a:pt x="243" y="62"/>
                    </a:lnTo>
                    <a:lnTo>
                      <a:pt x="242" y="58"/>
                    </a:lnTo>
                    <a:lnTo>
                      <a:pt x="242" y="56"/>
                    </a:lnTo>
                    <a:lnTo>
                      <a:pt x="241" y="52"/>
                    </a:lnTo>
                    <a:lnTo>
                      <a:pt x="241" y="50"/>
                    </a:lnTo>
                    <a:lnTo>
                      <a:pt x="238" y="61"/>
                    </a:lnTo>
                    <a:lnTo>
                      <a:pt x="234" y="72"/>
                    </a:lnTo>
                    <a:lnTo>
                      <a:pt x="230" y="81"/>
                    </a:lnTo>
                    <a:lnTo>
                      <a:pt x="225" y="91"/>
                    </a:lnTo>
                    <a:lnTo>
                      <a:pt x="219" y="100"/>
                    </a:lnTo>
                    <a:lnTo>
                      <a:pt x="213" y="109"/>
                    </a:lnTo>
                    <a:lnTo>
                      <a:pt x="206" y="116"/>
                    </a:lnTo>
                    <a:lnTo>
                      <a:pt x="199" y="123"/>
                    </a:lnTo>
                    <a:lnTo>
                      <a:pt x="191" y="130"/>
                    </a:lnTo>
                    <a:lnTo>
                      <a:pt x="183" y="136"/>
                    </a:lnTo>
                    <a:lnTo>
                      <a:pt x="174" y="141"/>
                    </a:lnTo>
                    <a:lnTo>
                      <a:pt x="166" y="146"/>
                    </a:lnTo>
                    <a:lnTo>
                      <a:pt x="156" y="148"/>
                    </a:lnTo>
                    <a:lnTo>
                      <a:pt x="147" y="151"/>
                    </a:lnTo>
                    <a:lnTo>
                      <a:pt x="137" y="153"/>
                    </a:lnTo>
                    <a:lnTo>
                      <a:pt x="127" y="153"/>
                    </a:lnTo>
                    <a:lnTo>
                      <a:pt x="115" y="152"/>
                    </a:lnTo>
                    <a:lnTo>
                      <a:pt x="104" y="151"/>
                    </a:lnTo>
                    <a:lnTo>
                      <a:pt x="91" y="147"/>
                    </a:lnTo>
                    <a:lnTo>
                      <a:pt x="81" y="142"/>
                    </a:lnTo>
                    <a:lnTo>
                      <a:pt x="70" y="136"/>
                    </a:lnTo>
                    <a:lnTo>
                      <a:pt x="61" y="129"/>
                    </a:lnTo>
                    <a:lnTo>
                      <a:pt x="52" y="121"/>
                    </a:lnTo>
                    <a:lnTo>
                      <a:pt x="43" y="112"/>
                    </a:lnTo>
                    <a:lnTo>
                      <a:pt x="36" y="101"/>
                    </a:lnTo>
                    <a:lnTo>
                      <a:pt x="29" y="91"/>
                    </a:lnTo>
                    <a:lnTo>
                      <a:pt x="23" y="80"/>
                    </a:lnTo>
                    <a:lnTo>
                      <a:pt x="18" y="68"/>
                    </a:lnTo>
                    <a:lnTo>
                      <a:pt x="14" y="55"/>
                    </a:lnTo>
                    <a:lnTo>
                      <a:pt x="12" y="42"/>
                    </a:lnTo>
                    <a:lnTo>
                      <a:pt x="10" y="27"/>
                    </a:lnTo>
                    <a:lnTo>
                      <a:pt x="9" y="13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3"/>
                    </a:lnTo>
                    <a:lnTo>
                      <a:pt x="3" y="14"/>
                    </a:lnTo>
                    <a:lnTo>
                      <a:pt x="2" y="16"/>
                    </a:lnTo>
                    <a:lnTo>
                      <a:pt x="1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4BF9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79" name="Freeform 357"/>
              <p:cNvSpPr>
                <a:spLocks/>
              </p:cNvSpPr>
              <p:nvPr/>
            </p:nvSpPr>
            <p:spPr bwMode="auto">
              <a:xfrm>
                <a:off x="1137" y="2655"/>
                <a:ext cx="48" cy="28"/>
              </a:xfrm>
              <a:custGeom>
                <a:avLst/>
                <a:gdLst>
                  <a:gd name="T0" fmla="*/ 0 w 238"/>
                  <a:gd name="T1" fmla="*/ 3 h 169"/>
                  <a:gd name="T2" fmla="*/ 0 w 238"/>
                  <a:gd name="T3" fmla="*/ 3 h 169"/>
                  <a:gd name="T4" fmla="*/ 0 w 238"/>
                  <a:gd name="T5" fmla="*/ 4 h 169"/>
                  <a:gd name="T6" fmla="*/ 0 w 238"/>
                  <a:gd name="T7" fmla="*/ 4 h 169"/>
                  <a:gd name="T8" fmla="*/ 0 w 238"/>
                  <a:gd name="T9" fmla="*/ 6 h 169"/>
                  <a:gd name="T10" fmla="*/ 1 w 238"/>
                  <a:gd name="T11" fmla="*/ 11 h 169"/>
                  <a:gd name="T12" fmla="*/ 3 w 238"/>
                  <a:gd name="T13" fmla="*/ 15 h 169"/>
                  <a:gd name="T14" fmla="*/ 5 w 238"/>
                  <a:gd name="T15" fmla="*/ 19 h 169"/>
                  <a:gd name="T16" fmla="*/ 9 w 238"/>
                  <a:gd name="T17" fmla="*/ 23 h 169"/>
                  <a:gd name="T18" fmla="*/ 13 w 238"/>
                  <a:gd name="T19" fmla="*/ 25 h 169"/>
                  <a:gd name="T20" fmla="*/ 17 w 238"/>
                  <a:gd name="T21" fmla="*/ 27 h 169"/>
                  <a:gd name="T22" fmla="*/ 22 w 238"/>
                  <a:gd name="T23" fmla="*/ 28 h 169"/>
                  <a:gd name="T24" fmla="*/ 27 w 238"/>
                  <a:gd name="T25" fmla="*/ 28 h 169"/>
                  <a:gd name="T26" fmla="*/ 30 w 238"/>
                  <a:gd name="T27" fmla="*/ 27 h 169"/>
                  <a:gd name="T28" fmla="*/ 34 w 238"/>
                  <a:gd name="T29" fmla="*/ 26 h 169"/>
                  <a:gd name="T30" fmla="*/ 37 w 238"/>
                  <a:gd name="T31" fmla="*/ 25 h 169"/>
                  <a:gd name="T32" fmla="*/ 40 w 238"/>
                  <a:gd name="T33" fmla="*/ 22 h 169"/>
                  <a:gd name="T34" fmla="*/ 43 w 238"/>
                  <a:gd name="T35" fmla="*/ 20 h 169"/>
                  <a:gd name="T36" fmla="*/ 45 w 238"/>
                  <a:gd name="T37" fmla="*/ 17 h 169"/>
                  <a:gd name="T38" fmla="*/ 47 w 238"/>
                  <a:gd name="T39" fmla="*/ 14 h 169"/>
                  <a:gd name="T40" fmla="*/ 48 w 238"/>
                  <a:gd name="T41" fmla="*/ 11 h 169"/>
                  <a:gd name="T42" fmla="*/ 48 w 238"/>
                  <a:gd name="T43" fmla="*/ 10 h 169"/>
                  <a:gd name="T44" fmla="*/ 47 w 238"/>
                  <a:gd name="T45" fmla="*/ 9 h 169"/>
                  <a:gd name="T46" fmla="*/ 47 w 238"/>
                  <a:gd name="T47" fmla="*/ 8 h 169"/>
                  <a:gd name="T48" fmla="*/ 47 w 238"/>
                  <a:gd name="T49" fmla="*/ 10 h 169"/>
                  <a:gd name="T50" fmla="*/ 45 w 238"/>
                  <a:gd name="T51" fmla="*/ 14 h 169"/>
                  <a:gd name="T52" fmla="*/ 43 w 238"/>
                  <a:gd name="T53" fmla="*/ 17 h 169"/>
                  <a:gd name="T54" fmla="*/ 41 w 238"/>
                  <a:gd name="T55" fmla="*/ 20 h 169"/>
                  <a:gd name="T56" fmla="*/ 38 w 238"/>
                  <a:gd name="T57" fmla="*/ 22 h 169"/>
                  <a:gd name="T58" fmla="*/ 34 w 238"/>
                  <a:gd name="T59" fmla="*/ 24 h 169"/>
                  <a:gd name="T60" fmla="*/ 31 w 238"/>
                  <a:gd name="T61" fmla="*/ 26 h 169"/>
                  <a:gd name="T62" fmla="*/ 27 w 238"/>
                  <a:gd name="T63" fmla="*/ 26 h 169"/>
                  <a:gd name="T64" fmla="*/ 22 w 238"/>
                  <a:gd name="T65" fmla="*/ 26 h 169"/>
                  <a:gd name="T66" fmla="*/ 18 w 238"/>
                  <a:gd name="T67" fmla="*/ 25 h 169"/>
                  <a:gd name="T68" fmla="*/ 14 w 238"/>
                  <a:gd name="T69" fmla="*/ 24 h 169"/>
                  <a:gd name="T70" fmla="*/ 10 w 238"/>
                  <a:gd name="T71" fmla="*/ 21 h 169"/>
                  <a:gd name="T72" fmla="*/ 7 w 238"/>
                  <a:gd name="T73" fmla="*/ 18 h 169"/>
                  <a:gd name="T74" fmla="*/ 4 w 238"/>
                  <a:gd name="T75" fmla="*/ 15 h 169"/>
                  <a:gd name="T76" fmla="*/ 3 w 238"/>
                  <a:gd name="T77" fmla="*/ 10 h 169"/>
                  <a:gd name="T78" fmla="*/ 2 w 238"/>
                  <a:gd name="T79" fmla="*/ 6 h 169"/>
                  <a:gd name="T80" fmla="*/ 2 w 238"/>
                  <a:gd name="T81" fmla="*/ 3 h 169"/>
                  <a:gd name="T82" fmla="*/ 2 w 238"/>
                  <a:gd name="T83" fmla="*/ 2 h 169"/>
                  <a:gd name="T84" fmla="*/ 2 w 238"/>
                  <a:gd name="T85" fmla="*/ 1 h 169"/>
                  <a:gd name="T86" fmla="*/ 2 w 238"/>
                  <a:gd name="T87" fmla="*/ 0 h 169"/>
                  <a:gd name="T88" fmla="*/ 2 w 238"/>
                  <a:gd name="T89" fmla="*/ 0 h 169"/>
                  <a:gd name="T90" fmla="*/ 1 w 238"/>
                  <a:gd name="T91" fmla="*/ 1 h 169"/>
                  <a:gd name="T92" fmla="*/ 1 w 238"/>
                  <a:gd name="T93" fmla="*/ 1 h 169"/>
                  <a:gd name="T94" fmla="*/ 1 w 238"/>
                  <a:gd name="T95" fmla="*/ 2 h 169"/>
                  <a:gd name="T96" fmla="*/ 0 w 238"/>
                  <a:gd name="T97" fmla="*/ 2 h 169"/>
                  <a:gd name="T98" fmla="*/ 0 w 238"/>
                  <a:gd name="T99" fmla="*/ 3 h 169"/>
                  <a:gd name="T100" fmla="*/ 0 w 238"/>
                  <a:gd name="T101" fmla="*/ 3 h 169"/>
                  <a:gd name="T102" fmla="*/ 0 w 238"/>
                  <a:gd name="T103" fmla="*/ 3 h 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38"/>
                  <a:gd name="T157" fmla="*/ 0 h 169"/>
                  <a:gd name="T158" fmla="*/ 238 w 238"/>
                  <a:gd name="T159" fmla="*/ 169 h 16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38" h="169">
                    <a:moveTo>
                      <a:pt x="0" y="21"/>
                    </a:moveTo>
                    <a:lnTo>
                      <a:pt x="0" y="21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2" y="53"/>
                    </a:lnTo>
                    <a:lnTo>
                      <a:pt x="5" y="67"/>
                    </a:lnTo>
                    <a:lnTo>
                      <a:pt x="9" y="80"/>
                    </a:lnTo>
                    <a:lnTo>
                      <a:pt x="14" y="93"/>
                    </a:lnTo>
                    <a:lnTo>
                      <a:pt x="20" y="105"/>
                    </a:lnTo>
                    <a:lnTo>
                      <a:pt x="27" y="116"/>
                    </a:lnTo>
                    <a:lnTo>
                      <a:pt x="35" y="127"/>
                    </a:lnTo>
                    <a:lnTo>
                      <a:pt x="44" y="136"/>
                    </a:lnTo>
                    <a:lnTo>
                      <a:pt x="53" y="145"/>
                    </a:lnTo>
                    <a:lnTo>
                      <a:pt x="63" y="152"/>
                    </a:lnTo>
                    <a:lnTo>
                      <a:pt x="74" y="158"/>
                    </a:lnTo>
                    <a:lnTo>
                      <a:pt x="85" y="163"/>
                    </a:lnTo>
                    <a:lnTo>
                      <a:pt x="98" y="166"/>
                    </a:lnTo>
                    <a:lnTo>
                      <a:pt x="110" y="169"/>
                    </a:lnTo>
                    <a:lnTo>
                      <a:pt x="122" y="169"/>
                    </a:lnTo>
                    <a:lnTo>
                      <a:pt x="132" y="169"/>
                    </a:lnTo>
                    <a:lnTo>
                      <a:pt x="141" y="168"/>
                    </a:lnTo>
                    <a:lnTo>
                      <a:pt x="151" y="165"/>
                    </a:lnTo>
                    <a:lnTo>
                      <a:pt x="160" y="162"/>
                    </a:lnTo>
                    <a:lnTo>
                      <a:pt x="169" y="158"/>
                    </a:lnTo>
                    <a:lnTo>
                      <a:pt x="177" y="153"/>
                    </a:lnTo>
                    <a:lnTo>
                      <a:pt x="185" y="148"/>
                    </a:lnTo>
                    <a:lnTo>
                      <a:pt x="193" y="142"/>
                    </a:lnTo>
                    <a:lnTo>
                      <a:pt x="200" y="135"/>
                    </a:lnTo>
                    <a:lnTo>
                      <a:pt x="207" y="128"/>
                    </a:lnTo>
                    <a:lnTo>
                      <a:pt x="213" y="120"/>
                    </a:lnTo>
                    <a:lnTo>
                      <a:pt x="220" y="111"/>
                    </a:lnTo>
                    <a:lnTo>
                      <a:pt x="225" y="103"/>
                    </a:lnTo>
                    <a:lnTo>
                      <a:pt x="230" y="93"/>
                    </a:lnTo>
                    <a:lnTo>
                      <a:pt x="234" y="83"/>
                    </a:lnTo>
                    <a:lnTo>
                      <a:pt x="238" y="73"/>
                    </a:lnTo>
                    <a:lnTo>
                      <a:pt x="237" y="69"/>
                    </a:lnTo>
                    <a:lnTo>
                      <a:pt x="237" y="67"/>
                    </a:lnTo>
                    <a:lnTo>
                      <a:pt x="236" y="63"/>
                    </a:lnTo>
                    <a:lnTo>
                      <a:pt x="236" y="61"/>
                    </a:lnTo>
                    <a:lnTo>
                      <a:pt x="235" y="57"/>
                    </a:lnTo>
                    <a:lnTo>
                      <a:pt x="235" y="55"/>
                    </a:lnTo>
                    <a:lnTo>
                      <a:pt x="234" y="51"/>
                    </a:lnTo>
                    <a:lnTo>
                      <a:pt x="234" y="49"/>
                    </a:lnTo>
                    <a:lnTo>
                      <a:pt x="231" y="61"/>
                    </a:lnTo>
                    <a:lnTo>
                      <a:pt x="228" y="72"/>
                    </a:lnTo>
                    <a:lnTo>
                      <a:pt x="224" y="83"/>
                    </a:lnTo>
                    <a:lnTo>
                      <a:pt x="220" y="92"/>
                    </a:lnTo>
                    <a:lnTo>
                      <a:pt x="214" y="102"/>
                    </a:lnTo>
                    <a:lnTo>
                      <a:pt x="208" y="111"/>
                    </a:lnTo>
                    <a:lnTo>
                      <a:pt x="201" y="120"/>
                    </a:lnTo>
                    <a:lnTo>
                      <a:pt x="194" y="127"/>
                    </a:lnTo>
                    <a:lnTo>
                      <a:pt x="187" y="134"/>
                    </a:lnTo>
                    <a:lnTo>
                      <a:pt x="179" y="140"/>
                    </a:lnTo>
                    <a:lnTo>
                      <a:pt x="170" y="146"/>
                    </a:lnTo>
                    <a:lnTo>
                      <a:pt x="161" y="151"/>
                    </a:lnTo>
                    <a:lnTo>
                      <a:pt x="152" y="154"/>
                    </a:lnTo>
                    <a:lnTo>
                      <a:pt x="142" y="157"/>
                    </a:lnTo>
                    <a:lnTo>
                      <a:pt x="132" y="158"/>
                    </a:lnTo>
                    <a:lnTo>
                      <a:pt x="122" y="158"/>
                    </a:lnTo>
                    <a:lnTo>
                      <a:pt x="111" y="158"/>
                    </a:lnTo>
                    <a:lnTo>
                      <a:pt x="99" y="156"/>
                    </a:lnTo>
                    <a:lnTo>
                      <a:pt x="88" y="152"/>
                    </a:lnTo>
                    <a:lnTo>
                      <a:pt x="77" y="148"/>
                    </a:lnTo>
                    <a:lnTo>
                      <a:pt x="67" y="142"/>
                    </a:lnTo>
                    <a:lnTo>
                      <a:pt x="58" y="135"/>
                    </a:lnTo>
                    <a:lnTo>
                      <a:pt x="50" y="128"/>
                    </a:lnTo>
                    <a:lnTo>
                      <a:pt x="42" y="120"/>
                    </a:lnTo>
                    <a:lnTo>
                      <a:pt x="34" y="110"/>
                    </a:lnTo>
                    <a:lnTo>
                      <a:pt x="28" y="99"/>
                    </a:lnTo>
                    <a:lnTo>
                      <a:pt x="22" y="89"/>
                    </a:lnTo>
                    <a:lnTo>
                      <a:pt x="18" y="77"/>
                    </a:lnTo>
                    <a:lnTo>
                      <a:pt x="14" y="63"/>
                    </a:lnTo>
                    <a:lnTo>
                      <a:pt x="11" y="51"/>
                    </a:lnTo>
                    <a:lnTo>
                      <a:pt x="9" y="37"/>
                    </a:lnTo>
                    <a:lnTo>
                      <a:pt x="9" y="24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5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10" y="0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7"/>
                    </a:lnTo>
                    <a:lnTo>
                      <a:pt x="5" y="9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5C19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80" name="Freeform 358"/>
              <p:cNvSpPr>
                <a:spLocks/>
              </p:cNvSpPr>
              <p:nvPr/>
            </p:nvSpPr>
            <p:spPr bwMode="auto">
              <a:xfrm>
                <a:off x="1138" y="2654"/>
                <a:ext cx="46" cy="29"/>
              </a:xfrm>
              <a:custGeom>
                <a:avLst/>
                <a:gdLst>
                  <a:gd name="T0" fmla="*/ 0 w 232"/>
                  <a:gd name="T1" fmla="*/ 4 h 174"/>
                  <a:gd name="T2" fmla="*/ 0 w 232"/>
                  <a:gd name="T3" fmla="*/ 4 h 174"/>
                  <a:gd name="T4" fmla="*/ 0 w 232"/>
                  <a:gd name="T5" fmla="*/ 5 h 174"/>
                  <a:gd name="T6" fmla="*/ 0 w 232"/>
                  <a:gd name="T7" fmla="*/ 6 h 174"/>
                  <a:gd name="T8" fmla="*/ 0 w 232"/>
                  <a:gd name="T9" fmla="*/ 8 h 174"/>
                  <a:gd name="T10" fmla="*/ 1 w 232"/>
                  <a:gd name="T11" fmla="*/ 13 h 174"/>
                  <a:gd name="T12" fmla="*/ 3 w 232"/>
                  <a:gd name="T13" fmla="*/ 17 h 174"/>
                  <a:gd name="T14" fmla="*/ 5 w 232"/>
                  <a:gd name="T15" fmla="*/ 20 h 174"/>
                  <a:gd name="T16" fmla="*/ 9 w 232"/>
                  <a:gd name="T17" fmla="*/ 24 h 174"/>
                  <a:gd name="T18" fmla="*/ 12 w 232"/>
                  <a:gd name="T19" fmla="*/ 26 h 174"/>
                  <a:gd name="T20" fmla="*/ 16 w 232"/>
                  <a:gd name="T21" fmla="*/ 28 h 174"/>
                  <a:gd name="T22" fmla="*/ 21 w 232"/>
                  <a:gd name="T23" fmla="*/ 29 h 174"/>
                  <a:gd name="T24" fmla="*/ 25 w 232"/>
                  <a:gd name="T25" fmla="*/ 29 h 174"/>
                  <a:gd name="T26" fmla="*/ 29 w 232"/>
                  <a:gd name="T27" fmla="*/ 28 h 174"/>
                  <a:gd name="T28" fmla="*/ 33 w 232"/>
                  <a:gd name="T29" fmla="*/ 27 h 174"/>
                  <a:gd name="T30" fmla="*/ 36 w 232"/>
                  <a:gd name="T31" fmla="*/ 25 h 174"/>
                  <a:gd name="T32" fmla="*/ 39 w 232"/>
                  <a:gd name="T33" fmla="*/ 23 h 174"/>
                  <a:gd name="T34" fmla="*/ 42 w 232"/>
                  <a:gd name="T35" fmla="*/ 20 h 174"/>
                  <a:gd name="T36" fmla="*/ 44 w 232"/>
                  <a:gd name="T37" fmla="*/ 17 h 174"/>
                  <a:gd name="T38" fmla="*/ 45 w 232"/>
                  <a:gd name="T39" fmla="*/ 14 h 174"/>
                  <a:gd name="T40" fmla="*/ 46 w 232"/>
                  <a:gd name="T41" fmla="*/ 11 h 174"/>
                  <a:gd name="T42" fmla="*/ 46 w 232"/>
                  <a:gd name="T43" fmla="*/ 10 h 174"/>
                  <a:gd name="T44" fmla="*/ 45 w 232"/>
                  <a:gd name="T45" fmla="*/ 9 h 174"/>
                  <a:gd name="T46" fmla="*/ 45 w 232"/>
                  <a:gd name="T47" fmla="*/ 8 h 174"/>
                  <a:gd name="T48" fmla="*/ 45 w 232"/>
                  <a:gd name="T49" fmla="*/ 10 h 174"/>
                  <a:gd name="T50" fmla="*/ 43 w 232"/>
                  <a:gd name="T51" fmla="*/ 14 h 174"/>
                  <a:gd name="T52" fmla="*/ 41 w 232"/>
                  <a:gd name="T53" fmla="*/ 17 h 174"/>
                  <a:gd name="T54" fmla="*/ 39 w 232"/>
                  <a:gd name="T55" fmla="*/ 20 h 174"/>
                  <a:gd name="T56" fmla="*/ 36 w 232"/>
                  <a:gd name="T57" fmla="*/ 23 h 174"/>
                  <a:gd name="T58" fmla="*/ 33 w 232"/>
                  <a:gd name="T59" fmla="*/ 25 h 174"/>
                  <a:gd name="T60" fmla="*/ 29 w 232"/>
                  <a:gd name="T61" fmla="*/ 26 h 174"/>
                  <a:gd name="T62" fmla="*/ 25 w 232"/>
                  <a:gd name="T63" fmla="*/ 27 h 174"/>
                  <a:gd name="T64" fmla="*/ 21 w 232"/>
                  <a:gd name="T65" fmla="*/ 27 h 174"/>
                  <a:gd name="T66" fmla="*/ 17 w 232"/>
                  <a:gd name="T67" fmla="*/ 26 h 174"/>
                  <a:gd name="T68" fmla="*/ 13 w 232"/>
                  <a:gd name="T69" fmla="*/ 25 h 174"/>
                  <a:gd name="T70" fmla="*/ 10 w 232"/>
                  <a:gd name="T71" fmla="*/ 22 h 174"/>
                  <a:gd name="T72" fmla="*/ 7 w 232"/>
                  <a:gd name="T73" fmla="*/ 19 h 174"/>
                  <a:gd name="T74" fmla="*/ 4 w 232"/>
                  <a:gd name="T75" fmla="*/ 16 h 174"/>
                  <a:gd name="T76" fmla="*/ 3 w 232"/>
                  <a:gd name="T77" fmla="*/ 12 h 174"/>
                  <a:gd name="T78" fmla="*/ 2 w 232"/>
                  <a:gd name="T79" fmla="*/ 8 h 174"/>
                  <a:gd name="T80" fmla="*/ 2 w 232"/>
                  <a:gd name="T81" fmla="*/ 5 h 174"/>
                  <a:gd name="T82" fmla="*/ 2 w 232"/>
                  <a:gd name="T83" fmla="*/ 4 h 174"/>
                  <a:gd name="T84" fmla="*/ 2 w 232"/>
                  <a:gd name="T85" fmla="*/ 2 h 174"/>
                  <a:gd name="T86" fmla="*/ 2 w 232"/>
                  <a:gd name="T87" fmla="*/ 1 h 174"/>
                  <a:gd name="T88" fmla="*/ 2 w 232"/>
                  <a:gd name="T89" fmla="*/ 0 h 174"/>
                  <a:gd name="T90" fmla="*/ 2 w 232"/>
                  <a:gd name="T91" fmla="*/ 1 h 174"/>
                  <a:gd name="T92" fmla="*/ 1 w 232"/>
                  <a:gd name="T93" fmla="*/ 2 h 174"/>
                  <a:gd name="T94" fmla="*/ 0 w 232"/>
                  <a:gd name="T95" fmla="*/ 3 h 17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2"/>
                  <a:gd name="T145" fmla="*/ 0 h 174"/>
                  <a:gd name="T146" fmla="*/ 232 w 232"/>
                  <a:gd name="T147" fmla="*/ 174 h 17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2" h="174">
                    <a:moveTo>
                      <a:pt x="1" y="21"/>
                    </a:moveTo>
                    <a:lnTo>
                      <a:pt x="1" y="22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1" y="48"/>
                    </a:lnTo>
                    <a:lnTo>
                      <a:pt x="3" y="63"/>
                    </a:lnTo>
                    <a:lnTo>
                      <a:pt x="5" y="76"/>
                    </a:lnTo>
                    <a:lnTo>
                      <a:pt x="9" y="89"/>
                    </a:lnTo>
                    <a:lnTo>
                      <a:pt x="14" y="101"/>
                    </a:lnTo>
                    <a:lnTo>
                      <a:pt x="20" y="112"/>
                    </a:lnTo>
                    <a:lnTo>
                      <a:pt x="27" y="122"/>
                    </a:lnTo>
                    <a:lnTo>
                      <a:pt x="34" y="133"/>
                    </a:lnTo>
                    <a:lnTo>
                      <a:pt x="43" y="142"/>
                    </a:lnTo>
                    <a:lnTo>
                      <a:pt x="52" y="150"/>
                    </a:lnTo>
                    <a:lnTo>
                      <a:pt x="61" y="157"/>
                    </a:lnTo>
                    <a:lnTo>
                      <a:pt x="72" y="163"/>
                    </a:lnTo>
                    <a:lnTo>
                      <a:pt x="82" y="168"/>
                    </a:lnTo>
                    <a:lnTo>
                      <a:pt x="95" y="172"/>
                    </a:lnTo>
                    <a:lnTo>
                      <a:pt x="106" y="173"/>
                    </a:lnTo>
                    <a:lnTo>
                      <a:pt x="118" y="174"/>
                    </a:lnTo>
                    <a:lnTo>
                      <a:pt x="128" y="174"/>
                    </a:lnTo>
                    <a:lnTo>
                      <a:pt x="138" y="172"/>
                    </a:lnTo>
                    <a:lnTo>
                      <a:pt x="147" y="169"/>
                    </a:lnTo>
                    <a:lnTo>
                      <a:pt x="157" y="167"/>
                    </a:lnTo>
                    <a:lnTo>
                      <a:pt x="165" y="162"/>
                    </a:lnTo>
                    <a:lnTo>
                      <a:pt x="174" y="157"/>
                    </a:lnTo>
                    <a:lnTo>
                      <a:pt x="182" y="151"/>
                    </a:lnTo>
                    <a:lnTo>
                      <a:pt x="190" y="145"/>
                    </a:lnTo>
                    <a:lnTo>
                      <a:pt x="197" y="137"/>
                    </a:lnTo>
                    <a:lnTo>
                      <a:pt x="204" y="130"/>
                    </a:lnTo>
                    <a:lnTo>
                      <a:pt x="210" y="121"/>
                    </a:lnTo>
                    <a:lnTo>
                      <a:pt x="216" y="112"/>
                    </a:lnTo>
                    <a:lnTo>
                      <a:pt x="221" y="102"/>
                    </a:lnTo>
                    <a:lnTo>
                      <a:pt x="225" y="93"/>
                    </a:lnTo>
                    <a:lnTo>
                      <a:pt x="229" y="82"/>
                    </a:lnTo>
                    <a:lnTo>
                      <a:pt x="232" y="71"/>
                    </a:lnTo>
                    <a:lnTo>
                      <a:pt x="231" y="67"/>
                    </a:lnTo>
                    <a:lnTo>
                      <a:pt x="231" y="65"/>
                    </a:lnTo>
                    <a:lnTo>
                      <a:pt x="230" y="61"/>
                    </a:lnTo>
                    <a:lnTo>
                      <a:pt x="230" y="59"/>
                    </a:lnTo>
                    <a:lnTo>
                      <a:pt x="229" y="55"/>
                    </a:lnTo>
                    <a:lnTo>
                      <a:pt x="228" y="53"/>
                    </a:lnTo>
                    <a:lnTo>
                      <a:pt x="227" y="51"/>
                    </a:lnTo>
                    <a:lnTo>
                      <a:pt x="226" y="47"/>
                    </a:lnTo>
                    <a:lnTo>
                      <a:pt x="225" y="59"/>
                    </a:lnTo>
                    <a:lnTo>
                      <a:pt x="223" y="71"/>
                    </a:lnTo>
                    <a:lnTo>
                      <a:pt x="219" y="82"/>
                    </a:lnTo>
                    <a:lnTo>
                      <a:pt x="215" y="93"/>
                    </a:lnTo>
                    <a:lnTo>
                      <a:pt x="209" y="103"/>
                    </a:lnTo>
                    <a:lnTo>
                      <a:pt x="204" y="113"/>
                    </a:lnTo>
                    <a:lnTo>
                      <a:pt x="197" y="121"/>
                    </a:lnTo>
                    <a:lnTo>
                      <a:pt x="191" y="130"/>
                    </a:lnTo>
                    <a:lnTo>
                      <a:pt x="183" y="137"/>
                    </a:lnTo>
                    <a:lnTo>
                      <a:pt x="175" y="144"/>
                    </a:lnTo>
                    <a:lnTo>
                      <a:pt x="167" y="149"/>
                    </a:lnTo>
                    <a:lnTo>
                      <a:pt x="158" y="155"/>
                    </a:lnTo>
                    <a:lnTo>
                      <a:pt x="148" y="158"/>
                    </a:lnTo>
                    <a:lnTo>
                      <a:pt x="139" y="161"/>
                    </a:lnTo>
                    <a:lnTo>
                      <a:pt x="128" y="162"/>
                    </a:lnTo>
                    <a:lnTo>
                      <a:pt x="118" y="163"/>
                    </a:lnTo>
                    <a:lnTo>
                      <a:pt x="107" y="162"/>
                    </a:lnTo>
                    <a:lnTo>
                      <a:pt x="96" y="161"/>
                    </a:lnTo>
                    <a:lnTo>
                      <a:pt x="85" y="157"/>
                    </a:lnTo>
                    <a:lnTo>
                      <a:pt x="75" y="152"/>
                    </a:lnTo>
                    <a:lnTo>
                      <a:pt x="66" y="148"/>
                    </a:lnTo>
                    <a:lnTo>
                      <a:pt x="57" y="142"/>
                    </a:lnTo>
                    <a:lnTo>
                      <a:pt x="48" y="133"/>
                    </a:lnTo>
                    <a:lnTo>
                      <a:pt x="41" y="125"/>
                    </a:lnTo>
                    <a:lnTo>
                      <a:pt x="34" y="116"/>
                    </a:lnTo>
                    <a:lnTo>
                      <a:pt x="28" y="106"/>
                    </a:lnTo>
                    <a:lnTo>
                      <a:pt x="22" y="95"/>
                    </a:lnTo>
                    <a:lnTo>
                      <a:pt x="18" y="84"/>
                    </a:lnTo>
                    <a:lnTo>
                      <a:pt x="14" y="72"/>
                    </a:lnTo>
                    <a:lnTo>
                      <a:pt x="11" y="60"/>
                    </a:lnTo>
                    <a:lnTo>
                      <a:pt x="10" y="47"/>
                    </a:lnTo>
                    <a:lnTo>
                      <a:pt x="9" y="34"/>
                    </a:lnTo>
                    <a:lnTo>
                      <a:pt x="9" y="29"/>
                    </a:lnTo>
                    <a:lnTo>
                      <a:pt x="9" y="25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11" y="13"/>
                    </a:lnTo>
                    <a:lnTo>
                      <a:pt x="11" y="9"/>
                    </a:lnTo>
                    <a:lnTo>
                      <a:pt x="12" y="5"/>
                    </a:lnTo>
                    <a:lnTo>
                      <a:pt x="13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6" y="10"/>
                    </a:lnTo>
                    <a:lnTo>
                      <a:pt x="5" y="12"/>
                    </a:lnTo>
                    <a:lnTo>
                      <a:pt x="4" y="15"/>
                    </a:lnTo>
                    <a:lnTo>
                      <a:pt x="2" y="18"/>
                    </a:ln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F5C3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81" name="Freeform 359"/>
              <p:cNvSpPr>
                <a:spLocks/>
              </p:cNvSpPr>
              <p:nvPr/>
            </p:nvSpPr>
            <p:spPr bwMode="auto">
              <a:xfrm>
                <a:off x="1139" y="2652"/>
                <a:ext cx="45" cy="30"/>
              </a:xfrm>
              <a:custGeom>
                <a:avLst/>
                <a:gdLst>
                  <a:gd name="T0" fmla="*/ 0 w 225"/>
                  <a:gd name="T1" fmla="*/ 4 h 176"/>
                  <a:gd name="T2" fmla="*/ 0 w 225"/>
                  <a:gd name="T3" fmla="*/ 5 h 176"/>
                  <a:gd name="T4" fmla="*/ 0 w 225"/>
                  <a:gd name="T5" fmla="*/ 6 h 176"/>
                  <a:gd name="T6" fmla="*/ 0 w 225"/>
                  <a:gd name="T7" fmla="*/ 6 h 176"/>
                  <a:gd name="T8" fmla="*/ 0 w 225"/>
                  <a:gd name="T9" fmla="*/ 9 h 176"/>
                  <a:gd name="T10" fmla="*/ 1 w 225"/>
                  <a:gd name="T11" fmla="*/ 14 h 176"/>
                  <a:gd name="T12" fmla="*/ 3 w 225"/>
                  <a:gd name="T13" fmla="*/ 18 h 176"/>
                  <a:gd name="T14" fmla="*/ 5 w 225"/>
                  <a:gd name="T15" fmla="*/ 22 h 176"/>
                  <a:gd name="T16" fmla="*/ 8 w 225"/>
                  <a:gd name="T17" fmla="*/ 25 h 176"/>
                  <a:gd name="T18" fmla="*/ 12 w 225"/>
                  <a:gd name="T19" fmla="*/ 27 h 176"/>
                  <a:gd name="T20" fmla="*/ 16 w 225"/>
                  <a:gd name="T21" fmla="*/ 29 h 176"/>
                  <a:gd name="T22" fmla="*/ 20 w 225"/>
                  <a:gd name="T23" fmla="*/ 30 h 176"/>
                  <a:gd name="T24" fmla="*/ 25 w 225"/>
                  <a:gd name="T25" fmla="*/ 30 h 176"/>
                  <a:gd name="T26" fmla="*/ 29 w 225"/>
                  <a:gd name="T27" fmla="*/ 29 h 176"/>
                  <a:gd name="T28" fmla="*/ 32 w 225"/>
                  <a:gd name="T29" fmla="*/ 28 h 176"/>
                  <a:gd name="T30" fmla="*/ 36 w 225"/>
                  <a:gd name="T31" fmla="*/ 26 h 176"/>
                  <a:gd name="T32" fmla="*/ 38 w 225"/>
                  <a:gd name="T33" fmla="*/ 24 h 176"/>
                  <a:gd name="T34" fmla="*/ 41 w 225"/>
                  <a:gd name="T35" fmla="*/ 20 h 176"/>
                  <a:gd name="T36" fmla="*/ 43 w 225"/>
                  <a:gd name="T37" fmla="*/ 17 h 176"/>
                  <a:gd name="T38" fmla="*/ 44 w 225"/>
                  <a:gd name="T39" fmla="*/ 13 h 176"/>
                  <a:gd name="T40" fmla="*/ 45 w 225"/>
                  <a:gd name="T41" fmla="*/ 11 h 176"/>
                  <a:gd name="T42" fmla="*/ 44 w 225"/>
                  <a:gd name="T43" fmla="*/ 10 h 176"/>
                  <a:gd name="T44" fmla="*/ 44 w 225"/>
                  <a:gd name="T45" fmla="*/ 9 h 176"/>
                  <a:gd name="T46" fmla="*/ 44 w 225"/>
                  <a:gd name="T47" fmla="*/ 8 h 176"/>
                  <a:gd name="T48" fmla="*/ 43 w 225"/>
                  <a:gd name="T49" fmla="*/ 10 h 176"/>
                  <a:gd name="T50" fmla="*/ 42 w 225"/>
                  <a:gd name="T51" fmla="*/ 14 h 176"/>
                  <a:gd name="T52" fmla="*/ 41 w 225"/>
                  <a:gd name="T53" fmla="*/ 17 h 176"/>
                  <a:gd name="T54" fmla="*/ 38 w 225"/>
                  <a:gd name="T55" fmla="*/ 21 h 176"/>
                  <a:gd name="T56" fmla="*/ 36 w 225"/>
                  <a:gd name="T57" fmla="*/ 24 h 176"/>
                  <a:gd name="T58" fmla="*/ 32 w 225"/>
                  <a:gd name="T59" fmla="*/ 26 h 176"/>
                  <a:gd name="T60" fmla="*/ 29 w 225"/>
                  <a:gd name="T61" fmla="*/ 27 h 176"/>
                  <a:gd name="T62" fmla="*/ 25 w 225"/>
                  <a:gd name="T63" fmla="*/ 28 h 176"/>
                  <a:gd name="T64" fmla="*/ 21 w 225"/>
                  <a:gd name="T65" fmla="*/ 28 h 176"/>
                  <a:gd name="T66" fmla="*/ 16 w 225"/>
                  <a:gd name="T67" fmla="*/ 27 h 176"/>
                  <a:gd name="T68" fmla="*/ 13 w 225"/>
                  <a:gd name="T69" fmla="*/ 26 h 176"/>
                  <a:gd name="T70" fmla="*/ 9 w 225"/>
                  <a:gd name="T71" fmla="*/ 24 h 176"/>
                  <a:gd name="T72" fmla="*/ 6 w 225"/>
                  <a:gd name="T73" fmla="*/ 21 h 176"/>
                  <a:gd name="T74" fmla="*/ 4 w 225"/>
                  <a:gd name="T75" fmla="*/ 17 h 176"/>
                  <a:gd name="T76" fmla="*/ 3 w 225"/>
                  <a:gd name="T77" fmla="*/ 13 h 176"/>
                  <a:gd name="T78" fmla="*/ 2 w 225"/>
                  <a:gd name="T79" fmla="*/ 9 h 176"/>
                  <a:gd name="T80" fmla="*/ 2 w 225"/>
                  <a:gd name="T81" fmla="*/ 6 h 176"/>
                  <a:gd name="T82" fmla="*/ 2 w 225"/>
                  <a:gd name="T83" fmla="*/ 4 h 176"/>
                  <a:gd name="T84" fmla="*/ 2 w 225"/>
                  <a:gd name="T85" fmla="*/ 3 h 176"/>
                  <a:gd name="T86" fmla="*/ 3 w 225"/>
                  <a:gd name="T87" fmla="*/ 1 h 176"/>
                  <a:gd name="T88" fmla="*/ 3 w 225"/>
                  <a:gd name="T89" fmla="*/ 0 h 176"/>
                  <a:gd name="T90" fmla="*/ 2 w 225"/>
                  <a:gd name="T91" fmla="*/ 1 h 176"/>
                  <a:gd name="T92" fmla="*/ 1 w 225"/>
                  <a:gd name="T93" fmla="*/ 2 h 176"/>
                  <a:gd name="T94" fmla="*/ 1 w 225"/>
                  <a:gd name="T95" fmla="*/ 3 h 17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25"/>
                  <a:gd name="T145" fmla="*/ 0 h 176"/>
                  <a:gd name="T146" fmla="*/ 225 w 225"/>
                  <a:gd name="T147" fmla="*/ 176 h 17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25" h="176">
                    <a:moveTo>
                      <a:pt x="1" y="18"/>
                    </a:moveTo>
                    <a:lnTo>
                      <a:pt x="1" y="21"/>
                    </a:lnTo>
                    <a:lnTo>
                      <a:pt x="1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55"/>
                    </a:lnTo>
                    <a:lnTo>
                      <a:pt x="2" y="69"/>
                    </a:lnTo>
                    <a:lnTo>
                      <a:pt x="5" y="81"/>
                    </a:lnTo>
                    <a:lnTo>
                      <a:pt x="9" y="95"/>
                    </a:lnTo>
                    <a:lnTo>
                      <a:pt x="13" y="107"/>
                    </a:lnTo>
                    <a:lnTo>
                      <a:pt x="19" y="117"/>
                    </a:lnTo>
                    <a:lnTo>
                      <a:pt x="25" y="128"/>
                    </a:lnTo>
                    <a:lnTo>
                      <a:pt x="33" y="138"/>
                    </a:lnTo>
                    <a:lnTo>
                      <a:pt x="41" y="146"/>
                    </a:lnTo>
                    <a:lnTo>
                      <a:pt x="49" y="153"/>
                    </a:lnTo>
                    <a:lnTo>
                      <a:pt x="59" y="160"/>
                    </a:lnTo>
                    <a:lnTo>
                      <a:pt x="68" y="166"/>
                    </a:lnTo>
                    <a:lnTo>
                      <a:pt x="79" y="170"/>
                    </a:lnTo>
                    <a:lnTo>
                      <a:pt x="90" y="174"/>
                    </a:lnTo>
                    <a:lnTo>
                      <a:pt x="102" y="176"/>
                    </a:lnTo>
                    <a:lnTo>
                      <a:pt x="113" y="176"/>
                    </a:lnTo>
                    <a:lnTo>
                      <a:pt x="123" y="176"/>
                    </a:lnTo>
                    <a:lnTo>
                      <a:pt x="133" y="175"/>
                    </a:lnTo>
                    <a:lnTo>
                      <a:pt x="143" y="172"/>
                    </a:lnTo>
                    <a:lnTo>
                      <a:pt x="152" y="169"/>
                    </a:lnTo>
                    <a:lnTo>
                      <a:pt x="161" y="164"/>
                    </a:lnTo>
                    <a:lnTo>
                      <a:pt x="170" y="158"/>
                    </a:lnTo>
                    <a:lnTo>
                      <a:pt x="178" y="152"/>
                    </a:lnTo>
                    <a:lnTo>
                      <a:pt x="185" y="145"/>
                    </a:lnTo>
                    <a:lnTo>
                      <a:pt x="192" y="138"/>
                    </a:lnTo>
                    <a:lnTo>
                      <a:pt x="199" y="129"/>
                    </a:lnTo>
                    <a:lnTo>
                      <a:pt x="205" y="120"/>
                    </a:lnTo>
                    <a:lnTo>
                      <a:pt x="211" y="110"/>
                    </a:lnTo>
                    <a:lnTo>
                      <a:pt x="215" y="101"/>
                    </a:lnTo>
                    <a:lnTo>
                      <a:pt x="219" y="90"/>
                    </a:lnTo>
                    <a:lnTo>
                      <a:pt x="222" y="79"/>
                    </a:lnTo>
                    <a:lnTo>
                      <a:pt x="225" y="67"/>
                    </a:lnTo>
                    <a:lnTo>
                      <a:pt x="224" y="63"/>
                    </a:lnTo>
                    <a:lnTo>
                      <a:pt x="223" y="61"/>
                    </a:lnTo>
                    <a:lnTo>
                      <a:pt x="222" y="59"/>
                    </a:lnTo>
                    <a:lnTo>
                      <a:pt x="221" y="55"/>
                    </a:lnTo>
                    <a:lnTo>
                      <a:pt x="221" y="53"/>
                    </a:lnTo>
                    <a:lnTo>
                      <a:pt x="220" y="49"/>
                    </a:lnTo>
                    <a:lnTo>
                      <a:pt x="219" y="47"/>
                    </a:lnTo>
                    <a:lnTo>
                      <a:pt x="218" y="44"/>
                    </a:lnTo>
                    <a:lnTo>
                      <a:pt x="217" y="56"/>
                    </a:lnTo>
                    <a:lnTo>
                      <a:pt x="215" y="68"/>
                    </a:lnTo>
                    <a:lnTo>
                      <a:pt x="212" y="80"/>
                    </a:lnTo>
                    <a:lnTo>
                      <a:pt x="209" y="91"/>
                    </a:lnTo>
                    <a:lnTo>
                      <a:pt x="203" y="102"/>
                    </a:lnTo>
                    <a:lnTo>
                      <a:pt x="198" y="113"/>
                    </a:lnTo>
                    <a:lnTo>
                      <a:pt x="192" y="122"/>
                    </a:lnTo>
                    <a:lnTo>
                      <a:pt x="186" y="130"/>
                    </a:lnTo>
                    <a:lnTo>
                      <a:pt x="178" y="138"/>
                    </a:lnTo>
                    <a:lnTo>
                      <a:pt x="170" y="145"/>
                    </a:lnTo>
                    <a:lnTo>
                      <a:pt x="162" y="151"/>
                    </a:lnTo>
                    <a:lnTo>
                      <a:pt x="153" y="157"/>
                    </a:lnTo>
                    <a:lnTo>
                      <a:pt x="144" y="160"/>
                    </a:lnTo>
                    <a:lnTo>
                      <a:pt x="134" y="163"/>
                    </a:lnTo>
                    <a:lnTo>
                      <a:pt x="124" y="165"/>
                    </a:lnTo>
                    <a:lnTo>
                      <a:pt x="113" y="165"/>
                    </a:lnTo>
                    <a:lnTo>
                      <a:pt x="103" y="165"/>
                    </a:lnTo>
                    <a:lnTo>
                      <a:pt x="92" y="163"/>
                    </a:lnTo>
                    <a:lnTo>
                      <a:pt x="81" y="160"/>
                    </a:lnTo>
                    <a:lnTo>
                      <a:pt x="72" y="156"/>
                    </a:lnTo>
                    <a:lnTo>
                      <a:pt x="63" y="151"/>
                    </a:lnTo>
                    <a:lnTo>
                      <a:pt x="54" y="145"/>
                    </a:lnTo>
                    <a:lnTo>
                      <a:pt x="46" y="138"/>
                    </a:lnTo>
                    <a:lnTo>
                      <a:pt x="39" y="129"/>
                    </a:lnTo>
                    <a:lnTo>
                      <a:pt x="32" y="121"/>
                    </a:lnTo>
                    <a:lnTo>
                      <a:pt x="26" y="111"/>
                    </a:lnTo>
                    <a:lnTo>
                      <a:pt x="21" y="101"/>
                    </a:lnTo>
                    <a:lnTo>
                      <a:pt x="17" y="90"/>
                    </a:lnTo>
                    <a:lnTo>
                      <a:pt x="13" y="79"/>
                    </a:lnTo>
                    <a:lnTo>
                      <a:pt x="11" y="67"/>
                    </a:lnTo>
                    <a:lnTo>
                      <a:pt x="9" y="55"/>
                    </a:lnTo>
                    <a:lnTo>
                      <a:pt x="9" y="42"/>
                    </a:lnTo>
                    <a:lnTo>
                      <a:pt x="9" y="36"/>
                    </a:lnTo>
                    <a:lnTo>
                      <a:pt x="9" y="31"/>
                    </a:lnTo>
                    <a:lnTo>
                      <a:pt x="10" y="25"/>
                    </a:lnTo>
                    <a:lnTo>
                      <a:pt x="10" y="20"/>
                    </a:lnTo>
                    <a:lnTo>
                      <a:pt x="11" y="15"/>
                    </a:lnTo>
                    <a:lnTo>
                      <a:pt x="12" y="9"/>
                    </a:lnTo>
                    <a:lnTo>
                      <a:pt x="13" y="5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1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5" y="13"/>
                    </a:lnTo>
                    <a:lnTo>
                      <a:pt x="3" y="15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F5C6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82" name="Freeform 360"/>
              <p:cNvSpPr>
                <a:spLocks/>
              </p:cNvSpPr>
              <p:nvPr/>
            </p:nvSpPr>
            <p:spPr bwMode="auto">
              <a:xfrm>
                <a:off x="1140" y="2651"/>
                <a:ext cx="43" cy="30"/>
              </a:xfrm>
              <a:custGeom>
                <a:avLst/>
                <a:gdLst>
                  <a:gd name="T0" fmla="*/ 1 w 217"/>
                  <a:gd name="T1" fmla="*/ 4 h 180"/>
                  <a:gd name="T2" fmla="*/ 0 w 217"/>
                  <a:gd name="T3" fmla="*/ 5 h 180"/>
                  <a:gd name="T4" fmla="*/ 0 w 217"/>
                  <a:gd name="T5" fmla="*/ 6 h 180"/>
                  <a:gd name="T6" fmla="*/ 0 w 217"/>
                  <a:gd name="T7" fmla="*/ 8 h 180"/>
                  <a:gd name="T8" fmla="*/ 0 w 217"/>
                  <a:gd name="T9" fmla="*/ 11 h 180"/>
                  <a:gd name="T10" fmla="*/ 1 w 217"/>
                  <a:gd name="T11" fmla="*/ 15 h 180"/>
                  <a:gd name="T12" fmla="*/ 3 w 217"/>
                  <a:gd name="T13" fmla="*/ 19 h 180"/>
                  <a:gd name="T14" fmla="*/ 5 w 217"/>
                  <a:gd name="T15" fmla="*/ 22 h 180"/>
                  <a:gd name="T16" fmla="*/ 8 w 217"/>
                  <a:gd name="T17" fmla="*/ 25 h 180"/>
                  <a:gd name="T18" fmla="*/ 11 w 217"/>
                  <a:gd name="T19" fmla="*/ 28 h 180"/>
                  <a:gd name="T20" fmla="*/ 15 w 217"/>
                  <a:gd name="T21" fmla="*/ 29 h 180"/>
                  <a:gd name="T22" fmla="*/ 19 w 217"/>
                  <a:gd name="T23" fmla="*/ 30 h 180"/>
                  <a:gd name="T24" fmla="*/ 24 w 217"/>
                  <a:gd name="T25" fmla="*/ 30 h 180"/>
                  <a:gd name="T26" fmla="*/ 28 w 217"/>
                  <a:gd name="T27" fmla="*/ 29 h 180"/>
                  <a:gd name="T28" fmla="*/ 31 w 217"/>
                  <a:gd name="T29" fmla="*/ 28 h 180"/>
                  <a:gd name="T30" fmla="*/ 34 w 217"/>
                  <a:gd name="T31" fmla="*/ 26 h 180"/>
                  <a:gd name="T32" fmla="*/ 37 w 217"/>
                  <a:gd name="T33" fmla="*/ 23 h 180"/>
                  <a:gd name="T34" fmla="*/ 40 w 217"/>
                  <a:gd name="T35" fmla="*/ 20 h 180"/>
                  <a:gd name="T36" fmla="*/ 42 w 217"/>
                  <a:gd name="T37" fmla="*/ 16 h 180"/>
                  <a:gd name="T38" fmla="*/ 43 w 217"/>
                  <a:gd name="T39" fmla="*/ 13 h 180"/>
                  <a:gd name="T40" fmla="*/ 43 w 217"/>
                  <a:gd name="T41" fmla="*/ 10 h 180"/>
                  <a:gd name="T42" fmla="*/ 43 w 217"/>
                  <a:gd name="T43" fmla="*/ 9 h 180"/>
                  <a:gd name="T44" fmla="*/ 42 w 217"/>
                  <a:gd name="T45" fmla="*/ 8 h 180"/>
                  <a:gd name="T46" fmla="*/ 42 w 217"/>
                  <a:gd name="T47" fmla="*/ 8 h 180"/>
                  <a:gd name="T48" fmla="*/ 41 w 217"/>
                  <a:gd name="T49" fmla="*/ 7 h 180"/>
                  <a:gd name="T50" fmla="*/ 41 w 217"/>
                  <a:gd name="T51" fmla="*/ 8 h 180"/>
                  <a:gd name="T52" fmla="*/ 41 w 217"/>
                  <a:gd name="T53" fmla="*/ 8 h 180"/>
                  <a:gd name="T54" fmla="*/ 41 w 217"/>
                  <a:gd name="T55" fmla="*/ 8 h 180"/>
                  <a:gd name="T56" fmla="*/ 41 w 217"/>
                  <a:gd name="T57" fmla="*/ 10 h 180"/>
                  <a:gd name="T58" fmla="*/ 41 w 217"/>
                  <a:gd name="T59" fmla="*/ 14 h 180"/>
                  <a:gd name="T60" fmla="*/ 39 w 217"/>
                  <a:gd name="T61" fmla="*/ 18 h 180"/>
                  <a:gd name="T62" fmla="*/ 37 w 217"/>
                  <a:gd name="T63" fmla="*/ 21 h 180"/>
                  <a:gd name="T64" fmla="*/ 34 w 217"/>
                  <a:gd name="T65" fmla="*/ 24 h 180"/>
                  <a:gd name="T66" fmla="*/ 31 w 217"/>
                  <a:gd name="T67" fmla="*/ 26 h 180"/>
                  <a:gd name="T68" fmla="*/ 28 w 217"/>
                  <a:gd name="T69" fmla="*/ 28 h 180"/>
                  <a:gd name="T70" fmla="*/ 24 w 217"/>
                  <a:gd name="T71" fmla="*/ 28 h 180"/>
                  <a:gd name="T72" fmla="*/ 20 w 217"/>
                  <a:gd name="T73" fmla="*/ 28 h 180"/>
                  <a:gd name="T74" fmla="*/ 16 w 217"/>
                  <a:gd name="T75" fmla="*/ 28 h 180"/>
                  <a:gd name="T76" fmla="*/ 12 w 217"/>
                  <a:gd name="T77" fmla="*/ 26 h 180"/>
                  <a:gd name="T78" fmla="*/ 9 w 217"/>
                  <a:gd name="T79" fmla="*/ 24 h 180"/>
                  <a:gd name="T80" fmla="*/ 6 w 217"/>
                  <a:gd name="T81" fmla="*/ 21 h 180"/>
                  <a:gd name="T82" fmla="*/ 4 w 217"/>
                  <a:gd name="T83" fmla="*/ 18 h 180"/>
                  <a:gd name="T84" fmla="*/ 3 w 217"/>
                  <a:gd name="T85" fmla="*/ 14 h 180"/>
                  <a:gd name="T86" fmla="*/ 2 w 217"/>
                  <a:gd name="T87" fmla="*/ 10 h 180"/>
                  <a:gd name="T88" fmla="*/ 2 w 217"/>
                  <a:gd name="T89" fmla="*/ 7 h 180"/>
                  <a:gd name="T90" fmla="*/ 2 w 217"/>
                  <a:gd name="T91" fmla="*/ 5 h 180"/>
                  <a:gd name="T92" fmla="*/ 3 w 217"/>
                  <a:gd name="T93" fmla="*/ 3 h 180"/>
                  <a:gd name="T94" fmla="*/ 3 w 217"/>
                  <a:gd name="T95" fmla="*/ 1 h 180"/>
                  <a:gd name="T96" fmla="*/ 3 w 217"/>
                  <a:gd name="T97" fmla="*/ 0 h 180"/>
                  <a:gd name="T98" fmla="*/ 3 w 217"/>
                  <a:gd name="T99" fmla="*/ 1 h 180"/>
                  <a:gd name="T100" fmla="*/ 2 w 217"/>
                  <a:gd name="T101" fmla="*/ 2 h 180"/>
                  <a:gd name="T102" fmla="*/ 1 w 217"/>
                  <a:gd name="T103" fmla="*/ 3 h 18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17"/>
                  <a:gd name="T157" fmla="*/ 0 h 180"/>
                  <a:gd name="T158" fmla="*/ 217 w 217"/>
                  <a:gd name="T159" fmla="*/ 180 h 18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17" h="180">
                    <a:moveTo>
                      <a:pt x="4" y="18"/>
                    </a:moveTo>
                    <a:lnTo>
                      <a:pt x="3" y="22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1" y="64"/>
                    </a:lnTo>
                    <a:lnTo>
                      <a:pt x="2" y="77"/>
                    </a:lnTo>
                    <a:lnTo>
                      <a:pt x="5" y="89"/>
                    </a:lnTo>
                    <a:lnTo>
                      <a:pt x="9" y="101"/>
                    </a:lnTo>
                    <a:lnTo>
                      <a:pt x="13" y="112"/>
                    </a:lnTo>
                    <a:lnTo>
                      <a:pt x="19" y="123"/>
                    </a:lnTo>
                    <a:lnTo>
                      <a:pt x="25" y="133"/>
                    </a:lnTo>
                    <a:lnTo>
                      <a:pt x="32" y="142"/>
                    </a:lnTo>
                    <a:lnTo>
                      <a:pt x="39" y="150"/>
                    </a:lnTo>
                    <a:lnTo>
                      <a:pt x="48" y="159"/>
                    </a:lnTo>
                    <a:lnTo>
                      <a:pt x="57" y="165"/>
                    </a:lnTo>
                    <a:lnTo>
                      <a:pt x="66" y="171"/>
                    </a:lnTo>
                    <a:lnTo>
                      <a:pt x="76" y="174"/>
                    </a:lnTo>
                    <a:lnTo>
                      <a:pt x="87" y="178"/>
                    </a:lnTo>
                    <a:lnTo>
                      <a:pt x="98" y="179"/>
                    </a:lnTo>
                    <a:lnTo>
                      <a:pt x="109" y="180"/>
                    </a:lnTo>
                    <a:lnTo>
                      <a:pt x="119" y="179"/>
                    </a:lnTo>
                    <a:lnTo>
                      <a:pt x="130" y="178"/>
                    </a:lnTo>
                    <a:lnTo>
                      <a:pt x="139" y="175"/>
                    </a:lnTo>
                    <a:lnTo>
                      <a:pt x="149" y="172"/>
                    </a:lnTo>
                    <a:lnTo>
                      <a:pt x="158" y="167"/>
                    </a:lnTo>
                    <a:lnTo>
                      <a:pt x="166" y="161"/>
                    </a:lnTo>
                    <a:lnTo>
                      <a:pt x="174" y="154"/>
                    </a:lnTo>
                    <a:lnTo>
                      <a:pt x="182" y="147"/>
                    </a:lnTo>
                    <a:lnTo>
                      <a:pt x="188" y="138"/>
                    </a:lnTo>
                    <a:lnTo>
                      <a:pt x="195" y="130"/>
                    </a:lnTo>
                    <a:lnTo>
                      <a:pt x="200" y="120"/>
                    </a:lnTo>
                    <a:lnTo>
                      <a:pt x="206" y="110"/>
                    </a:lnTo>
                    <a:lnTo>
                      <a:pt x="210" y="99"/>
                    </a:lnTo>
                    <a:lnTo>
                      <a:pt x="214" y="88"/>
                    </a:lnTo>
                    <a:lnTo>
                      <a:pt x="216" y="76"/>
                    </a:lnTo>
                    <a:lnTo>
                      <a:pt x="217" y="64"/>
                    </a:lnTo>
                    <a:lnTo>
                      <a:pt x="217" y="62"/>
                    </a:lnTo>
                    <a:lnTo>
                      <a:pt x="216" y="58"/>
                    </a:lnTo>
                    <a:lnTo>
                      <a:pt x="215" y="56"/>
                    </a:lnTo>
                    <a:lnTo>
                      <a:pt x="214" y="53"/>
                    </a:lnTo>
                    <a:lnTo>
                      <a:pt x="212" y="50"/>
                    </a:lnTo>
                    <a:lnTo>
                      <a:pt x="211" y="47"/>
                    </a:lnTo>
                    <a:lnTo>
                      <a:pt x="210" y="45"/>
                    </a:lnTo>
                    <a:lnTo>
                      <a:pt x="209" y="42"/>
                    </a:lnTo>
                    <a:lnTo>
                      <a:pt x="209" y="44"/>
                    </a:lnTo>
                    <a:lnTo>
                      <a:pt x="209" y="45"/>
                    </a:lnTo>
                    <a:lnTo>
                      <a:pt x="209" y="46"/>
                    </a:lnTo>
                    <a:lnTo>
                      <a:pt x="209" y="47"/>
                    </a:lnTo>
                    <a:lnTo>
                      <a:pt x="209" y="48"/>
                    </a:lnTo>
                    <a:lnTo>
                      <a:pt x="209" y="50"/>
                    </a:lnTo>
                    <a:lnTo>
                      <a:pt x="209" y="51"/>
                    </a:lnTo>
                    <a:lnTo>
                      <a:pt x="209" y="63"/>
                    </a:lnTo>
                    <a:lnTo>
                      <a:pt x="207" y="75"/>
                    </a:lnTo>
                    <a:lnTo>
                      <a:pt x="205" y="86"/>
                    </a:lnTo>
                    <a:lnTo>
                      <a:pt x="200" y="98"/>
                    </a:lnTo>
                    <a:lnTo>
                      <a:pt x="196" y="107"/>
                    </a:lnTo>
                    <a:lnTo>
                      <a:pt x="191" y="117"/>
                    </a:lnTo>
                    <a:lnTo>
                      <a:pt x="185" y="126"/>
                    </a:lnTo>
                    <a:lnTo>
                      <a:pt x="179" y="135"/>
                    </a:lnTo>
                    <a:lnTo>
                      <a:pt x="172" y="142"/>
                    </a:lnTo>
                    <a:lnTo>
                      <a:pt x="164" y="149"/>
                    </a:lnTo>
                    <a:lnTo>
                      <a:pt x="156" y="155"/>
                    </a:lnTo>
                    <a:lnTo>
                      <a:pt x="148" y="160"/>
                    </a:lnTo>
                    <a:lnTo>
                      <a:pt x="139" y="165"/>
                    </a:lnTo>
                    <a:lnTo>
                      <a:pt x="129" y="167"/>
                    </a:lnTo>
                    <a:lnTo>
                      <a:pt x="119" y="168"/>
                    </a:lnTo>
                    <a:lnTo>
                      <a:pt x="109" y="169"/>
                    </a:lnTo>
                    <a:lnTo>
                      <a:pt x="99" y="168"/>
                    </a:lnTo>
                    <a:lnTo>
                      <a:pt x="89" y="167"/>
                    </a:lnTo>
                    <a:lnTo>
                      <a:pt x="79" y="165"/>
                    </a:lnTo>
                    <a:lnTo>
                      <a:pt x="70" y="160"/>
                    </a:lnTo>
                    <a:lnTo>
                      <a:pt x="61" y="155"/>
                    </a:lnTo>
                    <a:lnTo>
                      <a:pt x="53" y="149"/>
                    </a:lnTo>
                    <a:lnTo>
                      <a:pt x="45" y="142"/>
                    </a:lnTo>
                    <a:lnTo>
                      <a:pt x="38" y="135"/>
                    </a:lnTo>
                    <a:lnTo>
                      <a:pt x="32" y="126"/>
                    </a:lnTo>
                    <a:lnTo>
                      <a:pt x="26" y="117"/>
                    </a:lnTo>
                    <a:lnTo>
                      <a:pt x="21" y="107"/>
                    </a:lnTo>
                    <a:lnTo>
                      <a:pt x="17" y="98"/>
                    </a:lnTo>
                    <a:lnTo>
                      <a:pt x="14" y="86"/>
                    </a:lnTo>
                    <a:lnTo>
                      <a:pt x="11" y="75"/>
                    </a:lnTo>
                    <a:lnTo>
                      <a:pt x="10" y="63"/>
                    </a:lnTo>
                    <a:lnTo>
                      <a:pt x="9" y="51"/>
                    </a:lnTo>
                    <a:lnTo>
                      <a:pt x="9" y="44"/>
                    </a:lnTo>
                    <a:lnTo>
                      <a:pt x="10" y="38"/>
                    </a:lnTo>
                    <a:lnTo>
                      <a:pt x="11" y="32"/>
                    </a:lnTo>
                    <a:lnTo>
                      <a:pt x="12" y="24"/>
                    </a:lnTo>
                    <a:lnTo>
                      <a:pt x="13" y="18"/>
                    </a:lnTo>
                    <a:lnTo>
                      <a:pt x="14" y="12"/>
                    </a:lnTo>
                    <a:lnTo>
                      <a:pt x="16" y="6"/>
                    </a:lnTo>
                    <a:lnTo>
                      <a:pt x="18" y="0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3" y="6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4"/>
                    </a:lnTo>
                    <a:lnTo>
                      <a:pt x="5" y="16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F6C9A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83" name="Freeform 361"/>
              <p:cNvSpPr>
                <a:spLocks/>
              </p:cNvSpPr>
              <p:nvPr/>
            </p:nvSpPr>
            <p:spPr bwMode="auto">
              <a:xfrm>
                <a:off x="1141" y="2650"/>
                <a:ext cx="42" cy="30"/>
              </a:xfrm>
              <a:custGeom>
                <a:avLst/>
                <a:gdLst>
                  <a:gd name="T0" fmla="*/ 1 w 209"/>
                  <a:gd name="T1" fmla="*/ 3 h 181"/>
                  <a:gd name="T2" fmla="*/ 0 w 209"/>
                  <a:gd name="T3" fmla="*/ 5 h 181"/>
                  <a:gd name="T4" fmla="*/ 0 w 209"/>
                  <a:gd name="T5" fmla="*/ 7 h 181"/>
                  <a:gd name="T6" fmla="*/ 0 w 209"/>
                  <a:gd name="T7" fmla="*/ 9 h 181"/>
                  <a:gd name="T8" fmla="*/ 0 w 209"/>
                  <a:gd name="T9" fmla="*/ 12 h 181"/>
                  <a:gd name="T10" fmla="*/ 1 w 209"/>
                  <a:gd name="T11" fmla="*/ 16 h 181"/>
                  <a:gd name="T12" fmla="*/ 2 w 209"/>
                  <a:gd name="T13" fmla="*/ 19 h 181"/>
                  <a:gd name="T14" fmla="*/ 5 w 209"/>
                  <a:gd name="T15" fmla="*/ 23 h 181"/>
                  <a:gd name="T16" fmla="*/ 7 w 209"/>
                  <a:gd name="T17" fmla="*/ 26 h 181"/>
                  <a:gd name="T18" fmla="*/ 11 w 209"/>
                  <a:gd name="T19" fmla="*/ 28 h 181"/>
                  <a:gd name="T20" fmla="*/ 14 w 209"/>
                  <a:gd name="T21" fmla="*/ 29 h 181"/>
                  <a:gd name="T22" fmla="*/ 19 w 209"/>
                  <a:gd name="T23" fmla="*/ 30 h 181"/>
                  <a:gd name="T24" fmla="*/ 23 w 209"/>
                  <a:gd name="T25" fmla="*/ 30 h 181"/>
                  <a:gd name="T26" fmla="*/ 27 w 209"/>
                  <a:gd name="T27" fmla="*/ 29 h 181"/>
                  <a:gd name="T28" fmla="*/ 31 w 209"/>
                  <a:gd name="T29" fmla="*/ 28 h 181"/>
                  <a:gd name="T30" fmla="*/ 34 w 209"/>
                  <a:gd name="T31" fmla="*/ 26 h 181"/>
                  <a:gd name="T32" fmla="*/ 37 w 209"/>
                  <a:gd name="T33" fmla="*/ 23 h 181"/>
                  <a:gd name="T34" fmla="*/ 39 w 209"/>
                  <a:gd name="T35" fmla="*/ 20 h 181"/>
                  <a:gd name="T36" fmla="*/ 41 w 209"/>
                  <a:gd name="T37" fmla="*/ 16 h 181"/>
                  <a:gd name="T38" fmla="*/ 42 w 209"/>
                  <a:gd name="T39" fmla="*/ 12 h 181"/>
                  <a:gd name="T40" fmla="*/ 42 w 209"/>
                  <a:gd name="T41" fmla="*/ 9 h 181"/>
                  <a:gd name="T42" fmla="*/ 41 w 209"/>
                  <a:gd name="T43" fmla="*/ 9 h 181"/>
                  <a:gd name="T44" fmla="*/ 41 w 209"/>
                  <a:gd name="T45" fmla="*/ 8 h 181"/>
                  <a:gd name="T46" fmla="*/ 40 w 209"/>
                  <a:gd name="T47" fmla="*/ 7 h 181"/>
                  <a:gd name="T48" fmla="*/ 40 w 209"/>
                  <a:gd name="T49" fmla="*/ 7 h 181"/>
                  <a:gd name="T50" fmla="*/ 40 w 209"/>
                  <a:gd name="T51" fmla="*/ 8 h 181"/>
                  <a:gd name="T52" fmla="*/ 40 w 209"/>
                  <a:gd name="T53" fmla="*/ 8 h 181"/>
                  <a:gd name="T54" fmla="*/ 40 w 209"/>
                  <a:gd name="T55" fmla="*/ 9 h 181"/>
                  <a:gd name="T56" fmla="*/ 40 w 209"/>
                  <a:gd name="T57" fmla="*/ 12 h 181"/>
                  <a:gd name="T58" fmla="*/ 39 w 209"/>
                  <a:gd name="T59" fmla="*/ 15 h 181"/>
                  <a:gd name="T60" fmla="*/ 38 w 209"/>
                  <a:gd name="T61" fmla="*/ 19 h 181"/>
                  <a:gd name="T62" fmla="*/ 36 w 209"/>
                  <a:gd name="T63" fmla="*/ 22 h 181"/>
                  <a:gd name="T64" fmla="*/ 33 w 209"/>
                  <a:gd name="T65" fmla="*/ 24 h 181"/>
                  <a:gd name="T66" fmla="*/ 30 w 209"/>
                  <a:gd name="T67" fmla="*/ 26 h 181"/>
                  <a:gd name="T68" fmla="*/ 27 w 209"/>
                  <a:gd name="T69" fmla="*/ 28 h 181"/>
                  <a:gd name="T70" fmla="*/ 23 w 209"/>
                  <a:gd name="T71" fmla="*/ 28 h 181"/>
                  <a:gd name="T72" fmla="*/ 19 w 209"/>
                  <a:gd name="T73" fmla="*/ 28 h 181"/>
                  <a:gd name="T74" fmla="*/ 15 w 209"/>
                  <a:gd name="T75" fmla="*/ 28 h 181"/>
                  <a:gd name="T76" fmla="*/ 12 w 209"/>
                  <a:gd name="T77" fmla="*/ 26 h 181"/>
                  <a:gd name="T78" fmla="*/ 9 w 209"/>
                  <a:gd name="T79" fmla="*/ 24 h 181"/>
                  <a:gd name="T80" fmla="*/ 6 w 209"/>
                  <a:gd name="T81" fmla="*/ 22 h 181"/>
                  <a:gd name="T82" fmla="*/ 4 w 209"/>
                  <a:gd name="T83" fmla="*/ 19 h 181"/>
                  <a:gd name="T84" fmla="*/ 3 w 209"/>
                  <a:gd name="T85" fmla="*/ 15 h 181"/>
                  <a:gd name="T86" fmla="*/ 2 w 209"/>
                  <a:gd name="T87" fmla="*/ 12 h 181"/>
                  <a:gd name="T88" fmla="*/ 2 w 209"/>
                  <a:gd name="T89" fmla="*/ 8 h 181"/>
                  <a:gd name="T90" fmla="*/ 2 w 209"/>
                  <a:gd name="T91" fmla="*/ 6 h 181"/>
                  <a:gd name="T92" fmla="*/ 3 w 209"/>
                  <a:gd name="T93" fmla="*/ 3 h 181"/>
                  <a:gd name="T94" fmla="*/ 4 w 209"/>
                  <a:gd name="T95" fmla="*/ 1 h 181"/>
                  <a:gd name="T96" fmla="*/ 4 w 209"/>
                  <a:gd name="T97" fmla="*/ 0 h 181"/>
                  <a:gd name="T98" fmla="*/ 3 w 209"/>
                  <a:gd name="T99" fmla="*/ 1 h 181"/>
                  <a:gd name="T100" fmla="*/ 2 w 209"/>
                  <a:gd name="T101" fmla="*/ 2 h 181"/>
                  <a:gd name="T102" fmla="*/ 2 w 209"/>
                  <a:gd name="T103" fmla="*/ 2 h 18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09"/>
                  <a:gd name="T157" fmla="*/ 0 h 181"/>
                  <a:gd name="T158" fmla="*/ 209 w 209"/>
                  <a:gd name="T159" fmla="*/ 181 h 18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09" h="181">
                    <a:moveTo>
                      <a:pt x="6" y="16"/>
                    </a:moveTo>
                    <a:lnTo>
                      <a:pt x="4" y="21"/>
                    </a:lnTo>
                    <a:lnTo>
                      <a:pt x="3" y="25"/>
                    </a:lnTo>
                    <a:lnTo>
                      <a:pt x="2" y="31"/>
                    </a:lnTo>
                    <a:lnTo>
                      <a:pt x="1" y="36"/>
                    </a:lnTo>
                    <a:lnTo>
                      <a:pt x="1" y="41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0" y="58"/>
                    </a:lnTo>
                    <a:lnTo>
                      <a:pt x="0" y="71"/>
                    </a:lnTo>
                    <a:lnTo>
                      <a:pt x="2" y="83"/>
                    </a:lnTo>
                    <a:lnTo>
                      <a:pt x="4" y="95"/>
                    </a:lnTo>
                    <a:lnTo>
                      <a:pt x="8" y="106"/>
                    </a:lnTo>
                    <a:lnTo>
                      <a:pt x="12" y="117"/>
                    </a:lnTo>
                    <a:lnTo>
                      <a:pt x="17" y="127"/>
                    </a:lnTo>
                    <a:lnTo>
                      <a:pt x="23" y="137"/>
                    </a:lnTo>
                    <a:lnTo>
                      <a:pt x="30" y="145"/>
                    </a:lnTo>
                    <a:lnTo>
                      <a:pt x="37" y="154"/>
                    </a:lnTo>
                    <a:lnTo>
                      <a:pt x="45" y="161"/>
                    </a:lnTo>
                    <a:lnTo>
                      <a:pt x="54" y="167"/>
                    </a:lnTo>
                    <a:lnTo>
                      <a:pt x="63" y="172"/>
                    </a:lnTo>
                    <a:lnTo>
                      <a:pt x="72" y="176"/>
                    </a:lnTo>
                    <a:lnTo>
                      <a:pt x="83" y="179"/>
                    </a:lnTo>
                    <a:lnTo>
                      <a:pt x="94" y="181"/>
                    </a:lnTo>
                    <a:lnTo>
                      <a:pt x="104" y="181"/>
                    </a:lnTo>
                    <a:lnTo>
                      <a:pt x="115" y="181"/>
                    </a:lnTo>
                    <a:lnTo>
                      <a:pt x="125" y="179"/>
                    </a:lnTo>
                    <a:lnTo>
                      <a:pt x="135" y="176"/>
                    </a:lnTo>
                    <a:lnTo>
                      <a:pt x="144" y="173"/>
                    </a:lnTo>
                    <a:lnTo>
                      <a:pt x="153" y="167"/>
                    </a:lnTo>
                    <a:lnTo>
                      <a:pt x="161" y="161"/>
                    </a:lnTo>
                    <a:lnTo>
                      <a:pt x="169" y="154"/>
                    </a:lnTo>
                    <a:lnTo>
                      <a:pt x="177" y="146"/>
                    </a:lnTo>
                    <a:lnTo>
                      <a:pt x="183" y="138"/>
                    </a:lnTo>
                    <a:lnTo>
                      <a:pt x="189" y="129"/>
                    </a:lnTo>
                    <a:lnTo>
                      <a:pt x="194" y="118"/>
                    </a:lnTo>
                    <a:lnTo>
                      <a:pt x="200" y="107"/>
                    </a:lnTo>
                    <a:lnTo>
                      <a:pt x="203" y="96"/>
                    </a:lnTo>
                    <a:lnTo>
                      <a:pt x="206" y="84"/>
                    </a:lnTo>
                    <a:lnTo>
                      <a:pt x="208" y="72"/>
                    </a:lnTo>
                    <a:lnTo>
                      <a:pt x="209" y="60"/>
                    </a:lnTo>
                    <a:lnTo>
                      <a:pt x="207" y="57"/>
                    </a:lnTo>
                    <a:lnTo>
                      <a:pt x="206" y="54"/>
                    </a:lnTo>
                    <a:lnTo>
                      <a:pt x="205" y="52"/>
                    </a:lnTo>
                    <a:lnTo>
                      <a:pt x="204" y="49"/>
                    </a:lnTo>
                    <a:lnTo>
                      <a:pt x="202" y="46"/>
                    </a:lnTo>
                    <a:lnTo>
                      <a:pt x="201" y="43"/>
                    </a:lnTo>
                    <a:lnTo>
                      <a:pt x="200" y="41"/>
                    </a:lnTo>
                    <a:lnTo>
                      <a:pt x="197" y="39"/>
                    </a:lnTo>
                    <a:lnTo>
                      <a:pt x="197" y="41"/>
                    </a:lnTo>
                    <a:lnTo>
                      <a:pt x="198" y="43"/>
                    </a:lnTo>
                    <a:lnTo>
                      <a:pt x="198" y="46"/>
                    </a:lnTo>
                    <a:lnTo>
                      <a:pt x="198" y="48"/>
                    </a:lnTo>
                    <a:lnTo>
                      <a:pt x="198" y="51"/>
                    </a:lnTo>
                    <a:lnTo>
                      <a:pt x="198" y="53"/>
                    </a:lnTo>
                    <a:lnTo>
                      <a:pt x="200" y="55"/>
                    </a:lnTo>
                    <a:lnTo>
                      <a:pt x="200" y="58"/>
                    </a:lnTo>
                    <a:lnTo>
                      <a:pt x="198" y="70"/>
                    </a:lnTo>
                    <a:lnTo>
                      <a:pt x="197" y="81"/>
                    </a:lnTo>
                    <a:lnTo>
                      <a:pt x="194" y="91"/>
                    </a:lnTo>
                    <a:lnTo>
                      <a:pt x="191" y="102"/>
                    </a:lnTo>
                    <a:lnTo>
                      <a:pt x="187" y="112"/>
                    </a:lnTo>
                    <a:lnTo>
                      <a:pt x="182" y="121"/>
                    </a:lnTo>
                    <a:lnTo>
                      <a:pt x="177" y="130"/>
                    </a:lnTo>
                    <a:lnTo>
                      <a:pt x="171" y="138"/>
                    </a:lnTo>
                    <a:lnTo>
                      <a:pt x="164" y="145"/>
                    </a:lnTo>
                    <a:lnTo>
                      <a:pt x="157" y="151"/>
                    </a:lnTo>
                    <a:lnTo>
                      <a:pt x="149" y="157"/>
                    </a:lnTo>
                    <a:lnTo>
                      <a:pt x="141" y="162"/>
                    </a:lnTo>
                    <a:lnTo>
                      <a:pt x="132" y="166"/>
                    </a:lnTo>
                    <a:lnTo>
                      <a:pt x="123" y="169"/>
                    </a:lnTo>
                    <a:lnTo>
                      <a:pt x="114" y="170"/>
                    </a:lnTo>
                    <a:lnTo>
                      <a:pt x="104" y="170"/>
                    </a:lnTo>
                    <a:lnTo>
                      <a:pt x="94" y="170"/>
                    </a:lnTo>
                    <a:lnTo>
                      <a:pt x="85" y="169"/>
                    </a:lnTo>
                    <a:lnTo>
                      <a:pt x="76" y="166"/>
                    </a:lnTo>
                    <a:lnTo>
                      <a:pt x="66" y="162"/>
                    </a:lnTo>
                    <a:lnTo>
                      <a:pt x="58" y="157"/>
                    </a:lnTo>
                    <a:lnTo>
                      <a:pt x="50" y="151"/>
                    </a:lnTo>
                    <a:lnTo>
                      <a:pt x="43" y="145"/>
                    </a:lnTo>
                    <a:lnTo>
                      <a:pt x="36" y="138"/>
                    </a:lnTo>
                    <a:lnTo>
                      <a:pt x="30" y="130"/>
                    </a:lnTo>
                    <a:lnTo>
                      <a:pt x="25" y="121"/>
                    </a:lnTo>
                    <a:lnTo>
                      <a:pt x="20" y="112"/>
                    </a:lnTo>
                    <a:lnTo>
                      <a:pt x="16" y="102"/>
                    </a:lnTo>
                    <a:lnTo>
                      <a:pt x="13" y="91"/>
                    </a:lnTo>
                    <a:lnTo>
                      <a:pt x="11" y="81"/>
                    </a:lnTo>
                    <a:lnTo>
                      <a:pt x="9" y="70"/>
                    </a:lnTo>
                    <a:lnTo>
                      <a:pt x="9" y="58"/>
                    </a:lnTo>
                    <a:lnTo>
                      <a:pt x="9" y="49"/>
                    </a:lnTo>
                    <a:lnTo>
                      <a:pt x="10" y="42"/>
                    </a:lnTo>
                    <a:lnTo>
                      <a:pt x="11" y="35"/>
                    </a:lnTo>
                    <a:lnTo>
                      <a:pt x="12" y="28"/>
                    </a:lnTo>
                    <a:lnTo>
                      <a:pt x="14" y="21"/>
                    </a:lnTo>
                    <a:lnTo>
                      <a:pt x="16" y="13"/>
                    </a:lnTo>
                    <a:lnTo>
                      <a:pt x="19" y="6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4" y="7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8" y="13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F6CB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84" name="Freeform 362"/>
              <p:cNvSpPr>
                <a:spLocks/>
              </p:cNvSpPr>
              <p:nvPr/>
            </p:nvSpPr>
            <p:spPr bwMode="auto">
              <a:xfrm>
                <a:off x="1142" y="2649"/>
                <a:ext cx="40" cy="30"/>
              </a:xfrm>
              <a:custGeom>
                <a:avLst/>
                <a:gdLst>
                  <a:gd name="T0" fmla="*/ 40 w 200"/>
                  <a:gd name="T1" fmla="*/ 10 h 183"/>
                  <a:gd name="T2" fmla="*/ 40 w 200"/>
                  <a:gd name="T3" fmla="*/ 10 h 183"/>
                  <a:gd name="T4" fmla="*/ 40 w 200"/>
                  <a:gd name="T5" fmla="*/ 10 h 183"/>
                  <a:gd name="T6" fmla="*/ 40 w 200"/>
                  <a:gd name="T7" fmla="*/ 10 h 183"/>
                  <a:gd name="T8" fmla="*/ 40 w 200"/>
                  <a:gd name="T9" fmla="*/ 9 h 183"/>
                  <a:gd name="T10" fmla="*/ 39 w 200"/>
                  <a:gd name="T11" fmla="*/ 8 h 183"/>
                  <a:gd name="T12" fmla="*/ 38 w 200"/>
                  <a:gd name="T13" fmla="*/ 7 h 183"/>
                  <a:gd name="T14" fmla="*/ 38 w 200"/>
                  <a:gd name="T15" fmla="*/ 6 h 183"/>
                  <a:gd name="T16" fmla="*/ 37 w 200"/>
                  <a:gd name="T17" fmla="*/ 6 h 183"/>
                  <a:gd name="T18" fmla="*/ 38 w 200"/>
                  <a:gd name="T19" fmla="*/ 8 h 183"/>
                  <a:gd name="T20" fmla="*/ 38 w 200"/>
                  <a:gd name="T21" fmla="*/ 9 h 183"/>
                  <a:gd name="T22" fmla="*/ 38 w 200"/>
                  <a:gd name="T23" fmla="*/ 10 h 183"/>
                  <a:gd name="T24" fmla="*/ 38 w 200"/>
                  <a:gd name="T25" fmla="*/ 12 h 183"/>
                  <a:gd name="T26" fmla="*/ 37 w 200"/>
                  <a:gd name="T27" fmla="*/ 16 h 183"/>
                  <a:gd name="T28" fmla="*/ 36 w 200"/>
                  <a:gd name="T29" fmla="*/ 19 h 183"/>
                  <a:gd name="T30" fmla="*/ 34 w 200"/>
                  <a:gd name="T31" fmla="*/ 22 h 183"/>
                  <a:gd name="T32" fmla="*/ 31 w 200"/>
                  <a:gd name="T33" fmla="*/ 24 h 183"/>
                  <a:gd name="T34" fmla="*/ 29 w 200"/>
                  <a:gd name="T35" fmla="*/ 26 h 183"/>
                  <a:gd name="T36" fmla="*/ 25 w 200"/>
                  <a:gd name="T37" fmla="*/ 28 h 183"/>
                  <a:gd name="T38" fmla="*/ 22 w 200"/>
                  <a:gd name="T39" fmla="*/ 28 h 183"/>
                  <a:gd name="T40" fmla="*/ 18 w 200"/>
                  <a:gd name="T41" fmla="*/ 28 h 183"/>
                  <a:gd name="T42" fmla="*/ 15 w 200"/>
                  <a:gd name="T43" fmla="*/ 28 h 183"/>
                  <a:gd name="T44" fmla="*/ 11 w 200"/>
                  <a:gd name="T45" fmla="*/ 26 h 183"/>
                  <a:gd name="T46" fmla="*/ 8 w 200"/>
                  <a:gd name="T47" fmla="*/ 24 h 183"/>
                  <a:gd name="T48" fmla="*/ 6 w 200"/>
                  <a:gd name="T49" fmla="*/ 22 h 183"/>
                  <a:gd name="T50" fmla="*/ 4 w 200"/>
                  <a:gd name="T51" fmla="*/ 19 h 183"/>
                  <a:gd name="T52" fmla="*/ 3 w 200"/>
                  <a:gd name="T53" fmla="*/ 16 h 183"/>
                  <a:gd name="T54" fmla="*/ 2 w 200"/>
                  <a:gd name="T55" fmla="*/ 12 h 183"/>
                  <a:gd name="T56" fmla="*/ 2 w 200"/>
                  <a:gd name="T57" fmla="*/ 9 h 183"/>
                  <a:gd name="T58" fmla="*/ 2 w 200"/>
                  <a:gd name="T59" fmla="*/ 6 h 183"/>
                  <a:gd name="T60" fmla="*/ 3 w 200"/>
                  <a:gd name="T61" fmla="*/ 4 h 183"/>
                  <a:gd name="T62" fmla="*/ 5 w 200"/>
                  <a:gd name="T63" fmla="*/ 1 h 183"/>
                  <a:gd name="T64" fmla="*/ 5 w 200"/>
                  <a:gd name="T65" fmla="*/ 0 h 183"/>
                  <a:gd name="T66" fmla="*/ 4 w 200"/>
                  <a:gd name="T67" fmla="*/ 1 h 183"/>
                  <a:gd name="T68" fmla="*/ 3 w 200"/>
                  <a:gd name="T69" fmla="*/ 1 h 183"/>
                  <a:gd name="T70" fmla="*/ 2 w 200"/>
                  <a:gd name="T71" fmla="*/ 2 h 183"/>
                  <a:gd name="T72" fmla="*/ 1 w 200"/>
                  <a:gd name="T73" fmla="*/ 3 h 183"/>
                  <a:gd name="T74" fmla="*/ 1 w 200"/>
                  <a:gd name="T75" fmla="*/ 5 h 183"/>
                  <a:gd name="T76" fmla="*/ 0 w 200"/>
                  <a:gd name="T77" fmla="*/ 8 h 183"/>
                  <a:gd name="T78" fmla="*/ 0 w 200"/>
                  <a:gd name="T79" fmla="*/ 10 h 183"/>
                  <a:gd name="T80" fmla="*/ 0 w 200"/>
                  <a:gd name="T81" fmla="*/ 13 h 183"/>
                  <a:gd name="T82" fmla="*/ 1 w 200"/>
                  <a:gd name="T83" fmla="*/ 16 h 183"/>
                  <a:gd name="T84" fmla="*/ 2 w 200"/>
                  <a:gd name="T85" fmla="*/ 20 h 183"/>
                  <a:gd name="T86" fmla="*/ 5 w 200"/>
                  <a:gd name="T87" fmla="*/ 23 h 183"/>
                  <a:gd name="T88" fmla="*/ 7 w 200"/>
                  <a:gd name="T89" fmla="*/ 26 h 183"/>
                  <a:gd name="T90" fmla="*/ 10 w 200"/>
                  <a:gd name="T91" fmla="*/ 28 h 183"/>
                  <a:gd name="T92" fmla="*/ 14 w 200"/>
                  <a:gd name="T93" fmla="*/ 29 h 183"/>
                  <a:gd name="T94" fmla="*/ 18 w 200"/>
                  <a:gd name="T95" fmla="*/ 30 h 183"/>
                  <a:gd name="T96" fmla="*/ 22 w 200"/>
                  <a:gd name="T97" fmla="*/ 30 h 183"/>
                  <a:gd name="T98" fmla="*/ 26 w 200"/>
                  <a:gd name="T99" fmla="*/ 29 h 183"/>
                  <a:gd name="T100" fmla="*/ 29 w 200"/>
                  <a:gd name="T101" fmla="*/ 28 h 183"/>
                  <a:gd name="T102" fmla="*/ 33 w 200"/>
                  <a:gd name="T103" fmla="*/ 26 h 183"/>
                  <a:gd name="T104" fmla="*/ 35 w 200"/>
                  <a:gd name="T105" fmla="*/ 23 h 183"/>
                  <a:gd name="T106" fmla="*/ 37 w 200"/>
                  <a:gd name="T107" fmla="*/ 20 h 183"/>
                  <a:gd name="T108" fmla="*/ 39 w 200"/>
                  <a:gd name="T109" fmla="*/ 16 h 183"/>
                  <a:gd name="T110" fmla="*/ 40 w 200"/>
                  <a:gd name="T111" fmla="*/ 13 h 1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00"/>
                  <a:gd name="T169" fmla="*/ 0 h 183"/>
                  <a:gd name="T170" fmla="*/ 200 w 200"/>
                  <a:gd name="T171" fmla="*/ 183 h 18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00" h="183">
                    <a:moveTo>
                      <a:pt x="200" y="65"/>
                    </a:moveTo>
                    <a:lnTo>
                      <a:pt x="200" y="64"/>
                    </a:lnTo>
                    <a:lnTo>
                      <a:pt x="200" y="62"/>
                    </a:lnTo>
                    <a:lnTo>
                      <a:pt x="200" y="61"/>
                    </a:lnTo>
                    <a:lnTo>
                      <a:pt x="200" y="60"/>
                    </a:lnTo>
                    <a:lnTo>
                      <a:pt x="200" y="59"/>
                    </a:lnTo>
                    <a:lnTo>
                      <a:pt x="200" y="58"/>
                    </a:lnTo>
                    <a:lnTo>
                      <a:pt x="200" y="56"/>
                    </a:lnTo>
                    <a:lnTo>
                      <a:pt x="198" y="53"/>
                    </a:lnTo>
                    <a:lnTo>
                      <a:pt x="197" y="50"/>
                    </a:lnTo>
                    <a:lnTo>
                      <a:pt x="196" y="48"/>
                    </a:lnTo>
                    <a:lnTo>
                      <a:pt x="193" y="46"/>
                    </a:lnTo>
                    <a:lnTo>
                      <a:pt x="192" y="42"/>
                    </a:lnTo>
                    <a:lnTo>
                      <a:pt x="190" y="40"/>
                    </a:lnTo>
                    <a:lnTo>
                      <a:pt x="188" y="37"/>
                    </a:lnTo>
                    <a:lnTo>
                      <a:pt x="187" y="35"/>
                    </a:lnTo>
                    <a:lnTo>
                      <a:pt x="187" y="38"/>
                    </a:lnTo>
                    <a:lnTo>
                      <a:pt x="188" y="42"/>
                    </a:lnTo>
                    <a:lnTo>
                      <a:pt x="189" y="46"/>
                    </a:lnTo>
                    <a:lnTo>
                      <a:pt x="189" y="49"/>
                    </a:lnTo>
                    <a:lnTo>
                      <a:pt x="190" y="53"/>
                    </a:lnTo>
                    <a:lnTo>
                      <a:pt x="190" y="58"/>
                    </a:lnTo>
                    <a:lnTo>
                      <a:pt x="190" y="61"/>
                    </a:lnTo>
                    <a:lnTo>
                      <a:pt x="190" y="65"/>
                    </a:lnTo>
                    <a:lnTo>
                      <a:pt x="190" y="76"/>
                    </a:lnTo>
                    <a:lnTo>
                      <a:pt x="188" y="86"/>
                    </a:lnTo>
                    <a:lnTo>
                      <a:pt x="186" y="97"/>
                    </a:lnTo>
                    <a:lnTo>
                      <a:pt x="183" y="107"/>
                    </a:lnTo>
                    <a:lnTo>
                      <a:pt x="179" y="116"/>
                    </a:lnTo>
                    <a:lnTo>
                      <a:pt x="175" y="125"/>
                    </a:lnTo>
                    <a:lnTo>
                      <a:pt x="169" y="133"/>
                    </a:lnTo>
                    <a:lnTo>
                      <a:pt x="164" y="142"/>
                    </a:lnTo>
                    <a:lnTo>
                      <a:pt x="157" y="147"/>
                    </a:lnTo>
                    <a:lnTo>
                      <a:pt x="150" y="155"/>
                    </a:lnTo>
                    <a:lnTo>
                      <a:pt x="143" y="159"/>
                    </a:lnTo>
                    <a:lnTo>
                      <a:pt x="135" y="164"/>
                    </a:lnTo>
                    <a:lnTo>
                      <a:pt x="127" y="168"/>
                    </a:lnTo>
                    <a:lnTo>
                      <a:pt x="118" y="170"/>
                    </a:lnTo>
                    <a:lnTo>
                      <a:pt x="109" y="173"/>
                    </a:lnTo>
                    <a:lnTo>
                      <a:pt x="100" y="173"/>
                    </a:lnTo>
                    <a:lnTo>
                      <a:pt x="91" y="173"/>
                    </a:lnTo>
                    <a:lnTo>
                      <a:pt x="82" y="170"/>
                    </a:lnTo>
                    <a:lnTo>
                      <a:pt x="73" y="168"/>
                    </a:lnTo>
                    <a:lnTo>
                      <a:pt x="64" y="164"/>
                    </a:lnTo>
                    <a:lnTo>
                      <a:pt x="56" y="159"/>
                    </a:lnTo>
                    <a:lnTo>
                      <a:pt x="49" y="155"/>
                    </a:lnTo>
                    <a:lnTo>
                      <a:pt x="42" y="147"/>
                    </a:lnTo>
                    <a:lnTo>
                      <a:pt x="36" y="142"/>
                    </a:lnTo>
                    <a:lnTo>
                      <a:pt x="30" y="133"/>
                    </a:lnTo>
                    <a:lnTo>
                      <a:pt x="25" y="125"/>
                    </a:lnTo>
                    <a:lnTo>
                      <a:pt x="20" y="116"/>
                    </a:lnTo>
                    <a:lnTo>
                      <a:pt x="16" y="107"/>
                    </a:lnTo>
                    <a:lnTo>
                      <a:pt x="13" y="97"/>
                    </a:lnTo>
                    <a:lnTo>
                      <a:pt x="11" y="86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9" y="55"/>
                    </a:lnTo>
                    <a:lnTo>
                      <a:pt x="10" y="47"/>
                    </a:lnTo>
                    <a:lnTo>
                      <a:pt x="12" y="38"/>
                    </a:lnTo>
                    <a:lnTo>
                      <a:pt x="14" y="30"/>
                    </a:lnTo>
                    <a:lnTo>
                      <a:pt x="16" y="22"/>
                    </a:lnTo>
                    <a:lnTo>
                      <a:pt x="20" y="14"/>
                    </a:lnTo>
                    <a:lnTo>
                      <a:pt x="23" y="7"/>
                    </a:lnTo>
                    <a:lnTo>
                      <a:pt x="27" y="0"/>
                    </a:lnTo>
                    <a:lnTo>
                      <a:pt x="25" y="1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4" y="11"/>
                    </a:lnTo>
                    <a:lnTo>
                      <a:pt x="11" y="13"/>
                    </a:lnTo>
                    <a:lnTo>
                      <a:pt x="9" y="14"/>
                    </a:lnTo>
                    <a:lnTo>
                      <a:pt x="7" y="20"/>
                    </a:lnTo>
                    <a:lnTo>
                      <a:pt x="5" y="26"/>
                    </a:lnTo>
                    <a:lnTo>
                      <a:pt x="4" y="32"/>
                    </a:lnTo>
                    <a:lnTo>
                      <a:pt x="3" y="38"/>
                    </a:lnTo>
                    <a:lnTo>
                      <a:pt x="2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77"/>
                    </a:lnTo>
                    <a:lnTo>
                      <a:pt x="2" y="89"/>
                    </a:lnTo>
                    <a:lnTo>
                      <a:pt x="5" y="100"/>
                    </a:lnTo>
                    <a:lnTo>
                      <a:pt x="8" y="112"/>
                    </a:lnTo>
                    <a:lnTo>
                      <a:pt x="12" y="121"/>
                    </a:lnTo>
                    <a:lnTo>
                      <a:pt x="17" y="131"/>
                    </a:lnTo>
                    <a:lnTo>
                      <a:pt x="23" y="140"/>
                    </a:lnTo>
                    <a:lnTo>
                      <a:pt x="29" y="149"/>
                    </a:lnTo>
                    <a:lnTo>
                      <a:pt x="36" y="156"/>
                    </a:lnTo>
                    <a:lnTo>
                      <a:pt x="44" y="163"/>
                    </a:lnTo>
                    <a:lnTo>
                      <a:pt x="52" y="169"/>
                    </a:lnTo>
                    <a:lnTo>
                      <a:pt x="61" y="174"/>
                    </a:lnTo>
                    <a:lnTo>
                      <a:pt x="70" y="179"/>
                    </a:lnTo>
                    <a:lnTo>
                      <a:pt x="80" y="181"/>
                    </a:lnTo>
                    <a:lnTo>
                      <a:pt x="90" y="182"/>
                    </a:lnTo>
                    <a:lnTo>
                      <a:pt x="100" y="183"/>
                    </a:lnTo>
                    <a:lnTo>
                      <a:pt x="110" y="182"/>
                    </a:lnTo>
                    <a:lnTo>
                      <a:pt x="120" y="181"/>
                    </a:lnTo>
                    <a:lnTo>
                      <a:pt x="130" y="179"/>
                    </a:lnTo>
                    <a:lnTo>
                      <a:pt x="139" y="174"/>
                    </a:lnTo>
                    <a:lnTo>
                      <a:pt x="147" y="169"/>
                    </a:lnTo>
                    <a:lnTo>
                      <a:pt x="155" y="163"/>
                    </a:lnTo>
                    <a:lnTo>
                      <a:pt x="163" y="156"/>
                    </a:lnTo>
                    <a:lnTo>
                      <a:pt x="170" y="149"/>
                    </a:lnTo>
                    <a:lnTo>
                      <a:pt x="176" y="140"/>
                    </a:lnTo>
                    <a:lnTo>
                      <a:pt x="182" y="131"/>
                    </a:lnTo>
                    <a:lnTo>
                      <a:pt x="187" y="121"/>
                    </a:lnTo>
                    <a:lnTo>
                      <a:pt x="191" y="112"/>
                    </a:lnTo>
                    <a:lnTo>
                      <a:pt x="196" y="100"/>
                    </a:lnTo>
                    <a:lnTo>
                      <a:pt x="198" y="89"/>
                    </a:lnTo>
                    <a:lnTo>
                      <a:pt x="200" y="77"/>
                    </a:lnTo>
                    <a:lnTo>
                      <a:pt x="200" y="65"/>
                    </a:lnTo>
                    <a:close/>
                  </a:path>
                </a:pathLst>
              </a:custGeom>
              <a:solidFill>
                <a:srgbClr val="F6CB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85" name="Freeform 363"/>
              <p:cNvSpPr>
                <a:spLocks/>
              </p:cNvSpPr>
              <p:nvPr/>
            </p:nvSpPr>
            <p:spPr bwMode="auto">
              <a:xfrm>
                <a:off x="1143" y="2648"/>
                <a:ext cx="38" cy="30"/>
              </a:xfrm>
              <a:custGeom>
                <a:avLst/>
                <a:gdLst>
                  <a:gd name="T0" fmla="*/ 38 w 191"/>
                  <a:gd name="T1" fmla="*/ 11 h 183"/>
                  <a:gd name="T2" fmla="*/ 38 w 191"/>
                  <a:gd name="T3" fmla="*/ 10 h 183"/>
                  <a:gd name="T4" fmla="*/ 38 w 191"/>
                  <a:gd name="T5" fmla="*/ 10 h 183"/>
                  <a:gd name="T6" fmla="*/ 37 w 191"/>
                  <a:gd name="T7" fmla="*/ 9 h 183"/>
                  <a:gd name="T8" fmla="*/ 37 w 191"/>
                  <a:gd name="T9" fmla="*/ 8 h 183"/>
                  <a:gd name="T10" fmla="*/ 36 w 191"/>
                  <a:gd name="T11" fmla="*/ 7 h 183"/>
                  <a:gd name="T12" fmla="*/ 36 w 191"/>
                  <a:gd name="T13" fmla="*/ 6 h 183"/>
                  <a:gd name="T14" fmla="*/ 35 w 191"/>
                  <a:gd name="T15" fmla="*/ 5 h 183"/>
                  <a:gd name="T16" fmla="*/ 35 w 191"/>
                  <a:gd name="T17" fmla="*/ 6 h 183"/>
                  <a:gd name="T18" fmla="*/ 35 w 191"/>
                  <a:gd name="T19" fmla="*/ 7 h 183"/>
                  <a:gd name="T20" fmla="*/ 36 w 191"/>
                  <a:gd name="T21" fmla="*/ 9 h 183"/>
                  <a:gd name="T22" fmla="*/ 36 w 191"/>
                  <a:gd name="T23" fmla="*/ 11 h 183"/>
                  <a:gd name="T24" fmla="*/ 36 w 191"/>
                  <a:gd name="T25" fmla="*/ 13 h 183"/>
                  <a:gd name="T26" fmla="*/ 35 w 191"/>
                  <a:gd name="T27" fmla="*/ 17 h 183"/>
                  <a:gd name="T28" fmla="*/ 34 w 191"/>
                  <a:gd name="T29" fmla="*/ 20 h 183"/>
                  <a:gd name="T30" fmla="*/ 32 w 191"/>
                  <a:gd name="T31" fmla="*/ 22 h 183"/>
                  <a:gd name="T32" fmla="*/ 30 w 191"/>
                  <a:gd name="T33" fmla="*/ 25 h 183"/>
                  <a:gd name="T34" fmla="*/ 27 w 191"/>
                  <a:gd name="T35" fmla="*/ 26 h 183"/>
                  <a:gd name="T36" fmla="*/ 24 w 191"/>
                  <a:gd name="T37" fmla="*/ 28 h 183"/>
                  <a:gd name="T38" fmla="*/ 21 w 191"/>
                  <a:gd name="T39" fmla="*/ 28 h 183"/>
                  <a:gd name="T40" fmla="*/ 17 w 191"/>
                  <a:gd name="T41" fmla="*/ 28 h 183"/>
                  <a:gd name="T42" fmla="*/ 14 w 191"/>
                  <a:gd name="T43" fmla="*/ 28 h 183"/>
                  <a:gd name="T44" fmla="*/ 11 w 191"/>
                  <a:gd name="T45" fmla="*/ 26 h 183"/>
                  <a:gd name="T46" fmla="*/ 8 w 191"/>
                  <a:gd name="T47" fmla="*/ 25 h 183"/>
                  <a:gd name="T48" fmla="*/ 6 w 191"/>
                  <a:gd name="T49" fmla="*/ 22 h 183"/>
                  <a:gd name="T50" fmla="*/ 4 w 191"/>
                  <a:gd name="T51" fmla="*/ 20 h 183"/>
                  <a:gd name="T52" fmla="*/ 2 w 191"/>
                  <a:gd name="T53" fmla="*/ 17 h 183"/>
                  <a:gd name="T54" fmla="*/ 2 w 191"/>
                  <a:gd name="T55" fmla="*/ 13 h 183"/>
                  <a:gd name="T56" fmla="*/ 2 w 191"/>
                  <a:gd name="T57" fmla="*/ 10 h 183"/>
                  <a:gd name="T58" fmla="*/ 2 w 191"/>
                  <a:gd name="T59" fmla="*/ 7 h 183"/>
                  <a:gd name="T60" fmla="*/ 4 w 191"/>
                  <a:gd name="T61" fmla="*/ 4 h 183"/>
                  <a:gd name="T62" fmla="*/ 5 w 191"/>
                  <a:gd name="T63" fmla="*/ 1 h 183"/>
                  <a:gd name="T64" fmla="*/ 6 w 191"/>
                  <a:gd name="T65" fmla="*/ 0 h 183"/>
                  <a:gd name="T66" fmla="*/ 5 w 191"/>
                  <a:gd name="T67" fmla="*/ 1 h 183"/>
                  <a:gd name="T68" fmla="*/ 4 w 191"/>
                  <a:gd name="T69" fmla="*/ 1 h 183"/>
                  <a:gd name="T70" fmla="*/ 3 w 191"/>
                  <a:gd name="T71" fmla="*/ 2 h 183"/>
                  <a:gd name="T72" fmla="*/ 2 w 191"/>
                  <a:gd name="T73" fmla="*/ 3 h 183"/>
                  <a:gd name="T74" fmla="*/ 1 w 191"/>
                  <a:gd name="T75" fmla="*/ 6 h 183"/>
                  <a:gd name="T76" fmla="*/ 0 w 191"/>
                  <a:gd name="T77" fmla="*/ 8 h 183"/>
                  <a:gd name="T78" fmla="*/ 0 w 191"/>
                  <a:gd name="T79" fmla="*/ 10 h 183"/>
                  <a:gd name="T80" fmla="*/ 0 w 191"/>
                  <a:gd name="T81" fmla="*/ 14 h 183"/>
                  <a:gd name="T82" fmla="*/ 1 w 191"/>
                  <a:gd name="T83" fmla="*/ 17 h 183"/>
                  <a:gd name="T84" fmla="*/ 2 w 191"/>
                  <a:gd name="T85" fmla="*/ 20 h 183"/>
                  <a:gd name="T86" fmla="*/ 4 w 191"/>
                  <a:gd name="T87" fmla="*/ 23 h 183"/>
                  <a:gd name="T88" fmla="*/ 7 w 191"/>
                  <a:gd name="T89" fmla="*/ 26 h 183"/>
                  <a:gd name="T90" fmla="*/ 10 w 191"/>
                  <a:gd name="T91" fmla="*/ 28 h 183"/>
                  <a:gd name="T92" fmla="*/ 13 w 191"/>
                  <a:gd name="T93" fmla="*/ 29 h 183"/>
                  <a:gd name="T94" fmla="*/ 17 w 191"/>
                  <a:gd name="T95" fmla="*/ 30 h 183"/>
                  <a:gd name="T96" fmla="*/ 21 w 191"/>
                  <a:gd name="T97" fmla="*/ 30 h 183"/>
                  <a:gd name="T98" fmla="*/ 24 w 191"/>
                  <a:gd name="T99" fmla="*/ 29 h 183"/>
                  <a:gd name="T100" fmla="*/ 28 w 191"/>
                  <a:gd name="T101" fmla="*/ 28 h 183"/>
                  <a:gd name="T102" fmla="*/ 31 w 191"/>
                  <a:gd name="T103" fmla="*/ 26 h 183"/>
                  <a:gd name="T104" fmla="*/ 33 w 191"/>
                  <a:gd name="T105" fmla="*/ 23 h 183"/>
                  <a:gd name="T106" fmla="*/ 35 w 191"/>
                  <a:gd name="T107" fmla="*/ 20 h 183"/>
                  <a:gd name="T108" fmla="*/ 37 w 191"/>
                  <a:gd name="T109" fmla="*/ 17 h 183"/>
                  <a:gd name="T110" fmla="*/ 38 w 191"/>
                  <a:gd name="T111" fmla="*/ 14 h 1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91"/>
                  <a:gd name="T169" fmla="*/ 0 h 183"/>
                  <a:gd name="T170" fmla="*/ 191 w 191"/>
                  <a:gd name="T171" fmla="*/ 183 h 18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91" h="183">
                    <a:moveTo>
                      <a:pt x="191" y="71"/>
                    </a:moveTo>
                    <a:lnTo>
                      <a:pt x="191" y="68"/>
                    </a:lnTo>
                    <a:lnTo>
                      <a:pt x="189" y="66"/>
                    </a:lnTo>
                    <a:lnTo>
                      <a:pt x="189" y="64"/>
                    </a:lnTo>
                    <a:lnTo>
                      <a:pt x="189" y="61"/>
                    </a:lnTo>
                    <a:lnTo>
                      <a:pt x="189" y="59"/>
                    </a:lnTo>
                    <a:lnTo>
                      <a:pt x="189" y="56"/>
                    </a:lnTo>
                    <a:lnTo>
                      <a:pt x="188" y="54"/>
                    </a:lnTo>
                    <a:lnTo>
                      <a:pt x="188" y="52"/>
                    </a:lnTo>
                    <a:lnTo>
                      <a:pt x="187" y="48"/>
                    </a:lnTo>
                    <a:lnTo>
                      <a:pt x="185" y="46"/>
                    </a:lnTo>
                    <a:lnTo>
                      <a:pt x="183" y="43"/>
                    </a:lnTo>
                    <a:lnTo>
                      <a:pt x="181" y="41"/>
                    </a:lnTo>
                    <a:lnTo>
                      <a:pt x="179" y="38"/>
                    </a:lnTo>
                    <a:lnTo>
                      <a:pt x="178" y="35"/>
                    </a:lnTo>
                    <a:lnTo>
                      <a:pt x="176" y="32"/>
                    </a:lnTo>
                    <a:lnTo>
                      <a:pt x="174" y="30"/>
                    </a:lnTo>
                    <a:lnTo>
                      <a:pt x="175" y="35"/>
                    </a:lnTo>
                    <a:lnTo>
                      <a:pt x="177" y="40"/>
                    </a:lnTo>
                    <a:lnTo>
                      <a:pt x="178" y="44"/>
                    </a:lnTo>
                    <a:lnTo>
                      <a:pt x="179" y="49"/>
                    </a:lnTo>
                    <a:lnTo>
                      <a:pt x="180" y="55"/>
                    </a:lnTo>
                    <a:lnTo>
                      <a:pt x="180" y="60"/>
                    </a:lnTo>
                    <a:lnTo>
                      <a:pt x="180" y="66"/>
                    </a:lnTo>
                    <a:lnTo>
                      <a:pt x="181" y="71"/>
                    </a:lnTo>
                    <a:lnTo>
                      <a:pt x="180" y="82"/>
                    </a:lnTo>
                    <a:lnTo>
                      <a:pt x="179" y="91"/>
                    </a:lnTo>
                    <a:lnTo>
                      <a:pt x="177" y="101"/>
                    </a:lnTo>
                    <a:lnTo>
                      <a:pt x="174" y="110"/>
                    </a:lnTo>
                    <a:lnTo>
                      <a:pt x="170" y="120"/>
                    </a:lnTo>
                    <a:lnTo>
                      <a:pt x="166" y="128"/>
                    </a:lnTo>
                    <a:lnTo>
                      <a:pt x="161" y="136"/>
                    </a:lnTo>
                    <a:lnTo>
                      <a:pt x="156" y="143"/>
                    </a:lnTo>
                    <a:lnTo>
                      <a:pt x="149" y="150"/>
                    </a:lnTo>
                    <a:lnTo>
                      <a:pt x="143" y="156"/>
                    </a:lnTo>
                    <a:lnTo>
                      <a:pt x="136" y="161"/>
                    </a:lnTo>
                    <a:lnTo>
                      <a:pt x="128" y="165"/>
                    </a:lnTo>
                    <a:lnTo>
                      <a:pt x="121" y="169"/>
                    </a:lnTo>
                    <a:lnTo>
                      <a:pt x="112" y="171"/>
                    </a:lnTo>
                    <a:lnTo>
                      <a:pt x="104" y="173"/>
                    </a:lnTo>
                    <a:lnTo>
                      <a:pt x="95" y="173"/>
                    </a:lnTo>
                    <a:lnTo>
                      <a:pt x="86" y="173"/>
                    </a:lnTo>
                    <a:lnTo>
                      <a:pt x="78" y="171"/>
                    </a:lnTo>
                    <a:lnTo>
                      <a:pt x="70" y="169"/>
                    </a:lnTo>
                    <a:lnTo>
                      <a:pt x="61" y="165"/>
                    </a:lnTo>
                    <a:lnTo>
                      <a:pt x="53" y="161"/>
                    </a:lnTo>
                    <a:lnTo>
                      <a:pt x="46" y="156"/>
                    </a:lnTo>
                    <a:lnTo>
                      <a:pt x="40" y="150"/>
                    </a:lnTo>
                    <a:lnTo>
                      <a:pt x="34" y="143"/>
                    </a:lnTo>
                    <a:lnTo>
                      <a:pt x="28" y="136"/>
                    </a:lnTo>
                    <a:lnTo>
                      <a:pt x="23" y="128"/>
                    </a:lnTo>
                    <a:lnTo>
                      <a:pt x="19" y="120"/>
                    </a:lnTo>
                    <a:lnTo>
                      <a:pt x="15" y="110"/>
                    </a:lnTo>
                    <a:lnTo>
                      <a:pt x="12" y="101"/>
                    </a:lnTo>
                    <a:lnTo>
                      <a:pt x="10" y="91"/>
                    </a:lnTo>
                    <a:lnTo>
                      <a:pt x="9" y="82"/>
                    </a:lnTo>
                    <a:lnTo>
                      <a:pt x="9" y="71"/>
                    </a:lnTo>
                    <a:lnTo>
                      <a:pt x="9" y="60"/>
                    </a:lnTo>
                    <a:lnTo>
                      <a:pt x="10" y="50"/>
                    </a:lnTo>
                    <a:lnTo>
                      <a:pt x="12" y="41"/>
                    </a:lnTo>
                    <a:lnTo>
                      <a:pt x="15" y="32"/>
                    </a:lnTo>
                    <a:lnTo>
                      <a:pt x="18" y="23"/>
                    </a:lnTo>
                    <a:lnTo>
                      <a:pt x="22" y="14"/>
                    </a:lnTo>
                    <a:lnTo>
                      <a:pt x="27" y="7"/>
                    </a:lnTo>
                    <a:lnTo>
                      <a:pt x="32" y="0"/>
                    </a:lnTo>
                    <a:lnTo>
                      <a:pt x="30" y="1"/>
                    </a:lnTo>
                    <a:lnTo>
                      <a:pt x="27" y="2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20" y="7"/>
                    </a:lnTo>
                    <a:lnTo>
                      <a:pt x="18" y="10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10" y="19"/>
                    </a:lnTo>
                    <a:lnTo>
                      <a:pt x="7" y="26"/>
                    </a:lnTo>
                    <a:lnTo>
                      <a:pt x="5" y="34"/>
                    </a:lnTo>
                    <a:lnTo>
                      <a:pt x="3" y="41"/>
                    </a:lnTo>
                    <a:lnTo>
                      <a:pt x="2" y="48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71"/>
                    </a:lnTo>
                    <a:lnTo>
                      <a:pt x="0" y="83"/>
                    </a:lnTo>
                    <a:lnTo>
                      <a:pt x="2" y="94"/>
                    </a:lnTo>
                    <a:lnTo>
                      <a:pt x="4" y="104"/>
                    </a:lnTo>
                    <a:lnTo>
                      <a:pt x="7" y="115"/>
                    </a:lnTo>
                    <a:lnTo>
                      <a:pt x="11" y="125"/>
                    </a:lnTo>
                    <a:lnTo>
                      <a:pt x="16" y="134"/>
                    </a:lnTo>
                    <a:lnTo>
                      <a:pt x="21" y="143"/>
                    </a:lnTo>
                    <a:lnTo>
                      <a:pt x="27" y="151"/>
                    </a:lnTo>
                    <a:lnTo>
                      <a:pt x="34" y="158"/>
                    </a:lnTo>
                    <a:lnTo>
                      <a:pt x="41" y="164"/>
                    </a:lnTo>
                    <a:lnTo>
                      <a:pt x="49" y="170"/>
                    </a:lnTo>
                    <a:lnTo>
                      <a:pt x="57" y="175"/>
                    </a:lnTo>
                    <a:lnTo>
                      <a:pt x="67" y="179"/>
                    </a:lnTo>
                    <a:lnTo>
                      <a:pt x="76" y="182"/>
                    </a:lnTo>
                    <a:lnTo>
                      <a:pt x="85" y="183"/>
                    </a:lnTo>
                    <a:lnTo>
                      <a:pt x="95" y="183"/>
                    </a:lnTo>
                    <a:lnTo>
                      <a:pt x="105" y="183"/>
                    </a:lnTo>
                    <a:lnTo>
                      <a:pt x="114" y="182"/>
                    </a:lnTo>
                    <a:lnTo>
                      <a:pt x="123" y="179"/>
                    </a:lnTo>
                    <a:lnTo>
                      <a:pt x="132" y="175"/>
                    </a:lnTo>
                    <a:lnTo>
                      <a:pt x="140" y="170"/>
                    </a:lnTo>
                    <a:lnTo>
                      <a:pt x="148" y="164"/>
                    </a:lnTo>
                    <a:lnTo>
                      <a:pt x="155" y="158"/>
                    </a:lnTo>
                    <a:lnTo>
                      <a:pt x="162" y="151"/>
                    </a:lnTo>
                    <a:lnTo>
                      <a:pt x="168" y="143"/>
                    </a:lnTo>
                    <a:lnTo>
                      <a:pt x="173" y="134"/>
                    </a:lnTo>
                    <a:lnTo>
                      <a:pt x="178" y="125"/>
                    </a:lnTo>
                    <a:lnTo>
                      <a:pt x="182" y="115"/>
                    </a:lnTo>
                    <a:lnTo>
                      <a:pt x="185" y="104"/>
                    </a:lnTo>
                    <a:lnTo>
                      <a:pt x="188" y="94"/>
                    </a:lnTo>
                    <a:lnTo>
                      <a:pt x="189" y="83"/>
                    </a:lnTo>
                    <a:lnTo>
                      <a:pt x="191" y="71"/>
                    </a:lnTo>
                    <a:close/>
                  </a:path>
                </a:pathLst>
              </a:custGeom>
              <a:solidFill>
                <a:srgbClr val="F7CDA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86" name="Freeform 364"/>
              <p:cNvSpPr>
                <a:spLocks/>
              </p:cNvSpPr>
              <p:nvPr/>
            </p:nvSpPr>
            <p:spPr bwMode="auto">
              <a:xfrm>
                <a:off x="1143" y="2647"/>
                <a:ext cx="37" cy="30"/>
              </a:xfrm>
              <a:custGeom>
                <a:avLst/>
                <a:gdLst>
                  <a:gd name="T0" fmla="*/ 37 w 181"/>
                  <a:gd name="T1" fmla="*/ 12 h 185"/>
                  <a:gd name="T2" fmla="*/ 37 w 181"/>
                  <a:gd name="T3" fmla="*/ 11 h 185"/>
                  <a:gd name="T4" fmla="*/ 37 w 181"/>
                  <a:gd name="T5" fmla="*/ 9 h 185"/>
                  <a:gd name="T6" fmla="*/ 36 w 181"/>
                  <a:gd name="T7" fmla="*/ 8 h 185"/>
                  <a:gd name="T8" fmla="*/ 36 w 181"/>
                  <a:gd name="T9" fmla="*/ 7 h 185"/>
                  <a:gd name="T10" fmla="*/ 35 w 181"/>
                  <a:gd name="T11" fmla="*/ 6 h 185"/>
                  <a:gd name="T12" fmla="*/ 34 w 181"/>
                  <a:gd name="T13" fmla="*/ 6 h 185"/>
                  <a:gd name="T14" fmla="*/ 33 w 181"/>
                  <a:gd name="T15" fmla="*/ 5 h 185"/>
                  <a:gd name="T16" fmla="*/ 33 w 181"/>
                  <a:gd name="T17" fmla="*/ 5 h 185"/>
                  <a:gd name="T18" fmla="*/ 34 w 181"/>
                  <a:gd name="T19" fmla="*/ 7 h 185"/>
                  <a:gd name="T20" fmla="*/ 35 w 181"/>
                  <a:gd name="T21" fmla="*/ 9 h 185"/>
                  <a:gd name="T22" fmla="*/ 35 w 181"/>
                  <a:gd name="T23" fmla="*/ 11 h 185"/>
                  <a:gd name="T24" fmla="*/ 35 w 181"/>
                  <a:gd name="T25" fmla="*/ 14 h 185"/>
                  <a:gd name="T26" fmla="*/ 34 w 181"/>
                  <a:gd name="T27" fmla="*/ 17 h 185"/>
                  <a:gd name="T28" fmla="*/ 33 w 181"/>
                  <a:gd name="T29" fmla="*/ 20 h 185"/>
                  <a:gd name="T30" fmla="*/ 31 w 181"/>
                  <a:gd name="T31" fmla="*/ 23 h 185"/>
                  <a:gd name="T32" fmla="*/ 29 w 181"/>
                  <a:gd name="T33" fmla="*/ 24 h 185"/>
                  <a:gd name="T34" fmla="*/ 27 w 181"/>
                  <a:gd name="T35" fmla="*/ 26 h 185"/>
                  <a:gd name="T36" fmla="*/ 24 w 181"/>
                  <a:gd name="T37" fmla="*/ 27 h 185"/>
                  <a:gd name="T38" fmla="*/ 20 w 181"/>
                  <a:gd name="T39" fmla="*/ 28 h 185"/>
                  <a:gd name="T40" fmla="*/ 17 w 181"/>
                  <a:gd name="T41" fmla="*/ 28 h 185"/>
                  <a:gd name="T42" fmla="*/ 14 w 181"/>
                  <a:gd name="T43" fmla="*/ 27 h 185"/>
                  <a:gd name="T44" fmla="*/ 11 w 181"/>
                  <a:gd name="T45" fmla="*/ 26 h 185"/>
                  <a:gd name="T46" fmla="*/ 8 w 181"/>
                  <a:gd name="T47" fmla="*/ 24 h 185"/>
                  <a:gd name="T48" fmla="*/ 6 w 181"/>
                  <a:gd name="T49" fmla="*/ 23 h 185"/>
                  <a:gd name="T50" fmla="*/ 4 w 181"/>
                  <a:gd name="T51" fmla="*/ 20 h 185"/>
                  <a:gd name="T52" fmla="*/ 3 w 181"/>
                  <a:gd name="T53" fmla="*/ 17 h 185"/>
                  <a:gd name="T54" fmla="*/ 2 w 181"/>
                  <a:gd name="T55" fmla="*/ 14 h 185"/>
                  <a:gd name="T56" fmla="*/ 2 w 181"/>
                  <a:gd name="T57" fmla="*/ 11 h 185"/>
                  <a:gd name="T58" fmla="*/ 3 w 181"/>
                  <a:gd name="T59" fmla="*/ 7 h 185"/>
                  <a:gd name="T60" fmla="*/ 4 w 181"/>
                  <a:gd name="T61" fmla="*/ 4 h 185"/>
                  <a:gd name="T62" fmla="*/ 7 w 181"/>
                  <a:gd name="T63" fmla="*/ 1 h 185"/>
                  <a:gd name="T64" fmla="*/ 8 w 181"/>
                  <a:gd name="T65" fmla="*/ 0 h 185"/>
                  <a:gd name="T66" fmla="*/ 7 w 181"/>
                  <a:gd name="T67" fmla="*/ 1 h 185"/>
                  <a:gd name="T68" fmla="*/ 5 w 181"/>
                  <a:gd name="T69" fmla="*/ 1 h 185"/>
                  <a:gd name="T70" fmla="*/ 4 w 181"/>
                  <a:gd name="T71" fmla="*/ 2 h 185"/>
                  <a:gd name="T72" fmla="*/ 3 w 181"/>
                  <a:gd name="T73" fmla="*/ 3 h 185"/>
                  <a:gd name="T74" fmla="*/ 1 w 181"/>
                  <a:gd name="T75" fmla="*/ 6 h 185"/>
                  <a:gd name="T76" fmla="*/ 1 w 181"/>
                  <a:gd name="T77" fmla="*/ 8 h 185"/>
                  <a:gd name="T78" fmla="*/ 0 w 181"/>
                  <a:gd name="T79" fmla="*/ 11 h 185"/>
                  <a:gd name="T80" fmla="*/ 0 w 181"/>
                  <a:gd name="T81" fmla="*/ 14 h 185"/>
                  <a:gd name="T82" fmla="*/ 1 w 181"/>
                  <a:gd name="T83" fmla="*/ 18 h 185"/>
                  <a:gd name="T84" fmla="*/ 2 w 181"/>
                  <a:gd name="T85" fmla="*/ 21 h 185"/>
                  <a:gd name="T86" fmla="*/ 4 w 181"/>
                  <a:gd name="T87" fmla="*/ 24 h 185"/>
                  <a:gd name="T88" fmla="*/ 7 w 181"/>
                  <a:gd name="T89" fmla="*/ 26 h 185"/>
                  <a:gd name="T90" fmla="*/ 10 w 181"/>
                  <a:gd name="T91" fmla="*/ 28 h 185"/>
                  <a:gd name="T92" fmla="*/ 13 w 181"/>
                  <a:gd name="T93" fmla="*/ 29 h 185"/>
                  <a:gd name="T94" fmla="*/ 17 w 181"/>
                  <a:gd name="T95" fmla="*/ 30 h 185"/>
                  <a:gd name="T96" fmla="*/ 20 w 181"/>
                  <a:gd name="T97" fmla="*/ 30 h 185"/>
                  <a:gd name="T98" fmla="*/ 24 w 181"/>
                  <a:gd name="T99" fmla="*/ 29 h 185"/>
                  <a:gd name="T100" fmla="*/ 27 w 181"/>
                  <a:gd name="T101" fmla="*/ 28 h 185"/>
                  <a:gd name="T102" fmla="*/ 30 w 181"/>
                  <a:gd name="T103" fmla="*/ 26 h 185"/>
                  <a:gd name="T104" fmla="*/ 33 w 181"/>
                  <a:gd name="T105" fmla="*/ 24 h 185"/>
                  <a:gd name="T106" fmla="*/ 35 w 181"/>
                  <a:gd name="T107" fmla="*/ 21 h 185"/>
                  <a:gd name="T108" fmla="*/ 36 w 181"/>
                  <a:gd name="T109" fmla="*/ 18 h 185"/>
                  <a:gd name="T110" fmla="*/ 37 w 181"/>
                  <a:gd name="T111" fmla="*/ 14 h 18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1"/>
                  <a:gd name="T169" fmla="*/ 0 h 185"/>
                  <a:gd name="T170" fmla="*/ 181 w 181"/>
                  <a:gd name="T171" fmla="*/ 185 h 18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1" h="185">
                    <a:moveTo>
                      <a:pt x="181" y="77"/>
                    </a:moveTo>
                    <a:lnTo>
                      <a:pt x="181" y="73"/>
                    </a:lnTo>
                    <a:lnTo>
                      <a:pt x="181" y="70"/>
                    </a:lnTo>
                    <a:lnTo>
                      <a:pt x="181" y="65"/>
                    </a:lnTo>
                    <a:lnTo>
                      <a:pt x="180" y="61"/>
                    </a:lnTo>
                    <a:lnTo>
                      <a:pt x="180" y="58"/>
                    </a:lnTo>
                    <a:lnTo>
                      <a:pt x="179" y="54"/>
                    </a:lnTo>
                    <a:lnTo>
                      <a:pt x="178" y="50"/>
                    </a:lnTo>
                    <a:lnTo>
                      <a:pt x="178" y="47"/>
                    </a:lnTo>
                    <a:lnTo>
                      <a:pt x="176" y="44"/>
                    </a:lnTo>
                    <a:lnTo>
                      <a:pt x="174" y="41"/>
                    </a:lnTo>
                    <a:lnTo>
                      <a:pt x="171" y="38"/>
                    </a:lnTo>
                    <a:lnTo>
                      <a:pt x="169" y="36"/>
                    </a:lnTo>
                    <a:lnTo>
                      <a:pt x="167" y="34"/>
                    </a:lnTo>
                    <a:lnTo>
                      <a:pt x="165" y="31"/>
                    </a:lnTo>
                    <a:lnTo>
                      <a:pt x="163" y="29"/>
                    </a:lnTo>
                    <a:lnTo>
                      <a:pt x="160" y="26"/>
                    </a:lnTo>
                    <a:lnTo>
                      <a:pt x="163" y="31"/>
                    </a:lnTo>
                    <a:lnTo>
                      <a:pt x="165" y="37"/>
                    </a:lnTo>
                    <a:lnTo>
                      <a:pt x="167" y="43"/>
                    </a:lnTo>
                    <a:lnTo>
                      <a:pt x="169" y="50"/>
                    </a:lnTo>
                    <a:lnTo>
                      <a:pt x="170" y="56"/>
                    </a:lnTo>
                    <a:lnTo>
                      <a:pt x="171" y="64"/>
                    </a:lnTo>
                    <a:lnTo>
                      <a:pt x="172" y="70"/>
                    </a:lnTo>
                    <a:lnTo>
                      <a:pt x="172" y="77"/>
                    </a:lnTo>
                    <a:lnTo>
                      <a:pt x="172" y="86"/>
                    </a:lnTo>
                    <a:lnTo>
                      <a:pt x="170" y="96"/>
                    </a:lnTo>
                    <a:lnTo>
                      <a:pt x="168" y="106"/>
                    </a:lnTo>
                    <a:lnTo>
                      <a:pt x="166" y="114"/>
                    </a:lnTo>
                    <a:lnTo>
                      <a:pt x="162" y="124"/>
                    </a:lnTo>
                    <a:lnTo>
                      <a:pt x="158" y="131"/>
                    </a:lnTo>
                    <a:lnTo>
                      <a:pt x="154" y="139"/>
                    </a:lnTo>
                    <a:lnTo>
                      <a:pt x="148" y="145"/>
                    </a:lnTo>
                    <a:lnTo>
                      <a:pt x="143" y="151"/>
                    </a:lnTo>
                    <a:lnTo>
                      <a:pt x="136" y="157"/>
                    </a:lnTo>
                    <a:lnTo>
                      <a:pt x="130" y="162"/>
                    </a:lnTo>
                    <a:lnTo>
                      <a:pt x="123" y="167"/>
                    </a:lnTo>
                    <a:lnTo>
                      <a:pt x="115" y="169"/>
                    </a:lnTo>
                    <a:lnTo>
                      <a:pt x="107" y="171"/>
                    </a:lnTo>
                    <a:lnTo>
                      <a:pt x="99" y="174"/>
                    </a:lnTo>
                    <a:lnTo>
                      <a:pt x="91" y="174"/>
                    </a:lnTo>
                    <a:lnTo>
                      <a:pt x="83" y="174"/>
                    </a:lnTo>
                    <a:lnTo>
                      <a:pt x="75" y="171"/>
                    </a:lnTo>
                    <a:lnTo>
                      <a:pt x="67" y="169"/>
                    </a:lnTo>
                    <a:lnTo>
                      <a:pt x="59" y="167"/>
                    </a:lnTo>
                    <a:lnTo>
                      <a:pt x="52" y="162"/>
                    </a:lnTo>
                    <a:lnTo>
                      <a:pt x="45" y="157"/>
                    </a:lnTo>
                    <a:lnTo>
                      <a:pt x="39" y="151"/>
                    </a:lnTo>
                    <a:lnTo>
                      <a:pt x="33" y="145"/>
                    </a:lnTo>
                    <a:lnTo>
                      <a:pt x="28" y="139"/>
                    </a:lnTo>
                    <a:lnTo>
                      <a:pt x="23" y="131"/>
                    </a:lnTo>
                    <a:lnTo>
                      <a:pt x="19" y="124"/>
                    </a:lnTo>
                    <a:lnTo>
                      <a:pt x="16" y="114"/>
                    </a:lnTo>
                    <a:lnTo>
                      <a:pt x="13" y="106"/>
                    </a:lnTo>
                    <a:lnTo>
                      <a:pt x="11" y="96"/>
                    </a:lnTo>
                    <a:lnTo>
                      <a:pt x="10" y="86"/>
                    </a:lnTo>
                    <a:lnTo>
                      <a:pt x="9" y="77"/>
                    </a:lnTo>
                    <a:lnTo>
                      <a:pt x="10" y="65"/>
                    </a:lnTo>
                    <a:lnTo>
                      <a:pt x="11" y="54"/>
                    </a:lnTo>
                    <a:lnTo>
                      <a:pt x="14" y="43"/>
                    </a:lnTo>
                    <a:lnTo>
                      <a:pt x="18" y="34"/>
                    </a:lnTo>
                    <a:lnTo>
                      <a:pt x="22" y="24"/>
                    </a:lnTo>
                    <a:lnTo>
                      <a:pt x="27" y="16"/>
                    </a:lnTo>
                    <a:lnTo>
                      <a:pt x="33" y="7"/>
                    </a:lnTo>
                    <a:lnTo>
                      <a:pt x="40" y="0"/>
                    </a:lnTo>
                    <a:lnTo>
                      <a:pt x="37" y="1"/>
                    </a:lnTo>
                    <a:lnTo>
                      <a:pt x="35" y="2"/>
                    </a:lnTo>
                    <a:lnTo>
                      <a:pt x="32" y="4"/>
                    </a:lnTo>
                    <a:lnTo>
                      <a:pt x="29" y="6"/>
                    </a:lnTo>
                    <a:lnTo>
                      <a:pt x="26" y="7"/>
                    </a:lnTo>
                    <a:lnTo>
                      <a:pt x="23" y="8"/>
                    </a:lnTo>
                    <a:lnTo>
                      <a:pt x="21" y="11"/>
                    </a:lnTo>
                    <a:lnTo>
                      <a:pt x="18" y="12"/>
                    </a:lnTo>
                    <a:lnTo>
                      <a:pt x="14" y="19"/>
                    </a:lnTo>
                    <a:lnTo>
                      <a:pt x="11" y="26"/>
                    </a:lnTo>
                    <a:lnTo>
                      <a:pt x="7" y="34"/>
                    </a:lnTo>
                    <a:lnTo>
                      <a:pt x="5" y="42"/>
                    </a:lnTo>
                    <a:lnTo>
                      <a:pt x="3" y="50"/>
                    </a:lnTo>
                    <a:lnTo>
                      <a:pt x="1" y="59"/>
                    </a:lnTo>
                    <a:lnTo>
                      <a:pt x="0" y="67"/>
                    </a:lnTo>
                    <a:lnTo>
                      <a:pt x="0" y="77"/>
                    </a:lnTo>
                    <a:lnTo>
                      <a:pt x="1" y="88"/>
                    </a:lnTo>
                    <a:lnTo>
                      <a:pt x="2" y="98"/>
                    </a:lnTo>
                    <a:lnTo>
                      <a:pt x="4" y="109"/>
                    </a:lnTo>
                    <a:lnTo>
                      <a:pt x="7" y="119"/>
                    </a:lnTo>
                    <a:lnTo>
                      <a:pt x="11" y="128"/>
                    </a:lnTo>
                    <a:lnTo>
                      <a:pt x="16" y="137"/>
                    </a:lnTo>
                    <a:lnTo>
                      <a:pt x="21" y="145"/>
                    </a:lnTo>
                    <a:lnTo>
                      <a:pt x="27" y="154"/>
                    </a:lnTo>
                    <a:lnTo>
                      <a:pt x="33" y="159"/>
                    </a:lnTo>
                    <a:lnTo>
                      <a:pt x="40" y="167"/>
                    </a:lnTo>
                    <a:lnTo>
                      <a:pt x="47" y="171"/>
                    </a:lnTo>
                    <a:lnTo>
                      <a:pt x="55" y="176"/>
                    </a:lnTo>
                    <a:lnTo>
                      <a:pt x="64" y="180"/>
                    </a:lnTo>
                    <a:lnTo>
                      <a:pt x="73" y="182"/>
                    </a:lnTo>
                    <a:lnTo>
                      <a:pt x="82" y="185"/>
                    </a:lnTo>
                    <a:lnTo>
                      <a:pt x="91" y="185"/>
                    </a:lnTo>
                    <a:lnTo>
                      <a:pt x="100" y="185"/>
                    </a:lnTo>
                    <a:lnTo>
                      <a:pt x="109" y="182"/>
                    </a:lnTo>
                    <a:lnTo>
                      <a:pt x="118" y="180"/>
                    </a:lnTo>
                    <a:lnTo>
                      <a:pt x="126" y="176"/>
                    </a:lnTo>
                    <a:lnTo>
                      <a:pt x="134" y="171"/>
                    </a:lnTo>
                    <a:lnTo>
                      <a:pt x="141" y="167"/>
                    </a:lnTo>
                    <a:lnTo>
                      <a:pt x="148" y="159"/>
                    </a:lnTo>
                    <a:lnTo>
                      <a:pt x="155" y="154"/>
                    </a:lnTo>
                    <a:lnTo>
                      <a:pt x="160" y="145"/>
                    </a:lnTo>
                    <a:lnTo>
                      <a:pt x="166" y="137"/>
                    </a:lnTo>
                    <a:lnTo>
                      <a:pt x="170" y="128"/>
                    </a:lnTo>
                    <a:lnTo>
                      <a:pt x="174" y="119"/>
                    </a:lnTo>
                    <a:lnTo>
                      <a:pt x="177" y="109"/>
                    </a:lnTo>
                    <a:lnTo>
                      <a:pt x="179" y="98"/>
                    </a:lnTo>
                    <a:lnTo>
                      <a:pt x="181" y="88"/>
                    </a:lnTo>
                    <a:lnTo>
                      <a:pt x="181" y="77"/>
                    </a:lnTo>
                    <a:close/>
                  </a:path>
                </a:pathLst>
              </a:custGeom>
              <a:solidFill>
                <a:srgbClr val="F7CFA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87" name="Freeform 365"/>
              <p:cNvSpPr>
                <a:spLocks/>
              </p:cNvSpPr>
              <p:nvPr/>
            </p:nvSpPr>
            <p:spPr bwMode="auto">
              <a:xfrm>
                <a:off x="1144" y="2646"/>
                <a:ext cx="35" cy="30"/>
              </a:xfrm>
              <a:custGeom>
                <a:avLst/>
                <a:gdLst>
                  <a:gd name="T0" fmla="*/ 35 w 172"/>
                  <a:gd name="T1" fmla="*/ 13 h 184"/>
                  <a:gd name="T2" fmla="*/ 35 w 172"/>
                  <a:gd name="T3" fmla="*/ 11 h 184"/>
                  <a:gd name="T4" fmla="*/ 34 w 172"/>
                  <a:gd name="T5" fmla="*/ 9 h 184"/>
                  <a:gd name="T6" fmla="*/ 34 w 172"/>
                  <a:gd name="T7" fmla="*/ 8 h 184"/>
                  <a:gd name="T8" fmla="*/ 33 w 172"/>
                  <a:gd name="T9" fmla="*/ 6 h 184"/>
                  <a:gd name="T10" fmla="*/ 32 w 172"/>
                  <a:gd name="T11" fmla="*/ 5 h 184"/>
                  <a:gd name="T12" fmla="*/ 31 w 172"/>
                  <a:gd name="T13" fmla="*/ 5 h 184"/>
                  <a:gd name="T14" fmla="*/ 30 w 172"/>
                  <a:gd name="T15" fmla="*/ 4 h 184"/>
                  <a:gd name="T16" fmla="*/ 30 w 172"/>
                  <a:gd name="T17" fmla="*/ 4 h 184"/>
                  <a:gd name="T18" fmla="*/ 32 w 172"/>
                  <a:gd name="T19" fmla="*/ 7 h 184"/>
                  <a:gd name="T20" fmla="*/ 33 w 172"/>
                  <a:gd name="T21" fmla="*/ 9 h 184"/>
                  <a:gd name="T22" fmla="*/ 33 w 172"/>
                  <a:gd name="T23" fmla="*/ 12 h 184"/>
                  <a:gd name="T24" fmla="*/ 33 w 172"/>
                  <a:gd name="T25" fmla="*/ 15 h 184"/>
                  <a:gd name="T26" fmla="*/ 32 w 172"/>
                  <a:gd name="T27" fmla="*/ 18 h 184"/>
                  <a:gd name="T28" fmla="*/ 31 w 172"/>
                  <a:gd name="T29" fmla="*/ 20 h 184"/>
                  <a:gd name="T30" fmla="*/ 30 w 172"/>
                  <a:gd name="T31" fmla="*/ 23 h 184"/>
                  <a:gd name="T32" fmla="*/ 27 w 172"/>
                  <a:gd name="T33" fmla="*/ 25 h 184"/>
                  <a:gd name="T34" fmla="*/ 25 w 172"/>
                  <a:gd name="T35" fmla="*/ 26 h 184"/>
                  <a:gd name="T36" fmla="*/ 22 w 172"/>
                  <a:gd name="T37" fmla="*/ 28 h 184"/>
                  <a:gd name="T38" fmla="*/ 19 w 172"/>
                  <a:gd name="T39" fmla="*/ 28 h 184"/>
                  <a:gd name="T40" fmla="*/ 16 w 172"/>
                  <a:gd name="T41" fmla="*/ 28 h 184"/>
                  <a:gd name="T42" fmla="*/ 13 w 172"/>
                  <a:gd name="T43" fmla="*/ 28 h 184"/>
                  <a:gd name="T44" fmla="*/ 10 w 172"/>
                  <a:gd name="T45" fmla="*/ 26 h 184"/>
                  <a:gd name="T46" fmla="*/ 7 w 172"/>
                  <a:gd name="T47" fmla="*/ 25 h 184"/>
                  <a:gd name="T48" fmla="*/ 5 w 172"/>
                  <a:gd name="T49" fmla="*/ 23 h 184"/>
                  <a:gd name="T50" fmla="*/ 4 w 172"/>
                  <a:gd name="T51" fmla="*/ 20 h 184"/>
                  <a:gd name="T52" fmla="*/ 2 w 172"/>
                  <a:gd name="T53" fmla="*/ 18 h 184"/>
                  <a:gd name="T54" fmla="*/ 2 w 172"/>
                  <a:gd name="T55" fmla="*/ 15 h 184"/>
                  <a:gd name="T56" fmla="*/ 2 w 172"/>
                  <a:gd name="T57" fmla="*/ 11 h 184"/>
                  <a:gd name="T58" fmla="*/ 3 w 172"/>
                  <a:gd name="T59" fmla="*/ 7 h 184"/>
                  <a:gd name="T60" fmla="*/ 5 w 172"/>
                  <a:gd name="T61" fmla="*/ 4 h 184"/>
                  <a:gd name="T62" fmla="*/ 8 w 172"/>
                  <a:gd name="T63" fmla="*/ 1 h 184"/>
                  <a:gd name="T64" fmla="*/ 9 w 172"/>
                  <a:gd name="T65" fmla="*/ 0 h 184"/>
                  <a:gd name="T66" fmla="*/ 8 w 172"/>
                  <a:gd name="T67" fmla="*/ 1 h 184"/>
                  <a:gd name="T68" fmla="*/ 7 w 172"/>
                  <a:gd name="T69" fmla="*/ 1 h 184"/>
                  <a:gd name="T70" fmla="*/ 5 w 172"/>
                  <a:gd name="T71" fmla="*/ 2 h 184"/>
                  <a:gd name="T72" fmla="*/ 4 w 172"/>
                  <a:gd name="T73" fmla="*/ 3 h 184"/>
                  <a:gd name="T74" fmla="*/ 2 w 172"/>
                  <a:gd name="T75" fmla="*/ 6 h 184"/>
                  <a:gd name="T76" fmla="*/ 1 w 172"/>
                  <a:gd name="T77" fmla="*/ 8 h 184"/>
                  <a:gd name="T78" fmla="*/ 0 w 172"/>
                  <a:gd name="T79" fmla="*/ 12 h 184"/>
                  <a:gd name="T80" fmla="*/ 0 w 172"/>
                  <a:gd name="T81" fmla="*/ 15 h 184"/>
                  <a:gd name="T82" fmla="*/ 1 w 172"/>
                  <a:gd name="T83" fmla="*/ 18 h 184"/>
                  <a:gd name="T84" fmla="*/ 2 w 172"/>
                  <a:gd name="T85" fmla="*/ 21 h 184"/>
                  <a:gd name="T86" fmla="*/ 4 w 172"/>
                  <a:gd name="T87" fmla="*/ 24 h 184"/>
                  <a:gd name="T88" fmla="*/ 6 w 172"/>
                  <a:gd name="T89" fmla="*/ 26 h 184"/>
                  <a:gd name="T90" fmla="*/ 9 w 172"/>
                  <a:gd name="T91" fmla="*/ 28 h 184"/>
                  <a:gd name="T92" fmla="*/ 12 w 172"/>
                  <a:gd name="T93" fmla="*/ 29 h 184"/>
                  <a:gd name="T94" fmla="*/ 16 w 172"/>
                  <a:gd name="T95" fmla="*/ 30 h 184"/>
                  <a:gd name="T96" fmla="*/ 19 w 172"/>
                  <a:gd name="T97" fmla="*/ 30 h 184"/>
                  <a:gd name="T98" fmla="*/ 23 w 172"/>
                  <a:gd name="T99" fmla="*/ 29 h 184"/>
                  <a:gd name="T100" fmla="*/ 26 w 172"/>
                  <a:gd name="T101" fmla="*/ 28 h 184"/>
                  <a:gd name="T102" fmla="*/ 28 w 172"/>
                  <a:gd name="T103" fmla="*/ 26 h 184"/>
                  <a:gd name="T104" fmla="*/ 31 w 172"/>
                  <a:gd name="T105" fmla="*/ 24 h 184"/>
                  <a:gd name="T106" fmla="*/ 33 w 172"/>
                  <a:gd name="T107" fmla="*/ 21 h 184"/>
                  <a:gd name="T108" fmla="*/ 34 w 172"/>
                  <a:gd name="T109" fmla="*/ 18 h 184"/>
                  <a:gd name="T110" fmla="*/ 35 w 172"/>
                  <a:gd name="T111" fmla="*/ 15 h 18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72"/>
                  <a:gd name="T169" fmla="*/ 0 h 184"/>
                  <a:gd name="T170" fmla="*/ 172 w 172"/>
                  <a:gd name="T171" fmla="*/ 184 h 18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72" h="184">
                    <a:moveTo>
                      <a:pt x="172" y="82"/>
                    </a:moveTo>
                    <a:lnTo>
                      <a:pt x="171" y="77"/>
                    </a:lnTo>
                    <a:lnTo>
                      <a:pt x="171" y="71"/>
                    </a:lnTo>
                    <a:lnTo>
                      <a:pt x="171" y="66"/>
                    </a:lnTo>
                    <a:lnTo>
                      <a:pt x="170" y="60"/>
                    </a:lnTo>
                    <a:lnTo>
                      <a:pt x="169" y="55"/>
                    </a:lnTo>
                    <a:lnTo>
                      <a:pt x="168" y="51"/>
                    </a:lnTo>
                    <a:lnTo>
                      <a:pt x="166" y="46"/>
                    </a:lnTo>
                    <a:lnTo>
                      <a:pt x="165" y="41"/>
                    </a:lnTo>
                    <a:lnTo>
                      <a:pt x="162" y="39"/>
                    </a:lnTo>
                    <a:lnTo>
                      <a:pt x="160" y="36"/>
                    </a:lnTo>
                    <a:lnTo>
                      <a:pt x="157" y="33"/>
                    </a:lnTo>
                    <a:lnTo>
                      <a:pt x="154" y="30"/>
                    </a:lnTo>
                    <a:lnTo>
                      <a:pt x="152" y="28"/>
                    </a:lnTo>
                    <a:lnTo>
                      <a:pt x="149" y="25"/>
                    </a:lnTo>
                    <a:lnTo>
                      <a:pt x="146" y="23"/>
                    </a:lnTo>
                    <a:lnTo>
                      <a:pt x="143" y="21"/>
                    </a:lnTo>
                    <a:lnTo>
                      <a:pt x="147" y="27"/>
                    </a:lnTo>
                    <a:lnTo>
                      <a:pt x="151" y="34"/>
                    </a:lnTo>
                    <a:lnTo>
                      <a:pt x="155" y="41"/>
                    </a:lnTo>
                    <a:lnTo>
                      <a:pt x="157" y="48"/>
                    </a:lnTo>
                    <a:lnTo>
                      <a:pt x="160" y="57"/>
                    </a:lnTo>
                    <a:lnTo>
                      <a:pt x="161" y="65"/>
                    </a:lnTo>
                    <a:lnTo>
                      <a:pt x="162" y="73"/>
                    </a:lnTo>
                    <a:lnTo>
                      <a:pt x="163" y="82"/>
                    </a:lnTo>
                    <a:lnTo>
                      <a:pt x="162" y="91"/>
                    </a:lnTo>
                    <a:lnTo>
                      <a:pt x="161" y="100"/>
                    </a:lnTo>
                    <a:lnTo>
                      <a:pt x="159" y="109"/>
                    </a:lnTo>
                    <a:lnTo>
                      <a:pt x="157" y="118"/>
                    </a:lnTo>
                    <a:lnTo>
                      <a:pt x="153" y="125"/>
                    </a:lnTo>
                    <a:lnTo>
                      <a:pt x="149" y="133"/>
                    </a:lnTo>
                    <a:lnTo>
                      <a:pt x="145" y="141"/>
                    </a:lnTo>
                    <a:lnTo>
                      <a:pt x="140" y="147"/>
                    </a:lnTo>
                    <a:lnTo>
                      <a:pt x="135" y="153"/>
                    </a:lnTo>
                    <a:lnTo>
                      <a:pt x="129" y="157"/>
                    </a:lnTo>
                    <a:lnTo>
                      <a:pt x="123" y="162"/>
                    </a:lnTo>
                    <a:lnTo>
                      <a:pt x="116" y="166"/>
                    </a:lnTo>
                    <a:lnTo>
                      <a:pt x="109" y="169"/>
                    </a:lnTo>
                    <a:lnTo>
                      <a:pt x="102" y="172"/>
                    </a:lnTo>
                    <a:lnTo>
                      <a:pt x="94" y="173"/>
                    </a:lnTo>
                    <a:lnTo>
                      <a:pt x="86" y="173"/>
                    </a:lnTo>
                    <a:lnTo>
                      <a:pt x="78" y="173"/>
                    </a:lnTo>
                    <a:lnTo>
                      <a:pt x="71" y="172"/>
                    </a:lnTo>
                    <a:lnTo>
                      <a:pt x="63" y="169"/>
                    </a:lnTo>
                    <a:lnTo>
                      <a:pt x="55" y="166"/>
                    </a:lnTo>
                    <a:lnTo>
                      <a:pt x="49" y="162"/>
                    </a:lnTo>
                    <a:lnTo>
                      <a:pt x="42" y="157"/>
                    </a:lnTo>
                    <a:lnTo>
                      <a:pt x="36" y="153"/>
                    </a:lnTo>
                    <a:lnTo>
                      <a:pt x="31" y="147"/>
                    </a:lnTo>
                    <a:lnTo>
                      <a:pt x="26" y="141"/>
                    </a:lnTo>
                    <a:lnTo>
                      <a:pt x="22" y="133"/>
                    </a:lnTo>
                    <a:lnTo>
                      <a:pt x="18" y="125"/>
                    </a:lnTo>
                    <a:lnTo>
                      <a:pt x="15" y="118"/>
                    </a:lnTo>
                    <a:lnTo>
                      <a:pt x="12" y="109"/>
                    </a:lnTo>
                    <a:lnTo>
                      <a:pt x="10" y="100"/>
                    </a:lnTo>
                    <a:lnTo>
                      <a:pt x="9" y="91"/>
                    </a:lnTo>
                    <a:lnTo>
                      <a:pt x="9" y="82"/>
                    </a:lnTo>
                    <a:lnTo>
                      <a:pt x="9" y="69"/>
                    </a:lnTo>
                    <a:lnTo>
                      <a:pt x="12" y="57"/>
                    </a:lnTo>
                    <a:lnTo>
                      <a:pt x="15" y="45"/>
                    </a:lnTo>
                    <a:lnTo>
                      <a:pt x="20" y="34"/>
                    </a:lnTo>
                    <a:lnTo>
                      <a:pt x="26" y="24"/>
                    </a:lnTo>
                    <a:lnTo>
                      <a:pt x="33" y="15"/>
                    </a:lnTo>
                    <a:lnTo>
                      <a:pt x="41" y="7"/>
                    </a:lnTo>
                    <a:lnTo>
                      <a:pt x="49" y="0"/>
                    </a:lnTo>
                    <a:lnTo>
                      <a:pt x="46" y="2"/>
                    </a:lnTo>
                    <a:lnTo>
                      <a:pt x="43" y="3"/>
                    </a:lnTo>
                    <a:lnTo>
                      <a:pt x="39" y="4"/>
                    </a:lnTo>
                    <a:lnTo>
                      <a:pt x="36" y="5"/>
                    </a:lnTo>
                    <a:lnTo>
                      <a:pt x="33" y="6"/>
                    </a:lnTo>
                    <a:lnTo>
                      <a:pt x="30" y="7"/>
                    </a:lnTo>
                    <a:lnTo>
                      <a:pt x="27" y="10"/>
                    </a:lnTo>
                    <a:lnTo>
                      <a:pt x="23" y="11"/>
                    </a:lnTo>
                    <a:lnTo>
                      <a:pt x="18" y="18"/>
                    </a:lnTo>
                    <a:lnTo>
                      <a:pt x="13" y="25"/>
                    </a:lnTo>
                    <a:lnTo>
                      <a:pt x="9" y="34"/>
                    </a:lnTo>
                    <a:lnTo>
                      <a:pt x="6" y="43"/>
                    </a:lnTo>
                    <a:lnTo>
                      <a:pt x="3" y="52"/>
                    </a:lnTo>
                    <a:lnTo>
                      <a:pt x="1" y="61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2"/>
                    </a:lnTo>
                    <a:lnTo>
                      <a:pt x="6" y="121"/>
                    </a:lnTo>
                    <a:lnTo>
                      <a:pt x="10" y="131"/>
                    </a:lnTo>
                    <a:lnTo>
                      <a:pt x="14" y="139"/>
                    </a:lnTo>
                    <a:lnTo>
                      <a:pt x="19" y="147"/>
                    </a:lnTo>
                    <a:lnTo>
                      <a:pt x="25" y="154"/>
                    </a:lnTo>
                    <a:lnTo>
                      <a:pt x="31" y="161"/>
                    </a:lnTo>
                    <a:lnTo>
                      <a:pt x="37" y="167"/>
                    </a:lnTo>
                    <a:lnTo>
                      <a:pt x="44" y="172"/>
                    </a:lnTo>
                    <a:lnTo>
                      <a:pt x="52" y="176"/>
                    </a:lnTo>
                    <a:lnTo>
                      <a:pt x="61" y="180"/>
                    </a:lnTo>
                    <a:lnTo>
                      <a:pt x="69" y="182"/>
                    </a:lnTo>
                    <a:lnTo>
                      <a:pt x="77" y="184"/>
                    </a:lnTo>
                    <a:lnTo>
                      <a:pt x="86" y="184"/>
                    </a:lnTo>
                    <a:lnTo>
                      <a:pt x="95" y="184"/>
                    </a:lnTo>
                    <a:lnTo>
                      <a:pt x="103" y="182"/>
                    </a:lnTo>
                    <a:lnTo>
                      <a:pt x="111" y="180"/>
                    </a:lnTo>
                    <a:lnTo>
                      <a:pt x="119" y="176"/>
                    </a:lnTo>
                    <a:lnTo>
                      <a:pt x="127" y="172"/>
                    </a:lnTo>
                    <a:lnTo>
                      <a:pt x="134" y="167"/>
                    </a:lnTo>
                    <a:lnTo>
                      <a:pt x="140" y="161"/>
                    </a:lnTo>
                    <a:lnTo>
                      <a:pt x="147" y="154"/>
                    </a:lnTo>
                    <a:lnTo>
                      <a:pt x="152" y="147"/>
                    </a:lnTo>
                    <a:lnTo>
                      <a:pt x="157" y="139"/>
                    </a:lnTo>
                    <a:lnTo>
                      <a:pt x="161" y="131"/>
                    </a:lnTo>
                    <a:lnTo>
                      <a:pt x="165" y="121"/>
                    </a:lnTo>
                    <a:lnTo>
                      <a:pt x="168" y="112"/>
                    </a:lnTo>
                    <a:lnTo>
                      <a:pt x="170" y="102"/>
                    </a:lnTo>
                    <a:lnTo>
                      <a:pt x="171" y="93"/>
                    </a:lnTo>
                    <a:lnTo>
                      <a:pt x="172" y="82"/>
                    </a:lnTo>
                    <a:close/>
                  </a:path>
                </a:pathLst>
              </a:custGeom>
              <a:solidFill>
                <a:srgbClr val="F7D2A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88" name="Freeform 366"/>
              <p:cNvSpPr>
                <a:spLocks/>
              </p:cNvSpPr>
              <p:nvPr/>
            </p:nvSpPr>
            <p:spPr bwMode="auto">
              <a:xfrm>
                <a:off x="1145" y="2645"/>
                <a:ext cx="33" cy="30"/>
              </a:xfrm>
              <a:custGeom>
                <a:avLst/>
                <a:gdLst>
                  <a:gd name="T0" fmla="*/ 33 w 163"/>
                  <a:gd name="T1" fmla="*/ 13 h 181"/>
                  <a:gd name="T2" fmla="*/ 33 w 163"/>
                  <a:gd name="T3" fmla="*/ 10 h 181"/>
                  <a:gd name="T4" fmla="*/ 32 w 163"/>
                  <a:gd name="T5" fmla="*/ 8 h 181"/>
                  <a:gd name="T6" fmla="*/ 31 w 163"/>
                  <a:gd name="T7" fmla="*/ 6 h 181"/>
                  <a:gd name="T8" fmla="*/ 30 w 163"/>
                  <a:gd name="T9" fmla="*/ 5 h 181"/>
                  <a:gd name="T10" fmla="*/ 29 w 163"/>
                  <a:gd name="T11" fmla="*/ 4 h 181"/>
                  <a:gd name="T12" fmla="*/ 29 w 163"/>
                  <a:gd name="T13" fmla="*/ 4 h 181"/>
                  <a:gd name="T14" fmla="*/ 28 w 163"/>
                  <a:gd name="T15" fmla="*/ 3 h 181"/>
                  <a:gd name="T16" fmla="*/ 27 w 163"/>
                  <a:gd name="T17" fmla="*/ 3 h 181"/>
                  <a:gd name="T18" fmla="*/ 26 w 163"/>
                  <a:gd name="T19" fmla="*/ 3 h 181"/>
                  <a:gd name="T20" fmla="*/ 26 w 163"/>
                  <a:gd name="T21" fmla="*/ 2 h 181"/>
                  <a:gd name="T22" fmla="*/ 25 w 163"/>
                  <a:gd name="T23" fmla="*/ 2 h 181"/>
                  <a:gd name="T24" fmla="*/ 26 w 163"/>
                  <a:gd name="T25" fmla="*/ 3 h 181"/>
                  <a:gd name="T26" fmla="*/ 28 w 163"/>
                  <a:gd name="T27" fmla="*/ 5 h 181"/>
                  <a:gd name="T28" fmla="*/ 30 w 163"/>
                  <a:gd name="T29" fmla="*/ 8 h 181"/>
                  <a:gd name="T30" fmla="*/ 31 w 163"/>
                  <a:gd name="T31" fmla="*/ 12 h 181"/>
                  <a:gd name="T32" fmla="*/ 31 w 163"/>
                  <a:gd name="T33" fmla="*/ 15 h 181"/>
                  <a:gd name="T34" fmla="*/ 31 w 163"/>
                  <a:gd name="T35" fmla="*/ 18 h 181"/>
                  <a:gd name="T36" fmla="*/ 29 w 163"/>
                  <a:gd name="T37" fmla="*/ 21 h 181"/>
                  <a:gd name="T38" fmla="*/ 28 w 163"/>
                  <a:gd name="T39" fmla="*/ 23 h 181"/>
                  <a:gd name="T40" fmla="*/ 26 w 163"/>
                  <a:gd name="T41" fmla="*/ 25 h 181"/>
                  <a:gd name="T42" fmla="*/ 23 w 163"/>
                  <a:gd name="T43" fmla="*/ 26 h 181"/>
                  <a:gd name="T44" fmla="*/ 21 w 163"/>
                  <a:gd name="T45" fmla="*/ 28 h 181"/>
                  <a:gd name="T46" fmla="*/ 18 w 163"/>
                  <a:gd name="T47" fmla="*/ 28 h 181"/>
                  <a:gd name="T48" fmla="*/ 15 w 163"/>
                  <a:gd name="T49" fmla="*/ 28 h 181"/>
                  <a:gd name="T50" fmla="*/ 12 w 163"/>
                  <a:gd name="T51" fmla="*/ 28 h 181"/>
                  <a:gd name="T52" fmla="*/ 10 w 163"/>
                  <a:gd name="T53" fmla="*/ 26 h 181"/>
                  <a:gd name="T54" fmla="*/ 7 w 163"/>
                  <a:gd name="T55" fmla="*/ 25 h 181"/>
                  <a:gd name="T56" fmla="*/ 5 w 163"/>
                  <a:gd name="T57" fmla="*/ 23 h 181"/>
                  <a:gd name="T58" fmla="*/ 4 w 163"/>
                  <a:gd name="T59" fmla="*/ 21 h 181"/>
                  <a:gd name="T60" fmla="*/ 2 w 163"/>
                  <a:gd name="T61" fmla="*/ 18 h 181"/>
                  <a:gd name="T62" fmla="*/ 2 w 163"/>
                  <a:gd name="T63" fmla="*/ 15 h 181"/>
                  <a:gd name="T64" fmla="*/ 2 w 163"/>
                  <a:gd name="T65" fmla="*/ 13 h 181"/>
                  <a:gd name="T66" fmla="*/ 2 w 163"/>
                  <a:gd name="T67" fmla="*/ 10 h 181"/>
                  <a:gd name="T68" fmla="*/ 4 w 163"/>
                  <a:gd name="T69" fmla="*/ 7 h 181"/>
                  <a:gd name="T70" fmla="*/ 7 w 163"/>
                  <a:gd name="T71" fmla="*/ 3 h 181"/>
                  <a:gd name="T72" fmla="*/ 10 w 163"/>
                  <a:gd name="T73" fmla="*/ 1 h 181"/>
                  <a:gd name="T74" fmla="*/ 12 w 163"/>
                  <a:gd name="T75" fmla="*/ 0 h 181"/>
                  <a:gd name="T76" fmla="*/ 13 w 163"/>
                  <a:gd name="T77" fmla="*/ 0 h 181"/>
                  <a:gd name="T78" fmla="*/ 11 w 163"/>
                  <a:gd name="T79" fmla="*/ 0 h 181"/>
                  <a:gd name="T80" fmla="*/ 9 w 163"/>
                  <a:gd name="T81" fmla="*/ 1 h 181"/>
                  <a:gd name="T82" fmla="*/ 7 w 163"/>
                  <a:gd name="T83" fmla="*/ 1 h 181"/>
                  <a:gd name="T84" fmla="*/ 5 w 163"/>
                  <a:gd name="T85" fmla="*/ 2 h 181"/>
                  <a:gd name="T86" fmla="*/ 3 w 163"/>
                  <a:gd name="T87" fmla="*/ 5 h 181"/>
                  <a:gd name="T88" fmla="*/ 1 w 163"/>
                  <a:gd name="T89" fmla="*/ 8 h 181"/>
                  <a:gd name="T90" fmla="*/ 0 w 163"/>
                  <a:gd name="T91" fmla="*/ 12 h 181"/>
                  <a:gd name="T92" fmla="*/ 0 w 163"/>
                  <a:gd name="T93" fmla="*/ 15 h 181"/>
                  <a:gd name="T94" fmla="*/ 1 w 163"/>
                  <a:gd name="T95" fmla="*/ 19 h 181"/>
                  <a:gd name="T96" fmla="*/ 2 w 163"/>
                  <a:gd name="T97" fmla="*/ 22 h 181"/>
                  <a:gd name="T98" fmla="*/ 4 w 163"/>
                  <a:gd name="T99" fmla="*/ 24 h 181"/>
                  <a:gd name="T100" fmla="*/ 6 w 163"/>
                  <a:gd name="T101" fmla="*/ 26 h 181"/>
                  <a:gd name="T102" fmla="*/ 9 w 163"/>
                  <a:gd name="T103" fmla="*/ 28 h 181"/>
                  <a:gd name="T104" fmla="*/ 12 w 163"/>
                  <a:gd name="T105" fmla="*/ 29 h 181"/>
                  <a:gd name="T106" fmla="*/ 15 w 163"/>
                  <a:gd name="T107" fmla="*/ 30 h 181"/>
                  <a:gd name="T108" fmla="*/ 18 w 163"/>
                  <a:gd name="T109" fmla="*/ 30 h 181"/>
                  <a:gd name="T110" fmla="*/ 21 w 163"/>
                  <a:gd name="T111" fmla="*/ 29 h 181"/>
                  <a:gd name="T112" fmla="*/ 24 w 163"/>
                  <a:gd name="T113" fmla="*/ 28 h 181"/>
                  <a:gd name="T114" fmla="*/ 27 w 163"/>
                  <a:gd name="T115" fmla="*/ 26 h 181"/>
                  <a:gd name="T116" fmla="*/ 29 w 163"/>
                  <a:gd name="T117" fmla="*/ 24 h 181"/>
                  <a:gd name="T118" fmla="*/ 31 w 163"/>
                  <a:gd name="T119" fmla="*/ 22 h 181"/>
                  <a:gd name="T120" fmla="*/ 32 w 163"/>
                  <a:gd name="T121" fmla="*/ 19 h 181"/>
                  <a:gd name="T122" fmla="*/ 33 w 163"/>
                  <a:gd name="T123" fmla="*/ 15 h 18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63"/>
                  <a:gd name="T187" fmla="*/ 0 h 181"/>
                  <a:gd name="T188" fmla="*/ 163 w 163"/>
                  <a:gd name="T189" fmla="*/ 181 h 181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63" h="181">
                    <a:moveTo>
                      <a:pt x="163" y="84"/>
                    </a:moveTo>
                    <a:lnTo>
                      <a:pt x="163" y="77"/>
                    </a:lnTo>
                    <a:lnTo>
                      <a:pt x="162" y="71"/>
                    </a:lnTo>
                    <a:lnTo>
                      <a:pt x="161" y="63"/>
                    </a:lnTo>
                    <a:lnTo>
                      <a:pt x="160" y="57"/>
                    </a:lnTo>
                    <a:lnTo>
                      <a:pt x="158" y="50"/>
                    </a:lnTo>
                    <a:lnTo>
                      <a:pt x="156" y="44"/>
                    </a:lnTo>
                    <a:lnTo>
                      <a:pt x="154" y="38"/>
                    </a:lnTo>
                    <a:lnTo>
                      <a:pt x="151" y="33"/>
                    </a:lnTo>
                    <a:lnTo>
                      <a:pt x="149" y="31"/>
                    </a:lnTo>
                    <a:lnTo>
                      <a:pt x="147" y="30"/>
                    </a:lnTo>
                    <a:lnTo>
                      <a:pt x="145" y="27"/>
                    </a:lnTo>
                    <a:lnTo>
                      <a:pt x="143" y="26"/>
                    </a:lnTo>
                    <a:lnTo>
                      <a:pt x="141" y="24"/>
                    </a:lnTo>
                    <a:lnTo>
                      <a:pt x="139" y="23"/>
                    </a:lnTo>
                    <a:lnTo>
                      <a:pt x="137" y="21"/>
                    </a:lnTo>
                    <a:lnTo>
                      <a:pt x="135" y="19"/>
                    </a:lnTo>
                    <a:lnTo>
                      <a:pt x="133" y="18"/>
                    </a:lnTo>
                    <a:lnTo>
                      <a:pt x="132" y="18"/>
                    </a:lnTo>
                    <a:lnTo>
                      <a:pt x="130" y="17"/>
                    </a:lnTo>
                    <a:lnTo>
                      <a:pt x="128" y="15"/>
                    </a:lnTo>
                    <a:lnTo>
                      <a:pt x="127" y="14"/>
                    </a:lnTo>
                    <a:lnTo>
                      <a:pt x="125" y="13"/>
                    </a:lnTo>
                    <a:lnTo>
                      <a:pt x="123" y="13"/>
                    </a:lnTo>
                    <a:lnTo>
                      <a:pt x="122" y="12"/>
                    </a:lnTo>
                    <a:lnTo>
                      <a:pt x="129" y="18"/>
                    </a:lnTo>
                    <a:lnTo>
                      <a:pt x="135" y="25"/>
                    </a:lnTo>
                    <a:lnTo>
                      <a:pt x="140" y="33"/>
                    </a:lnTo>
                    <a:lnTo>
                      <a:pt x="145" y="42"/>
                    </a:lnTo>
                    <a:lnTo>
                      <a:pt x="149" y="51"/>
                    </a:lnTo>
                    <a:lnTo>
                      <a:pt x="152" y="62"/>
                    </a:lnTo>
                    <a:lnTo>
                      <a:pt x="153" y="73"/>
                    </a:lnTo>
                    <a:lnTo>
                      <a:pt x="154" y="84"/>
                    </a:lnTo>
                    <a:lnTo>
                      <a:pt x="154" y="92"/>
                    </a:lnTo>
                    <a:lnTo>
                      <a:pt x="153" y="101"/>
                    </a:lnTo>
                    <a:lnTo>
                      <a:pt x="151" y="109"/>
                    </a:lnTo>
                    <a:lnTo>
                      <a:pt x="148" y="117"/>
                    </a:lnTo>
                    <a:lnTo>
                      <a:pt x="145" y="125"/>
                    </a:lnTo>
                    <a:lnTo>
                      <a:pt x="142" y="132"/>
                    </a:lnTo>
                    <a:lnTo>
                      <a:pt x="138" y="139"/>
                    </a:lnTo>
                    <a:lnTo>
                      <a:pt x="133" y="145"/>
                    </a:lnTo>
                    <a:lnTo>
                      <a:pt x="128" y="151"/>
                    </a:lnTo>
                    <a:lnTo>
                      <a:pt x="122" y="156"/>
                    </a:lnTo>
                    <a:lnTo>
                      <a:pt x="116" y="159"/>
                    </a:lnTo>
                    <a:lnTo>
                      <a:pt x="110" y="163"/>
                    </a:lnTo>
                    <a:lnTo>
                      <a:pt x="103" y="166"/>
                    </a:lnTo>
                    <a:lnTo>
                      <a:pt x="97" y="169"/>
                    </a:lnTo>
                    <a:lnTo>
                      <a:pt x="89" y="170"/>
                    </a:lnTo>
                    <a:lnTo>
                      <a:pt x="82" y="170"/>
                    </a:lnTo>
                    <a:lnTo>
                      <a:pt x="75" y="170"/>
                    </a:lnTo>
                    <a:lnTo>
                      <a:pt x="68" y="169"/>
                    </a:lnTo>
                    <a:lnTo>
                      <a:pt x="61" y="166"/>
                    </a:lnTo>
                    <a:lnTo>
                      <a:pt x="54" y="163"/>
                    </a:lnTo>
                    <a:lnTo>
                      <a:pt x="47" y="159"/>
                    </a:lnTo>
                    <a:lnTo>
                      <a:pt x="41" y="156"/>
                    </a:lnTo>
                    <a:lnTo>
                      <a:pt x="35" y="151"/>
                    </a:lnTo>
                    <a:lnTo>
                      <a:pt x="30" y="145"/>
                    </a:lnTo>
                    <a:lnTo>
                      <a:pt x="26" y="139"/>
                    </a:lnTo>
                    <a:lnTo>
                      <a:pt x="21" y="132"/>
                    </a:lnTo>
                    <a:lnTo>
                      <a:pt x="18" y="125"/>
                    </a:lnTo>
                    <a:lnTo>
                      <a:pt x="15" y="117"/>
                    </a:lnTo>
                    <a:lnTo>
                      <a:pt x="12" y="109"/>
                    </a:lnTo>
                    <a:lnTo>
                      <a:pt x="11" y="101"/>
                    </a:lnTo>
                    <a:lnTo>
                      <a:pt x="10" y="92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3" y="55"/>
                    </a:lnTo>
                    <a:lnTo>
                      <a:pt x="18" y="42"/>
                    </a:lnTo>
                    <a:lnTo>
                      <a:pt x="25" y="30"/>
                    </a:lnTo>
                    <a:lnTo>
                      <a:pt x="33" y="19"/>
                    </a:lnTo>
                    <a:lnTo>
                      <a:pt x="43" y="11"/>
                    </a:lnTo>
                    <a:lnTo>
                      <a:pt x="48" y="7"/>
                    </a:lnTo>
                    <a:lnTo>
                      <a:pt x="54" y="5"/>
                    </a:lnTo>
                    <a:lnTo>
                      <a:pt x="60" y="1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7" y="1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39" y="5"/>
                    </a:lnTo>
                    <a:lnTo>
                      <a:pt x="35" y="6"/>
                    </a:lnTo>
                    <a:lnTo>
                      <a:pt x="31" y="7"/>
                    </a:lnTo>
                    <a:lnTo>
                      <a:pt x="24" y="14"/>
                    </a:lnTo>
                    <a:lnTo>
                      <a:pt x="18" y="23"/>
                    </a:lnTo>
                    <a:lnTo>
                      <a:pt x="13" y="31"/>
                    </a:lnTo>
                    <a:lnTo>
                      <a:pt x="9" y="41"/>
                    </a:lnTo>
                    <a:lnTo>
                      <a:pt x="5" y="50"/>
                    </a:lnTo>
                    <a:lnTo>
                      <a:pt x="2" y="61"/>
                    </a:lnTo>
                    <a:lnTo>
                      <a:pt x="1" y="72"/>
                    </a:lnTo>
                    <a:lnTo>
                      <a:pt x="0" y="84"/>
                    </a:lnTo>
                    <a:lnTo>
                      <a:pt x="1" y="93"/>
                    </a:lnTo>
                    <a:lnTo>
                      <a:pt x="2" y="103"/>
                    </a:lnTo>
                    <a:lnTo>
                      <a:pt x="4" y="113"/>
                    </a:lnTo>
                    <a:lnTo>
                      <a:pt x="7" y="121"/>
                    </a:lnTo>
                    <a:lnTo>
                      <a:pt x="10" y="131"/>
                    </a:lnTo>
                    <a:lnTo>
                      <a:pt x="14" y="138"/>
                    </a:lnTo>
                    <a:lnTo>
                      <a:pt x="19" y="146"/>
                    </a:lnTo>
                    <a:lnTo>
                      <a:pt x="24" y="152"/>
                    </a:lnTo>
                    <a:lnTo>
                      <a:pt x="30" y="158"/>
                    </a:lnTo>
                    <a:lnTo>
                      <a:pt x="36" y="164"/>
                    </a:lnTo>
                    <a:lnTo>
                      <a:pt x="43" y="169"/>
                    </a:lnTo>
                    <a:lnTo>
                      <a:pt x="50" y="174"/>
                    </a:lnTo>
                    <a:lnTo>
                      <a:pt x="58" y="176"/>
                    </a:lnTo>
                    <a:lnTo>
                      <a:pt x="66" y="178"/>
                    </a:lnTo>
                    <a:lnTo>
                      <a:pt x="74" y="181"/>
                    </a:lnTo>
                    <a:lnTo>
                      <a:pt x="82" y="181"/>
                    </a:lnTo>
                    <a:lnTo>
                      <a:pt x="90" y="181"/>
                    </a:lnTo>
                    <a:lnTo>
                      <a:pt x="98" y="178"/>
                    </a:lnTo>
                    <a:lnTo>
                      <a:pt x="106" y="176"/>
                    </a:lnTo>
                    <a:lnTo>
                      <a:pt x="114" y="174"/>
                    </a:lnTo>
                    <a:lnTo>
                      <a:pt x="121" y="169"/>
                    </a:lnTo>
                    <a:lnTo>
                      <a:pt x="127" y="164"/>
                    </a:lnTo>
                    <a:lnTo>
                      <a:pt x="134" y="158"/>
                    </a:lnTo>
                    <a:lnTo>
                      <a:pt x="139" y="152"/>
                    </a:lnTo>
                    <a:lnTo>
                      <a:pt x="145" y="146"/>
                    </a:lnTo>
                    <a:lnTo>
                      <a:pt x="149" y="138"/>
                    </a:lnTo>
                    <a:lnTo>
                      <a:pt x="153" y="131"/>
                    </a:lnTo>
                    <a:lnTo>
                      <a:pt x="157" y="121"/>
                    </a:lnTo>
                    <a:lnTo>
                      <a:pt x="159" y="113"/>
                    </a:lnTo>
                    <a:lnTo>
                      <a:pt x="161" y="103"/>
                    </a:lnTo>
                    <a:lnTo>
                      <a:pt x="163" y="93"/>
                    </a:lnTo>
                    <a:lnTo>
                      <a:pt x="163" y="84"/>
                    </a:lnTo>
                    <a:close/>
                  </a:path>
                </a:pathLst>
              </a:custGeom>
              <a:solidFill>
                <a:srgbClr val="F8D4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89" name="Freeform 367"/>
              <p:cNvSpPr>
                <a:spLocks noEditPoints="1"/>
              </p:cNvSpPr>
              <p:nvPr/>
            </p:nvSpPr>
            <p:spPr bwMode="auto">
              <a:xfrm>
                <a:off x="1146" y="2645"/>
                <a:ext cx="31" cy="29"/>
              </a:xfrm>
              <a:custGeom>
                <a:avLst/>
                <a:gdLst>
                  <a:gd name="T0" fmla="*/ 31 w 154"/>
                  <a:gd name="T1" fmla="*/ 11 h 175"/>
                  <a:gd name="T2" fmla="*/ 29 w 154"/>
                  <a:gd name="T3" fmla="*/ 7 h 175"/>
                  <a:gd name="T4" fmla="*/ 27 w 154"/>
                  <a:gd name="T5" fmla="*/ 4 h 175"/>
                  <a:gd name="T6" fmla="*/ 27 w 154"/>
                  <a:gd name="T7" fmla="*/ 3 h 175"/>
                  <a:gd name="T8" fmla="*/ 26 w 154"/>
                  <a:gd name="T9" fmla="*/ 3 h 175"/>
                  <a:gd name="T10" fmla="*/ 24 w 154"/>
                  <a:gd name="T11" fmla="*/ 2 h 175"/>
                  <a:gd name="T12" fmla="*/ 17 w 154"/>
                  <a:gd name="T13" fmla="*/ 0 h 175"/>
                  <a:gd name="T14" fmla="*/ 10 w 154"/>
                  <a:gd name="T15" fmla="*/ 0 h 175"/>
                  <a:gd name="T16" fmla="*/ 5 w 154"/>
                  <a:gd name="T17" fmla="*/ 3 h 175"/>
                  <a:gd name="T18" fmla="*/ 1 w 154"/>
                  <a:gd name="T19" fmla="*/ 8 h 175"/>
                  <a:gd name="T20" fmla="*/ 0 w 154"/>
                  <a:gd name="T21" fmla="*/ 14 h 175"/>
                  <a:gd name="T22" fmla="*/ 1 w 154"/>
                  <a:gd name="T23" fmla="*/ 18 h 175"/>
                  <a:gd name="T24" fmla="*/ 3 w 154"/>
                  <a:gd name="T25" fmla="*/ 22 h 175"/>
                  <a:gd name="T26" fmla="*/ 5 w 154"/>
                  <a:gd name="T27" fmla="*/ 26 h 175"/>
                  <a:gd name="T28" fmla="*/ 9 w 154"/>
                  <a:gd name="T29" fmla="*/ 28 h 175"/>
                  <a:gd name="T30" fmla="*/ 14 w 154"/>
                  <a:gd name="T31" fmla="*/ 29 h 175"/>
                  <a:gd name="T32" fmla="*/ 19 w 154"/>
                  <a:gd name="T33" fmla="*/ 29 h 175"/>
                  <a:gd name="T34" fmla="*/ 23 w 154"/>
                  <a:gd name="T35" fmla="*/ 27 h 175"/>
                  <a:gd name="T36" fmla="*/ 26 w 154"/>
                  <a:gd name="T37" fmla="*/ 25 h 175"/>
                  <a:gd name="T38" fmla="*/ 29 w 154"/>
                  <a:gd name="T39" fmla="*/ 21 h 175"/>
                  <a:gd name="T40" fmla="*/ 31 w 154"/>
                  <a:gd name="T41" fmla="*/ 17 h 175"/>
                  <a:gd name="T42" fmla="*/ 29 w 154"/>
                  <a:gd name="T43" fmla="*/ 14 h 175"/>
                  <a:gd name="T44" fmla="*/ 29 w 154"/>
                  <a:gd name="T45" fmla="*/ 18 h 175"/>
                  <a:gd name="T46" fmla="*/ 27 w 154"/>
                  <a:gd name="T47" fmla="*/ 21 h 175"/>
                  <a:gd name="T48" fmla="*/ 24 w 154"/>
                  <a:gd name="T49" fmla="*/ 24 h 175"/>
                  <a:gd name="T50" fmla="*/ 21 w 154"/>
                  <a:gd name="T51" fmla="*/ 26 h 175"/>
                  <a:gd name="T52" fmla="*/ 17 w 154"/>
                  <a:gd name="T53" fmla="*/ 27 h 175"/>
                  <a:gd name="T54" fmla="*/ 13 w 154"/>
                  <a:gd name="T55" fmla="*/ 27 h 175"/>
                  <a:gd name="T56" fmla="*/ 9 w 154"/>
                  <a:gd name="T57" fmla="*/ 26 h 175"/>
                  <a:gd name="T58" fmla="*/ 6 w 154"/>
                  <a:gd name="T59" fmla="*/ 23 h 175"/>
                  <a:gd name="T60" fmla="*/ 3 w 154"/>
                  <a:gd name="T61" fmla="*/ 20 h 175"/>
                  <a:gd name="T62" fmla="*/ 2 w 154"/>
                  <a:gd name="T63" fmla="*/ 17 h 175"/>
                  <a:gd name="T64" fmla="*/ 2 w 154"/>
                  <a:gd name="T65" fmla="*/ 12 h 175"/>
                  <a:gd name="T66" fmla="*/ 3 w 154"/>
                  <a:gd name="T67" fmla="*/ 9 h 175"/>
                  <a:gd name="T68" fmla="*/ 5 w 154"/>
                  <a:gd name="T69" fmla="*/ 5 h 175"/>
                  <a:gd name="T70" fmla="*/ 8 w 154"/>
                  <a:gd name="T71" fmla="*/ 3 h 175"/>
                  <a:gd name="T72" fmla="*/ 11 w 154"/>
                  <a:gd name="T73" fmla="*/ 1 h 175"/>
                  <a:gd name="T74" fmla="*/ 16 w 154"/>
                  <a:gd name="T75" fmla="*/ 0 h 175"/>
                  <a:gd name="T76" fmla="*/ 20 w 154"/>
                  <a:gd name="T77" fmla="*/ 1 h 175"/>
                  <a:gd name="T78" fmla="*/ 23 w 154"/>
                  <a:gd name="T79" fmla="*/ 3 h 175"/>
                  <a:gd name="T80" fmla="*/ 26 w 154"/>
                  <a:gd name="T81" fmla="*/ 5 h 175"/>
                  <a:gd name="T82" fmla="*/ 28 w 154"/>
                  <a:gd name="T83" fmla="*/ 9 h 175"/>
                  <a:gd name="T84" fmla="*/ 29 w 154"/>
                  <a:gd name="T85" fmla="*/ 12 h 17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4"/>
                  <a:gd name="T130" fmla="*/ 0 h 175"/>
                  <a:gd name="T131" fmla="*/ 154 w 154"/>
                  <a:gd name="T132" fmla="*/ 175 h 17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4" h="175">
                    <a:moveTo>
                      <a:pt x="154" y="84"/>
                    </a:moveTo>
                    <a:lnTo>
                      <a:pt x="153" y="75"/>
                    </a:lnTo>
                    <a:lnTo>
                      <a:pt x="152" y="67"/>
                    </a:lnTo>
                    <a:lnTo>
                      <a:pt x="151" y="59"/>
                    </a:lnTo>
                    <a:lnTo>
                      <a:pt x="148" y="50"/>
                    </a:lnTo>
                    <a:lnTo>
                      <a:pt x="146" y="43"/>
                    </a:lnTo>
                    <a:lnTo>
                      <a:pt x="142" y="36"/>
                    </a:lnTo>
                    <a:lnTo>
                      <a:pt x="138" y="29"/>
                    </a:lnTo>
                    <a:lnTo>
                      <a:pt x="134" y="23"/>
                    </a:lnTo>
                    <a:lnTo>
                      <a:pt x="133" y="21"/>
                    </a:lnTo>
                    <a:lnTo>
                      <a:pt x="132" y="21"/>
                    </a:lnTo>
                    <a:lnTo>
                      <a:pt x="131" y="20"/>
                    </a:lnTo>
                    <a:lnTo>
                      <a:pt x="130" y="20"/>
                    </a:lnTo>
                    <a:lnTo>
                      <a:pt x="130" y="19"/>
                    </a:lnTo>
                    <a:lnTo>
                      <a:pt x="119" y="13"/>
                    </a:lnTo>
                    <a:lnTo>
                      <a:pt x="108" y="8"/>
                    </a:lnTo>
                    <a:lnTo>
                      <a:pt x="97" y="4"/>
                    </a:lnTo>
                    <a:lnTo>
                      <a:pt x="86" y="1"/>
                    </a:lnTo>
                    <a:lnTo>
                      <a:pt x="75" y="0"/>
                    </a:lnTo>
                    <a:lnTo>
                      <a:pt x="64" y="0"/>
                    </a:lnTo>
                    <a:lnTo>
                      <a:pt x="52" y="1"/>
                    </a:lnTo>
                    <a:lnTo>
                      <a:pt x="40" y="2"/>
                    </a:lnTo>
                    <a:lnTo>
                      <a:pt x="32" y="9"/>
                    </a:lnTo>
                    <a:lnTo>
                      <a:pt x="24" y="17"/>
                    </a:lnTo>
                    <a:lnTo>
                      <a:pt x="17" y="26"/>
                    </a:lnTo>
                    <a:lnTo>
                      <a:pt x="11" y="36"/>
                    </a:lnTo>
                    <a:lnTo>
                      <a:pt x="6" y="47"/>
                    </a:lnTo>
                    <a:lnTo>
                      <a:pt x="3" y="59"/>
                    </a:lnTo>
                    <a:lnTo>
                      <a:pt x="0" y="71"/>
                    </a:lnTo>
                    <a:lnTo>
                      <a:pt x="0" y="84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1"/>
                    </a:lnTo>
                    <a:lnTo>
                      <a:pt x="6" y="120"/>
                    </a:lnTo>
                    <a:lnTo>
                      <a:pt x="9" y="127"/>
                    </a:lnTo>
                    <a:lnTo>
                      <a:pt x="13" y="135"/>
                    </a:lnTo>
                    <a:lnTo>
                      <a:pt x="17" y="143"/>
                    </a:lnTo>
                    <a:lnTo>
                      <a:pt x="22" y="149"/>
                    </a:lnTo>
                    <a:lnTo>
                      <a:pt x="27" y="155"/>
                    </a:lnTo>
                    <a:lnTo>
                      <a:pt x="33" y="159"/>
                    </a:lnTo>
                    <a:lnTo>
                      <a:pt x="40" y="164"/>
                    </a:lnTo>
                    <a:lnTo>
                      <a:pt x="46" y="168"/>
                    </a:lnTo>
                    <a:lnTo>
                      <a:pt x="54" y="171"/>
                    </a:lnTo>
                    <a:lnTo>
                      <a:pt x="62" y="174"/>
                    </a:lnTo>
                    <a:lnTo>
                      <a:pt x="69" y="175"/>
                    </a:lnTo>
                    <a:lnTo>
                      <a:pt x="77" y="175"/>
                    </a:lnTo>
                    <a:lnTo>
                      <a:pt x="85" y="175"/>
                    </a:lnTo>
                    <a:lnTo>
                      <a:pt x="93" y="174"/>
                    </a:lnTo>
                    <a:lnTo>
                      <a:pt x="100" y="171"/>
                    </a:lnTo>
                    <a:lnTo>
                      <a:pt x="107" y="168"/>
                    </a:lnTo>
                    <a:lnTo>
                      <a:pt x="114" y="164"/>
                    </a:lnTo>
                    <a:lnTo>
                      <a:pt x="120" y="159"/>
                    </a:lnTo>
                    <a:lnTo>
                      <a:pt x="126" y="155"/>
                    </a:lnTo>
                    <a:lnTo>
                      <a:pt x="131" y="149"/>
                    </a:lnTo>
                    <a:lnTo>
                      <a:pt x="136" y="143"/>
                    </a:lnTo>
                    <a:lnTo>
                      <a:pt x="140" y="135"/>
                    </a:lnTo>
                    <a:lnTo>
                      <a:pt x="144" y="127"/>
                    </a:lnTo>
                    <a:lnTo>
                      <a:pt x="148" y="120"/>
                    </a:lnTo>
                    <a:lnTo>
                      <a:pt x="150" y="111"/>
                    </a:lnTo>
                    <a:lnTo>
                      <a:pt x="152" y="102"/>
                    </a:lnTo>
                    <a:lnTo>
                      <a:pt x="153" y="93"/>
                    </a:lnTo>
                    <a:lnTo>
                      <a:pt x="154" y="84"/>
                    </a:lnTo>
                    <a:close/>
                    <a:moveTo>
                      <a:pt x="145" y="84"/>
                    </a:moveTo>
                    <a:lnTo>
                      <a:pt x="144" y="92"/>
                    </a:lnTo>
                    <a:lnTo>
                      <a:pt x="143" y="101"/>
                    </a:lnTo>
                    <a:lnTo>
                      <a:pt x="142" y="108"/>
                    </a:lnTo>
                    <a:lnTo>
                      <a:pt x="139" y="115"/>
                    </a:lnTo>
                    <a:lnTo>
                      <a:pt x="136" y="122"/>
                    </a:lnTo>
                    <a:lnTo>
                      <a:pt x="133" y="129"/>
                    </a:lnTo>
                    <a:lnTo>
                      <a:pt x="129" y="135"/>
                    </a:lnTo>
                    <a:lnTo>
                      <a:pt x="125" y="141"/>
                    </a:lnTo>
                    <a:lnTo>
                      <a:pt x="120" y="146"/>
                    </a:lnTo>
                    <a:lnTo>
                      <a:pt x="115" y="151"/>
                    </a:lnTo>
                    <a:lnTo>
                      <a:pt x="109" y="155"/>
                    </a:lnTo>
                    <a:lnTo>
                      <a:pt x="103" y="158"/>
                    </a:lnTo>
                    <a:lnTo>
                      <a:pt x="97" y="161"/>
                    </a:lnTo>
                    <a:lnTo>
                      <a:pt x="91" y="163"/>
                    </a:lnTo>
                    <a:lnTo>
                      <a:pt x="84" y="164"/>
                    </a:lnTo>
                    <a:lnTo>
                      <a:pt x="77" y="164"/>
                    </a:lnTo>
                    <a:lnTo>
                      <a:pt x="70" y="164"/>
                    </a:lnTo>
                    <a:lnTo>
                      <a:pt x="64" y="163"/>
                    </a:lnTo>
                    <a:lnTo>
                      <a:pt x="57" y="161"/>
                    </a:lnTo>
                    <a:lnTo>
                      <a:pt x="51" y="158"/>
                    </a:lnTo>
                    <a:lnTo>
                      <a:pt x="44" y="155"/>
                    </a:lnTo>
                    <a:lnTo>
                      <a:pt x="38" y="151"/>
                    </a:lnTo>
                    <a:lnTo>
                      <a:pt x="33" y="146"/>
                    </a:lnTo>
                    <a:lnTo>
                      <a:pt x="28" y="141"/>
                    </a:lnTo>
                    <a:lnTo>
                      <a:pt x="24" y="135"/>
                    </a:lnTo>
                    <a:lnTo>
                      <a:pt x="20" y="129"/>
                    </a:lnTo>
                    <a:lnTo>
                      <a:pt x="17" y="122"/>
                    </a:lnTo>
                    <a:lnTo>
                      <a:pt x="14" y="115"/>
                    </a:lnTo>
                    <a:lnTo>
                      <a:pt x="12" y="108"/>
                    </a:lnTo>
                    <a:lnTo>
                      <a:pt x="10" y="101"/>
                    </a:lnTo>
                    <a:lnTo>
                      <a:pt x="9" y="92"/>
                    </a:lnTo>
                    <a:lnTo>
                      <a:pt x="9" y="84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2" y="60"/>
                    </a:lnTo>
                    <a:lnTo>
                      <a:pt x="14" y="53"/>
                    </a:lnTo>
                    <a:lnTo>
                      <a:pt x="17" y="45"/>
                    </a:lnTo>
                    <a:lnTo>
                      <a:pt x="20" y="38"/>
                    </a:lnTo>
                    <a:lnTo>
                      <a:pt x="24" y="32"/>
                    </a:lnTo>
                    <a:lnTo>
                      <a:pt x="28" y="26"/>
                    </a:lnTo>
                    <a:lnTo>
                      <a:pt x="33" y="21"/>
                    </a:lnTo>
                    <a:lnTo>
                      <a:pt x="38" y="17"/>
                    </a:lnTo>
                    <a:lnTo>
                      <a:pt x="44" y="13"/>
                    </a:lnTo>
                    <a:lnTo>
                      <a:pt x="51" y="9"/>
                    </a:lnTo>
                    <a:lnTo>
                      <a:pt x="57" y="7"/>
                    </a:lnTo>
                    <a:lnTo>
                      <a:pt x="64" y="5"/>
                    </a:lnTo>
                    <a:lnTo>
                      <a:pt x="70" y="4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5"/>
                    </a:lnTo>
                    <a:lnTo>
                      <a:pt x="97" y="7"/>
                    </a:lnTo>
                    <a:lnTo>
                      <a:pt x="103" y="9"/>
                    </a:lnTo>
                    <a:lnTo>
                      <a:pt x="109" y="13"/>
                    </a:lnTo>
                    <a:lnTo>
                      <a:pt x="115" y="17"/>
                    </a:lnTo>
                    <a:lnTo>
                      <a:pt x="120" y="21"/>
                    </a:lnTo>
                    <a:lnTo>
                      <a:pt x="125" y="26"/>
                    </a:lnTo>
                    <a:lnTo>
                      <a:pt x="129" y="32"/>
                    </a:lnTo>
                    <a:lnTo>
                      <a:pt x="133" y="38"/>
                    </a:lnTo>
                    <a:lnTo>
                      <a:pt x="136" y="45"/>
                    </a:lnTo>
                    <a:lnTo>
                      <a:pt x="139" y="53"/>
                    </a:lnTo>
                    <a:lnTo>
                      <a:pt x="142" y="60"/>
                    </a:lnTo>
                    <a:lnTo>
                      <a:pt x="143" y="67"/>
                    </a:lnTo>
                    <a:lnTo>
                      <a:pt x="144" y="75"/>
                    </a:lnTo>
                    <a:lnTo>
                      <a:pt x="145" y="84"/>
                    </a:lnTo>
                    <a:close/>
                  </a:path>
                </a:pathLst>
              </a:custGeom>
              <a:solidFill>
                <a:srgbClr val="F8D4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90" name="Freeform 368"/>
              <p:cNvSpPr>
                <a:spLocks noEditPoints="1"/>
              </p:cNvSpPr>
              <p:nvPr/>
            </p:nvSpPr>
            <p:spPr bwMode="auto">
              <a:xfrm>
                <a:off x="1147" y="2645"/>
                <a:ext cx="29" cy="29"/>
              </a:xfrm>
              <a:custGeom>
                <a:avLst/>
                <a:gdLst>
                  <a:gd name="T0" fmla="*/ 29 w 145"/>
                  <a:gd name="T1" fmla="*/ 11 h 170"/>
                  <a:gd name="T2" fmla="*/ 26 w 145"/>
                  <a:gd name="T3" fmla="*/ 6 h 170"/>
                  <a:gd name="T4" fmla="*/ 23 w 145"/>
                  <a:gd name="T5" fmla="*/ 2 h 170"/>
                  <a:gd name="T6" fmla="*/ 18 w 145"/>
                  <a:gd name="T7" fmla="*/ 1 h 170"/>
                  <a:gd name="T8" fmla="*/ 14 w 145"/>
                  <a:gd name="T9" fmla="*/ 0 h 170"/>
                  <a:gd name="T10" fmla="*/ 10 w 145"/>
                  <a:gd name="T11" fmla="*/ 0 h 170"/>
                  <a:gd name="T12" fmla="*/ 7 w 145"/>
                  <a:gd name="T13" fmla="*/ 2 h 170"/>
                  <a:gd name="T14" fmla="*/ 2 w 145"/>
                  <a:gd name="T15" fmla="*/ 6 h 170"/>
                  <a:gd name="T16" fmla="*/ 1 w 145"/>
                  <a:gd name="T17" fmla="*/ 9 h 170"/>
                  <a:gd name="T18" fmla="*/ 0 w 145"/>
                  <a:gd name="T19" fmla="*/ 13 h 170"/>
                  <a:gd name="T20" fmla="*/ 0 w 145"/>
                  <a:gd name="T21" fmla="*/ 17 h 170"/>
                  <a:gd name="T22" fmla="*/ 2 w 145"/>
                  <a:gd name="T23" fmla="*/ 21 h 170"/>
                  <a:gd name="T24" fmla="*/ 4 w 145"/>
                  <a:gd name="T25" fmla="*/ 25 h 170"/>
                  <a:gd name="T26" fmla="*/ 8 w 145"/>
                  <a:gd name="T27" fmla="*/ 27 h 170"/>
                  <a:gd name="T28" fmla="*/ 12 w 145"/>
                  <a:gd name="T29" fmla="*/ 29 h 170"/>
                  <a:gd name="T30" fmla="*/ 16 w 145"/>
                  <a:gd name="T31" fmla="*/ 29 h 170"/>
                  <a:gd name="T32" fmla="*/ 20 w 145"/>
                  <a:gd name="T33" fmla="*/ 28 h 170"/>
                  <a:gd name="T34" fmla="*/ 24 w 145"/>
                  <a:gd name="T35" fmla="*/ 26 h 170"/>
                  <a:gd name="T36" fmla="*/ 27 w 145"/>
                  <a:gd name="T37" fmla="*/ 23 h 170"/>
                  <a:gd name="T38" fmla="*/ 28 w 145"/>
                  <a:gd name="T39" fmla="*/ 19 h 170"/>
                  <a:gd name="T40" fmla="*/ 29 w 145"/>
                  <a:gd name="T41" fmla="*/ 14 h 170"/>
                  <a:gd name="T42" fmla="*/ 27 w 145"/>
                  <a:gd name="T43" fmla="*/ 17 h 170"/>
                  <a:gd name="T44" fmla="*/ 26 w 145"/>
                  <a:gd name="T45" fmla="*/ 20 h 170"/>
                  <a:gd name="T46" fmla="*/ 24 w 145"/>
                  <a:gd name="T47" fmla="*/ 24 h 170"/>
                  <a:gd name="T48" fmla="*/ 21 w 145"/>
                  <a:gd name="T49" fmla="*/ 26 h 170"/>
                  <a:gd name="T50" fmla="*/ 17 w 145"/>
                  <a:gd name="T51" fmla="*/ 27 h 170"/>
                  <a:gd name="T52" fmla="*/ 13 w 145"/>
                  <a:gd name="T53" fmla="*/ 27 h 170"/>
                  <a:gd name="T54" fmla="*/ 10 w 145"/>
                  <a:gd name="T55" fmla="*/ 26 h 170"/>
                  <a:gd name="T56" fmla="*/ 6 w 145"/>
                  <a:gd name="T57" fmla="*/ 24 h 170"/>
                  <a:gd name="T58" fmla="*/ 4 w 145"/>
                  <a:gd name="T59" fmla="*/ 21 h 170"/>
                  <a:gd name="T60" fmla="*/ 2 w 145"/>
                  <a:gd name="T61" fmla="*/ 18 h 170"/>
                  <a:gd name="T62" fmla="*/ 2 w 145"/>
                  <a:gd name="T63" fmla="*/ 14 h 170"/>
                  <a:gd name="T64" fmla="*/ 2 w 145"/>
                  <a:gd name="T65" fmla="*/ 10 h 170"/>
                  <a:gd name="T66" fmla="*/ 4 w 145"/>
                  <a:gd name="T67" fmla="*/ 7 h 170"/>
                  <a:gd name="T68" fmla="*/ 6 w 145"/>
                  <a:gd name="T69" fmla="*/ 4 h 170"/>
                  <a:gd name="T70" fmla="*/ 10 w 145"/>
                  <a:gd name="T71" fmla="*/ 2 h 170"/>
                  <a:gd name="T72" fmla="*/ 13 w 145"/>
                  <a:gd name="T73" fmla="*/ 1 h 170"/>
                  <a:gd name="T74" fmla="*/ 17 w 145"/>
                  <a:gd name="T75" fmla="*/ 2 h 170"/>
                  <a:gd name="T76" fmla="*/ 21 w 145"/>
                  <a:gd name="T77" fmla="*/ 3 h 170"/>
                  <a:gd name="T78" fmla="*/ 24 w 145"/>
                  <a:gd name="T79" fmla="*/ 5 h 170"/>
                  <a:gd name="T80" fmla="*/ 26 w 145"/>
                  <a:gd name="T81" fmla="*/ 8 h 170"/>
                  <a:gd name="T82" fmla="*/ 27 w 145"/>
                  <a:gd name="T83" fmla="*/ 12 h 1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45"/>
                  <a:gd name="T127" fmla="*/ 0 h 170"/>
                  <a:gd name="T128" fmla="*/ 145 w 145"/>
                  <a:gd name="T129" fmla="*/ 170 h 17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45" h="170">
                    <a:moveTo>
                      <a:pt x="145" y="84"/>
                    </a:moveTo>
                    <a:lnTo>
                      <a:pt x="144" y="73"/>
                    </a:lnTo>
                    <a:lnTo>
                      <a:pt x="143" y="62"/>
                    </a:lnTo>
                    <a:lnTo>
                      <a:pt x="140" y="51"/>
                    </a:lnTo>
                    <a:lnTo>
                      <a:pt x="136" y="42"/>
                    </a:lnTo>
                    <a:lnTo>
                      <a:pt x="131" y="33"/>
                    </a:lnTo>
                    <a:lnTo>
                      <a:pt x="126" y="25"/>
                    </a:lnTo>
                    <a:lnTo>
                      <a:pt x="120" y="18"/>
                    </a:lnTo>
                    <a:lnTo>
                      <a:pt x="113" y="12"/>
                    </a:lnTo>
                    <a:lnTo>
                      <a:pt x="106" y="8"/>
                    </a:lnTo>
                    <a:lnTo>
                      <a:pt x="99" y="6"/>
                    </a:lnTo>
                    <a:lnTo>
                      <a:pt x="92" y="4"/>
                    </a:lnTo>
                    <a:lnTo>
                      <a:pt x="85" y="2"/>
                    </a:lnTo>
                    <a:lnTo>
                      <a:pt x="78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7" y="0"/>
                    </a:lnTo>
                    <a:lnTo>
                      <a:pt x="51" y="1"/>
                    </a:lnTo>
                    <a:lnTo>
                      <a:pt x="45" y="5"/>
                    </a:lnTo>
                    <a:lnTo>
                      <a:pt x="39" y="7"/>
                    </a:lnTo>
                    <a:lnTo>
                      <a:pt x="34" y="11"/>
                    </a:lnTo>
                    <a:lnTo>
                      <a:pt x="24" y="19"/>
                    </a:lnTo>
                    <a:lnTo>
                      <a:pt x="16" y="30"/>
                    </a:lnTo>
                    <a:lnTo>
                      <a:pt x="12" y="36"/>
                    </a:lnTo>
                    <a:lnTo>
                      <a:pt x="9" y="42"/>
                    </a:lnTo>
                    <a:lnTo>
                      <a:pt x="7" y="48"/>
                    </a:lnTo>
                    <a:lnTo>
                      <a:pt x="4" y="55"/>
                    </a:lnTo>
                    <a:lnTo>
                      <a:pt x="3" y="61"/>
                    </a:lnTo>
                    <a:lnTo>
                      <a:pt x="1" y="68"/>
                    </a:lnTo>
                    <a:lnTo>
                      <a:pt x="0" y="77"/>
                    </a:lnTo>
                    <a:lnTo>
                      <a:pt x="0" y="84"/>
                    </a:lnTo>
                    <a:lnTo>
                      <a:pt x="1" y="92"/>
                    </a:lnTo>
                    <a:lnTo>
                      <a:pt x="2" y="101"/>
                    </a:lnTo>
                    <a:lnTo>
                      <a:pt x="3" y="109"/>
                    </a:lnTo>
                    <a:lnTo>
                      <a:pt x="6" y="117"/>
                    </a:lnTo>
                    <a:lnTo>
                      <a:pt x="9" y="125"/>
                    </a:lnTo>
                    <a:lnTo>
                      <a:pt x="12" y="132"/>
                    </a:lnTo>
                    <a:lnTo>
                      <a:pt x="17" y="139"/>
                    </a:lnTo>
                    <a:lnTo>
                      <a:pt x="21" y="145"/>
                    </a:lnTo>
                    <a:lnTo>
                      <a:pt x="26" y="151"/>
                    </a:lnTo>
                    <a:lnTo>
                      <a:pt x="32" y="156"/>
                    </a:lnTo>
                    <a:lnTo>
                      <a:pt x="38" y="159"/>
                    </a:lnTo>
                    <a:lnTo>
                      <a:pt x="45" y="163"/>
                    </a:lnTo>
                    <a:lnTo>
                      <a:pt x="52" y="166"/>
                    </a:lnTo>
                    <a:lnTo>
                      <a:pt x="59" y="169"/>
                    </a:lnTo>
                    <a:lnTo>
                      <a:pt x="66" y="170"/>
                    </a:lnTo>
                    <a:lnTo>
                      <a:pt x="73" y="170"/>
                    </a:lnTo>
                    <a:lnTo>
                      <a:pt x="80" y="170"/>
                    </a:lnTo>
                    <a:lnTo>
                      <a:pt x="88" y="169"/>
                    </a:lnTo>
                    <a:lnTo>
                      <a:pt x="94" y="166"/>
                    </a:lnTo>
                    <a:lnTo>
                      <a:pt x="101" y="163"/>
                    </a:lnTo>
                    <a:lnTo>
                      <a:pt x="107" y="159"/>
                    </a:lnTo>
                    <a:lnTo>
                      <a:pt x="113" y="156"/>
                    </a:lnTo>
                    <a:lnTo>
                      <a:pt x="119" y="151"/>
                    </a:lnTo>
                    <a:lnTo>
                      <a:pt x="124" y="145"/>
                    </a:lnTo>
                    <a:lnTo>
                      <a:pt x="129" y="139"/>
                    </a:lnTo>
                    <a:lnTo>
                      <a:pt x="133" y="132"/>
                    </a:lnTo>
                    <a:lnTo>
                      <a:pt x="136" y="125"/>
                    </a:lnTo>
                    <a:lnTo>
                      <a:pt x="139" y="117"/>
                    </a:lnTo>
                    <a:lnTo>
                      <a:pt x="142" y="109"/>
                    </a:lnTo>
                    <a:lnTo>
                      <a:pt x="144" y="101"/>
                    </a:lnTo>
                    <a:lnTo>
                      <a:pt x="145" y="92"/>
                    </a:lnTo>
                    <a:lnTo>
                      <a:pt x="145" y="84"/>
                    </a:lnTo>
                    <a:close/>
                    <a:moveTo>
                      <a:pt x="136" y="84"/>
                    </a:moveTo>
                    <a:lnTo>
                      <a:pt x="136" y="91"/>
                    </a:lnTo>
                    <a:lnTo>
                      <a:pt x="135" y="99"/>
                    </a:lnTo>
                    <a:lnTo>
                      <a:pt x="133" y="107"/>
                    </a:lnTo>
                    <a:lnTo>
                      <a:pt x="131" y="113"/>
                    </a:lnTo>
                    <a:lnTo>
                      <a:pt x="128" y="120"/>
                    </a:lnTo>
                    <a:lnTo>
                      <a:pt x="125" y="126"/>
                    </a:lnTo>
                    <a:lnTo>
                      <a:pt x="122" y="132"/>
                    </a:lnTo>
                    <a:lnTo>
                      <a:pt x="118" y="138"/>
                    </a:lnTo>
                    <a:lnTo>
                      <a:pt x="113" y="143"/>
                    </a:lnTo>
                    <a:lnTo>
                      <a:pt x="108" y="146"/>
                    </a:lnTo>
                    <a:lnTo>
                      <a:pt x="103" y="150"/>
                    </a:lnTo>
                    <a:lnTo>
                      <a:pt x="98" y="153"/>
                    </a:lnTo>
                    <a:lnTo>
                      <a:pt x="92" y="156"/>
                    </a:lnTo>
                    <a:lnTo>
                      <a:pt x="86" y="158"/>
                    </a:lnTo>
                    <a:lnTo>
                      <a:pt x="80" y="159"/>
                    </a:lnTo>
                    <a:lnTo>
                      <a:pt x="73" y="159"/>
                    </a:lnTo>
                    <a:lnTo>
                      <a:pt x="67" y="159"/>
                    </a:lnTo>
                    <a:lnTo>
                      <a:pt x="60" y="158"/>
                    </a:lnTo>
                    <a:lnTo>
                      <a:pt x="54" y="156"/>
                    </a:lnTo>
                    <a:lnTo>
                      <a:pt x="49" y="153"/>
                    </a:lnTo>
                    <a:lnTo>
                      <a:pt x="42" y="150"/>
                    </a:lnTo>
                    <a:lnTo>
                      <a:pt x="37" y="146"/>
                    </a:lnTo>
                    <a:lnTo>
                      <a:pt x="32" y="143"/>
                    </a:lnTo>
                    <a:lnTo>
                      <a:pt x="28" y="138"/>
                    </a:lnTo>
                    <a:lnTo>
                      <a:pt x="24" y="132"/>
                    </a:lnTo>
                    <a:lnTo>
                      <a:pt x="20" y="126"/>
                    </a:lnTo>
                    <a:lnTo>
                      <a:pt x="17" y="120"/>
                    </a:lnTo>
                    <a:lnTo>
                      <a:pt x="14" y="113"/>
                    </a:lnTo>
                    <a:lnTo>
                      <a:pt x="12" y="107"/>
                    </a:lnTo>
                    <a:lnTo>
                      <a:pt x="10" y="99"/>
                    </a:lnTo>
                    <a:lnTo>
                      <a:pt x="9" y="91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4" y="54"/>
                    </a:lnTo>
                    <a:lnTo>
                      <a:pt x="17" y="48"/>
                    </a:lnTo>
                    <a:lnTo>
                      <a:pt x="20" y="42"/>
                    </a:lnTo>
                    <a:lnTo>
                      <a:pt x="24" y="36"/>
                    </a:lnTo>
                    <a:lnTo>
                      <a:pt x="28" y="30"/>
                    </a:lnTo>
                    <a:lnTo>
                      <a:pt x="32" y="25"/>
                    </a:lnTo>
                    <a:lnTo>
                      <a:pt x="37" y="21"/>
                    </a:lnTo>
                    <a:lnTo>
                      <a:pt x="42" y="18"/>
                    </a:lnTo>
                    <a:lnTo>
                      <a:pt x="49" y="14"/>
                    </a:lnTo>
                    <a:lnTo>
                      <a:pt x="54" y="12"/>
                    </a:lnTo>
                    <a:lnTo>
                      <a:pt x="60" y="9"/>
                    </a:lnTo>
                    <a:lnTo>
                      <a:pt x="67" y="8"/>
                    </a:lnTo>
                    <a:lnTo>
                      <a:pt x="73" y="8"/>
                    </a:lnTo>
                    <a:lnTo>
                      <a:pt x="80" y="8"/>
                    </a:lnTo>
                    <a:lnTo>
                      <a:pt x="86" y="9"/>
                    </a:lnTo>
                    <a:lnTo>
                      <a:pt x="92" y="12"/>
                    </a:lnTo>
                    <a:lnTo>
                      <a:pt x="98" y="14"/>
                    </a:lnTo>
                    <a:lnTo>
                      <a:pt x="103" y="18"/>
                    </a:lnTo>
                    <a:lnTo>
                      <a:pt x="108" y="21"/>
                    </a:lnTo>
                    <a:lnTo>
                      <a:pt x="113" y="25"/>
                    </a:lnTo>
                    <a:lnTo>
                      <a:pt x="118" y="30"/>
                    </a:lnTo>
                    <a:lnTo>
                      <a:pt x="122" y="36"/>
                    </a:lnTo>
                    <a:lnTo>
                      <a:pt x="125" y="42"/>
                    </a:lnTo>
                    <a:lnTo>
                      <a:pt x="128" y="48"/>
                    </a:lnTo>
                    <a:lnTo>
                      <a:pt x="131" y="54"/>
                    </a:lnTo>
                    <a:lnTo>
                      <a:pt x="133" y="61"/>
                    </a:lnTo>
                    <a:lnTo>
                      <a:pt x="135" y="68"/>
                    </a:lnTo>
                    <a:lnTo>
                      <a:pt x="136" y="77"/>
                    </a:lnTo>
                    <a:lnTo>
                      <a:pt x="136" y="84"/>
                    </a:lnTo>
                    <a:close/>
                  </a:path>
                </a:pathLst>
              </a:custGeom>
              <a:solidFill>
                <a:srgbClr val="F8D7A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91" name="Freeform 369"/>
              <p:cNvSpPr>
                <a:spLocks noEditPoints="1"/>
              </p:cNvSpPr>
              <p:nvPr/>
            </p:nvSpPr>
            <p:spPr bwMode="auto">
              <a:xfrm>
                <a:off x="1148" y="2646"/>
                <a:ext cx="27" cy="27"/>
              </a:xfrm>
              <a:custGeom>
                <a:avLst/>
                <a:gdLst>
                  <a:gd name="T0" fmla="*/ 27 w 136"/>
                  <a:gd name="T1" fmla="*/ 11 h 162"/>
                  <a:gd name="T2" fmla="*/ 25 w 136"/>
                  <a:gd name="T3" fmla="*/ 7 h 162"/>
                  <a:gd name="T4" fmla="*/ 23 w 136"/>
                  <a:gd name="T5" fmla="*/ 4 h 162"/>
                  <a:gd name="T6" fmla="*/ 20 w 136"/>
                  <a:gd name="T7" fmla="*/ 2 h 162"/>
                  <a:gd name="T8" fmla="*/ 16 w 136"/>
                  <a:gd name="T9" fmla="*/ 0 h 162"/>
                  <a:gd name="T10" fmla="*/ 12 w 136"/>
                  <a:gd name="T11" fmla="*/ 0 h 162"/>
                  <a:gd name="T12" fmla="*/ 8 w 136"/>
                  <a:gd name="T13" fmla="*/ 1 h 162"/>
                  <a:gd name="T14" fmla="*/ 5 w 136"/>
                  <a:gd name="T15" fmla="*/ 3 h 162"/>
                  <a:gd name="T16" fmla="*/ 2 w 136"/>
                  <a:gd name="T17" fmla="*/ 6 h 162"/>
                  <a:gd name="T18" fmla="*/ 1 w 136"/>
                  <a:gd name="T19" fmla="*/ 10 h 162"/>
                  <a:gd name="T20" fmla="*/ 0 w 136"/>
                  <a:gd name="T21" fmla="*/ 14 h 162"/>
                  <a:gd name="T22" fmla="*/ 1 w 136"/>
                  <a:gd name="T23" fmla="*/ 18 h 162"/>
                  <a:gd name="T24" fmla="*/ 2 w 136"/>
                  <a:gd name="T25" fmla="*/ 21 h 162"/>
                  <a:gd name="T26" fmla="*/ 5 w 136"/>
                  <a:gd name="T27" fmla="*/ 24 h 162"/>
                  <a:gd name="T28" fmla="*/ 8 w 136"/>
                  <a:gd name="T29" fmla="*/ 26 h 162"/>
                  <a:gd name="T30" fmla="*/ 12 w 136"/>
                  <a:gd name="T31" fmla="*/ 27 h 162"/>
                  <a:gd name="T32" fmla="*/ 16 w 136"/>
                  <a:gd name="T33" fmla="*/ 27 h 162"/>
                  <a:gd name="T34" fmla="*/ 20 w 136"/>
                  <a:gd name="T35" fmla="*/ 26 h 162"/>
                  <a:gd name="T36" fmla="*/ 23 w 136"/>
                  <a:gd name="T37" fmla="*/ 23 h 162"/>
                  <a:gd name="T38" fmla="*/ 25 w 136"/>
                  <a:gd name="T39" fmla="*/ 20 h 162"/>
                  <a:gd name="T40" fmla="*/ 27 w 136"/>
                  <a:gd name="T41" fmla="*/ 16 h 162"/>
                  <a:gd name="T42" fmla="*/ 25 w 136"/>
                  <a:gd name="T43" fmla="*/ 14 h 162"/>
                  <a:gd name="T44" fmla="*/ 25 w 136"/>
                  <a:gd name="T45" fmla="*/ 17 h 162"/>
                  <a:gd name="T46" fmla="*/ 23 w 136"/>
                  <a:gd name="T47" fmla="*/ 20 h 162"/>
                  <a:gd name="T48" fmla="*/ 21 w 136"/>
                  <a:gd name="T49" fmla="*/ 23 h 162"/>
                  <a:gd name="T50" fmla="*/ 18 w 136"/>
                  <a:gd name="T51" fmla="*/ 25 h 162"/>
                  <a:gd name="T52" fmla="*/ 15 w 136"/>
                  <a:gd name="T53" fmla="*/ 25 h 162"/>
                  <a:gd name="T54" fmla="*/ 11 w 136"/>
                  <a:gd name="T55" fmla="*/ 25 h 162"/>
                  <a:gd name="T56" fmla="*/ 8 w 136"/>
                  <a:gd name="T57" fmla="*/ 24 h 162"/>
                  <a:gd name="T58" fmla="*/ 5 w 136"/>
                  <a:gd name="T59" fmla="*/ 22 h 162"/>
                  <a:gd name="T60" fmla="*/ 3 w 136"/>
                  <a:gd name="T61" fmla="*/ 19 h 162"/>
                  <a:gd name="T62" fmla="*/ 2 w 136"/>
                  <a:gd name="T63" fmla="*/ 16 h 162"/>
                  <a:gd name="T64" fmla="*/ 2 w 136"/>
                  <a:gd name="T65" fmla="*/ 13 h 162"/>
                  <a:gd name="T66" fmla="*/ 3 w 136"/>
                  <a:gd name="T67" fmla="*/ 9 h 162"/>
                  <a:gd name="T68" fmla="*/ 4 w 136"/>
                  <a:gd name="T69" fmla="*/ 6 h 162"/>
                  <a:gd name="T70" fmla="*/ 7 w 136"/>
                  <a:gd name="T71" fmla="*/ 4 h 162"/>
                  <a:gd name="T72" fmla="*/ 10 w 136"/>
                  <a:gd name="T73" fmla="*/ 2 h 162"/>
                  <a:gd name="T74" fmla="*/ 14 w 136"/>
                  <a:gd name="T75" fmla="*/ 2 h 162"/>
                  <a:gd name="T76" fmla="*/ 17 w 136"/>
                  <a:gd name="T77" fmla="*/ 2 h 162"/>
                  <a:gd name="T78" fmla="*/ 20 w 136"/>
                  <a:gd name="T79" fmla="*/ 4 h 162"/>
                  <a:gd name="T80" fmla="*/ 22 w 136"/>
                  <a:gd name="T81" fmla="*/ 6 h 162"/>
                  <a:gd name="T82" fmla="*/ 24 w 136"/>
                  <a:gd name="T83" fmla="*/ 9 h 162"/>
                  <a:gd name="T84" fmla="*/ 25 w 136"/>
                  <a:gd name="T85" fmla="*/ 13 h 16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36"/>
                  <a:gd name="T130" fmla="*/ 0 h 162"/>
                  <a:gd name="T131" fmla="*/ 136 w 136"/>
                  <a:gd name="T132" fmla="*/ 162 h 16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36" h="162">
                    <a:moveTo>
                      <a:pt x="136" y="82"/>
                    </a:moveTo>
                    <a:lnTo>
                      <a:pt x="135" y="73"/>
                    </a:lnTo>
                    <a:lnTo>
                      <a:pt x="134" y="65"/>
                    </a:lnTo>
                    <a:lnTo>
                      <a:pt x="133" y="58"/>
                    </a:lnTo>
                    <a:lnTo>
                      <a:pt x="130" y="51"/>
                    </a:lnTo>
                    <a:lnTo>
                      <a:pt x="127" y="43"/>
                    </a:lnTo>
                    <a:lnTo>
                      <a:pt x="124" y="36"/>
                    </a:lnTo>
                    <a:lnTo>
                      <a:pt x="120" y="30"/>
                    </a:lnTo>
                    <a:lnTo>
                      <a:pt x="116" y="24"/>
                    </a:lnTo>
                    <a:lnTo>
                      <a:pt x="111" y="19"/>
                    </a:lnTo>
                    <a:lnTo>
                      <a:pt x="106" y="15"/>
                    </a:lnTo>
                    <a:lnTo>
                      <a:pt x="100" y="11"/>
                    </a:lnTo>
                    <a:lnTo>
                      <a:pt x="94" y="7"/>
                    </a:lnTo>
                    <a:lnTo>
                      <a:pt x="88" y="5"/>
                    </a:lnTo>
                    <a:lnTo>
                      <a:pt x="82" y="3"/>
                    </a:lnTo>
                    <a:lnTo>
                      <a:pt x="75" y="2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5" y="3"/>
                    </a:lnTo>
                    <a:lnTo>
                      <a:pt x="48" y="5"/>
                    </a:lnTo>
                    <a:lnTo>
                      <a:pt x="42" y="7"/>
                    </a:lnTo>
                    <a:lnTo>
                      <a:pt x="35" y="11"/>
                    </a:lnTo>
                    <a:lnTo>
                      <a:pt x="29" y="15"/>
                    </a:lnTo>
                    <a:lnTo>
                      <a:pt x="24" y="19"/>
                    </a:lnTo>
                    <a:lnTo>
                      <a:pt x="19" y="24"/>
                    </a:lnTo>
                    <a:lnTo>
                      <a:pt x="15" y="30"/>
                    </a:lnTo>
                    <a:lnTo>
                      <a:pt x="11" y="36"/>
                    </a:lnTo>
                    <a:lnTo>
                      <a:pt x="8" y="43"/>
                    </a:lnTo>
                    <a:lnTo>
                      <a:pt x="5" y="51"/>
                    </a:lnTo>
                    <a:lnTo>
                      <a:pt x="3" y="58"/>
                    </a:lnTo>
                    <a:lnTo>
                      <a:pt x="1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0" y="90"/>
                    </a:lnTo>
                    <a:lnTo>
                      <a:pt x="1" y="99"/>
                    </a:lnTo>
                    <a:lnTo>
                      <a:pt x="3" y="106"/>
                    </a:lnTo>
                    <a:lnTo>
                      <a:pt x="5" y="113"/>
                    </a:lnTo>
                    <a:lnTo>
                      <a:pt x="8" y="120"/>
                    </a:lnTo>
                    <a:lnTo>
                      <a:pt x="11" y="127"/>
                    </a:lnTo>
                    <a:lnTo>
                      <a:pt x="15" y="133"/>
                    </a:lnTo>
                    <a:lnTo>
                      <a:pt x="19" y="139"/>
                    </a:lnTo>
                    <a:lnTo>
                      <a:pt x="24" y="144"/>
                    </a:lnTo>
                    <a:lnTo>
                      <a:pt x="29" y="149"/>
                    </a:lnTo>
                    <a:lnTo>
                      <a:pt x="35" y="153"/>
                    </a:lnTo>
                    <a:lnTo>
                      <a:pt x="42" y="156"/>
                    </a:lnTo>
                    <a:lnTo>
                      <a:pt x="48" y="159"/>
                    </a:lnTo>
                    <a:lnTo>
                      <a:pt x="55" y="161"/>
                    </a:lnTo>
                    <a:lnTo>
                      <a:pt x="61" y="162"/>
                    </a:lnTo>
                    <a:lnTo>
                      <a:pt x="68" y="162"/>
                    </a:lnTo>
                    <a:lnTo>
                      <a:pt x="75" y="162"/>
                    </a:lnTo>
                    <a:lnTo>
                      <a:pt x="82" y="161"/>
                    </a:lnTo>
                    <a:lnTo>
                      <a:pt x="88" y="159"/>
                    </a:lnTo>
                    <a:lnTo>
                      <a:pt x="94" y="156"/>
                    </a:lnTo>
                    <a:lnTo>
                      <a:pt x="100" y="153"/>
                    </a:lnTo>
                    <a:lnTo>
                      <a:pt x="106" y="149"/>
                    </a:lnTo>
                    <a:lnTo>
                      <a:pt x="111" y="144"/>
                    </a:lnTo>
                    <a:lnTo>
                      <a:pt x="116" y="139"/>
                    </a:lnTo>
                    <a:lnTo>
                      <a:pt x="120" y="133"/>
                    </a:lnTo>
                    <a:lnTo>
                      <a:pt x="124" y="127"/>
                    </a:lnTo>
                    <a:lnTo>
                      <a:pt x="127" y="120"/>
                    </a:lnTo>
                    <a:lnTo>
                      <a:pt x="130" y="113"/>
                    </a:lnTo>
                    <a:lnTo>
                      <a:pt x="133" y="106"/>
                    </a:lnTo>
                    <a:lnTo>
                      <a:pt x="134" y="99"/>
                    </a:lnTo>
                    <a:lnTo>
                      <a:pt x="135" y="90"/>
                    </a:lnTo>
                    <a:lnTo>
                      <a:pt x="136" y="82"/>
                    </a:lnTo>
                    <a:close/>
                    <a:moveTo>
                      <a:pt x="127" y="82"/>
                    </a:moveTo>
                    <a:lnTo>
                      <a:pt x="126" y="89"/>
                    </a:lnTo>
                    <a:lnTo>
                      <a:pt x="125" y="96"/>
                    </a:lnTo>
                    <a:lnTo>
                      <a:pt x="124" y="102"/>
                    </a:lnTo>
                    <a:lnTo>
                      <a:pt x="122" y="109"/>
                    </a:lnTo>
                    <a:lnTo>
                      <a:pt x="120" y="115"/>
                    </a:lnTo>
                    <a:lnTo>
                      <a:pt x="117" y="121"/>
                    </a:lnTo>
                    <a:lnTo>
                      <a:pt x="113" y="126"/>
                    </a:lnTo>
                    <a:lnTo>
                      <a:pt x="109" y="131"/>
                    </a:lnTo>
                    <a:lnTo>
                      <a:pt x="105" y="136"/>
                    </a:lnTo>
                    <a:lnTo>
                      <a:pt x="101" y="141"/>
                    </a:lnTo>
                    <a:lnTo>
                      <a:pt x="96" y="143"/>
                    </a:lnTo>
                    <a:lnTo>
                      <a:pt x="91" y="147"/>
                    </a:lnTo>
                    <a:lnTo>
                      <a:pt x="85" y="149"/>
                    </a:lnTo>
                    <a:lnTo>
                      <a:pt x="80" y="150"/>
                    </a:lnTo>
                    <a:lnTo>
                      <a:pt x="74" y="151"/>
                    </a:lnTo>
                    <a:lnTo>
                      <a:pt x="68" y="151"/>
                    </a:lnTo>
                    <a:lnTo>
                      <a:pt x="62" y="151"/>
                    </a:lnTo>
                    <a:lnTo>
                      <a:pt x="56" y="150"/>
                    </a:lnTo>
                    <a:lnTo>
                      <a:pt x="51" y="149"/>
                    </a:lnTo>
                    <a:lnTo>
                      <a:pt x="45" y="147"/>
                    </a:lnTo>
                    <a:lnTo>
                      <a:pt x="40" y="143"/>
                    </a:lnTo>
                    <a:lnTo>
                      <a:pt x="34" y="141"/>
                    </a:lnTo>
                    <a:lnTo>
                      <a:pt x="30" y="136"/>
                    </a:lnTo>
                    <a:lnTo>
                      <a:pt x="26" y="131"/>
                    </a:lnTo>
                    <a:lnTo>
                      <a:pt x="22" y="126"/>
                    </a:lnTo>
                    <a:lnTo>
                      <a:pt x="19" y="121"/>
                    </a:lnTo>
                    <a:lnTo>
                      <a:pt x="16" y="115"/>
                    </a:lnTo>
                    <a:lnTo>
                      <a:pt x="13" y="109"/>
                    </a:lnTo>
                    <a:lnTo>
                      <a:pt x="11" y="102"/>
                    </a:lnTo>
                    <a:lnTo>
                      <a:pt x="10" y="96"/>
                    </a:lnTo>
                    <a:lnTo>
                      <a:pt x="9" y="89"/>
                    </a:lnTo>
                    <a:lnTo>
                      <a:pt x="9" y="82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1" y="61"/>
                    </a:lnTo>
                    <a:lnTo>
                      <a:pt x="13" y="54"/>
                    </a:lnTo>
                    <a:lnTo>
                      <a:pt x="16" y="48"/>
                    </a:lnTo>
                    <a:lnTo>
                      <a:pt x="19" y="42"/>
                    </a:lnTo>
                    <a:lnTo>
                      <a:pt x="22" y="37"/>
                    </a:lnTo>
                    <a:lnTo>
                      <a:pt x="26" y="33"/>
                    </a:lnTo>
                    <a:lnTo>
                      <a:pt x="30" y="28"/>
                    </a:lnTo>
                    <a:lnTo>
                      <a:pt x="34" y="23"/>
                    </a:lnTo>
                    <a:lnTo>
                      <a:pt x="40" y="21"/>
                    </a:lnTo>
                    <a:lnTo>
                      <a:pt x="45" y="17"/>
                    </a:lnTo>
                    <a:lnTo>
                      <a:pt x="51" y="15"/>
                    </a:lnTo>
                    <a:lnTo>
                      <a:pt x="56" y="13"/>
                    </a:lnTo>
                    <a:lnTo>
                      <a:pt x="62" y="12"/>
                    </a:lnTo>
                    <a:lnTo>
                      <a:pt x="68" y="11"/>
                    </a:lnTo>
                    <a:lnTo>
                      <a:pt x="74" y="12"/>
                    </a:lnTo>
                    <a:lnTo>
                      <a:pt x="80" y="13"/>
                    </a:lnTo>
                    <a:lnTo>
                      <a:pt x="85" y="15"/>
                    </a:lnTo>
                    <a:lnTo>
                      <a:pt x="91" y="17"/>
                    </a:lnTo>
                    <a:lnTo>
                      <a:pt x="96" y="21"/>
                    </a:lnTo>
                    <a:lnTo>
                      <a:pt x="101" y="23"/>
                    </a:lnTo>
                    <a:lnTo>
                      <a:pt x="105" y="28"/>
                    </a:lnTo>
                    <a:lnTo>
                      <a:pt x="109" y="33"/>
                    </a:lnTo>
                    <a:lnTo>
                      <a:pt x="113" y="37"/>
                    </a:lnTo>
                    <a:lnTo>
                      <a:pt x="117" y="42"/>
                    </a:lnTo>
                    <a:lnTo>
                      <a:pt x="120" y="48"/>
                    </a:lnTo>
                    <a:lnTo>
                      <a:pt x="122" y="54"/>
                    </a:lnTo>
                    <a:lnTo>
                      <a:pt x="124" y="61"/>
                    </a:lnTo>
                    <a:lnTo>
                      <a:pt x="125" y="67"/>
                    </a:lnTo>
                    <a:lnTo>
                      <a:pt x="126" y="75"/>
                    </a:lnTo>
                    <a:lnTo>
                      <a:pt x="127" y="82"/>
                    </a:lnTo>
                    <a:close/>
                  </a:path>
                </a:pathLst>
              </a:custGeom>
              <a:solidFill>
                <a:srgbClr val="F9DA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92" name="Freeform 370"/>
              <p:cNvSpPr>
                <a:spLocks noEditPoints="1"/>
              </p:cNvSpPr>
              <p:nvPr/>
            </p:nvSpPr>
            <p:spPr bwMode="auto">
              <a:xfrm>
                <a:off x="1149" y="2647"/>
                <a:ext cx="25" cy="25"/>
              </a:xfrm>
              <a:custGeom>
                <a:avLst/>
                <a:gdLst>
                  <a:gd name="T0" fmla="*/ 25 w 127"/>
                  <a:gd name="T1" fmla="*/ 11 h 151"/>
                  <a:gd name="T2" fmla="*/ 24 w 127"/>
                  <a:gd name="T3" fmla="*/ 9 h 151"/>
                  <a:gd name="T4" fmla="*/ 23 w 127"/>
                  <a:gd name="T5" fmla="*/ 7 h 151"/>
                  <a:gd name="T6" fmla="*/ 22 w 127"/>
                  <a:gd name="T7" fmla="*/ 5 h 151"/>
                  <a:gd name="T8" fmla="*/ 20 w 127"/>
                  <a:gd name="T9" fmla="*/ 3 h 151"/>
                  <a:gd name="T10" fmla="*/ 19 w 127"/>
                  <a:gd name="T11" fmla="*/ 2 h 151"/>
                  <a:gd name="T12" fmla="*/ 16 w 127"/>
                  <a:gd name="T13" fmla="*/ 1 h 151"/>
                  <a:gd name="T14" fmla="*/ 14 w 127"/>
                  <a:gd name="T15" fmla="*/ 0 h 151"/>
                  <a:gd name="T16" fmla="*/ 11 w 127"/>
                  <a:gd name="T17" fmla="*/ 0 h 151"/>
                  <a:gd name="T18" fmla="*/ 9 w 127"/>
                  <a:gd name="T19" fmla="*/ 1 h 151"/>
                  <a:gd name="T20" fmla="*/ 6 w 127"/>
                  <a:gd name="T21" fmla="*/ 2 h 151"/>
                  <a:gd name="T22" fmla="*/ 5 w 127"/>
                  <a:gd name="T23" fmla="*/ 3 h 151"/>
                  <a:gd name="T24" fmla="*/ 3 w 127"/>
                  <a:gd name="T25" fmla="*/ 5 h 151"/>
                  <a:gd name="T26" fmla="*/ 2 w 127"/>
                  <a:gd name="T27" fmla="*/ 7 h 151"/>
                  <a:gd name="T28" fmla="*/ 1 w 127"/>
                  <a:gd name="T29" fmla="*/ 9 h 151"/>
                  <a:gd name="T30" fmla="*/ 0 w 127"/>
                  <a:gd name="T31" fmla="*/ 11 h 151"/>
                  <a:gd name="T32" fmla="*/ 0 w 127"/>
                  <a:gd name="T33" fmla="*/ 14 h 151"/>
                  <a:gd name="T34" fmla="*/ 1 w 127"/>
                  <a:gd name="T35" fmla="*/ 16 h 151"/>
                  <a:gd name="T36" fmla="*/ 2 w 127"/>
                  <a:gd name="T37" fmla="*/ 19 h 151"/>
                  <a:gd name="T38" fmla="*/ 3 w 127"/>
                  <a:gd name="T39" fmla="*/ 21 h 151"/>
                  <a:gd name="T40" fmla="*/ 5 w 127"/>
                  <a:gd name="T41" fmla="*/ 22 h 151"/>
                  <a:gd name="T42" fmla="*/ 6 w 127"/>
                  <a:gd name="T43" fmla="*/ 24 h 151"/>
                  <a:gd name="T44" fmla="*/ 9 w 127"/>
                  <a:gd name="T45" fmla="*/ 25 h 151"/>
                  <a:gd name="T46" fmla="*/ 11 w 127"/>
                  <a:gd name="T47" fmla="*/ 25 h 151"/>
                  <a:gd name="T48" fmla="*/ 14 w 127"/>
                  <a:gd name="T49" fmla="*/ 25 h 151"/>
                  <a:gd name="T50" fmla="*/ 16 w 127"/>
                  <a:gd name="T51" fmla="*/ 25 h 151"/>
                  <a:gd name="T52" fmla="*/ 19 w 127"/>
                  <a:gd name="T53" fmla="*/ 24 h 151"/>
                  <a:gd name="T54" fmla="*/ 20 w 127"/>
                  <a:gd name="T55" fmla="*/ 22 h 151"/>
                  <a:gd name="T56" fmla="*/ 22 w 127"/>
                  <a:gd name="T57" fmla="*/ 21 h 151"/>
                  <a:gd name="T58" fmla="*/ 23 w 127"/>
                  <a:gd name="T59" fmla="*/ 19 h 151"/>
                  <a:gd name="T60" fmla="*/ 24 w 127"/>
                  <a:gd name="T61" fmla="*/ 16 h 151"/>
                  <a:gd name="T62" fmla="*/ 25 w 127"/>
                  <a:gd name="T63" fmla="*/ 14 h 151"/>
                  <a:gd name="T64" fmla="*/ 23 w 127"/>
                  <a:gd name="T65" fmla="*/ 13 h 151"/>
                  <a:gd name="T66" fmla="*/ 23 w 127"/>
                  <a:gd name="T67" fmla="*/ 15 h 151"/>
                  <a:gd name="T68" fmla="*/ 22 w 127"/>
                  <a:gd name="T69" fmla="*/ 17 h 151"/>
                  <a:gd name="T70" fmla="*/ 20 w 127"/>
                  <a:gd name="T71" fmla="*/ 20 h 151"/>
                  <a:gd name="T72" fmla="*/ 17 w 127"/>
                  <a:gd name="T73" fmla="*/ 23 h 151"/>
                  <a:gd name="T74" fmla="*/ 15 w 127"/>
                  <a:gd name="T75" fmla="*/ 23 h 151"/>
                  <a:gd name="T76" fmla="*/ 13 w 127"/>
                  <a:gd name="T77" fmla="*/ 23 h 151"/>
                  <a:gd name="T78" fmla="*/ 10 w 127"/>
                  <a:gd name="T79" fmla="*/ 23 h 151"/>
                  <a:gd name="T80" fmla="*/ 8 w 127"/>
                  <a:gd name="T81" fmla="*/ 23 h 151"/>
                  <a:gd name="T82" fmla="*/ 6 w 127"/>
                  <a:gd name="T83" fmla="*/ 22 h 151"/>
                  <a:gd name="T84" fmla="*/ 5 w 127"/>
                  <a:gd name="T85" fmla="*/ 20 h 151"/>
                  <a:gd name="T86" fmla="*/ 4 w 127"/>
                  <a:gd name="T87" fmla="*/ 19 h 151"/>
                  <a:gd name="T88" fmla="*/ 3 w 127"/>
                  <a:gd name="T89" fmla="*/ 17 h 151"/>
                  <a:gd name="T90" fmla="*/ 2 w 127"/>
                  <a:gd name="T91" fmla="*/ 15 h 151"/>
                  <a:gd name="T92" fmla="*/ 2 w 127"/>
                  <a:gd name="T93" fmla="*/ 13 h 151"/>
                  <a:gd name="T94" fmla="*/ 2 w 127"/>
                  <a:gd name="T95" fmla="*/ 10 h 151"/>
                  <a:gd name="T96" fmla="*/ 3 w 127"/>
                  <a:gd name="T97" fmla="*/ 8 h 151"/>
                  <a:gd name="T98" fmla="*/ 5 w 127"/>
                  <a:gd name="T99" fmla="*/ 5 h 151"/>
                  <a:gd name="T100" fmla="*/ 8 w 127"/>
                  <a:gd name="T101" fmla="*/ 3 h 151"/>
                  <a:gd name="T102" fmla="*/ 10 w 127"/>
                  <a:gd name="T103" fmla="*/ 2 h 151"/>
                  <a:gd name="T104" fmla="*/ 13 w 127"/>
                  <a:gd name="T105" fmla="*/ 2 h 151"/>
                  <a:gd name="T106" fmla="*/ 15 w 127"/>
                  <a:gd name="T107" fmla="*/ 2 h 151"/>
                  <a:gd name="T108" fmla="*/ 17 w 127"/>
                  <a:gd name="T109" fmla="*/ 3 h 151"/>
                  <a:gd name="T110" fmla="*/ 20 w 127"/>
                  <a:gd name="T111" fmla="*/ 5 h 151"/>
                  <a:gd name="T112" fmla="*/ 22 w 127"/>
                  <a:gd name="T113" fmla="*/ 8 h 151"/>
                  <a:gd name="T114" fmla="*/ 23 w 127"/>
                  <a:gd name="T115" fmla="*/ 10 h 151"/>
                  <a:gd name="T116" fmla="*/ 23 w 127"/>
                  <a:gd name="T117" fmla="*/ 13 h 15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27"/>
                  <a:gd name="T178" fmla="*/ 0 h 151"/>
                  <a:gd name="T179" fmla="*/ 127 w 127"/>
                  <a:gd name="T180" fmla="*/ 151 h 15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27" h="151">
                    <a:moveTo>
                      <a:pt x="127" y="76"/>
                    </a:moveTo>
                    <a:lnTo>
                      <a:pt x="127" y="69"/>
                    </a:lnTo>
                    <a:lnTo>
                      <a:pt x="126" y="60"/>
                    </a:lnTo>
                    <a:lnTo>
                      <a:pt x="124" y="53"/>
                    </a:lnTo>
                    <a:lnTo>
                      <a:pt x="122" y="46"/>
                    </a:lnTo>
                    <a:lnTo>
                      <a:pt x="119" y="40"/>
                    </a:lnTo>
                    <a:lnTo>
                      <a:pt x="116" y="34"/>
                    </a:lnTo>
                    <a:lnTo>
                      <a:pt x="113" y="28"/>
                    </a:lnTo>
                    <a:lnTo>
                      <a:pt x="109" y="22"/>
                    </a:lnTo>
                    <a:lnTo>
                      <a:pt x="104" y="17"/>
                    </a:lnTo>
                    <a:lnTo>
                      <a:pt x="99" y="13"/>
                    </a:lnTo>
                    <a:lnTo>
                      <a:pt x="94" y="10"/>
                    </a:lnTo>
                    <a:lnTo>
                      <a:pt x="89" y="6"/>
                    </a:lnTo>
                    <a:lnTo>
                      <a:pt x="83" y="4"/>
                    </a:lnTo>
                    <a:lnTo>
                      <a:pt x="77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0"/>
                    </a:lnTo>
                    <a:lnTo>
                      <a:pt x="51" y="1"/>
                    </a:lnTo>
                    <a:lnTo>
                      <a:pt x="45" y="4"/>
                    </a:lnTo>
                    <a:lnTo>
                      <a:pt x="40" y="6"/>
                    </a:lnTo>
                    <a:lnTo>
                      <a:pt x="33" y="10"/>
                    </a:lnTo>
                    <a:lnTo>
                      <a:pt x="28" y="13"/>
                    </a:lnTo>
                    <a:lnTo>
                      <a:pt x="23" y="17"/>
                    </a:lnTo>
                    <a:lnTo>
                      <a:pt x="19" y="22"/>
                    </a:lnTo>
                    <a:lnTo>
                      <a:pt x="15" y="28"/>
                    </a:lnTo>
                    <a:lnTo>
                      <a:pt x="11" y="34"/>
                    </a:lnTo>
                    <a:lnTo>
                      <a:pt x="8" y="40"/>
                    </a:lnTo>
                    <a:lnTo>
                      <a:pt x="5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0" y="69"/>
                    </a:lnTo>
                    <a:lnTo>
                      <a:pt x="0" y="76"/>
                    </a:lnTo>
                    <a:lnTo>
                      <a:pt x="0" y="83"/>
                    </a:lnTo>
                    <a:lnTo>
                      <a:pt x="1" y="91"/>
                    </a:lnTo>
                    <a:lnTo>
                      <a:pt x="3" y="99"/>
                    </a:lnTo>
                    <a:lnTo>
                      <a:pt x="5" y="105"/>
                    </a:lnTo>
                    <a:lnTo>
                      <a:pt x="8" y="112"/>
                    </a:lnTo>
                    <a:lnTo>
                      <a:pt x="11" y="118"/>
                    </a:lnTo>
                    <a:lnTo>
                      <a:pt x="15" y="124"/>
                    </a:lnTo>
                    <a:lnTo>
                      <a:pt x="19" y="130"/>
                    </a:lnTo>
                    <a:lnTo>
                      <a:pt x="23" y="135"/>
                    </a:lnTo>
                    <a:lnTo>
                      <a:pt x="28" y="138"/>
                    </a:lnTo>
                    <a:lnTo>
                      <a:pt x="33" y="142"/>
                    </a:lnTo>
                    <a:lnTo>
                      <a:pt x="40" y="145"/>
                    </a:lnTo>
                    <a:lnTo>
                      <a:pt x="45" y="148"/>
                    </a:lnTo>
                    <a:lnTo>
                      <a:pt x="51" y="150"/>
                    </a:lnTo>
                    <a:lnTo>
                      <a:pt x="58" y="151"/>
                    </a:lnTo>
                    <a:lnTo>
                      <a:pt x="64" y="151"/>
                    </a:lnTo>
                    <a:lnTo>
                      <a:pt x="71" y="151"/>
                    </a:lnTo>
                    <a:lnTo>
                      <a:pt x="77" y="150"/>
                    </a:lnTo>
                    <a:lnTo>
                      <a:pt x="83" y="148"/>
                    </a:lnTo>
                    <a:lnTo>
                      <a:pt x="89" y="145"/>
                    </a:lnTo>
                    <a:lnTo>
                      <a:pt x="94" y="142"/>
                    </a:lnTo>
                    <a:lnTo>
                      <a:pt x="99" y="138"/>
                    </a:lnTo>
                    <a:lnTo>
                      <a:pt x="104" y="135"/>
                    </a:lnTo>
                    <a:lnTo>
                      <a:pt x="109" y="130"/>
                    </a:lnTo>
                    <a:lnTo>
                      <a:pt x="113" y="124"/>
                    </a:lnTo>
                    <a:lnTo>
                      <a:pt x="116" y="118"/>
                    </a:lnTo>
                    <a:lnTo>
                      <a:pt x="119" y="112"/>
                    </a:lnTo>
                    <a:lnTo>
                      <a:pt x="122" y="105"/>
                    </a:lnTo>
                    <a:lnTo>
                      <a:pt x="124" y="99"/>
                    </a:lnTo>
                    <a:lnTo>
                      <a:pt x="126" y="91"/>
                    </a:lnTo>
                    <a:lnTo>
                      <a:pt x="127" y="83"/>
                    </a:lnTo>
                    <a:lnTo>
                      <a:pt x="127" y="76"/>
                    </a:lnTo>
                    <a:close/>
                    <a:moveTo>
                      <a:pt x="118" y="76"/>
                    </a:moveTo>
                    <a:lnTo>
                      <a:pt x="118" y="82"/>
                    </a:lnTo>
                    <a:lnTo>
                      <a:pt x="117" y="89"/>
                    </a:lnTo>
                    <a:lnTo>
                      <a:pt x="116" y="95"/>
                    </a:lnTo>
                    <a:lnTo>
                      <a:pt x="114" y="101"/>
                    </a:lnTo>
                    <a:lnTo>
                      <a:pt x="109" y="112"/>
                    </a:lnTo>
                    <a:lnTo>
                      <a:pt x="102" y="121"/>
                    </a:lnTo>
                    <a:lnTo>
                      <a:pt x="94" y="130"/>
                    </a:lnTo>
                    <a:lnTo>
                      <a:pt x="85" y="136"/>
                    </a:lnTo>
                    <a:lnTo>
                      <a:pt x="80" y="138"/>
                    </a:lnTo>
                    <a:lnTo>
                      <a:pt x="75" y="139"/>
                    </a:lnTo>
                    <a:lnTo>
                      <a:pt x="70" y="141"/>
                    </a:lnTo>
                    <a:lnTo>
                      <a:pt x="64" y="141"/>
                    </a:lnTo>
                    <a:lnTo>
                      <a:pt x="59" y="141"/>
                    </a:lnTo>
                    <a:lnTo>
                      <a:pt x="53" y="139"/>
                    </a:lnTo>
                    <a:lnTo>
                      <a:pt x="48" y="138"/>
                    </a:lnTo>
                    <a:lnTo>
                      <a:pt x="43" y="136"/>
                    </a:lnTo>
                    <a:lnTo>
                      <a:pt x="38" y="132"/>
                    </a:lnTo>
                    <a:lnTo>
                      <a:pt x="33" y="130"/>
                    </a:lnTo>
                    <a:lnTo>
                      <a:pt x="29" y="126"/>
                    </a:lnTo>
                    <a:lnTo>
                      <a:pt x="25" y="121"/>
                    </a:lnTo>
                    <a:lnTo>
                      <a:pt x="21" y="117"/>
                    </a:lnTo>
                    <a:lnTo>
                      <a:pt x="18" y="112"/>
                    </a:lnTo>
                    <a:lnTo>
                      <a:pt x="16" y="107"/>
                    </a:lnTo>
                    <a:lnTo>
                      <a:pt x="13" y="101"/>
                    </a:lnTo>
                    <a:lnTo>
                      <a:pt x="12" y="95"/>
                    </a:lnTo>
                    <a:lnTo>
                      <a:pt x="10" y="89"/>
                    </a:lnTo>
                    <a:lnTo>
                      <a:pt x="9" y="82"/>
                    </a:lnTo>
                    <a:lnTo>
                      <a:pt x="9" y="76"/>
                    </a:lnTo>
                    <a:lnTo>
                      <a:pt x="9" y="69"/>
                    </a:lnTo>
                    <a:lnTo>
                      <a:pt x="10" y="63"/>
                    </a:lnTo>
                    <a:lnTo>
                      <a:pt x="12" y="57"/>
                    </a:lnTo>
                    <a:lnTo>
                      <a:pt x="13" y="51"/>
                    </a:lnTo>
                    <a:lnTo>
                      <a:pt x="18" y="40"/>
                    </a:lnTo>
                    <a:lnTo>
                      <a:pt x="25" y="30"/>
                    </a:lnTo>
                    <a:lnTo>
                      <a:pt x="33" y="22"/>
                    </a:lnTo>
                    <a:lnTo>
                      <a:pt x="43" y="16"/>
                    </a:lnTo>
                    <a:lnTo>
                      <a:pt x="48" y="13"/>
                    </a:lnTo>
                    <a:lnTo>
                      <a:pt x="53" y="12"/>
                    </a:lnTo>
                    <a:lnTo>
                      <a:pt x="59" y="11"/>
                    </a:lnTo>
                    <a:lnTo>
                      <a:pt x="64" y="11"/>
                    </a:lnTo>
                    <a:lnTo>
                      <a:pt x="70" y="11"/>
                    </a:lnTo>
                    <a:lnTo>
                      <a:pt x="75" y="12"/>
                    </a:lnTo>
                    <a:lnTo>
                      <a:pt x="80" y="13"/>
                    </a:lnTo>
                    <a:lnTo>
                      <a:pt x="85" y="16"/>
                    </a:lnTo>
                    <a:lnTo>
                      <a:pt x="94" y="22"/>
                    </a:lnTo>
                    <a:lnTo>
                      <a:pt x="102" y="30"/>
                    </a:lnTo>
                    <a:lnTo>
                      <a:pt x="109" y="40"/>
                    </a:lnTo>
                    <a:lnTo>
                      <a:pt x="114" y="51"/>
                    </a:lnTo>
                    <a:lnTo>
                      <a:pt x="116" y="57"/>
                    </a:lnTo>
                    <a:lnTo>
                      <a:pt x="117" y="63"/>
                    </a:lnTo>
                    <a:lnTo>
                      <a:pt x="118" y="69"/>
                    </a:lnTo>
                    <a:lnTo>
                      <a:pt x="118" y="76"/>
                    </a:lnTo>
                    <a:close/>
                  </a:path>
                </a:pathLst>
              </a:custGeom>
              <a:solidFill>
                <a:srgbClr val="F9DDB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93" name="Freeform 371"/>
              <p:cNvSpPr>
                <a:spLocks noEditPoints="1"/>
              </p:cNvSpPr>
              <p:nvPr/>
            </p:nvSpPr>
            <p:spPr bwMode="auto">
              <a:xfrm>
                <a:off x="1150" y="2648"/>
                <a:ext cx="23" cy="23"/>
              </a:xfrm>
              <a:custGeom>
                <a:avLst/>
                <a:gdLst>
                  <a:gd name="T0" fmla="*/ 23 w 118"/>
                  <a:gd name="T1" fmla="*/ 11 h 140"/>
                  <a:gd name="T2" fmla="*/ 22 w 118"/>
                  <a:gd name="T3" fmla="*/ 8 h 140"/>
                  <a:gd name="T4" fmla="*/ 21 w 118"/>
                  <a:gd name="T5" fmla="*/ 6 h 140"/>
                  <a:gd name="T6" fmla="*/ 20 w 118"/>
                  <a:gd name="T7" fmla="*/ 4 h 140"/>
                  <a:gd name="T8" fmla="*/ 19 w 118"/>
                  <a:gd name="T9" fmla="*/ 3 h 140"/>
                  <a:gd name="T10" fmla="*/ 17 w 118"/>
                  <a:gd name="T11" fmla="*/ 2 h 140"/>
                  <a:gd name="T12" fmla="*/ 15 w 118"/>
                  <a:gd name="T13" fmla="*/ 1 h 140"/>
                  <a:gd name="T14" fmla="*/ 13 w 118"/>
                  <a:gd name="T15" fmla="*/ 0 h 140"/>
                  <a:gd name="T16" fmla="*/ 10 w 118"/>
                  <a:gd name="T17" fmla="*/ 0 h 140"/>
                  <a:gd name="T18" fmla="*/ 8 w 118"/>
                  <a:gd name="T19" fmla="*/ 1 h 140"/>
                  <a:gd name="T20" fmla="*/ 6 w 118"/>
                  <a:gd name="T21" fmla="*/ 2 h 140"/>
                  <a:gd name="T22" fmla="*/ 4 w 118"/>
                  <a:gd name="T23" fmla="*/ 3 h 140"/>
                  <a:gd name="T24" fmla="*/ 3 w 118"/>
                  <a:gd name="T25" fmla="*/ 4 h 140"/>
                  <a:gd name="T26" fmla="*/ 1 w 118"/>
                  <a:gd name="T27" fmla="*/ 6 h 140"/>
                  <a:gd name="T28" fmla="*/ 0 w 118"/>
                  <a:gd name="T29" fmla="*/ 8 h 140"/>
                  <a:gd name="T30" fmla="*/ 0 w 118"/>
                  <a:gd name="T31" fmla="*/ 11 h 140"/>
                  <a:gd name="T32" fmla="*/ 0 w 118"/>
                  <a:gd name="T33" fmla="*/ 13 h 140"/>
                  <a:gd name="T34" fmla="*/ 0 w 118"/>
                  <a:gd name="T35" fmla="*/ 15 h 140"/>
                  <a:gd name="T36" fmla="*/ 1 w 118"/>
                  <a:gd name="T37" fmla="*/ 17 h 140"/>
                  <a:gd name="T38" fmla="*/ 3 w 118"/>
                  <a:gd name="T39" fmla="*/ 19 h 140"/>
                  <a:gd name="T40" fmla="*/ 4 w 118"/>
                  <a:gd name="T41" fmla="*/ 21 h 140"/>
                  <a:gd name="T42" fmla="*/ 6 w 118"/>
                  <a:gd name="T43" fmla="*/ 22 h 140"/>
                  <a:gd name="T44" fmla="*/ 8 w 118"/>
                  <a:gd name="T45" fmla="*/ 23 h 140"/>
                  <a:gd name="T46" fmla="*/ 10 w 118"/>
                  <a:gd name="T47" fmla="*/ 23 h 140"/>
                  <a:gd name="T48" fmla="*/ 13 w 118"/>
                  <a:gd name="T49" fmla="*/ 23 h 140"/>
                  <a:gd name="T50" fmla="*/ 15 w 118"/>
                  <a:gd name="T51" fmla="*/ 23 h 140"/>
                  <a:gd name="T52" fmla="*/ 17 w 118"/>
                  <a:gd name="T53" fmla="*/ 22 h 140"/>
                  <a:gd name="T54" fmla="*/ 19 w 118"/>
                  <a:gd name="T55" fmla="*/ 21 h 140"/>
                  <a:gd name="T56" fmla="*/ 20 w 118"/>
                  <a:gd name="T57" fmla="*/ 19 h 140"/>
                  <a:gd name="T58" fmla="*/ 21 w 118"/>
                  <a:gd name="T59" fmla="*/ 17 h 140"/>
                  <a:gd name="T60" fmla="*/ 22 w 118"/>
                  <a:gd name="T61" fmla="*/ 15 h 140"/>
                  <a:gd name="T62" fmla="*/ 23 w 118"/>
                  <a:gd name="T63" fmla="*/ 13 h 140"/>
                  <a:gd name="T64" fmla="*/ 21 w 118"/>
                  <a:gd name="T65" fmla="*/ 12 h 140"/>
                  <a:gd name="T66" fmla="*/ 20 w 118"/>
                  <a:gd name="T67" fmla="*/ 15 h 140"/>
                  <a:gd name="T68" fmla="*/ 18 w 118"/>
                  <a:gd name="T69" fmla="*/ 19 h 140"/>
                  <a:gd name="T70" fmla="*/ 15 w 118"/>
                  <a:gd name="T71" fmla="*/ 21 h 140"/>
                  <a:gd name="T72" fmla="*/ 12 w 118"/>
                  <a:gd name="T73" fmla="*/ 21 h 140"/>
                  <a:gd name="T74" fmla="*/ 8 w 118"/>
                  <a:gd name="T75" fmla="*/ 21 h 140"/>
                  <a:gd name="T76" fmla="*/ 4 w 118"/>
                  <a:gd name="T77" fmla="*/ 19 h 140"/>
                  <a:gd name="T78" fmla="*/ 3 w 118"/>
                  <a:gd name="T79" fmla="*/ 15 h 140"/>
                  <a:gd name="T80" fmla="*/ 2 w 118"/>
                  <a:gd name="T81" fmla="*/ 12 h 140"/>
                  <a:gd name="T82" fmla="*/ 3 w 118"/>
                  <a:gd name="T83" fmla="*/ 8 h 140"/>
                  <a:gd name="T84" fmla="*/ 4 w 118"/>
                  <a:gd name="T85" fmla="*/ 5 h 140"/>
                  <a:gd name="T86" fmla="*/ 8 w 118"/>
                  <a:gd name="T87" fmla="*/ 3 h 140"/>
                  <a:gd name="T88" fmla="*/ 12 w 118"/>
                  <a:gd name="T89" fmla="*/ 2 h 140"/>
                  <a:gd name="T90" fmla="*/ 15 w 118"/>
                  <a:gd name="T91" fmla="*/ 3 h 140"/>
                  <a:gd name="T92" fmla="*/ 18 w 118"/>
                  <a:gd name="T93" fmla="*/ 5 h 140"/>
                  <a:gd name="T94" fmla="*/ 20 w 118"/>
                  <a:gd name="T95" fmla="*/ 8 h 140"/>
                  <a:gd name="T96" fmla="*/ 21 w 118"/>
                  <a:gd name="T97" fmla="*/ 12 h 1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8"/>
                  <a:gd name="T148" fmla="*/ 0 h 140"/>
                  <a:gd name="T149" fmla="*/ 118 w 118"/>
                  <a:gd name="T150" fmla="*/ 140 h 1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8" h="140">
                    <a:moveTo>
                      <a:pt x="118" y="71"/>
                    </a:moveTo>
                    <a:lnTo>
                      <a:pt x="117" y="64"/>
                    </a:lnTo>
                    <a:lnTo>
                      <a:pt x="116" y="56"/>
                    </a:lnTo>
                    <a:lnTo>
                      <a:pt x="115" y="50"/>
                    </a:lnTo>
                    <a:lnTo>
                      <a:pt x="113" y="43"/>
                    </a:lnTo>
                    <a:lnTo>
                      <a:pt x="110" y="37"/>
                    </a:lnTo>
                    <a:lnTo>
                      <a:pt x="108" y="31"/>
                    </a:lnTo>
                    <a:lnTo>
                      <a:pt x="104" y="26"/>
                    </a:lnTo>
                    <a:lnTo>
                      <a:pt x="100" y="22"/>
                    </a:lnTo>
                    <a:lnTo>
                      <a:pt x="96" y="17"/>
                    </a:lnTo>
                    <a:lnTo>
                      <a:pt x="92" y="12"/>
                    </a:lnTo>
                    <a:lnTo>
                      <a:pt x="87" y="10"/>
                    </a:lnTo>
                    <a:lnTo>
                      <a:pt x="82" y="6"/>
                    </a:lnTo>
                    <a:lnTo>
                      <a:pt x="76" y="4"/>
                    </a:lnTo>
                    <a:lnTo>
                      <a:pt x="71" y="2"/>
                    </a:lnTo>
                    <a:lnTo>
                      <a:pt x="65" y="1"/>
                    </a:lnTo>
                    <a:lnTo>
                      <a:pt x="59" y="0"/>
                    </a:lnTo>
                    <a:lnTo>
                      <a:pt x="53" y="1"/>
                    </a:lnTo>
                    <a:lnTo>
                      <a:pt x="47" y="2"/>
                    </a:lnTo>
                    <a:lnTo>
                      <a:pt x="42" y="4"/>
                    </a:lnTo>
                    <a:lnTo>
                      <a:pt x="36" y="6"/>
                    </a:lnTo>
                    <a:lnTo>
                      <a:pt x="31" y="10"/>
                    </a:lnTo>
                    <a:lnTo>
                      <a:pt x="25" y="12"/>
                    </a:lnTo>
                    <a:lnTo>
                      <a:pt x="21" y="17"/>
                    </a:lnTo>
                    <a:lnTo>
                      <a:pt x="17" y="22"/>
                    </a:lnTo>
                    <a:lnTo>
                      <a:pt x="13" y="26"/>
                    </a:lnTo>
                    <a:lnTo>
                      <a:pt x="10" y="31"/>
                    </a:lnTo>
                    <a:lnTo>
                      <a:pt x="7" y="37"/>
                    </a:lnTo>
                    <a:lnTo>
                      <a:pt x="4" y="43"/>
                    </a:lnTo>
                    <a:lnTo>
                      <a:pt x="2" y="50"/>
                    </a:lnTo>
                    <a:lnTo>
                      <a:pt x="1" y="56"/>
                    </a:lnTo>
                    <a:lnTo>
                      <a:pt x="0" y="64"/>
                    </a:lnTo>
                    <a:lnTo>
                      <a:pt x="0" y="71"/>
                    </a:lnTo>
                    <a:lnTo>
                      <a:pt x="0" y="78"/>
                    </a:lnTo>
                    <a:lnTo>
                      <a:pt x="1" y="85"/>
                    </a:lnTo>
                    <a:lnTo>
                      <a:pt x="2" y="91"/>
                    </a:lnTo>
                    <a:lnTo>
                      <a:pt x="4" y="98"/>
                    </a:lnTo>
                    <a:lnTo>
                      <a:pt x="7" y="104"/>
                    </a:lnTo>
                    <a:lnTo>
                      <a:pt x="10" y="110"/>
                    </a:lnTo>
                    <a:lnTo>
                      <a:pt x="13" y="115"/>
                    </a:lnTo>
                    <a:lnTo>
                      <a:pt x="17" y="120"/>
                    </a:lnTo>
                    <a:lnTo>
                      <a:pt x="21" y="125"/>
                    </a:lnTo>
                    <a:lnTo>
                      <a:pt x="25" y="128"/>
                    </a:lnTo>
                    <a:lnTo>
                      <a:pt x="31" y="132"/>
                    </a:lnTo>
                    <a:lnTo>
                      <a:pt x="36" y="136"/>
                    </a:lnTo>
                    <a:lnTo>
                      <a:pt x="42" y="138"/>
                    </a:lnTo>
                    <a:lnTo>
                      <a:pt x="47" y="139"/>
                    </a:lnTo>
                    <a:lnTo>
                      <a:pt x="53" y="140"/>
                    </a:lnTo>
                    <a:lnTo>
                      <a:pt x="59" y="140"/>
                    </a:lnTo>
                    <a:lnTo>
                      <a:pt x="65" y="140"/>
                    </a:lnTo>
                    <a:lnTo>
                      <a:pt x="71" y="139"/>
                    </a:lnTo>
                    <a:lnTo>
                      <a:pt x="76" y="138"/>
                    </a:lnTo>
                    <a:lnTo>
                      <a:pt x="82" y="136"/>
                    </a:lnTo>
                    <a:lnTo>
                      <a:pt x="87" y="132"/>
                    </a:lnTo>
                    <a:lnTo>
                      <a:pt x="92" y="128"/>
                    </a:lnTo>
                    <a:lnTo>
                      <a:pt x="96" y="125"/>
                    </a:lnTo>
                    <a:lnTo>
                      <a:pt x="100" y="120"/>
                    </a:lnTo>
                    <a:lnTo>
                      <a:pt x="104" y="115"/>
                    </a:lnTo>
                    <a:lnTo>
                      <a:pt x="108" y="110"/>
                    </a:lnTo>
                    <a:lnTo>
                      <a:pt x="110" y="104"/>
                    </a:lnTo>
                    <a:lnTo>
                      <a:pt x="113" y="98"/>
                    </a:lnTo>
                    <a:lnTo>
                      <a:pt x="115" y="91"/>
                    </a:lnTo>
                    <a:lnTo>
                      <a:pt x="116" y="85"/>
                    </a:lnTo>
                    <a:lnTo>
                      <a:pt x="117" y="78"/>
                    </a:lnTo>
                    <a:lnTo>
                      <a:pt x="118" y="71"/>
                    </a:lnTo>
                    <a:close/>
                    <a:moveTo>
                      <a:pt x="109" y="71"/>
                    </a:moveTo>
                    <a:lnTo>
                      <a:pt x="108" y="83"/>
                    </a:lnTo>
                    <a:lnTo>
                      <a:pt x="105" y="94"/>
                    </a:lnTo>
                    <a:lnTo>
                      <a:pt x="100" y="104"/>
                    </a:lnTo>
                    <a:lnTo>
                      <a:pt x="94" y="113"/>
                    </a:lnTo>
                    <a:lnTo>
                      <a:pt x="87" y="120"/>
                    </a:lnTo>
                    <a:lnTo>
                      <a:pt x="78" y="126"/>
                    </a:lnTo>
                    <a:lnTo>
                      <a:pt x="69" y="128"/>
                    </a:lnTo>
                    <a:lnTo>
                      <a:pt x="59" y="130"/>
                    </a:lnTo>
                    <a:lnTo>
                      <a:pt x="49" y="128"/>
                    </a:lnTo>
                    <a:lnTo>
                      <a:pt x="40" y="126"/>
                    </a:lnTo>
                    <a:lnTo>
                      <a:pt x="31" y="120"/>
                    </a:lnTo>
                    <a:lnTo>
                      <a:pt x="23" y="113"/>
                    </a:lnTo>
                    <a:lnTo>
                      <a:pt x="17" y="104"/>
                    </a:lnTo>
                    <a:lnTo>
                      <a:pt x="13" y="94"/>
                    </a:lnTo>
                    <a:lnTo>
                      <a:pt x="10" y="83"/>
                    </a:lnTo>
                    <a:lnTo>
                      <a:pt x="9" y="71"/>
                    </a:lnTo>
                    <a:lnTo>
                      <a:pt x="10" y="59"/>
                    </a:lnTo>
                    <a:lnTo>
                      <a:pt x="13" y="48"/>
                    </a:lnTo>
                    <a:lnTo>
                      <a:pt x="17" y="37"/>
                    </a:lnTo>
                    <a:lnTo>
                      <a:pt x="23" y="29"/>
                    </a:lnTo>
                    <a:lnTo>
                      <a:pt x="31" y="22"/>
                    </a:lnTo>
                    <a:lnTo>
                      <a:pt x="40" y="16"/>
                    </a:lnTo>
                    <a:lnTo>
                      <a:pt x="49" y="12"/>
                    </a:lnTo>
                    <a:lnTo>
                      <a:pt x="59" y="11"/>
                    </a:lnTo>
                    <a:lnTo>
                      <a:pt x="69" y="12"/>
                    </a:lnTo>
                    <a:lnTo>
                      <a:pt x="78" y="16"/>
                    </a:lnTo>
                    <a:lnTo>
                      <a:pt x="87" y="22"/>
                    </a:lnTo>
                    <a:lnTo>
                      <a:pt x="94" y="29"/>
                    </a:lnTo>
                    <a:lnTo>
                      <a:pt x="100" y="37"/>
                    </a:lnTo>
                    <a:lnTo>
                      <a:pt x="105" y="48"/>
                    </a:lnTo>
                    <a:lnTo>
                      <a:pt x="108" y="59"/>
                    </a:lnTo>
                    <a:lnTo>
                      <a:pt x="109" y="71"/>
                    </a:lnTo>
                    <a:close/>
                  </a:path>
                </a:pathLst>
              </a:custGeom>
              <a:solidFill>
                <a:srgbClr val="F9E0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94" name="Freeform 372"/>
              <p:cNvSpPr>
                <a:spLocks noEditPoints="1"/>
              </p:cNvSpPr>
              <p:nvPr/>
            </p:nvSpPr>
            <p:spPr bwMode="auto">
              <a:xfrm>
                <a:off x="1151" y="2649"/>
                <a:ext cx="21" cy="21"/>
              </a:xfrm>
              <a:custGeom>
                <a:avLst/>
                <a:gdLst>
                  <a:gd name="T0" fmla="*/ 21 w 109"/>
                  <a:gd name="T1" fmla="*/ 9 h 130"/>
                  <a:gd name="T2" fmla="*/ 21 w 109"/>
                  <a:gd name="T3" fmla="*/ 7 h 130"/>
                  <a:gd name="T4" fmla="*/ 19 w 109"/>
                  <a:gd name="T5" fmla="*/ 5 h 130"/>
                  <a:gd name="T6" fmla="*/ 16 w 109"/>
                  <a:gd name="T7" fmla="*/ 2 h 130"/>
                  <a:gd name="T8" fmla="*/ 14 w 109"/>
                  <a:gd name="T9" fmla="*/ 0 h 130"/>
                  <a:gd name="T10" fmla="*/ 12 w 109"/>
                  <a:gd name="T11" fmla="*/ 0 h 130"/>
                  <a:gd name="T12" fmla="*/ 10 w 109"/>
                  <a:gd name="T13" fmla="*/ 0 h 130"/>
                  <a:gd name="T14" fmla="*/ 8 w 109"/>
                  <a:gd name="T15" fmla="*/ 0 h 130"/>
                  <a:gd name="T16" fmla="*/ 5 w 109"/>
                  <a:gd name="T17" fmla="*/ 2 h 130"/>
                  <a:gd name="T18" fmla="*/ 2 w 109"/>
                  <a:gd name="T19" fmla="*/ 5 h 130"/>
                  <a:gd name="T20" fmla="*/ 1 w 109"/>
                  <a:gd name="T21" fmla="*/ 7 h 130"/>
                  <a:gd name="T22" fmla="*/ 0 w 109"/>
                  <a:gd name="T23" fmla="*/ 9 h 130"/>
                  <a:gd name="T24" fmla="*/ 0 w 109"/>
                  <a:gd name="T25" fmla="*/ 11 h 130"/>
                  <a:gd name="T26" fmla="*/ 1 w 109"/>
                  <a:gd name="T27" fmla="*/ 14 h 130"/>
                  <a:gd name="T28" fmla="*/ 1 w 109"/>
                  <a:gd name="T29" fmla="*/ 16 h 130"/>
                  <a:gd name="T30" fmla="*/ 2 w 109"/>
                  <a:gd name="T31" fmla="*/ 17 h 130"/>
                  <a:gd name="T32" fmla="*/ 4 w 109"/>
                  <a:gd name="T33" fmla="*/ 19 h 130"/>
                  <a:gd name="T34" fmla="*/ 6 w 109"/>
                  <a:gd name="T35" fmla="*/ 20 h 130"/>
                  <a:gd name="T36" fmla="*/ 8 w 109"/>
                  <a:gd name="T37" fmla="*/ 21 h 130"/>
                  <a:gd name="T38" fmla="*/ 10 w 109"/>
                  <a:gd name="T39" fmla="*/ 21 h 130"/>
                  <a:gd name="T40" fmla="*/ 12 w 109"/>
                  <a:gd name="T41" fmla="*/ 21 h 130"/>
                  <a:gd name="T42" fmla="*/ 14 w 109"/>
                  <a:gd name="T43" fmla="*/ 21 h 130"/>
                  <a:gd name="T44" fmla="*/ 16 w 109"/>
                  <a:gd name="T45" fmla="*/ 19 h 130"/>
                  <a:gd name="T46" fmla="*/ 19 w 109"/>
                  <a:gd name="T47" fmla="*/ 16 h 130"/>
                  <a:gd name="T48" fmla="*/ 21 w 109"/>
                  <a:gd name="T49" fmla="*/ 14 h 130"/>
                  <a:gd name="T50" fmla="*/ 21 w 109"/>
                  <a:gd name="T51" fmla="*/ 11 h 130"/>
                  <a:gd name="T52" fmla="*/ 19 w 109"/>
                  <a:gd name="T53" fmla="*/ 11 h 130"/>
                  <a:gd name="T54" fmla="*/ 19 w 109"/>
                  <a:gd name="T55" fmla="*/ 14 h 130"/>
                  <a:gd name="T56" fmla="*/ 17 w 109"/>
                  <a:gd name="T57" fmla="*/ 17 h 130"/>
                  <a:gd name="T58" fmla="*/ 14 w 109"/>
                  <a:gd name="T59" fmla="*/ 18 h 130"/>
                  <a:gd name="T60" fmla="*/ 11 w 109"/>
                  <a:gd name="T61" fmla="*/ 19 h 130"/>
                  <a:gd name="T62" fmla="*/ 7 w 109"/>
                  <a:gd name="T63" fmla="*/ 18 h 130"/>
                  <a:gd name="T64" fmla="*/ 4 w 109"/>
                  <a:gd name="T65" fmla="*/ 17 h 130"/>
                  <a:gd name="T66" fmla="*/ 3 w 109"/>
                  <a:gd name="T67" fmla="*/ 14 h 130"/>
                  <a:gd name="T68" fmla="*/ 2 w 109"/>
                  <a:gd name="T69" fmla="*/ 11 h 130"/>
                  <a:gd name="T70" fmla="*/ 3 w 109"/>
                  <a:gd name="T71" fmla="*/ 7 h 130"/>
                  <a:gd name="T72" fmla="*/ 4 w 109"/>
                  <a:gd name="T73" fmla="*/ 4 h 130"/>
                  <a:gd name="T74" fmla="*/ 7 w 109"/>
                  <a:gd name="T75" fmla="*/ 3 h 130"/>
                  <a:gd name="T76" fmla="*/ 11 w 109"/>
                  <a:gd name="T77" fmla="*/ 2 h 130"/>
                  <a:gd name="T78" fmla="*/ 14 w 109"/>
                  <a:gd name="T79" fmla="*/ 3 h 130"/>
                  <a:gd name="T80" fmla="*/ 17 w 109"/>
                  <a:gd name="T81" fmla="*/ 4 h 130"/>
                  <a:gd name="T82" fmla="*/ 19 w 109"/>
                  <a:gd name="T83" fmla="*/ 7 h 130"/>
                  <a:gd name="T84" fmla="*/ 19 w 109"/>
                  <a:gd name="T85" fmla="*/ 11 h 13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9"/>
                  <a:gd name="T130" fmla="*/ 0 h 130"/>
                  <a:gd name="T131" fmla="*/ 109 w 109"/>
                  <a:gd name="T132" fmla="*/ 130 h 13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9" h="130">
                    <a:moveTo>
                      <a:pt x="109" y="65"/>
                    </a:moveTo>
                    <a:lnTo>
                      <a:pt x="109" y="58"/>
                    </a:lnTo>
                    <a:lnTo>
                      <a:pt x="108" y="52"/>
                    </a:lnTo>
                    <a:lnTo>
                      <a:pt x="107" y="46"/>
                    </a:lnTo>
                    <a:lnTo>
                      <a:pt x="105" y="40"/>
                    </a:lnTo>
                    <a:lnTo>
                      <a:pt x="100" y="29"/>
                    </a:lnTo>
                    <a:lnTo>
                      <a:pt x="93" y="19"/>
                    </a:lnTo>
                    <a:lnTo>
                      <a:pt x="85" y="11"/>
                    </a:lnTo>
                    <a:lnTo>
                      <a:pt x="76" y="5"/>
                    </a:lnTo>
                    <a:lnTo>
                      <a:pt x="71" y="2"/>
                    </a:lnTo>
                    <a:lnTo>
                      <a:pt x="66" y="1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4" y="1"/>
                    </a:lnTo>
                    <a:lnTo>
                      <a:pt x="39" y="2"/>
                    </a:lnTo>
                    <a:lnTo>
                      <a:pt x="34" y="5"/>
                    </a:lnTo>
                    <a:lnTo>
                      <a:pt x="24" y="11"/>
                    </a:lnTo>
                    <a:lnTo>
                      <a:pt x="16" y="19"/>
                    </a:lnTo>
                    <a:lnTo>
                      <a:pt x="9" y="29"/>
                    </a:lnTo>
                    <a:lnTo>
                      <a:pt x="4" y="40"/>
                    </a:lnTo>
                    <a:lnTo>
                      <a:pt x="3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0" y="71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4" y="90"/>
                    </a:lnTo>
                    <a:lnTo>
                      <a:pt x="7" y="96"/>
                    </a:lnTo>
                    <a:lnTo>
                      <a:pt x="9" y="101"/>
                    </a:lnTo>
                    <a:lnTo>
                      <a:pt x="12" y="106"/>
                    </a:lnTo>
                    <a:lnTo>
                      <a:pt x="16" y="110"/>
                    </a:lnTo>
                    <a:lnTo>
                      <a:pt x="20" y="115"/>
                    </a:lnTo>
                    <a:lnTo>
                      <a:pt x="24" y="119"/>
                    </a:lnTo>
                    <a:lnTo>
                      <a:pt x="29" y="121"/>
                    </a:lnTo>
                    <a:lnTo>
                      <a:pt x="34" y="125"/>
                    </a:lnTo>
                    <a:lnTo>
                      <a:pt x="39" y="127"/>
                    </a:lnTo>
                    <a:lnTo>
                      <a:pt x="44" y="128"/>
                    </a:lnTo>
                    <a:lnTo>
                      <a:pt x="50" y="130"/>
                    </a:lnTo>
                    <a:lnTo>
                      <a:pt x="55" y="130"/>
                    </a:lnTo>
                    <a:lnTo>
                      <a:pt x="61" y="130"/>
                    </a:lnTo>
                    <a:lnTo>
                      <a:pt x="66" y="128"/>
                    </a:lnTo>
                    <a:lnTo>
                      <a:pt x="71" y="127"/>
                    </a:lnTo>
                    <a:lnTo>
                      <a:pt x="76" y="125"/>
                    </a:lnTo>
                    <a:lnTo>
                      <a:pt x="85" y="119"/>
                    </a:lnTo>
                    <a:lnTo>
                      <a:pt x="93" y="110"/>
                    </a:lnTo>
                    <a:lnTo>
                      <a:pt x="100" y="101"/>
                    </a:lnTo>
                    <a:lnTo>
                      <a:pt x="105" y="90"/>
                    </a:lnTo>
                    <a:lnTo>
                      <a:pt x="107" y="84"/>
                    </a:lnTo>
                    <a:lnTo>
                      <a:pt x="108" y="78"/>
                    </a:lnTo>
                    <a:lnTo>
                      <a:pt x="109" y="71"/>
                    </a:lnTo>
                    <a:lnTo>
                      <a:pt x="109" y="65"/>
                    </a:lnTo>
                    <a:close/>
                    <a:moveTo>
                      <a:pt x="100" y="65"/>
                    </a:moveTo>
                    <a:lnTo>
                      <a:pt x="99" y="76"/>
                    </a:lnTo>
                    <a:lnTo>
                      <a:pt x="97" y="85"/>
                    </a:lnTo>
                    <a:lnTo>
                      <a:pt x="92" y="95"/>
                    </a:lnTo>
                    <a:lnTo>
                      <a:pt x="87" y="103"/>
                    </a:lnTo>
                    <a:lnTo>
                      <a:pt x="80" y="109"/>
                    </a:lnTo>
                    <a:lnTo>
                      <a:pt x="73" y="114"/>
                    </a:lnTo>
                    <a:lnTo>
                      <a:pt x="64" y="118"/>
                    </a:lnTo>
                    <a:lnTo>
                      <a:pt x="55" y="119"/>
                    </a:lnTo>
                    <a:lnTo>
                      <a:pt x="46" y="118"/>
                    </a:lnTo>
                    <a:lnTo>
                      <a:pt x="38" y="114"/>
                    </a:lnTo>
                    <a:lnTo>
                      <a:pt x="30" y="109"/>
                    </a:lnTo>
                    <a:lnTo>
                      <a:pt x="22" y="103"/>
                    </a:lnTo>
                    <a:lnTo>
                      <a:pt x="17" y="95"/>
                    </a:lnTo>
                    <a:lnTo>
                      <a:pt x="13" y="85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10" y="54"/>
                    </a:lnTo>
                    <a:lnTo>
                      <a:pt x="13" y="43"/>
                    </a:lnTo>
                    <a:lnTo>
                      <a:pt x="17" y="35"/>
                    </a:lnTo>
                    <a:lnTo>
                      <a:pt x="22" y="26"/>
                    </a:lnTo>
                    <a:lnTo>
                      <a:pt x="30" y="20"/>
                    </a:lnTo>
                    <a:lnTo>
                      <a:pt x="38" y="16"/>
                    </a:lnTo>
                    <a:lnTo>
                      <a:pt x="46" y="12"/>
                    </a:lnTo>
                    <a:lnTo>
                      <a:pt x="55" y="11"/>
                    </a:lnTo>
                    <a:lnTo>
                      <a:pt x="64" y="12"/>
                    </a:lnTo>
                    <a:lnTo>
                      <a:pt x="73" y="16"/>
                    </a:lnTo>
                    <a:lnTo>
                      <a:pt x="80" y="20"/>
                    </a:lnTo>
                    <a:lnTo>
                      <a:pt x="87" y="26"/>
                    </a:lnTo>
                    <a:lnTo>
                      <a:pt x="92" y="35"/>
                    </a:lnTo>
                    <a:lnTo>
                      <a:pt x="97" y="43"/>
                    </a:lnTo>
                    <a:lnTo>
                      <a:pt x="99" y="54"/>
                    </a:lnTo>
                    <a:lnTo>
                      <a:pt x="100" y="65"/>
                    </a:lnTo>
                    <a:close/>
                  </a:path>
                </a:pathLst>
              </a:custGeom>
              <a:solidFill>
                <a:srgbClr val="FAE3B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95" name="Freeform 373"/>
              <p:cNvSpPr>
                <a:spLocks noEditPoints="1"/>
              </p:cNvSpPr>
              <p:nvPr/>
            </p:nvSpPr>
            <p:spPr bwMode="auto">
              <a:xfrm>
                <a:off x="1152" y="2649"/>
                <a:ext cx="20" cy="20"/>
              </a:xfrm>
              <a:custGeom>
                <a:avLst/>
                <a:gdLst>
                  <a:gd name="T0" fmla="*/ 20 w 100"/>
                  <a:gd name="T1" fmla="*/ 8 h 119"/>
                  <a:gd name="T2" fmla="*/ 18 w 100"/>
                  <a:gd name="T3" fmla="*/ 4 h 119"/>
                  <a:gd name="T4" fmla="*/ 16 w 100"/>
                  <a:gd name="T5" fmla="*/ 2 h 119"/>
                  <a:gd name="T6" fmla="*/ 12 w 100"/>
                  <a:gd name="T7" fmla="*/ 0 h 119"/>
                  <a:gd name="T8" fmla="*/ 8 w 100"/>
                  <a:gd name="T9" fmla="*/ 0 h 119"/>
                  <a:gd name="T10" fmla="*/ 4 w 100"/>
                  <a:gd name="T11" fmla="*/ 2 h 119"/>
                  <a:gd name="T12" fmla="*/ 2 w 100"/>
                  <a:gd name="T13" fmla="*/ 4 h 119"/>
                  <a:gd name="T14" fmla="*/ 0 w 100"/>
                  <a:gd name="T15" fmla="*/ 8 h 119"/>
                  <a:gd name="T16" fmla="*/ 0 w 100"/>
                  <a:gd name="T17" fmla="*/ 12 h 119"/>
                  <a:gd name="T18" fmla="*/ 2 w 100"/>
                  <a:gd name="T19" fmla="*/ 16 h 119"/>
                  <a:gd name="T20" fmla="*/ 4 w 100"/>
                  <a:gd name="T21" fmla="*/ 18 h 119"/>
                  <a:gd name="T22" fmla="*/ 8 w 100"/>
                  <a:gd name="T23" fmla="*/ 20 h 119"/>
                  <a:gd name="T24" fmla="*/ 12 w 100"/>
                  <a:gd name="T25" fmla="*/ 20 h 119"/>
                  <a:gd name="T26" fmla="*/ 16 w 100"/>
                  <a:gd name="T27" fmla="*/ 18 h 119"/>
                  <a:gd name="T28" fmla="*/ 18 w 100"/>
                  <a:gd name="T29" fmla="*/ 16 h 119"/>
                  <a:gd name="T30" fmla="*/ 20 w 100"/>
                  <a:gd name="T31" fmla="*/ 12 h 119"/>
                  <a:gd name="T32" fmla="*/ 18 w 100"/>
                  <a:gd name="T33" fmla="*/ 10 h 119"/>
                  <a:gd name="T34" fmla="*/ 17 w 100"/>
                  <a:gd name="T35" fmla="*/ 13 h 119"/>
                  <a:gd name="T36" fmla="*/ 16 w 100"/>
                  <a:gd name="T37" fmla="*/ 16 h 119"/>
                  <a:gd name="T38" fmla="*/ 13 w 100"/>
                  <a:gd name="T39" fmla="*/ 17 h 119"/>
                  <a:gd name="T40" fmla="*/ 10 w 100"/>
                  <a:gd name="T41" fmla="*/ 18 h 119"/>
                  <a:gd name="T42" fmla="*/ 7 w 100"/>
                  <a:gd name="T43" fmla="*/ 17 h 119"/>
                  <a:gd name="T44" fmla="*/ 4 w 100"/>
                  <a:gd name="T45" fmla="*/ 16 h 119"/>
                  <a:gd name="T46" fmla="*/ 2 w 100"/>
                  <a:gd name="T47" fmla="*/ 13 h 119"/>
                  <a:gd name="T48" fmla="*/ 2 w 100"/>
                  <a:gd name="T49" fmla="*/ 10 h 119"/>
                  <a:gd name="T50" fmla="*/ 2 w 100"/>
                  <a:gd name="T51" fmla="*/ 7 h 119"/>
                  <a:gd name="T52" fmla="*/ 4 w 100"/>
                  <a:gd name="T53" fmla="*/ 4 h 119"/>
                  <a:gd name="T54" fmla="*/ 7 w 100"/>
                  <a:gd name="T55" fmla="*/ 3 h 119"/>
                  <a:gd name="T56" fmla="*/ 10 w 100"/>
                  <a:gd name="T57" fmla="*/ 2 h 119"/>
                  <a:gd name="T58" fmla="*/ 13 w 100"/>
                  <a:gd name="T59" fmla="*/ 3 h 119"/>
                  <a:gd name="T60" fmla="*/ 16 w 100"/>
                  <a:gd name="T61" fmla="*/ 4 h 119"/>
                  <a:gd name="T62" fmla="*/ 17 w 100"/>
                  <a:gd name="T63" fmla="*/ 7 h 119"/>
                  <a:gd name="T64" fmla="*/ 18 w 100"/>
                  <a:gd name="T65" fmla="*/ 10 h 1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0"/>
                  <a:gd name="T100" fmla="*/ 0 h 119"/>
                  <a:gd name="T101" fmla="*/ 100 w 100"/>
                  <a:gd name="T102" fmla="*/ 119 h 11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0" h="119">
                    <a:moveTo>
                      <a:pt x="100" y="60"/>
                    </a:moveTo>
                    <a:lnTo>
                      <a:pt x="99" y="48"/>
                    </a:lnTo>
                    <a:lnTo>
                      <a:pt x="96" y="37"/>
                    </a:lnTo>
                    <a:lnTo>
                      <a:pt x="91" y="26"/>
                    </a:lnTo>
                    <a:lnTo>
                      <a:pt x="85" y="18"/>
                    </a:lnTo>
                    <a:lnTo>
                      <a:pt x="78" y="11"/>
                    </a:lnTo>
                    <a:lnTo>
                      <a:pt x="69" y="5"/>
                    </a:lnTo>
                    <a:lnTo>
                      <a:pt x="60" y="1"/>
                    </a:lnTo>
                    <a:lnTo>
                      <a:pt x="50" y="0"/>
                    </a:lnTo>
                    <a:lnTo>
                      <a:pt x="40" y="1"/>
                    </a:lnTo>
                    <a:lnTo>
                      <a:pt x="31" y="5"/>
                    </a:lnTo>
                    <a:lnTo>
                      <a:pt x="22" y="11"/>
                    </a:lnTo>
                    <a:lnTo>
                      <a:pt x="14" y="18"/>
                    </a:lnTo>
                    <a:lnTo>
                      <a:pt x="8" y="26"/>
                    </a:lnTo>
                    <a:lnTo>
                      <a:pt x="4" y="37"/>
                    </a:lnTo>
                    <a:lnTo>
                      <a:pt x="1" y="48"/>
                    </a:lnTo>
                    <a:lnTo>
                      <a:pt x="0" y="60"/>
                    </a:lnTo>
                    <a:lnTo>
                      <a:pt x="1" y="72"/>
                    </a:lnTo>
                    <a:lnTo>
                      <a:pt x="4" y="83"/>
                    </a:lnTo>
                    <a:lnTo>
                      <a:pt x="8" y="93"/>
                    </a:lnTo>
                    <a:lnTo>
                      <a:pt x="14" y="102"/>
                    </a:lnTo>
                    <a:lnTo>
                      <a:pt x="22" y="109"/>
                    </a:lnTo>
                    <a:lnTo>
                      <a:pt x="31" y="115"/>
                    </a:lnTo>
                    <a:lnTo>
                      <a:pt x="40" y="117"/>
                    </a:lnTo>
                    <a:lnTo>
                      <a:pt x="50" y="119"/>
                    </a:lnTo>
                    <a:lnTo>
                      <a:pt x="60" y="117"/>
                    </a:lnTo>
                    <a:lnTo>
                      <a:pt x="69" y="115"/>
                    </a:lnTo>
                    <a:lnTo>
                      <a:pt x="78" y="109"/>
                    </a:lnTo>
                    <a:lnTo>
                      <a:pt x="85" y="102"/>
                    </a:lnTo>
                    <a:lnTo>
                      <a:pt x="91" y="93"/>
                    </a:lnTo>
                    <a:lnTo>
                      <a:pt x="96" y="83"/>
                    </a:lnTo>
                    <a:lnTo>
                      <a:pt x="99" y="72"/>
                    </a:lnTo>
                    <a:lnTo>
                      <a:pt x="100" y="60"/>
                    </a:lnTo>
                    <a:close/>
                    <a:moveTo>
                      <a:pt x="91" y="60"/>
                    </a:moveTo>
                    <a:lnTo>
                      <a:pt x="90" y="69"/>
                    </a:lnTo>
                    <a:lnTo>
                      <a:pt x="87" y="79"/>
                    </a:lnTo>
                    <a:lnTo>
                      <a:pt x="84" y="87"/>
                    </a:lnTo>
                    <a:lnTo>
                      <a:pt x="79" y="95"/>
                    </a:lnTo>
                    <a:lnTo>
                      <a:pt x="73" y="101"/>
                    </a:lnTo>
                    <a:lnTo>
                      <a:pt x="66" y="104"/>
                    </a:lnTo>
                    <a:lnTo>
                      <a:pt x="58" y="108"/>
                    </a:lnTo>
                    <a:lnTo>
                      <a:pt x="50" y="108"/>
                    </a:lnTo>
                    <a:lnTo>
                      <a:pt x="42" y="108"/>
                    </a:lnTo>
                    <a:lnTo>
                      <a:pt x="34" y="104"/>
                    </a:lnTo>
                    <a:lnTo>
                      <a:pt x="27" y="101"/>
                    </a:lnTo>
                    <a:lnTo>
                      <a:pt x="20" y="95"/>
                    </a:lnTo>
                    <a:lnTo>
                      <a:pt x="16" y="87"/>
                    </a:lnTo>
                    <a:lnTo>
                      <a:pt x="12" y="79"/>
                    </a:lnTo>
                    <a:lnTo>
                      <a:pt x="9" y="69"/>
                    </a:lnTo>
                    <a:lnTo>
                      <a:pt x="9" y="60"/>
                    </a:lnTo>
                    <a:lnTo>
                      <a:pt x="9" y="50"/>
                    </a:lnTo>
                    <a:lnTo>
                      <a:pt x="12" y="41"/>
                    </a:lnTo>
                    <a:lnTo>
                      <a:pt x="16" y="32"/>
                    </a:lnTo>
                    <a:lnTo>
                      <a:pt x="20" y="25"/>
                    </a:lnTo>
                    <a:lnTo>
                      <a:pt x="27" y="19"/>
                    </a:lnTo>
                    <a:lnTo>
                      <a:pt x="34" y="15"/>
                    </a:lnTo>
                    <a:lnTo>
                      <a:pt x="42" y="12"/>
                    </a:lnTo>
                    <a:lnTo>
                      <a:pt x="50" y="11"/>
                    </a:lnTo>
                    <a:lnTo>
                      <a:pt x="58" y="12"/>
                    </a:lnTo>
                    <a:lnTo>
                      <a:pt x="66" y="15"/>
                    </a:lnTo>
                    <a:lnTo>
                      <a:pt x="73" y="19"/>
                    </a:lnTo>
                    <a:lnTo>
                      <a:pt x="79" y="25"/>
                    </a:lnTo>
                    <a:lnTo>
                      <a:pt x="84" y="32"/>
                    </a:lnTo>
                    <a:lnTo>
                      <a:pt x="87" y="41"/>
                    </a:lnTo>
                    <a:lnTo>
                      <a:pt x="90" y="50"/>
                    </a:lnTo>
                    <a:lnTo>
                      <a:pt x="91" y="60"/>
                    </a:lnTo>
                    <a:close/>
                  </a:path>
                </a:pathLst>
              </a:custGeom>
              <a:solidFill>
                <a:srgbClr val="FAE3B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96" name="Freeform 374"/>
              <p:cNvSpPr>
                <a:spLocks noEditPoints="1"/>
              </p:cNvSpPr>
              <p:nvPr/>
            </p:nvSpPr>
            <p:spPr bwMode="auto">
              <a:xfrm>
                <a:off x="1152" y="2650"/>
                <a:ext cx="19" cy="18"/>
              </a:xfrm>
              <a:custGeom>
                <a:avLst/>
                <a:gdLst>
                  <a:gd name="T0" fmla="*/ 19 w 91"/>
                  <a:gd name="T1" fmla="*/ 7 h 108"/>
                  <a:gd name="T2" fmla="*/ 17 w 91"/>
                  <a:gd name="T3" fmla="*/ 4 h 108"/>
                  <a:gd name="T4" fmla="*/ 15 w 91"/>
                  <a:gd name="T5" fmla="*/ 2 h 108"/>
                  <a:gd name="T6" fmla="*/ 11 w 91"/>
                  <a:gd name="T7" fmla="*/ 0 h 108"/>
                  <a:gd name="T8" fmla="*/ 8 w 91"/>
                  <a:gd name="T9" fmla="*/ 0 h 108"/>
                  <a:gd name="T10" fmla="*/ 4 w 91"/>
                  <a:gd name="T11" fmla="*/ 2 h 108"/>
                  <a:gd name="T12" fmla="*/ 2 w 91"/>
                  <a:gd name="T13" fmla="*/ 4 h 108"/>
                  <a:gd name="T14" fmla="*/ 0 w 91"/>
                  <a:gd name="T15" fmla="*/ 7 h 108"/>
                  <a:gd name="T16" fmla="*/ 0 w 91"/>
                  <a:gd name="T17" fmla="*/ 11 h 108"/>
                  <a:gd name="T18" fmla="*/ 2 w 91"/>
                  <a:gd name="T19" fmla="*/ 14 h 108"/>
                  <a:gd name="T20" fmla="*/ 4 w 91"/>
                  <a:gd name="T21" fmla="*/ 16 h 108"/>
                  <a:gd name="T22" fmla="*/ 8 w 91"/>
                  <a:gd name="T23" fmla="*/ 18 h 108"/>
                  <a:gd name="T24" fmla="*/ 11 w 91"/>
                  <a:gd name="T25" fmla="*/ 18 h 108"/>
                  <a:gd name="T26" fmla="*/ 15 w 91"/>
                  <a:gd name="T27" fmla="*/ 16 h 108"/>
                  <a:gd name="T28" fmla="*/ 17 w 91"/>
                  <a:gd name="T29" fmla="*/ 14 h 108"/>
                  <a:gd name="T30" fmla="*/ 19 w 91"/>
                  <a:gd name="T31" fmla="*/ 11 h 108"/>
                  <a:gd name="T32" fmla="*/ 17 w 91"/>
                  <a:gd name="T33" fmla="*/ 9 h 108"/>
                  <a:gd name="T34" fmla="*/ 16 w 91"/>
                  <a:gd name="T35" fmla="*/ 12 h 108"/>
                  <a:gd name="T36" fmla="*/ 15 w 91"/>
                  <a:gd name="T37" fmla="*/ 14 h 108"/>
                  <a:gd name="T38" fmla="*/ 13 w 91"/>
                  <a:gd name="T39" fmla="*/ 16 h 108"/>
                  <a:gd name="T40" fmla="*/ 10 w 91"/>
                  <a:gd name="T41" fmla="*/ 16 h 108"/>
                  <a:gd name="T42" fmla="*/ 7 w 91"/>
                  <a:gd name="T43" fmla="*/ 16 h 108"/>
                  <a:gd name="T44" fmla="*/ 4 w 91"/>
                  <a:gd name="T45" fmla="*/ 14 h 108"/>
                  <a:gd name="T46" fmla="*/ 3 w 91"/>
                  <a:gd name="T47" fmla="*/ 12 h 108"/>
                  <a:gd name="T48" fmla="*/ 2 w 91"/>
                  <a:gd name="T49" fmla="*/ 9 h 108"/>
                  <a:gd name="T50" fmla="*/ 3 w 91"/>
                  <a:gd name="T51" fmla="*/ 6 h 108"/>
                  <a:gd name="T52" fmla="*/ 4 w 91"/>
                  <a:gd name="T53" fmla="*/ 4 h 108"/>
                  <a:gd name="T54" fmla="*/ 7 w 91"/>
                  <a:gd name="T55" fmla="*/ 2 h 108"/>
                  <a:gd name="T56" fmla="*/ 10 w 91"/>
                  <a:gd name="T57" fmla="*/ 2 h 108"/>
                  <a:gd name="T58" fmla="*/ 13 w 91"/>
                  <a:gd name="T59" fmla="*/ 2 h 108"/>
                  <a:gd name="T60" fmla="*/ 15 w 91"/>
                  <a:gd name="T61" fmla="*/ 4 h 108"/>
                  <a:gd name="T62" fmla="*/ 16 w 91"/>
                  <a:gd name="T63" fmla="*/ 6 h 108"/>
                  <a:gd name="T64" fmla="*/ 17 w 91"/>
                  <a:gd name="T65" fmla="*/ 9 h 1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91"/>
                  <a:gd name="T100" fmla="*/ 0 h 108"/>
                  <a:gd name="T101" fmla="*/ 91 w 91"/>
                  <a:gd name="T102" fmla="*/ 108 h 1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91" h="108">
                    <a:moveTo>
                      <a:pt x="91" y="54"/>
                    </a:moveTo>
                    <a:lnTo>
                      <a:pt x="90" y="43"/>
                    </a:lnTo>
                    <a:lnTo>
                      <a:pt x="88" y="32"/>
                    </a:lnTo>
                    <a:lnTo>
                      <a:pt x="83" y="24"/>
                    </a:lnTo>
                    <a:lnTo>
                      <a:pt x="78" y="15"/>
                    </a:lnTo>
                    <a:lnTo>
                      <a:pt x="71" y="9"/>
                    </a:lnTo>
                    <a:lnTo>
                      <a:pt x="64" y="3"/>
                    </a:lnTo>
                    <a:lnTo>
                      <a:pt x="55" y="1"/>
                    </a:lnTo>
                    <a:lnTo>
                      <a:pt x="46" y="0"/>
                    </a:lnTo>
                    <a:lnTo>
                      <a:pt x="37" y="1"/>
                    </a:lnTo>
                    <a:lnTo>
                      <a:pt x="29" y="3"/>
                    </a:lnTo>
                    <a:lnTo>
                      <a:pt x="21" y="9"/>
                    </a:lnTo>
                    <a:lnTo>
                      <a:pt x="13" y="15"/>
                    </a:lnTo>
                    <a:lnTo>
                      <a:pt x="8" y="24"/>
                    </a:lnTo>
                    <a:lnTo>
                      <a:pt x="4" y="32"/>
                    </a:lnTo>
                    <a:lnTo>
                      <a:pt x="1" y="43"/>
                    </a:lnTo>
                    <a:lnTo>
                      <a:pt x="0" y="54"/>
                    </a:lnTo>
                    <a:lnTo>
                      <a:pt x="1" y="65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3" y="92"/>
                    </a:lnTo>
                    <a:lnTo>
                      <a:pt x="21" y="98"/>
                    </a:lnTo>
                    <a:lnTo>
                      <a:pt x="29" y="103"/>
                    </a:lnTo>
                    <a:lnTo>
                      <a:pt x="37" y="107"/>
                    </a:lnTo>
                    <a:lnTo>
                      <a:pt x="46" y="108"/>
                    </a:lnTo>
                    <a:lnTo>
                      <a:pt x="55" y="107"/>
                    </a:lnTo>
                    <a:lnTo>
                      <a:pt x="64" y="103"/>
                    </a:lnTo>
                    <a:lnTo>
                      <a:pt x="71" y="98"/>
                    </a:lnTo>
                    <a:lnTo>
                      <a:pt x="78" y="92"/>
                    </a:lnTo>
                    <a:lnTo>
                      <a:pt x="83" y="84"/>
                    </a:lnTo>
                    <a:lnTo>
                      <a:pt x="88" y="74"/>
                    </a:lnTo>
                    <a:lnTo>
                      <a:pt x="90" y="65"/>
                    </a:lnTo>
                    <a:lnTo>
                      <a:pt x="91" y="54"/>
                    </a:lnTo>
                    <a:close/>
                    <a:moveTo>
                      <a:pt x="82" y="54"/>
                    </a:moveTo>
                    <a:lnTo>
                      <a:pt x="81" y="62"/>
                    </a:lnTo>
                    <a:lnTo>
                      <a:pt x="79" y="71"/>
                    </a:lnTo>
                    <a:lnTo>
                      <a:pt x="76" y="78"/>
                    </a:lnTo>
                    <a:lnTo>
                      <a:pt x="72" y="84"/>
                    </a:lnTo>
                    <a:lnTo>
                      <a:pt x="66" y="90"/>
                    </a:lnTo>
                    <a:lnTo>
                      <a:pt x="60" y="93"/>
                    </a:lnTo>
                    <a:lnTo>
                      <a:pt x="53" y="96"/>
                    </a:lnTo>
                    <a:lnTo>
                      <a:pt x="46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6" y="90"/>
                    </a:lnTo>
                    <a:lnTo>
                      <a:pt x="21" y="84"/>
                    </a:lnTo>
                    <a:lnTo>
                      <a:pt x="15" y="78"/>
                    </a:lnTo>
                    <a:lnTo>
                      <a:pt x="12" y="71"/>
                    </a:lnTo>
                    <a:lnTo>
                      <a:pt x="10" y="62"/>
                    </a:lnTo>
                    <a:lnTo>
                      <a:pt x="9" y="54"/>
                    </a:lnTo>
                    <a:lnTo>
                      <a:pt x="10" y="45"/>
                    </a:lnTo>
                    <a:lnTo>
                      <a:pt x="12" y="37"/>
                    </a:lnTo>
                    <a:lnTo>
                      <a:pt x="15" y="30"/>
                    </a:lnTo>
                    <a:lnTo>
                      <a:pt x="21" y="24"/>
                    </a:lnTo>
                    <a:lnTo>
                      <a:pt x="26" y="18"/>
                    </a:lnTo>
                    <a:lnTo>
                      <a:pt x="32" y="14"/>
                    </a:lnTo>
                    <a:lnTo>
                      <a:pt x="39" y="12"/>
                    </a:lnTo>
                    <a:lnTo>
                      <a:pt x="46" y="11"/>
                    </a:lnTo>
                    <a:lnTo>
                      <a:pt x="53" y="12"/>
                    </a:lnTo>
                    <a:lnTo>
                      <a:pt x="60" y="14"/>
                    </a:lnTo>
                    <a:lnTo>
                      <a:pt x="66" y="18"/>
                    </a:lnTo>
                    <a:lnTo>
                      <a:pt x="72" y="24"/>
                    </a:lnTo>
                    <a:lnTo>
                      <a:pt x="76" y="30"/>
                    </a:lnTo>
                    <a:lnTo>
                      <a:pt x="79" y="37"/>
                    </a:lnTo>
                    <a:lnTo>
                      <a:pt x="81" y="45"/>
                    </a:lnTo>
                    <a:lnTo>
                      <a:pt x="82" y="54"/>
                    </a:lnTo>
                    <a:close/>
                  </a:path>
                </a:pathLst>
              </a:custGeom>
              <a:solidFill>
                <a:srgbClr val="FAE6B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97" name="Freeform 375"/>
              <p:cNvSpPr>
                <a:spLocks noEditPoints="1"/>
              </p:cNvSpPr>
              <p:nvPr/>
            </p:nvSpPr>
            <p:spPr bwMode="auto">
              <a:xfrm>
                <a:off x="1153" y="2651"/>
                <a:ext cx="17" cy="16"/>
              </a:xfrm>
              <a:custGeom>
                <a:avLst/>
                <a:gdLst>
                  <a:gd name="T0" fmla="*/ 17 w 82"/>
                  <a:gd name="T1" fmla="*/ 6 h 97"/>
                  <a:gd name="T2" fmla="*/ 16 w 82"/>
                  <a:gd name="T3" fmla="*/ 3 h 97"/>
                  <a:gd name="T4" fmla="*/ 13 w 82"/>
                  <a:gd name="T5" fmla="*/ 1 h 97"/>
                  <a:gd name="T6" fmla="*/ 10 w 82"/>
                  <a:gd name="T7" fmla="*/ 0 h 97"/>
                  <a:gd name="T8" fmla="*/ 7 w 82"/>
                  <a:gd name="T9" fmla="*/ 0 h 97"/>
                  <a:gd name="T10" fmla="*/ 4 w 82"/>
                  <a:gd name="T11" fmla="*/ 1 h 97"/>
                  <a:gd name="T12" fmla="*/ 1 w 82"/>
                  <a:gd name="T13" fmla="*/ 3 h 97"/>
                  <a:gd name="T14" fmla="*/ 0 w 82"/>
                  <a:gd name="T15" fmla="*/ 6 h 97"/>
                  <a:gd name="T16" fmla="*/ 0 w 82"/>
                  <a:gd name="T17" fmla="*/ 10 h 97"/>
                  <a:gd name="T18" fmla="*/ 1 w 82"/>
                  <a:gd name="T19" fmla="*/ 13 h 97"/>
                  <a:gd name="T20" fmla="*/ 4 w 82"/>
                  <a:gd name="T21" fmla="*/ 15 h 97"/>
                  <a:gd name="T22" fmla="*/ 7 w 82"/>
                  <a:gd name="T23" fmla="*/ 16 h 97"/>
                  <a:gd name="T24" fmla="*/ 10 w 82"/>
                  <a:gd name="T25" fmla="*/ 16 h 97"/>
                  <a:gd name="T26" fmla="*/ 13 w 82"/>
                  <a:gd name="T27" fmla="*/ 15 h 97"/>
                  <a:gd name="T28" fmla="*/ 16 w 82"/>
                  <a:gd name="T29" fmla="*/ 13 h 97"/>
                  <a:gd name="T30" fmla="*/ 17 w 82"/>
                  <a:gd name="T31" fmla="*/ 10 h 97"/>
                  <a:gd name="T32" fmla="*/ 15 w 82"/>
                  <a:gd name="T33" fmla="*/ 8 h 97"/>
                  <a:gd name="T34" fmla="*/ 15 w 82"/>
                  <a:gd name="T35" fmla="*/ 10 h 97"/>
                  <a:gd name="T36" fmla="*/ 13 w 82"/>
                  <a:gd name="T37" fmla="*/ 12 h 97"/>
                  <a:gd name="T38" fmla="*/ 11 w 82"/>
                  <a:gd name="T39" fmla="*/ 14 h 97"/>
                  <a:gd name="T40" fmla="*/ 9 w 82"/>
                  <a:gd name="T41" fmla="*/ 14 h 97"/>
                  <a:gd name="T42" fmla="*/ 6 w 82"/>
                  <a:gd name="T43" fmla="*/ 14 h 97"/>
                  <a:gd name="T44" fmla="*/ 4 w 82"/>
                  <a:gd name="T45" fmla="*/ 12 h 97"/>
                  <a:gd name="T46" fmla="*/ 2 w 82"/>
                  <a:gd name="T47" fmla="*/ 10 h 97"/>
                  <a:gd name="T48" fmla="*/ 2 w 82"/>
                  <a:gd name="T49" fmla="*/ 8 h 97"/>
                  <a:gd name="T50" fmla="*/ 2 w 82"/>
                  <a:gd name="T51" fmla="*/ 6 h 97"/>
                  <a:gd name="T52" fmla="*/ 4 w 82"/>
                  <a:gd name="T53" fmla="*/ 4 h 97"/>
                  <a:gd name="T54" fmla="*/ 6 w 82"/>
                  <a:gd name="T55" fmla="*/ 2 h 97"/>
                  <a:gd name="T56" fmla="*/ 9 w 82"/>
                  <a:gd name="T57" fmla="*/ 2 h 97"/>
                  <a:gd name="T58" fmla="*/ 11 w 82"/>
                  <a:gd name="T59" fmla="*/ 2 h 97"/>
                  <a:gd name="T60" fmla="*/ 13 w 82"/>
                  <a:gd name="T61" fmla="*/ 4 h 97"/>
                  <a:gd name="T62" fmla="*/ 15 w 82"/>
                  <a:gd name="T63" fmla="*/ 6 h 97"/>
                  <a:gd name="T64" fmla="*/ 15 w 82"/>
                  <a:gd name="T65" fmla="*/ 8 h 9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97"/>
                  <a:gd name="T101" fmla="*/ 82 w 82"/>
                  <a:gd name="T102" fmla="*/ 97 h 9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97">
                    <a:moveTo>
                      <a:pt x="82" y="49"/>
                    </a:moveTo>
                    <a:lnTo>
                      <a:pt x="81" y="39"/>
                    </a:lnTo>
                    <a:lnTo>
                      <a:pt x="78" y="30"/>
                    </a:lnTo>
                    <a:lnTo>
                      <a:pt x="75" y="21"/>
                    </a:lnTo>
                    <a:lnTo>
                      <a:pt x="70" y="14"/>
                    </a:lnTo>
                    <a:lnTo>
                      <a:pt x="64" y="8"/>
                    </a:lnTo>
                    <a:lnTo>
                      <a:pt x="57" y="4"/>
                    </a:lnTo>
                    <a:lnTo>
                      <a:pt x="49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5" y="4"/>
                    </a:lnTo>
                    <a:lnTo>
                      <a:pt x="18" y="8"/>
                    </a:lnTo>
                    <a:lnTo>
                      <a:pt x="11" y="14"/>
                    </a:lnTo>
                    <a:lnTo>
                      <a:pt x="7" y="21"/>
                    </a:lnTo>
                    <a:lnTo>
                      <a:pt x="3" y="30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0" y="58"/>
                    </a:lnTo>
                    <a:lnTo>
                      <a:pt x="3" y="68"/>
                    </a:lnTo>
                    <a:lnTo>
                      <a:pt x="7" y="76"/>
                    </a:lnTo>
                    <a:lnTo>
                      <a:pt x="11" y="84"/>
                    </a:lnTo>
                    <a:lnTo>
                      <a:pt x="18" y="90"/>
                    </a:lnTo>
                    <a:lnTo>
                      <a:pt x="25" y="93"/>
                    </a:lnTo>
                    <a:lnTo>
                      <a:pt x="33" y="97"/>
                    </a:lnTo>
                    <a:lnTo>
                      <a:pt x="41" y="97"/>
                    </a:lnTo>
                    <a:lnTo>
                      <a:pt x="49" y="97"/>
                    </a:lnTo>
                    <a:lnTo>
                      <a:pt x="57" y="93"/>
                    </a:lnTo>
                    <a:lnTo>
                      <a:pt x="64" y="90"/>
                    </a:lnTo>
                    <a:lnTo>
                      <a:pt x="70" y="84"/>
                    </a:lnTo>
                    <a:lnTo>
                      <a:pt x="75" y="76"/>
                    </a:lnTo>
                    <a:lnTo>
                      <a:pt x="78" y="68"/>
                    </a:lnTo>
                    <a:lnTo>
                      <a:pt x="81" y="58"/>
                    </a:lnTo>
                    <a:lnTo>
                      <a:pt x="82" y="49"/>
                    </a:lnTo>
                    <a:close/>
                    <a:moveTo>
                      <a:pt x="73" y="49"/>
                    </a:moveTo>
                    <a:lnTo>
                      <a:pt x="72" y="56"/>
                    </a:lnTo>
                    <a:lnTo>
                      <a:pt x="70" y="63"/>
                    </a:lnTo>
                    <a:lnTo>
                      <a:pt x="67" y="70"/>
                    </a:lnTo>
                    <a:lnTo>
                      <a:pt x="63" y="75"/>
                    </a:lnTo>
                    <a:lnTo>
                      <a:pt x="59" y="80"/>
                    </a:lnTo>
                    <a:lnTo>
                      <a:pt x="53" y="84"/>
                    </a:lnTo>
                    <a:lnTo>
                      <a:pt x="47" y="86"/>
                    </a:lnTo>
                    <a:lnTo>
                      <a:pt x="41" y="86"/>
                    </a:lnTo>
                    <a:lnTo>
                      <a:pt x="35" y="86"/>
                    </a:lnTo>
                    <a:lnTo>
                      <a:pt x="29" y="84"/>
                    </a:lnTo>
                    <a:lnTo>
                      <a:pt x="24" y="80"/>
                    </a:lnTo>
                    <a:lnTo>
                      <a:pt x="19" y="75"/>
                    </a:lnTo>
                    <a:lnTo>
                      <a:pt x="15" y="70"/>
                    </a:lnTo>
                    <a:lnTo>
                      <a:pt x="11" y="63"/>
                    </a:lnTo>
                    <a:lnTo>
                      <a:pt x="9" y="56"/>
                    </a:lnTo>
                    <a:lnTo>
                      <a:pt x="9" y="49"/>
                    </a:lnTo>
                    <a:lnTo>
                      <a:pt x="9" y="42"/>
                    </a:lnTo>
                    <a:lnTo>
                      <a:pt x="11" y="34"/>
                    </a:lnTo>
                    <a:lnTo>
                      <a:pt x="15" y="27"/>
                    </a:lnTo>
                    <a:lnTo>
                      <a:pt x="19" y="22"/>
                    </a:lnTo>
                    <a:lnTo>
                      <a:pt x="24" y="18"/>
                    </a:lnTo>
                    <a:lnTo>
                      <a:pt x="29" y="14"/>
                    </a:lnTo>
                    <a:lnTo>
                      <a:pt x="35" y="12"/>
                    </a:lnTo>
                    <a:lnTo>
                      <a:pt x="41" y="10"/>
                    </a:lnTo>
                    <a:lnTo>
                      <a:pt x="47" y="12"/>
                    </a:lnTo>
                    <a:lnTo>
                      <a:pt x="53" y="14"/>
                    </a:lnTo>
                    <a:lnTo>
                      <a:pt x="59" y="18"/>
                    </a:lnTo>
                    <a:lnTo>
                      <a:pt x="63" y="22"/>
                    </a:lnTo>
                    <a:lnTo>
                      <a:pt x="67" y="27"/>
                    </a:lnTo>
                    <a:lnTo>
                      <a:pt x="70" y="34"/>
                    </a:lnTo>
                    <a:lnTo>
                      <a:pt x="72" y="42"/>
                    </a:lnTo>
                    <a:lnTo>
                      <a:pt x="73" y="49"/>
                    </a:lnTo>
                    <a:close/>
                  </a:path>
                </a:pathLst>
              </a:custGeom>
              <a:solidFill>
                <a:srgbClr val="FBE9B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98" name="Freeform 376"/>
              <p:cNvSpPr>
                <a:spLocks noEditPoints="1"/>
              </p:cNvSpPr>
              <p:nvPr/>
            </p:nvSpPr>
            <p:spPr bwMode="auto">
              <a:xfrm>
                <a:off x="1154" y="2652"/>
                <a:ext cx="15" cy="14"/>
              </a:xfrm>
              <a:custGeom>
                <a:avLst/>
                <a:gdLst>
                  <a:gd name="T0" fmla="*/ 15 w 73"/>
                  <a:gd name="T1" fmla="*/ 6 h 86"/>
                  <a:gd name="T2" fmla="*/ 14 w 73"/>
                  <a:gd name="T3" fmla="*/ 3 h 86"/>
                  <a:gd name="T4" fmla="*/ 12 w 73"/>
                  <a:gd name="T5" fmla="*/ 1 h 86"/>
                  <a:gd name="T6" fmla="*/ 9 w 73"/>
                  <a:gd name="T7" fmla="*/ 0 h 86"/>
                  <a:gd name="T8" fmla="*/ 6 w 73"/>
                  <a:gd name="T9" fmla="*/ 0 h 86"/>
                  <a:gd name="T10" fmla="*/ 3 w 73"/>
                  <a:gd name="T11" fmla="*/ 1 h 86"/>
                  <a:gd name="T12" fmla="*/ 1 w 73"/>
                  <a:gd name="T13" fmla="*/ 3 h 86"/>
                  <a:gd name="T14" fmla="*/ 0 w 73"/>
                  <a:gd name="T15" fmla="*/ 6 h 86"/>
                  <a:gd name="T16" fmla="*/ 0 w 73"/>
                  <a:gd name="T17" fmla="*/ 8 h 86"/>
                  <a:gd name="T18" fmla="*/ 1 w 73"/>
                  <a:gd name="T19" fmla="*/ 11 h 86"/>
                  <a:gd name="T20" fmla="*/ 3 w 73"/>
                  <a:gd name="T21" fmla="*/ 13 h 86"/>
                  <a:gd name="T22" fmla="*/ 6 w 73"/>
                  <a:gd name="T23" fmla="*/ 14 h 86"/>
                  <a:gd name="T24" fmla="*/ 9 w 73"/>
                  <a:gd name="T25" fmla="*/ 14 h 86"/>
                  <a:gd name="T26" fmla="*/ 12 w 73"/>
                  <a:gd name="T27" fmla="*/ 13 h 86"/>
                  <a:gd name="T28" fmla="*/ 14 w 73"/>
                  <a:gd name="T29" fmla="*/ 11 h 86"/>
                  <a:gd name="T30" fmla="*/ 15 w 73"/>
                  <a:gd name="T31" fmla="*/ 8 h 86"/>
                  <a:gd name="T32" fmla="*/ 13 w 73"/>
                  <a:gd name="T33" fmla="*/ 7 h 86"/>
                  <a:gd name="T34" fmla="*/ 13 w 73"/>
                  <a:gd name="T35" fmla="*/ 9 h 86"/>
                  <a:gd name="T36" fmla="*/ 12 w 73"/>
                  <a:gd name="T37" fmla="*/ 11 h 86"/>
                  <a:gd name="T38" fmla="*/ 10 w 73"/>
                  <a:gd name="T39" fmla="*/ 12 h 86"/>
                  <a:gd name="T40" fmla="*/ 8 w 73"/>
                  <a:gd name="T41" fmla="*/ 12 h 86"/>
                  <a:gd name="T42" fmla="*/ 6 w 73"/>
                  <a:gd name="T43" fmla="*/ 12 h 86"/>
                  <a:gd name="T44" fmla="*/ 4 w 73"/>
                  <a:gd name="T45" fmla="*/ 11 h 86"/>
                  <a:gd name="T46" fmla="*/ 2 w 73"/>
                  <a:gd name="T47" fmla="*/ 9 h 86"/>
                  <a:gd name="T48" fmla="*/ 2 w 73"/>
                  <a:gd name="T49" fmla="*/ 7 h 86"/>
                  <a:gd name="T50" fmla="*/ 2 w 73"/>
                  <a:gd name="T51" fmla="*/ 5 h 86"/>
                  <a:gd name="T52" fmla="*/ 4 w 73"/>
                  <a:gd name="T53" fmla="*/ 3 h 86"/>
                  <a:gd name="T54" fmla="*/ 6 w 73"/>
                  <a:gd name="T55" fmla="*/ 2 h 86"/>
                  <a:gd name="T56" fmla="*/ 8 w 73"/>
                  <a:gd name="T57" fmla="*/ 2 h 86"/>
                  <a:gd name="T58" fmla="*/ 10 w 73"/>
                  <a:gd name="T59" fmla="*/ 2 h 86"/>
                  <a:gd name="T60" fmla="*/ 12 w 73"/>
                  <a:gd name="T61" fmla="*/ 3 h 86"/>
                  <a:gd name="T62" fmla="*/ 13 w 73"/>
                  <a:gd name="T63" fmla="*/ 5 h 86"/>
                  <a:gd name="T64" fmla="*/ 13 w 73"/>
                  <a:gd name="T65" fmla="*/ 7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3"/>
                  <a:gd name="T100" fmla="*/ 0 h 86"/>
                  <a:gd name="T101" fmla="*/ 73 w 73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3" h="86">
                    <a:moveTo>
                      <a:pt x="73" y="43"/>
                    </a:moveTo>
                    <a:lnTo>
                      <a:pt x="72" y="34"/>
                    </a:lnTo>
                    <a:lnTo>
                      <a:pt x="70" y="26"/>
                    </a:lnTo>
                    <a:lnTo>
                      <a:pt x="67" y="19"/>
                    </a:lnTo>
                    <a:lnTo>
                      <a:pt x="63" y="13"/>
                    </a:lnTo>
                    <a:lnTo>
                      <a:pt x="57" y="7"/>
                    </a:lnTo>
                    <a:lnTo>
                      <a:pt x="51" y="3"/>
                    </a:lnTo>
                    <a:lnTo>
                      <a:pt x="44" y="1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3" y="26"/>
                    </a:lnTo>
                    <a:lnTo>
                      <a:pt x="1" y="34"/>
                    </a:lnTo>
                    <a:lnTo>
                      <a:pt x="0" y="43"/>
                    </a:lnTo>
                    <a:lnTo>
                      <a:pt x="1" y="51"/>
                    </a:lnTo>
                    <a:lnTo>
                      <a:pt x="3" y="60"/>
                    </a:lnTo>
                    <a:lnTo>
                      <a:pt x="6" y="67"/>
                    </a:lnTo>
                    <a:lnTo>
                      <a:pt x="12" y="73"/>
                    </a:lnTo>
                    <a:lnTo>
                      <a:pt x="17" y="79"/>
                    </a:lnTo>
                    <a:lnTo>
                      <a:pt x="23" y="82"/>
                    </a:lnTo>
                    <a:lnTo>
                      <a:pt x="30" y="85"/>
                    </a:lnTo>
                    <a:lnTo>
                      <a:pt x="37" y="86"/>
                    </a:lnTo>
                    <a:lnTo>
                      <a:pt x="44" y="85"/>
                    </a:lnTo>
                    <a:lnTo>
                      <a:pt x="51" y="82"/>
                    </a:lnTo>
                    <a:lnTo>
                      <a:pt x="57" y="79"/>
                    </a:lnTo>
                    <a:lnTo>
                      <a:pt x="63" y="73"/>
                    </a:lnTo>
                    <a:lnTo>
                      <a:pt x="67" y="67"/>
                    </a:lnTo>
                    <a:lnTo>
                      <a:pt x="70" y="60"/>
                    </a:lnTo>
                    <a:lnTo>
                      <a:pt x="72" y="51"/>
                    </a:lnTo>
                    <a:lnTo>
                      <a:pt x="73" y="43"/>
                    </a:lnTo>
                    <a:close/>
                    <a:moveTo>
                      <a:pt x="64" y="43"/>
                    </a:moveTo>
                    <a:lnTo>
                      <a:pt x="64" y="49"/>
                    </a:lnTo>
                    <a:lnTo>
                      <a:pt x="62" y="55"/>
                    </a:lnTo>
                    <a:lnTo>
                      <a:pt x="59" y="61"/>
                    </a:lnTo>
                    <a:lnTo>
                      <a:pt x="56" y="66"/>
                    </a:lnTo>
                    <a:lnTo>
                      <a:pt x="52" y="69"/>
                    </a:lnTo>
                    <a:lnTo>
                      <a:pt x="48" y="73"/>
                    </a:lnTo>
                    <a:lnTo>
                      <a:pt x="43" y="74"/>
                    </a:lnTo>
                    <a:lnTo>
                      <a:pt x="37" y="75"/>
                    </a:lnTo>
                    <a:lnTo>
                      <a:pt x="32" y="74"/>
                    </a:lnTo>
                    <a:lnTo>
                      <a:pt x="27" y="73"/>
                    </a:lnTo>
                    <a:lnTo>
                      <a:pt x="22" y="69"/>
                    </a:lnTo>
                    <a:lnTo>
                      <a:pt x="18" y="66"/>
                    </a:lnTo>
                    <a:lnTo>
                      <a:pt x="15" y="61"/>
                    </a:lnTo>
                    <a:lnTo>
                      <a:pt x="12" y="55"/>
                    </a:lnTo>
                    <a:lnTo>
                      <a:pt x="11" y="49"/>
                    </a:lnTo>
                    <a:lnTo>
                      <a:pt x="10" y="43"/>
                    </a:lnTo>
                    <a:lnTo>
                      <a:pt x="11" y="37"/>
                    </a:lnTo>
                    <a:lnTo>
                      <a:pt x="12" y="30"/>
                    </a:lnTo>
                    <a:lnTo>
                      <a:pt x="15" y="25"/>
                    </a:lnTo>
                    <a:lnTo>
                      <a:pt x="18" y="20"/>
                    </a:lnTo>
                    <a:lnTo>
                      <a:pt x="22" y="16"/>
                    </a:lnTo>
                    <a:lnTo>
                      <a:pt x="27" y="13"/>
                    </a:lnTo>
                    <a:lnTo>
                      <a:pt x="32" y="12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8" y="13"/>
                    </a:lnTo>
                    <a:lnTo>
                      <a:pt x="52" y="16"/>
                    </a:lnTo>
                    <a:lnTo>
                      <a:pt x="56" y="20"/>
                    </a:lnTo>
                    <a:lnTo>
                      <a:pt x="59" y="25"/>
                    </a:lnTo>
                    <a:lnTo>
                      <a:pt x="62" y="30"/>
                    </a:lnTo>
                    <a:lnTo>
                      <a:pt x="64" y="37"/>
                    </a:lnTo>
                    <a:lnTo>
                      <a:pt x="64" y="43"/>
                    </a:lnTo>
                    <a:close/>
                  </a:path>
                </a:pathLst>
              </a:custGeom>
              <a:solidFill>
                <a:srgbClr val="FBECB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99" name="Freeform 377"/>
              <p:cNvSpPr>
                <a:spLocks noEditPoints="1"/>
              </p:cNvSpPr>
              <p:nvPr/>
            </p:nvSpPr>
            <p:spPr bwMode="auto">
              <a:xfrm>
                <a:off x="1155" y="2653"/>
                <a:ext cx="13" cy="12"/>
              </a:xfrm>
              <a:custGeom>
                <a:avLst/>
                <a:gdLst>
                  <a:gd name="T0" fmla="*/ 13 w 64"/>
                  <a:gd name="T1" fmla="*/ 5 h 76"/>
                  <a:gd name="T2" fmla="*/ 12 w 64"/>
                  <a:gd name="T3" fmla="*/ 3 h 76"/>
                  <a:gd name="T4" fmla="*/ 10 w 64"/>
                  <a:gd name="T5" fmla="*/ 1 h 76"/>
                  <a:gd name="T6" fmla="*/ 8 w 64"/>
                  <a:gd name="T7" fmla="*/ 0 h 76"/>
                  <a:gd name="T8" fmla="*/ 5 w 64"/>
                  <a:gd name="T9" fmla="*/ 0 h 76"/>
                  <a:gd name="T10" fmla="*/ 3 w 64"/>
                  <a:gd name="T11" fmla="*/ 1 h 76"/>
                  <a:gd name="T12" fmla="*/ 1 w 64"/>
                  <a:gd name="T13" fmla="*/ 3 h 76"/>
                  <a:gd name="T14" fmla="*/ 0 w 64"/>
                  <a:gd name="T15" fmla="*/ 5 h 76"/>
                  <a:gd name="T16" fmla="*/ 0 w 64"/>
                  <a:gd name="T17" fmla="*/ 7 h 76"/>
                  <a:gd name="T18" fmla="*/ 1 w 64"/>
                  <a:gd name="T19" fmla="*/ 9 h 76"/>
                  <a:gd name="T20" fmla="*/ 3 w 64"/>
                  <a:gd name="T21" fmla="*/ 11 h 76"/>
                  <a:gd name="T22" fmla="*/ 5 w 64"/>
                  <a:gd name="T23" fmla="*/ 12 h 76"/>
                  <a:gd name="T24" fmla="*/ 8 w 64"/>
                  <a:gd name="T25" fmla="*/ 12 h 76"/>
                  <a:gd name="T26" fmla="*/ 10 w 64"/>
                  <a:gd name="T27" fmla="*/ 11 h 76"/>
                  <a:gd name="T28" fmla="*/ 12 w 64"/>
                  <a:gd name="T29" fmla="*/ 9 h 76"/>
                  <a:gd name="T30" fmla="*/ 13 w 64"/>
                  <a:gd name="T31" fmla="*/ 7 h 76"/>
                  <a:gd name="T32" fmla="*/ 11 w 64"/>
                  <a:gd name="T33" fmla="*/ 6 h 76"/>
                  <a:gd name="T34" fmla="*/ 11 w 64"/>
                  <a:gd name="T35" fmla="*/ 8 h 76"/>
                  <a:gd name="T36" fmla="*/ 10 w 64"/>
                  <a:gd name="T37" fmla="*/ 9 h 76"/>
                  <a:gd name="T38" fmla="*/ 8 w 64"/>
                  <a:gd name="T39" fmla="*/ 10 h 76"/>
                  <a:gd name="T40" fmla="*/ 7 w 64"/>
                  <a:gd name="T41" fmla="*/ 10 h 76"/>
                  <a:gd name="T42" fmla="*/ 5 w 64"/>
                  <a:gd name="T43" fmla="*/ 10 h 76"/>
                  <a:gd name="T44" fmla="*/ 3 w 64"/>
                  <a:gd name="T45" fmla="*/ 9 h 76"/>
                  <a:gd name="T46" fmla="*/ 2 w 64"/>
                  <a:gd name="T47" fmla="*/ 8 h 76"/>
                  <a:gd name="T48" fmla="*/ 2 w 64"/>
                  <a:gd name="T49" fmla="*/ 6 h 76"/>
                  <a:gd name="T50" fmla="*/ 2 w 64"/>
                  <a:gd name="T51" fmla="*/ 4 h 76"/>
                  <a:gd name="T52" fmla="*/ 3 w 64"/>
                  <a:gd name="T53" fmla="*/ 3 h 76"/>
                  <a:gd name="T54" fmla="*/ 5 w 64"/>
                  <a:gd name="T55" fmla="*/ 2 h 76"/>
                  <a:gd name="T56" fmla="*/ 7 w 64"/>
                  <a:gd name="T57" fmla="*/ 2 h 76"/>
                  <a:gd name="T58" fmla="*/ 8 w 64"/>
                  <a:gd name="T59" fmla="*/ 2 h 76"/>
                  <a:gd name="T60" fmla="*/ 10 w 64"/>
                  <a:gd name="T61" fmla="*/ 3 h 76"/>
                  <a:gd name="T62" fmla="*/ 11 w 64"/>
                  <a:gd name="T63" fmla="*/ 4 h 76"/>
                  <a:gd name="T64" fmla="*/ 11 w 64"/>
                  <a:gd name="T65" fmla="*/ 6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4"/>
                  <a:gd name="T100" fmla="*/ 0 h 76"/>
                  <a:gd name="T101" fmla="*/ 64 w 64"/>
                  <a:gd name="T102" fmla="*/ 76 h 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4" h="76">
                    <a:moveTo>
                      <a:pt x="64" y="39"/>
                    </a:moveTo>
                    <a:lnTo>
                      <a:pt x="63" y="32"/>
                    </a:lnTo>
                    <a:lnTo>
                      <a:pt x="61" y="24"/>
                    </a:lnTo>
                    <a:lnTo>
                      <a:pt x="58" y="17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5" y="8"/>
                    </a:lnTo>
                    <a:lnTo>
                      <a:pt x="10" y="12"/>
                    </a:lnTo>
                    <a:lnTo>
                      <a:pt x="6" y="17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46"/>
                    </a:lnTo>
                    <a:lnTo>
                      <a:pt x="2" y="53"/>
                    </a:lnTo>
                    <a:lnTo>
                      <a:pt x="6" y="60"/>
                    </a:lnTo>
                    <a:lnTo>
                      <a:pt x="10" y="65"/>
                    </a:lnTo>
                    <a:lnTo>
                      <a:pt x="15" y="70"/>
                    </a:lnTo>
                    <a:lnTo>
                      <a:pt x="20" y="74"/>
                    </a:lnTo>
                    <a:lnTo>
                      <a:pt x="26" y="76"/>
                    </a:lnTo>
                    <a:lnTo>
                      <a:pt x="32" y="76"/>
                    </a:lnTo>
                    <a:lnTo>
                      <a:pt x="38" y="76"/>
                    </a:lnTo>
                    <a:lnTo>
                      <a:pt x="44" y="74"/>
                    </a:lnTo>
                    <a:lnTo>
                      <a:pt x="50" y="70"/>
                    </a:lnTo>
                    <a:lnTo>
                      <a:pt x="54" y="65"/>
                    </a:lnTo>
                    <a:lnTo>
                      <a:pt x="58" y="60"/>
                    </a:lnTo>
                    <a:lnTo>
                      <a:pt x="61" y="53"/>
                    </a:lnTo>
                    <a:lnTo>
                      <a:pt x="63" y="46"/>
                    </a:lnTo>
                    <a:lnTo>
                      <a:pt x="64" y="39"/>
                    </a:lnTo>
                    <a:close/>
                    <a:moveTo>
                      <a:pt x="55" y="39"/>
                    </a:moveTo>
                    <a:lnTo>
                      <a:pt x="54" y="45"/>
                    </a:lnTo>
                    <a:lnTo>
                      <a:pt x="53" y="50"/>
                    </a:lnTo>
                    <a:lnTo>
                      <a:pt x="51" y="54"/>
                    </a:lnTo>
                    <a:lnTo>
                      <a:pt x="48" y="58"/>
                    </a:lnTo>
                    <a:lnTo>
                      <a:pt x="45" y="62"/>
                    </a:lnTo>
                    <a:lnTo>
                      <a:pt x="41" y="64"/>
                    </a:lnTo>
                    <a:lnTo>
                      <a:pt x="37" y="65"/>
                    </a:lnTo>
                    <a:lnTo>
                      <a:pt x="32" y="65"/>
                    </a:lnTo>
                    <a:lnTo>
                      <a:pt x="28" y="65"/>
                    </a:lnTo>
                    <a:lnTo>
                      <a:pt x="23" y="64"/>
                    </a:lnTo>
                    <a:lnTo>
                      <a:pt x="20" y="62"/>
                    </a:lnTo>
                    <a:lnTo>
                      <a:pt x="16" y="58"/>
                    </a:lnTo>
                    <a:lnTo>
                      <a:pt x="13" y="54"/>
                    </a:lnTo>
                    <a:lnTo>
                      <a:pt x="11" y="50"/>
                    </a:lnTo>
                    <a:lnTo>
                      <a:pt x="10" y="45"/>
                    </a:lnTo>
                    <a:lnTo>
                      <a:pt x="10" y="39"/>
                    </a:lnTo>
                    <a:lnTo>
                      <a:pt x="10" y="33"/>
                    </a:lnTo>
                    <a:lnTo>
                      <a:pt x="11" y="28"/>
                    </a:lnTo>
                    <a:lnTo>
                      <a:pt x="13" y="23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3" y="14"/>
                    </a:lnTo>
                    <a:lnTo>
                      <a:pt x="28" y="12"/>
                    </a:lnTo>
                    <a:lnTo>
                      <a:pt x="32" y="11"/>
                    </a:lnTo>
                    <a:lnTo>
                      <a:pt x="37" y="12"/>
                    </a:lnTo>
                    <a:lnTo>
                      <a:pt x="41" y="14"/>
                    </a:lnTo>
                    <a:lnTo>
                      <a:pt x="45" y="16"/>
                    </a:lnTo>
                    <a:lnTo>
                      <a:pt x="48" y="20"/>
                    </a:lnTo>
                    <a:lnTo>
                      <a:pt x="51" y="23"/>
                    </a:lnTo>
                    <a:lnTo>
                      <a:pt x="53" y="28"/>
                    </a:lnTo>
                    <a:lnTo>
                      <a:pt x="54" y="33"/>
                    </a:lnTo>
                    <a:lnTo>
                      <a:pt x="55" y="39"/>
                    </a:lnTo>
                    <a:close/>
                  </a:path>
                </a:pathLst>
              </a:custGeom>
              <a:solidFill>
                <a:srgbClr val="FCEFB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00" name="Freeform 378"/>
              <p:cNvSpPr>
                <a:spLocks noEditPoints="1"/>
              </p:cNvSpPr>
              <p:nvPr/>
            </p:nvSpPr>
            <p:spPr bwMode="auto">
              <a:xfrm>
                <a:off x="1156" y="2654"/>
                <a:ext cx="11" cy="11"/>
              </a:xfrm>
              <a:custGeom>
                <a:avLst/>
                <a:gdLst>
                  <a:gd name="T0" fmla="*/ 11 w 54"/>
                  <a:gd name="T1" fmla="*/ 5 h 65"/>
                  <a:gd name="T2" fmla="*/ 10 w 54"/>
                  <a:gd name="T3" fmla="*/ 3 h 65"/>
                  <a:gd name="T4" fmla="*/ 9 w 54"/>
                  <a:gd name="T5" fmla="*/ 1 h 65"/>
                  <a:gd name="T6" fmla="*/ 7 w 54"/>
                  <a:gd name="T7" fmla="*/ 0 h 65"/>
                  <a:gd name="T8" fmla="*/ 4 w 54"/>
                  <a:gd name="T9" fmla="*/ 0 h 65"/>
                  <a:gd name="T10" fmla="*/ 2 w 54"/>
                  <a:gd name="T11" fmla="*/ 1 h 65"/>
                  <a:gd name="T12" fmla="*/ 1 w 54"/>
                  <a:gd name="T13" fmla="*/ 3 h 65"/>
                  <a:gd name="T14" fmla="*/ 0 w 54"/>
                  <a:gd name="T15" fmla="*/ 5 h 65"/>
                  <a:gd name="T16" fmla="*/ 0 w 54"/>
                  <a:gd name="T17" fmla="*/ 7 h 65"/>
                  <a:gd name="T18" fmla="*/ 1 w 54"/>
                  <a:gd name="T19" fmla="*/ 9 h 65"/>
                  <a:gd name="T20" fmla="*/ 2 w 54"/>
                  <a:gd name="T21" fmla="*/ 10 h 65"/>
                  <a:gd name="T22" fmla="*/ 4 w 54"/>
                  <a:gd name="T23" fmla="*/ 11 h 65"/>
                  <a:gd name="T24" fmla="*/ 7 w 54"/>
                  <a:gd name="T25" fmla="*/ 11 h 65"/>
                  <a:gd name="T26" fmla="*/ 9 w 54"/>
                  <a:gd name="T27" fmla="*/ 10 h 65"/>
                  <a:gd name="T28" fmla="*/ 10 w 54"/>
                  <a:gd name="T29" fmla="*/ 9 h 65"/>
                  <a:gd name="T30" fmla="*/ 11 w 54"/>
                  <a:gd name="T31" fmla="*/ 7 h 65"/>
                  <a:gd name="T32" fmla="*/ 9 w 54"/>
                  <a:gd name="T33" fmla="*/ 6 h 65"/>
                  <a:gd name="T34" fmla="*/ 9 w 54"/>
                  <a:gd name="T35" fmla="*/ 7 h 65"/>
                  <a:gd name="T36" fmla="*/ 8 w 54"/>
                  <a:gd name="T37" fmla="*/ 8 h 65"/>
                  <a:gd name="T38" fmla="*/ 7 w 54"/>
                  <a:gd name="T39" fmla="*/ 9 h 65"/>
                  <a:gd name="T40" fmla="*/ 6 w 54"/>
                  <a:gd name="T41" fmla="*/ 9 h 65"/>
                  <a:gd name="T42" fmla="*/ 4 w 54"/>
                  <a:gd name="T43" fmla="*/ 9 h 65"/>
                  <a:gd name="T44" fmla="*/ 3 w 54"/>
                  <a:gd name="T45" fmla="*/ 8 h 65"/>
                  <a:gd name="T46" fmla="*/ 2 w 54"/>
                  <a:gd name="T47" fmla="*/ 7 h 65"/>
                  <a:gd name="T48" fmla="*/ 2 w 54"/>
                  <a:gd name="T49" fmla="*/ 6 h 65"/>
                  <a:gd name="T50" fmla="*/ 2 w 54"/>
                  <a:gd name="T51" fmla="*/ 4 h 65"/>
                  <a:gd name="T52" fmla="*/ 3 w 54"/>
                  <a:gd name="T53" fmla="*/ 3 h 65"/>
                  <a:gd name="T54" fmla="*/ 4 w 54"/>
                  <a:gd name="T55" fmla="*/ 2 h 65"/>
                  <a:gd name="T56" fmla="*/ 6 w 54"/>
                  <a:gd name="T57" fmla="*/ 2 h 65"/>
                  <a:gd name="T58" fmla="*/ 7 w 54"/>
                  <a:gd name="T59" fmla="*/ 2 h 65"/>
                  <a:gd name="T60" fmla="*/ 8 w 54"/>
                  <a:gd name="T61" fmla="*/ 3 h 65"/>
                  <a:gd name="T62" fmla="*/ 9 w 54"/>
                  <a:gd name="T63" fmla="*/ 4 h 65"/>
                  <a:gd name="T64" fmla="*/ 9 w 54"/>
                  <a:gd name="T65" fmla="*/ 6 h 6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4"/>
                  <a:gd name="T100" fmla="*/ 0 h 65"/>
                  <a:gd name="T101" fmla="*/ 54 w 54"/>
                  <a:gd name="T102" fmla="*/ 65 h 6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4" h="65">
                    <a:moveTo>
                      <a:pt x="54" y="33"/>
                    </a:moveTo>
                    <a:lnTo>
                      <a:pt x="54" y="27"/>
                    </a:lnTo>
                    <a:lnTo>
                      <a:pt x="52" y="20"/>
                    </a:lnTo>
                    <a:lnTo>
                      <a:pt x="49" y="15"/>
                    </a:lnTo>
                    <a:lnTo>
                      <a:pt x="46" y="10"/>
                    </a:lnTo>
                    <a:lnTo>
                      <a:pt x="42" y="6"/>
                    </a:lnTo>
                    <a:lnTo>
                      <a:pt x="38" y="3"/>
                    </a:lnTo>
                    <a:lnTo>
                      <a:pt x="33" y="2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7" y="3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2" y="20"/>
                    </a:lnTo>
                    <a:lnTo>
                      <a:pt x="1" y="27"/>
                    </a:lnTo>
                    <a:lnTo>
                      <a:pt x="0" y="33"/>
                    </a:lnTo>
                    <a:lnTo>
                      <a:pt x="1" y="39"/>
                    </a:lnTo>
                    <a:lnTo>
                      <a:pt x="2" y="45"/>
                    </a:lnTo>
                    <a:lnTo>
                      <a:pt x="5" y="51"/>
                    </a:lnTo>
                    <a:lnTo>
                      <a:pt x="8" y="56"/>
                    </a:lnTo>
                    <a:lnTo>
                      <a:pt x="12" y="59"/>
                    </a:lnTo>
                    <a:lnTo>
                      <a:pt x="17" y="63"/>
                    </a:lnTo>
                    <a:lnTo>
                      <a:pt x="22" y="64"/>
                    </a:lnTo>
                    <a:lnTo>
                      <a:pt x="27" y="65"/>
                    </a:lnTo>
                    <a:lnTo>
                      <a:pt x="33" y="64"/>
                    </a:lnTo>
                    <a:lnTo>
                      <a:pt x="38" y="63"/>
                    </a:lnTo>
                    <a:lnTo>
                      <a:pt x="42" y="59"/>
                    </a:lnTo>
                    <a:lnTo>
                      <a:pt x="46" y="56"/>
                    </a:lnTo>
                    <a:lnTo>
                      <a:pt x="49" y="51"/>
                    </a:lnTo>
                    <a:lnTo>
                      <a:pt x="52" y="45"/>
                    </a:lnTo>
                    <a:lnTo>
                      <a:pt x="54" y="39"/>
                    </a:lnTo>
                    <a:lnTo>
                      <a:pt x="54" y="33"/>
                    </a:lnTo>
                    <a:close/>
                    <a:moveTo>
                      <a:pt x="45" y="33"/>
                    </a:moveTo>
                    <a:lnTo>
                      <a:pt x="45" y="38"/>
                    </a:lnTo>
                    <a:lnTo>
                      <a:pt x="44" y="41"/>
                    </a:lnTo>
                    <a:lnTo>
                      <a:pt x="42" y="45"/>
                    </a:lnTo>
                    <a:lnTo>
                      <a:pt x="40" y="48"/>
                    </a:lnTo>
                    <a:lnTo>
                      <a:pt x="37" y="51"/>
                    </a:lnTo>
                    <a:lnTo>
                      <a:pt x="34" y="53"/>
                    </a:lnTo>
                    <a:lnTo>
                      <a:pt x="31" y="54"/>
                    </a:lnTo>
                    <a:lnTo>
                      <a:pt x="27" y="54"/>
                    </a:lnTo>
                    <a:lnTo>
                      <a:pt x="23" y="54"/>
                    </a:lnTo>
                    <a:lnTo>
                      <a:pt x="20" y="53"/>
                    </a:lnTo>
                    <a:lnTo>
                      <a:pt x="17" y="51"/>
                    </a:lnTo>
                    <a:lnTo>
                      <a:pt x="14" y="48"/>
                    </a:lnTo>
                    <a:lnTo>
                      <a:pt x="12" y="45"/>
                    </a:lnTo>
                    <a:lnTo>
                      <a:pt x="11" y="41"/>
                    </a:lnTo>
                    <a:lnTo>
                      <a:pt x="9" y="38"/>
                    </a:lnTo>
                    <a:lnTo>
                      <a:pt x="9" y="33"/>
                    </a:lnTo>
                    <a:lnTo>
                      <a:pt x="9" y="28"/>
                    </a:lnTo>
                    <a:lnTo>
                      <a:pt x="11" y="24"/>
                    </a:lnTo>
                    <a:lnTo>
                      <a:pt x="12" y="21"/>
                    </a:lnTo>
                    <a:lnTo>
                      <a:pt x="14" y="17"/>
                    </a:lnTo>
                    <a:lnTo>
                      <a:pt x="17" y="15"/>
                    </a:lnTo>
                    <a:lnTo>
                      <a:pt x="20" y="12"/>
                    </a:lnTo>
                    <a:lnTo>
                      <a:pt x="23" y="11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4" y="12"/>
                    </a:lnTo>
                    <a:lnTo>
                      <a:pt x="37" y="15"/>
                    </a:lnTo>
                    <a:lnTo>
                      <a:pt x="40" y="17"/>
                    </a:lnTo>
                    <a:lnTo>
                      <a:pt x="42" y="21"/>
                    </a:lnTo>
                    <a:lnTo>
                      <a:pt x="44" y="24"/>
                    </a:lnTo>
                    <a:lnTo>
                      <a:pt x="45" y="28"/>
                    </a:lnTo>
                    <a:lnTo>
                      <a:pt x="45" y="33"/>
                    </a:lnTo>
                    <a:close/>
                  </a:path>
                </a:pathLst>
              </a:custGeom>
              <a:solidFill>
                <a:srgbClr val="FCEFB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01" name="Freeform 379"/>
              <p:cNvSpPr>
                <a:spLocks noEditPoints="1"/>
              </p:cNvSpPr>
              <p:nvPr/>
            </p:nvSpPr>
            <p:spPr bwMode="auto">
              <a:xfrm>
                <a:off x="1157" y="2655"/>
                <a:ext cx="9" cy="9"/>
              </a:xfrm>
              <a:custGeom>
                <a:avLst/>
                <a:gdLst>
                  <a:gd name="T0" fmla="*/ 9 w 45"/>
                  <a:gd name="T1" fmla="*/ 4 h 54"/>
                  <a:gd name="T2" fmla="*/ 8 w 45"/>
                  <a:gd name="T3" fmla="*/ 2 h 54"/>
                  <a:gd name="T4" fmla="*/ 7 w 45"/>
                  <a:gd name="T5" fmla="*/ 1 h 54"/>
                  <a:gd name="T6" fmla="*/ 5 w 45"/>
                  <a:gd name="T7" fmla="*/ 0 h 54"/>
                  <a:gd name="T8" fmla="*/ 4 w 45"/>
                  <a:gd name="T9" fmla="*/ 0 h 54"/>
                  <a:gd name="T10" fmla="*/ 2 w 45"/>
                  <a:gd name="T11" fmla="*/ 1 h 54"/>
                  <a:gd name="T12" fmla="*/ 1 w 45"/>
                  <a:gd name="T13" fmla="*/ 2 h 54"/>
                  <a:gd name="T14" fmla="*/ 0 w 45"/>
                  <a:gd name="T15" fmla="*/ 4 h 54"/>
                  <a:gd name="T16" fmla="*/ 0 w 45"/>
                  <a:gd name="T17" fmla="*/ 6 h 54"/>
                  <a:gd name="T18" fmla="*/ 1 w 45"/>
                  <a:gd name="T19" fmla="*/ 7 h 54"/>
                  <a:gd name="T20" fmla="*/ 2 w 45"/>
                  <a:gd name="T21" fmla="*/ 9 h 54"/>
                  <a:gd name="T22" fmla="*/ 4 w 45"/>
                  <a:gd name="T23" fmla="*/ 9 h 54"/>
                  <a:gd name="T24" fmla="*/ 5 w 45"/>
                  <a:gd name="T25" fmla="*/ 9 h 54"/>
                  <a:gd name="T26" fmla="*/ 7 w 45"/>
                  <a:gd name="T27" fmla="*/ 9 h 54"/>
                  <a:gd name="T28" fmla="*/ 8 w 45"/>
                  <a:gd name="T29" fmla="*/ 7 h 54"/>
                  <a:gd name="T30" fmla="*/ 9 w 45"/>
                  <a:gd name="T31" fmla="*/ 6 h 54"/>
                  <a:gd name="T32" fmla="*/ 7 w 45"/>
                  <a:gd name="T33" fmla="*/ 5 h 54"/>
                  <a:gd name="T34" fmla="*/ 7 w 45"/>
                  <a:gd name="T35" fmla="*/ 6 h 54"/>
                  <a:gd name="T36" fmla="*/ 6 w 45"/>
                  <a:gd name="T37" fmla="*/ 7 h 54"/>
                  <a:gd name="T38" fmla="*/ 5 w 45"/>
                  <a:gd name="T39" fmla="*/ 7 h 54"/>
                  <a:gd name="T40" fmla="*/ 4 w 45"/>
                  <a:gd name="T41" fmla="*/ 7 h 54"/>
                  <a:gd name="T42" fmla="*/ 3 w 45"/>
                  <a:gd name="T43" fmla="*/ 7 h 54"/>
                  <a:gd name="T44" fmla="*/ 3 w 45"/>
                  <a:gd name="T45" fmla="*/ 7 h 54"/>
                  <a:gd name="T46" fmla="*/ 2 w 45"/>
                  <a:gd name="T47" fmla="*/ 6 h 54"/>
                  <a:gd name="T48" fmla="*/ 2 w 45"/>
                  <a:gd name="T49" fmla="*/ 5 h 54"/>
                  <a:gd name="T50" fmla="*/ 2 w 45"/>
                  <a:gd name="T51" fmla="*/ 4 h 54"/>
                  <a:gd name="T52" fmla="*/ 3 w 45"/>
                  <a:gd name="T53" fmla="*/ 3 h 54"/>
                  <a:gd name="T54" fmla="*/ 3 w 45"/>
                  <a:gd name="T55" fmla="*/ 2 h 54"/>
                  <a:gd name="T56" fmla="*/ 4 w 45"/>
                  <a:gd name="T57" fmla="*/ 2 h 54"/>
                  <a:gd name="T58" fmla="*/ 5 w 45"/>
                  <a:gd name="T59" fmla="*/ 2 h 54"/>
                  <a:gd name="T60" fmla="*/ 6 w 45"/>
                  <a:gd name="T61" fmla="*/ 3 h 54"/>
                  <a:gd name="T62" fmla="*/ 7 w 45"/>
                  <a:gd name="T63" fmla="*/ 4 h 54"/>
                  <a:gd name="T64" fmla="*/ 7 w 45"/>
                  <a:gd name="T65" fmla="*/ 5 h 5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5"/>
                  <a:gd name="T100" fmla="*/ 0 h 54"/>
                  <a:gd name="T101" fmla="*/ 45 w 45"/>
                  <a:gd name="T102" fmla="*/ 54 h 5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5" h="54">
                    <a:moveTo>
                      <a:pt x="45" y="28"/>
                    </a:moveTo>
                    <a:lnTo>
                      <a:pt x="44" y="22"/>
                    </a:lnTo>
                    <a:lnTo>
                      <a:pt x="43" y="17"/>
                    </a:lnTo>
                    <a:lnTo>
                      <a:pt x="41" y="12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3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3" y="3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1" y="39"/>
                    </a:lnTo>
                    <a:lnTo>
                      <a:pt x="3" y="43"/>
                    </a:lnTo>
                    <a:lnTo>
                      <a:pt x="6" y="47"/>
                    </a:lnTo>
                    <a:lnTo>
                      <a:pt x="10" y="51"/>
                    </a:lnTo>
                    <a:lnTo>
                      <a:pt x="13" y="53"/>
                    </a:lnTo>
                    <a:lnTo>
                      <a:pt x="18" y="54"/>
                    </a:lnTo>
                    <a:lnTo>
                      <a:pt x="22" y="54"/>
                    </a:lnTo>
                    <a:lnTo>
                      <a:pt x="27" y="54"/>
                    </a:lnTo>
                    <a:lnTo>
                      <a:pt x="31" y="53"/>
                    </a:lnTo>
                    <a:lnTo>
                      <a:pt x="35" y="51"/>
                    </a:lnTo>
                    <a:lnTo>
                      <a:pt x="38" y="47"/>
                    </a:lnTo>
                    <a:lnTo>
                      <a:pt x="41" y="43"/>
                    </a:lnTo>
                    <a:lnTo>
                      <a:pt x="43" y="39"/>
                    </a:lnTo>
                    <a:lnTo>
                      <a:pt x="44" y="34"/>
                    </a:lnTo>
                    <a:lnTo>
                      <a:pt x="45" y="28"/>
                    </a:lnTo>
                    <a:close/>
                    <a:moveTo>
                      <a:pt x="36" y="28"/>
                    </a:moveTo>
                    <a:lnTo>
                      <a:pt x="35" y="31"/>
                    </a:lnTo>
                    <a:lnTo>
                      <a:pt x="35" y="34"/>
                    </a:lnTo>
                    <a:lnTo>
                      <a:pt x="33" y="37"/>
                    </a:lnTo>
                    <a:lnTo>
                      <a:pt x="32" y="40"/>
                    </a:lnTo>
                    <a:lnTo>
                      <a:pt x="30" y="41"/>
                    </a:lnTo>
                    <a:lnTo>
                      <a:pt x="27" y="42"/>
                    </a:lnTo>
                    <a:lnTo>
                      <a:pt x="25" y="43"/>
                    </a:lnTo>
                    <a:lnTo>
                      <a:pt x="22" y="43"/>
                    </a:lnTo>
                    <a:lnTo>
                      <a:pt x="19" y="43"/>
                    </a:lnTo>
                    <a:lnTo>
                      <a:pt x="17" y="42"/>
                    </a:lnTo>
                    <a:lnTo>
                      <a:pt x="15" y="41"/>
                    </a:lnTo>
                    <a:lnTo>
                      <a:pt x="13" y="40"/>
                    </a:lnTo>
                    <a:lnTo>
                      <a:pt x="11" y="37"/>
                    </a:lnTo>
                    <a:lnTo>
                      <a:pt x="10" y="34"/>
                    </a:lnTo>
                    <a:lnTo>
                      <a:pt x="9" y="31"/>
                    </a:lnTo>
                    <a:lnTo>
                      <a:pt x="9" y="28"/>
                    </a:lnTo>
                    <a:lnTo>
                      <a:pt x="9" y="24"/>
                    </a:lnTo>
                    <a:lnTo>
                      <a:pt x="10" y="22"/>
                    </a:lnTo>
                    <a:lnTo>
                      <a:pt x="11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9" y="12"/>
                    </a:lnTo>
                    <a:lnTo>
                      <a:pt x="22" y="11"/>
                    </a:lnTo>
                    <a:lnTo>
                      <a:pt x="25" y="12"/>
                    </a:lnTo>
                    <a:lnTo>
                      <a:pt x="27" y="13"/>
                    </a:lnTo>
                    <a:lnTo>
                      <a:pt x="30" y="15"/>
                    </a:lnTo>
                    <a:lnTo>
                      <a:pt x="32" y="16"/>
                    </a:lnTo>
                    <a:lnTo>
                      <a:pt x="33" y="18"/>
                    </a:lnTo>
                    <a:lnTo>
                      <a:pt x="35" y="22"/>
                    </a:lnTo>
                    <a:lnTo>
                      <a:pt x="35" y="24"/>
                    </a:lnTo>
                    <a:lnTo>
                      <a:pt x="36" y="28"/>
                    </a:lnTo>
                    <a:close/>
                  </a:path>
                </a:pathLst>
              </a:custGeom>
              <a:solidFill>
                <a:srgbClr val="FCF2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02" name="Freeform 380"/>
              <p:cNvSpPr>
                <a:spLocks noEditPoints="1"/>
              </p:cNvSpPr>
              <p:nvPr/>
            </p:nvSpPr>
            <p:spPr bwMode="auto">
              <a:xfrm>
                <a:off x="1158" y="2656"/>
                <a:ext cx="7" cy="7"/>
              </a:xfrm>
              <a:custGeom>
                <a:avLst/>
                <a:gdLst>
                  <a:gd name="T0" fmla="*/ 7 w 36"/>
                  <a:gd name="T1" fmla="*/ 3 h 43"/>
                  <a:gd name="T2" fmla="*/ 6 w 36"/>
                  <a:gd name="T3" fmla="*/ 2 h 43"/>
                  <a:gd name="T4" fmla="*/ 5 w 36"/>
                  <a:gd name="T5" fmla="*/ 1 h 43"/>
                  <a:gd name="T6" fmla="*/ 4 w 36"/>
                  <a:gd name="T7" fmla="*/ 0 h 43"/>
                  <a:gd name="T8" fmla="*/ 3 w 36"/>
                  <a:gd name="T9" fmla="*/ 0 h 43"/>
                  <a:gd name="T10" fmla="*/ 2 w 36"/>
                  <a:gd name="T11" fmla="*/ 1 h 43"/>
                  <a:gd name="T12" fmla="*/ 1 w 36"/>
                  <a:gd name="T13" fmla="*/ 2 h 43"/>
                  <a:gd name="T14" fmla="*/ 0 w 36"/>
                  <a:gd name="T15" fmla="*/ 3 h 43"/>
                  <a:gd name="T16" fmla="*/ 0 w 36"/>
                  <a:gd name="T17" fmla="*/ 4 h 43"/>
                  <a:gd name="T18" fmla="*/ 1 w 36"/>
                  <a:gd name="T19" fmla="*/ 6 h 43"/>
                  <a:gd name="T20" fmla="*/ 2 w 36"/>
                  <a:gd name="T21" fmla="*/ 7 h 43"/>
                  <a:gd name="T22" fmla="*/ 3 w 36"/>
                  <a:gd name="T23" fmla="*/ 7 h 43"/>
                  <a:gd name="T24" fmla="*/ 4 w 36"/>
                  <a:gd name="T25" fmla="*/ 7 h 43"/>
                  <a:gd name="T26" fmla="*/ 5 w 36"/>
                  <a:gd name="T27" fmla="*/ 7 h 43"/>
                  <a:gd name="T28" fmla="*/ 6 w 36"/>
                  <a:gd name="T29" fmla="*/ 6 h 43"/>
                  <a:gd name="T30" fmla="*/ 7 w 36"/>
                  <a:gd name="T31" fmla="*/ 4 h 43"/>
                  <a:gd name="T32" fmla="*/ 5 w 36"/>
                  <a:gd name="T33" fmla="*/ 4 h 43"/>
                  <a:gd name="T34" fmla="*/ 5 w 36"/>
                  <a:gd name="T35" fmla="*/ 4 h 43"/>
                  <a:gd name="T36" fmla="*/ 5 w 36"/>
                  <a:gd name="T37" fmla="*/ 5 h 43"/>
                  <a:gd name="T38" fmla="*/ 4 w 36"/>
                  <a:gd name="T39" fmla="*/ 5 h 43"/>
                  <a:gd name="T40" fmla="*/ 4 w 36"/>
                  <a:gd name="T41" fmla="*/ 5 h 43"/>
                  <a:gd name="T42" fmla="*/ 3 w 36"/>
                  <a:gd name="T43" fmla="*/ 5 h 43"/>
                  <a:gd name="T44" fmla="*/ 2 w 36"/>
                  <a:gd name="T45" fmla="*/ 5 h 43"/>
                  <a:gd name="T46" fmla="*/ 2 w 36"/>
                  <a:gd name="T47" fmla="*/ 4 h 43"/>
                  <a:gd name="T48" fmla="*/ 2 w 36"/>
                  <a:gd name="T49" fmla="*/ 4 h 43"/>
                  <a:gd name="T50" fmla="*/ 2 w 36"/>
                  <a:gd name="T51" fmla="*/ 3 h 43"/>
                  <a:gd name="T52" fmla="*/ 2 w 36"/>
                  <a:gd name="T53" fmla="*/ 2 h 43"/>
                  <a:gd name="T54" fmla="*/ 3 w 36"/>
                  <a:gd name="T55" fmla="*/ 2 h 43"/>
                  <a:gd name="T56" fmla="*/ 4 w 36"/>
                  <a:gd name="T57" fmla="*/ 2 h 43"/>
                  <a:gd name="T58" fmla="*/ 4 w 36"/>
                  <a:gd name="T59" fmla="*/ 2 h 43"/>
                  <a:gd name="T60" fmla="*/ 5 w 36"/>
                  <a:gd name="T61" fmla="*/ 2 h 43"/>
                  <a:gd name="T62" fmla="*/ 5 w 36"/>
                  <a:gd name="T63" fmla="*/ 3 h 43"/>
                  <a:gd name="T64" fmla="*/ 5 w 36"/>
                  <a:gd name="T65" fmla="*/ 4 h 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6"/>
                  <a:gd name="T100" fmla="*/ 0 h 43"/>
                  <a:gd name="T101" fmla="*/ 36 w 36"/>
                  <a:gd name="T102" fmla="*/ 43 h 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6" h="43">
                    <a:moveTo>
                      <a:pt x="36" y="22"/>
                    </a:moveTo>
                    <a:lnTo>
                      <a:pt x="36" y="17"/>
                    </a:lnTo>
                    <a:lnTo>
                      <a:pt x="35" y="13"/>
                    </a:lnTo>
                    <a:lnTo>
                      <a:pt x="33" y="10"/>
                    </a:lnTo>
                    <a:lnTo>
                      <a:pt x="31" y="6"/>
                    </a:lnTo>
                    <a:lnTo>
                      <a:pt x="28" y="4"/>
                    </a:lnTo>
                    <a:lnTo>
                      <a:pt x="25" y="1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2" y="30"/>
                    </a:lnTo>
                    <a:lnTo>
                      <a:pt x="3" y="34"/>
                    </a:lnTo>
                    <a:lnTo>
                      <a:pt x="5" y="37"/>
                    </a:lnTo>
                    <a:lnTo>
                      <a:pt x="8" y="40"/>
                    </a:lnTo>
                    <a:lnTo>
                      <a:pt x="11" y="42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2" y="43"/>
                    </a:lnTo>
                    <a:lnTo>
                      <a:pt x="25" y="42"/>
                    </a:lnTo>
                    <a:lnTo>
                      <a:pt x="28" y="40"/>
                    </a:lnTo>
                    <a:lnTo>
                      <a:pt x="31" y="37"/>
                    </a:lnTo>
                    <a:lnTo>
                      <a:pt x="33" y="34"/>
                    </a:lnTo>
                    <a:lnTo>
                      <a:pt x="35" y="30"/>
                    </a:lnTo>
                    <a:lnTo>
                      <a:pt x="36" y="27"/>
                    </a:lnTo>
                    <a:lnTo>
                      <a:pt x="36" y="22"/>
                    </a:lnTo>
                    <a:close/>
                    <a:moveTo>
                      <a:pt x="27" y="22"/>
                    </a:moveTo>
                    <a:lnTo>
                      <a:pt x="27" y="24"/>
                    </a:lnTo>
                    <a:lnTo>
                      <a:pt x="26" y="25"/>
                    </a:lnTo>
                    <a:lnTo>
                      <a:pt x="26" y="28"/>
                    </a:lnTo>
                    <a:lnTo>
                      <a:pt x="24" y="29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18" y="33"/>
                    </a:lnTo>
                    <a:lnTo>
                      <a:pt x="16" y="33"/>
                    </a:lnTo>
                    <a:lnTo>
                      <a:pt x="15" y="31"/>
                    </a:lnTo>
                    <a:lnTo>
                      <a:pt x="13" y="30"/>
                    </a:lnTo>
                    <a:lnTo>
                      <a:pt x="12" y="29"/>
                    </a:lnTo>
                    <a:lnTo>
                      <a:pt x="11" y="28"/>
                    </a:lnTo>
                    <a:lnTo>
                      <a:pt x="10" y="25"/>
                    </a:lnTo>
                    <a:lnTo>
                      <a:pt x="9" y="24"/>
                    </a:lnTo>
                    <a:lnTo>
                      <a:pt x="9" y="22"/>
                    </a:lnTo>
                    <a:lnTo>
                      <a:pt x="9" y="19"/>
                    </a:lnTo>
                    <a:lnTo>
                      <a:pt x="10" y="17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3" y="13"/>
                    </a:lnTo>
                    <a:lnTo>
                      <a:pt x="24" y="15"/>
                    </a:lnTo>
                    <a:lnTo>
                      <a:pt x="26" y="16"/>
                    </a:lnTo>
                    <a:lnTo>
                      <a:pt x="26" y="17"/>
                    </a:lnTo>
                    <a:lnTo>
                      <a:pt x="27" y="19"/>
                    </a:lnTo>
                    <a:lnTo>
                      <a:pt x="27" y="22"/>
                    </a:lnTo>
                    <a:close/>
                  </a:path>
                </a:pathLst>
              </a:custGeom>
              <a:solidFill>
                <a:srgbClr val="FDF4C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03" name="Freeform 381"/>
              <p:cNvSpPr>
                <a:spLocks/>
              </p:cNvSpPr>
              <p:nvPr/>
            </p:nvSpPr>
            <p:spPr bwMode="auto">
              <a:xfrm>
                <a:off x="1159" y="2657"/>
                <a:ext cx="5" cy="5"/>
              </a:xfrm>
              <a:custGeom>
                <a:avLst/>
                <a:gdLst>
                  <a:gd name="T0" fmla="*/ 5 w 27"/>
                  <a:gd name="T1" fmla="*/ 3 h 32"/>
                  <a:gd name="T2" fmla="*/ 5 w 27"/>
                  <a:gd name="T3" fmla="*/ 2 h 32"/>
                  <a:gd name="T4" fmla="*/ 5 w 27"/>
                  <a:gd name="T5" fmla="*/ 2 h 32"/>
                  <a:gd name="T6" fmla="*/ 4 w 27"/>
                  <a:gd name="T7" fmla="*/ 1 h 32"/>
                  <a:gd name="T8" fmla="*/ 4 w 27"/>
                  <a:gd name="T9" fmla="*/ 1 h 32"/>
                  <a:gd name="T10" fmla="*/ 4 w 27"/>
                  <a:gd name="T11" fmla="*/ 1 h 32"/>
                  <a:gd name="T12" fmla="*/ 3 w 27"/>
                  <a:gd name="T13" fmla="*/ 0 h 32"/>
                  <a:gd name="T14" fmla="*/ 3 w 27"/>
                  <a:gd name="T15" fmla="*/ 0 h 32"/>
                  <a:gd name="T16" fmla="*/ 2 w 27"/>
                  <a:gd name="T17" fmla="*/ 0 h 32"/>
                  <a:gd name="T18" fmla="*/ 2 w 27"/>
                  <a:gd name="T19" fmla="*/ 0 h 32"/>
                  <a:gd name="T20" fmla="*/ 1 w 27"/>
                  <a:gd name="T21" fmla="*/ 0 h 32"/>
                  <a:gd name="T22" fmla="*/ 1 w 27"/>
                  <a:gd name="T23" fmla="*/ 1 h 32"/>
                  <a:gd name="T24" fmla="*/ 1 w 27"/>
                  <a:gd name="T25" fmla="*/ 1 h 32"/>
                  <a:gd name="T26" fmla="*/ 0 w 27"/>
                  <a:gd name="T27" fmla="*/ 1 h 32"/>
                  <a:gd name="T28" fmla="*/ 0 w 27"/>
                  <a:gd name="T29" fmla="*/ 2 h 32"/>
                  <a:gd name="T30" fmla="*/ 0 w 27"/>
                  <a:gd name="T31" fmla="*/ 2 h 32"/>
                  <a:gd name="T32" fmla="*/ 0 w 27"/>
                  <a:gd name="T33" fmla="*/ 3 h 32"/>
                  <a:gd name="T34" fmla="*/ 0 w 27"/>
                  <a:gd name="T35" fmla="*/ 3 h 32"/>
                  <a:gd name="T36" fmla="*/ 0 w 27"/>
                  <a:gd name="T37" fmla="*/ 4 h 32"/>
                  <a:gd name="T38" fmla="*/ 0 w 27"/>
                  <a:gd name="T39" fmla="*/ 4 h 32"/>
                  <a:gd name="T40" fmla="*/ 1 w 27"/>
                  <a:gd name="T41" fmla="*/ 5 h 32"/>
                  <a:gd name="T42" fmla="*/ 1 w 27"/>
                  <a:gd name="T43" fmla="*/ 5 h 32"/>
                  <a:gd name="T44" fmla="*/ 1 w 27"/>
                  <a:gd name="T45" fmla="*/ 5 h 32"/>
                  <a:gd name="T46" fmla="*/ 2 w 27"/>
                  <a:gd name="T47" fmla="*/ 5 h 32"/>
                  <a:gd name="T48" fmla="*/ 2 w 27"/>
                  <a:gd name="T49" fmla="*/ 5 h 32"/>
                  <a:gd name="T50" fmla="*/ 3 w 27"/>
                  <a:gd name="T51" fmla="*/ 5 h 32"/>
                  <a:gd name="T52" fmla="*/ 3 w 27"/>
                  <a:gd name="T53" fmla="*/ 5 h 32"/>
                  <a:gd name="T54" fmla="*/ 4 w 27"/>
                  <a:gd name="T55" fmla="*/ 5 h 32"/>
                  <a:gd name="T56" fmla="*/ 4 w 27"/>
                  <a:gd name="T57" fmla="*/ 5 h 32"/>
                  <a:gd name="T58" fmla="*/ 4 w 27"/>
                  <a:gd name="T59" fmla="*/ 4 h 32"/>
                  <a:gd name="T60" fmla="*/ 5 w 27"/>
                  <a:gd name="T61" fmla="*/ 4 h 32"/>
                  <a:gd name="T62" fmla="*/ 5 w 27"/>
                  <a:gd name="T63" fmla="*/ 3 h 32"/>
                  <a:gd name="T64" fmla="*/ 5 w 27"/>
                  <a:gd name="T65" fmla="*/ 3 h 3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7"/>
                  <a:gd name="T100" fmla="*/ 0 h 32"/>
                  <a:gd name="T101" fmla="*/ 27 w 27"/>
                  <a:gd name="T102" fmla="*/ 32 h 3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7" h="32">
                    <a:moveTo>
                      <a:pt x="27" y="17"/>
                    </a:moveTo>
                    <a:lnTo>
                      <a:pt x="26" y="13"/>
                    </a:lnTo>
                    <a:lnTo>
                      <a:pt x="26" y="11"/>
                    </a:lnTo>
                    <a:lnTo>
                      <a:pt x="24" y="7"/>
                    </a:lnTo>
                    <a:lnTo>
                      <a:pt x="23" y="5"/>
                    </a:lnTo>
                    <a:lnTo>
                      <a:pt x="21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29"/>
                    </a:lnTo>
                    <a:lnTo>
                      <a:pt x="6" y="30"/>
                    </a:lnTo>
                    <a:lnTo>
                      <a:pt x="8" y="31"/>
                    </a:lnTo>
                    <a:lnTo>
                      <a:pt x="10" y="32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18" y="31"/>
                    </a:lnTo>
                    <a:lnTo>
                      <a:pt x="21" y="30"/>
                    </a:lnTo>
                    <a:lnTo>
                      <a:pt x="23" y="29"/>
                    </a:lnTo>
                    <a:lnTo>
                      <a:pt x="24" y="26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27" y="17"/>
                    </a:lnTo>
                    <a:close/>
                  </a:path>
                </a:pathLst>
              </a:custGeom>
              <a:solidFill>
                <a:srgbClr val="FDF8C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04" name="Freeform 382"/>
              <p:cNvSpPr>
                <a:spLocks/>
              </p:cNvSpPr>
              <p:nvPr/>
            </p:nvSpPr>
            <p:spPr bwMode="auto">
              <a:xfrm>
                <a:off x="1160" y="2658"/>
                <a:ext cx="3" cy="3"/>
              </a:xfrm>
              <a:custGeom>
                <a:avLst/>
                <a:gdLst>
                  <a:gd name="T0" fmla="*/ 3 w 18"/>
                  <a:gd name="T1" fmla="*/ 2 h 22"/>
                  <a:gd name="T2" fmla="*/ 3 w 18"/>
                  <a:gd name="T3" fmla="*/ 1 h 22"/>
                  <a:gd name="T4" fmla="*/ 3 w 18"/>
                  <a:gd name="T5" fmla="*/ 1 h 22"/>
                  <a:gd name="T6" fmla="*/ 3 w 18"/>
                  <a:gd name="T7" fmla="*/ 1 h 22"/>
                  <a:gd name="T8" fmla="*/ 2 w 18"/>
                  <a:gd name="T9" fmla="*/ 1 h 22"/>
                  <a:gd name="T10" fmla="*/ 2 w 18"/>
                  <a:gd name="T11" fmla="*/ 0 h 22"/>
                  <a:gd name="T12" fmla="*/ 2 w 18"/>
                  <a:gd name="T13" fmla="*/ 0 h 22"/>
                  <a:gd name="T14" fmla="*/ 2 w 18"/>
                  <a:gd name="T15" fmla="*/ 0 h 22"/>
                  <a:gd name="T16" fmla="*/ 2 w 18"/>
                  <a:gd name="T17" fmla="*/ 0 h 22"/>
                  <a:gd name="T18" fmla="*/ 1 w 18"/>
                  <a:gd name="T19" fmla="*/ 0 h 22"/>
                  <a:gd name="T20" fmla="*/ 1 w 18"/>
                  <a:gd name="T21" fmla="*/ 0 h 22"/>
                  <a:gd name="T22" fmla="*/ 1 w 18"/>
                  <a:gd name="T23" fmla="*/ 0 h 22"/>
                  <a:gd name="T24" fmla="*/ 0 w 18"/>
                  <a:gd name="T25" fmla="*/ 1 h 22"/>
                  <a:gd name="T26" fmla="*/ 0 w 18"/>
                  <a:gd name="T27" fmla="*/ 1 h 22"/>
                  <a:gd name="T28" fmla="*/ 0 w 18"/>
                  <a:gd name="T29" fmla="*/ 1 h 22"/>
                  <a:gd name="T30" fmla="*/ 0 w 18"/>
                  <a:gd name="T31" fmla="*/ 1 h 22"/>
                  <a:gd name="T32" fmla="*/ 0 w 18"/>
                  <a:gd name="T33" fmla="*/ 2 h 22"/>
                  <a:gd name="T34" fmla="*/ 0 w 18"/>
                  <a:gd name="T35" fmla="*/ 2 h 22"/>
                  <a:gd name="T36" fmla="*/ 0 w 18"/>
                  <a:gd name="T37" fmla="*/ 2 h 22"/>
                  <a:gd name="T38" fmla="*/ 0 w 18"/>
                  <a:gd name="T39" fmla="*/ 2 h 22"/>
                  <a:gd name="T40" fmla="*/ 0 w 18"/>
                  <a:gd name="T41" fmla="*/ 2 h 22"/>
                  <a:gd name="T42" fmla="*/ 1 w 18"/>
                  <a:gd name="T43" fmla="*/ 3 h 22"/>
                  <a:gd name="T44" fmla="*/ 1 w 18"/>
                  <a:gd name="T45" fmla="*/ 3 h 22"/>
                  <a:gd name="T46" fmla="*/ 1 w 18"/>
                  <a:gd name="T47" fmla="*/ 3 h 22"/>
                  <a:gd name="T48" fmla="*/ 2 w 18"/>
                  <a:gd name="T49" fmla="*/ 3 h 22"/>
                  <a:gd name="T50" fmla="*/ 2 w 18"/>
                  <a:gd name="T51" fmla="*/ 3 h 22"/>
                  <a:gd name="T52" fmla="*/ 2 w 18"/>
                  <a:gd name="T53" fmla="*/ 3 h 22"/>
                  <a:gd name="T54" fmla="*/ 2 w 18"/>
                  <a:gd name="T55" fmla="*/ 3 h 22"/>
                  <a:gd name="T56" fmla="*/ 2 w 18"/>
                  <a:gd name="T57" fmla="*/ 2 h 22"/>
                  <a:gd name="T58" fmla="*/ 3 w 18"/>
                  <a:gd name="T59" fmla="*/ 2 h 22"/>
                  <a:gd name="T60" fmla="*/ 3 w 18"/>
                  <a:gd name="T61" fmla="*/ 2 h 22"/>
                  <a:gd name="T62" fmla="*/ 3 w 18"/>
                  <a:gd name="T63" fmla="*/ 2 h 22"/>
                  <a:gd name="T64" fmla="*/ 3 w 18"/>
                  <a:gd name="T65" fmla="*/ 2 h 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"/>
                  <a:gd name="T100" fmla="*/ 0 h 22"/>
                  <a:gd name="T101" fmla="*/ 18 w 18"/>
                  <a:gd name="T102" fmla="*/ 22 h 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" h="22">
                    <a:moveTo>
                      <a:pt x="18" y="11"/>
                    </a:moveTo>
                    <a:lnTo>
                      <a:pt x="18" y="8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2" y="17"/>
                    </a:lnTo>
                    <a:lnTo>
                      <a:pt x="3" y="18"/>
                    </a:lnTo>
                    <a:lnTo>
                      <a:pt x="4" y="19"/>
                    </a:lnTo>
                    <a:lnTo>
                      <a:pt x="6" y="20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3" y="20"/>
                    </a:lnTo>
                    <a:lnTo>
                      <a:pt x="14" y="19"/>
                    </a:lnTo>
                    <a:lnTo>
                      <a:pt x="15" y="18"/>
                    </a:lnTo>
                    <a:lnTo>
                      <a:pt x="17" y="17"/>
                    </a:lnTo>
                    <a:lnTo>
                      <a:pt x="17" y="14"/>
                    </a:lnTo>
                    <a:lnTo>
                      <a:pt x="18" y="13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FDFAC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05" name="Freeform 383"/>
              <p:cNvSpPr>
                <a:spLocks/>
              </p:cNvSpPr>
              <p:nvPr/>
            </p:nvSpPr>
            <p:spPr bwMode="auto">
              <a:xfrm>
                <a:off x="1161" y="2658"/>
                <a:ext cx="2" cy="2"/>
              </a:xfrm>
              <a:custGeom>
                <a:avLst/>
                <a:gdLst>
                  <a:gd name="T0" fmla="*/ 2 w 9"/>
                  <a:gd name="T1" fmla="*/ 1 h 11"/>
                  <a:gd name="T2" fmla="*/ 2 w 9"/>
                  <a:gd name="T3" fmla="*/ 1 h 11"/>
                  <a:gd name="T4" fmla="*/ 2 w 9"/>
                  <a:gd name="T5" fmla="*/ 1 h 11"/>
                  <a:gd name="T6" fmla="*/ 2 w 9"/>
                  <a:gd name="T7" fmla="*/ 0 h 11"/>
                  <a:gd name="T8" fmla="*/ 2 w 9"/>
                  <a:gd name="T9" fmla="*/ 0 h 11"/>
                  <a:gd name="T10" fmla="*/ 2 w 9"/>
                  <a:gd name="T11" fmla="*/ 0 h 11"/>
                  <a:gd name="T12" fmla="*/ 1 w 9"/>
                  <a:gd name="T13" fmla="*/ 0 h 11"/>
                  <a:gd name="T14" fmla="*/ 1 w 9"/>
                  <a:gd name="T15" fmla="*/ 0 h 11"/>
                  <a:gd name="T16" fmla="*/ 1 w 9"/>
                  <a:gd name="T17" fmla="*/ 0 h 11"/>
                  <a:gd name="T18" fmla="*/ 1 w 9"/>
                  <a:gd name="T19" fmla="*/ 0 h 11"/>
                  <a:gd name="T20" fmla="*/ 0 w 9"/>
                  <a:gd name="T21" fmla="*/ 0 h 11"/>
                  <a:gd name="T22" fmla="*/ 0 w 9"/>
                  <a:gd name="T23" fmla="*/ 0 h 11"/>
                  <a:gd name="T24" fmla="*/ 0 w 9"/>
                  <a:gd name="T25" fmla="*/ 0 h 11"/>
                  <a:gd name="T26" fmla="*/ 0 w 9"/>
                  <a:gd name="T27" fmla="*/ 0 h 11"/>
                  <a:gd name="T28" fmla="*/ 0 w 9"/>
                  <a:gd name="T29" fmla="*/ 1 h 11"/>
                  <a:gd name="T30" fmla="*/ 0 w 9"/>
                  <a:gd name="T31" fmla="*/ 1 h 11"/>
                  <a:gd name="T32" fmla="*/ 0 w 9"/>
                  <a:gd name="T33" fmla="*/ 1 h 11"/>
                  <a:gd name="T34" fmla="*/ 0 w 9"/>
                  <a:gd name="T35" fmla="*/ 1 h 11"/>
                  <a:gd name="T36" fmla="*/ 0 w 9"/>
                  <a:gd name="T37" fmla="*/ 1 h 11"/>
                  <a:gd name="T38" fmla="*/ 0 w 9"/>
                  <a:gd name="T39" fmla="*/ 1 h 11"/>
                  <a:gd name="T40" fmla="*/ 0 w 9"/>
                  <a:gd name="T41" fmla="*/ 2 h 11"/>
                  <a:gd name="T42" fmla="*/ 0 w 9"/>
                  <a:gd name="T43" fmla="*/ 2 h 11"/>
                  <a:gd name="T44" fmla="*/ 0 w 9"/>
                  <a:gd name="T45" fmla="*/ 2 h 11"/>
                  <a:gd name="T46" fmla="*/ 1 w 9"/>
                  <a:gd name="T47" fmla="*/ 2 h 11"/>
                  <a:gd name="T48" fmla="*/ 1 w 9"/>
                  <a:gd name="T49" fmla="*/ 2 h 11"/>
                  <a:gd name="T50" fmla="*/ 1 w 9"/>
                  <a:gd name="T51" fmla="*/ 2 h 11"/>
                  <a:gd name="T52" fmla="*/ 1 w 9"/>
                  <a:gd name="T53" fmla="*/ 2 h 11"/>
                  <a:gd name="T54" fmla="*/ 2 w 9"/>
                  <a:gd name="T55" fmla="*/ 2 h 11"/>
                  <a:gd name="T56" fmla="*/ 2 w 9"/>
                  <a:gd name="T57" fmla="*/ 2 h 11"/>
                  <a:gd name="T58" fmla="*/ 2 w 9"/>
                  <a:gd name="T59" fmla="*/ 1 h 11"/>
                  <a:gd name="T60" fmla="*/ 2 w 9"/>
                  <a:gd name="T61" fmla="*/ 1 h 11"/>
                  <a:gd name="T62" fmla="*/ 2 w 9"/>
                  <a:gd name="T63" fmla="*/ 1 h 11"/>
                  <a:gd name="T64" fmla="*/ 2 w 9"/>
                  <a:gd name="T65" fmla="*/ 1 h 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9"/>
                  <a:gd name="T100" fmla="*/ 0 h 11"/>
                  <a:gd name="T101" fmla="*/ 9 w 9"/>
                  <a:gd name="T102" fmla="*/ 11 h 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9" h="11">
                    <a:moveTo>
                      <a:pt x="9" y="6"/>
                    </a:moveTo>
                    <a:lnTo>
                      <a:pt x="9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4" y="11"/>
                    </a:lnTo>
                    <a:lnTo>
                      <a:pt x="5" y="11"/>
                    </a:lnTo>
                    <a:lnTo>
                      <a:pt x="6" y="11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8" y="8"/>
                    </a:lnTo>
                    <a:lnTo>
                      <a:pt x="9" y="7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EFE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06" name="Freeform 384"/>
              <p:cNvSpPr>
                <a:spLocks/>
              </p:cNvSpPr>
              <p:nvPr/>
            </p:nvSpPr>
            <p:spPr bwMode="auto">
              <a:xfrm>
                <a:off x="1043" y="2596"/>
                <a:ext cx="44" cy="47"/>
              </a:xfrm>
              <a:custGeom>
                <a:avLst/>
                <a:gdLst>
                  <a:gd name="T0" fmla="*/ 37 w 220"/>
                  <a:gd name="T1" fmla="*/ 0 h 284"/>
                  <a:gd name="T2" fmla="*/ 0 w 220"/>
                  <a:gd name="T3" fmla="*/ 8 h 284"/>
                  <a:gd name="T4" fmla="*/ 12 w 220"/>
                  <a:gd name="T5" fmla="*/ 43 h 284"/>
                  <a:gd name="T6" fmla="*/ 19 w 220"/>
                  <a:gd name="T7" fmla="*/ 47 h 284"/>
                  <a:gd name="T8" fmla="*/ 44 w 220"/>
                  <a:gd name="T9" fmla="*/ 4 h 284"/>
                  <a:gd name="T10" fmla="*/ 37 w 220"/>
                  <a:gd name="T11" fmla="*/ 0 h 2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0"/>
                  <a:gd name="T19" fmla="*/ 0 h 284"/>
                  <a:gd name="T20" fmla="*/ 220 w 220"/>
                  <a:gd name="T21" fmla="*/ 284 h 2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0" h="284">
                    <a:moveTo>
                      <a:pt x="185" y="0"/>
                    </a:moveTo>
                    <a:lnTo>
                      <a:pt x="0" y="48"/>
                    </a:lnTo>
                    <a:lnTo>
                      <a:pt x="58" y="260"/>
                    </a:lnTo>
                    <a:lnTo>
                      <a:pt x="94" y="284"/>
                    </a:lnTo>
                    <a:lnTo>
                      <a:pt x="220" y="2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C2C2C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07" name="Freeform 385"/>
              <p:cNvSpPr>
                <a:spLocks/>
              </p:cNvSpPr>
              <p:nvPr/>
            </p:nvSpPr>
            <p:spPr bwMode="auto">
              <a:xfrm>
                <a:off x="1043" y="2596"/>
                <a:ext cx="44" cy="26"/>
              </a:xfrm>
              <a:custGeom>
                <a:avLst/>
                <a:gdLst>
                  <a:gd name="T0" fmla="*/ 37 w 222"/>
                  <a:gd name="T1" fmla="*/ 0 h 157"/>
                  <a:gd name="T2" fmla="*/ 0 w 222"/>
                  <a:gd name="T3" fmla="*/ 8 h 157"/>
                  <a:gd name="T4" fmla="*/ 31 w 222"/>
                  <a:gd name="T5" fmla="*/ 26 h 157"/>
                  <a:gd name="T6" fmla="*/ 44 w 222"/>
                  <a:gd name="T7" fmla="*/ 4 h 157"/>
                  <a:gd name="T8" fmla="*/ 37 w 222"/>
                  <a:gd name="T9" fmla="*/ 0 h 1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"/>
                  <a:gd name="T16" fmla="*/ 0 h 157"/>
                  <a:gd name="T17" fmla="*/ 222 w 222"/>
                  <a:gd name="T18" fmla="*/ 157 h 1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" h="157">
                    <a:moveTo>
                      <a:pt x="186" y="0"/>
                    </a:moveTo>
                    <a:lnTo>
                      <a:pt x="0" y="48"/>
                    </a:lnTo>
                    <a:lnTo>
                      <a:pt x="157" y="157"/>
                    </a:lnTo>
                    <a:lnTo>
                      <a:pt x="222" y="2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EBECE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08" name="Freeform 386"/>
              <p:cNvSpPr>
                <a:spLocks/>
              </p:cNvSpPr>
              <p:nvPr/>
            </p:nvSpPr>
            <p:spPr bwMode="auto">
              <a:xfrm>
                <a:off x="1043" y="2601"/>
                <a:ext cx="13" cy="15"/>
              </a:xfrm>
              <a:custGeom>
                <a:avLst/>
                <a:gdLst>
                  <a:gd name="T0" fmla="*/ 13 w 63"/>
                  <a:gd name="T1" fmla="*/ 0 h 89"/>
                  <a:gd name="T2" fmla="*/ 0 w 63"/>
                  <a:gd name="T3" fmla="*/ 3 h 89"/>
                  <a:gd name="T4" fmla="*/ 4 w 63"/>
                  <a:gd name="T5" fmla="*/ 15 h 89"/>
                  <a:gd name="T6" fmla="*/ 13 w 63"/>
                  <a:gd name="T7" fmla="*/ 0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89"/>
                  <a:gd name="T14" fmla="*/ 63 w 63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89">
                    <a:moveTo>
                      <a:pt x="63" y="0"/>
                    </a:moveTo>
                    <a:lnTo>
                      <a:pt x="0" y="16"/>
                    </a:lnTo>
                    <a:lnTo>
                      <a:pt x="20" y="8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A9A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09" name="Freeform 387"/>
              <p:cNvSpPr>
                <a:spLocks/>
              </p:cNvSpPr>
              <p:nvPr/>
            </p:nvSpPr>
            <p:spPr bwMode="auto">
              <a:xfrm>
                <a:off x="1043" y="2601"/>
                <a:ext cx="13" cy="8"/>
              </a:xfrm>
              <a:custGeom>
                <a:avLst/>
                <a:gdLst>
                  <a:gd name="T0" fmla="*/ 13 w 63"/>
                  <a:gd name="T1" fmla="*/ 0 h 46"/>
                  <a:gd name="T2" fmla="*/ 0 w 63"/>
                  <a:gd name="T3" fmla="*/ 3 h 46"/>
                  <a:gd name="T4" fmla="*/ 8 w 63"/>
                  <a:gd name="T5" fmla="*/ 8 h 46"/>
                  <a:gd name="T6" fmla="*/ 13 w 63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46"/>
                  <a:gd name="T14" fmla="*/ 63 w 63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46">
                    <a:moveTo>
                      <a:pt x="63" y="0"/>
                    </a:moveTo>
                    <a:lnTo>
                      <a:pt x="0" y="16"/>
                    </a:lnTo>
                    <a:lnTo>
                      <a:pt x="41" y="4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DE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10" name="Freeform 388"/>
              <p:cNvSpPr>
                <a:spLocks/>
              </p:cNvSpPr>
              <p:nvPr/>
            </p:nvSpPr>
            <p:spPr bwMode="auto">
              <a:xfrm>
                <a:off x="1078" y="2596"/>
                <a:ext cx="93" cy="63"/>
              </a:xfrm>
              <a:custGeom>
                <a:avLst/>
                <a:gdLst>
                  <a:gd name="T0" fmla="*/ 2 w 463"/>
                  <a:gd name="T1" fmla="*/ 0 h 376"/>
                  <a:gd name="T2" fmla="*/ 0 w 463"/>
                  <a:gd name="T3" fmla="*/ 13 h 376"/>
                  <a:gd name="T4" fmla="*/ 87 w 463"/>
                  <a:gd name="T5" fmla="*/ 63 h 376"/>
                  <a:gd name="T6" fmla="*/ 93 w 463"/>
                  <a:gd name="T7" fmla="*/ 52 h 376"/>
                  <a:gd name="T8" fmla="*/ 2 w 463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3"/>
                  <a:gd name="T16" fmla="*/ 0 h 376"/>
                  <a:gd name="T17" fmla="*/ 463 w 463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3" h="376">
                    <a:moveTo>
                      <a:pt x="8" y="0"/>
                    </a:moveTo>
                    <a:lnTo>
                      <a:pt x="0" y="79"/>
                    </a:lnTo>
                    <a:lnTo>
                      <a:pt x="432" y="376"/>
                    </a:lnTo>
                    <a:lnTo>
                      <a:pt x="463" y="31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5DC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11" name="Freeform 389"/>
              <p:cNvSpPr>
                <a:spLocks/>
              </p:cNvSpPr>
              <p:nvPr/>
            </p:nvSpPr>
            <p:spPr bwMode="auto">
              <a:xfrm>
                <a:off x="1065" y="2609"/>
                <a:ext cx="100" cy="72"/>
              </a:xfrm>
              <a:custGeom>
                <a:avLst/>
                <a:gdLst>
                  <a:gd name="T0" fmla="*/ 14 w 501"/>
                  <a:gd name="T1" fmla="*/ 0 h 430"/>
                  <a:gd name="T2" fmla="*/ 3 w 501"/>
                  <a:gd name="T3" fmla="*/ 9 h 430"/>
                  <a:gd name="T4" fmla="*/ 0 w 501"/>
                  <a:gd name="T5" fmla="*/ 22 h 430"/>
                  <a:gd name="T6" fmla="*/ 87 w 501"/>
                  <a:gd name="T7" fmla="*/ 72 h 430"/>
                  <a:gd name="T8" fmla="*/ 100 w 501"/>
                  <a:gd name="T9" fmla="*/ 50 h 430"/>
                  <a:gd name="T10" fmla="*/ 14 w 501"/>
                  <a:gd name="T11" fmla="*/ 0 h 4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01"/>
                  <a:gd name="T19" fmla="*/ 0 h 430"/>
                  <a:gd name="T20" fmla="*/ 501 w 501"/>
                  <a:gd name="T21" fmla="*/ 430 h 4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01" h="430">
                    <a:moveTo>
                      <a:pt x="69" y="0"/>
                    </a:moveTo>
                    <a:lnTo>
                      <a:pt x="14" y="52"/>
                    </a:lnTo>
                    <a:lnTo>
                      <a:pt x="0" y="131"/>
                    </a:lnTo>
                    <a:lnTo>
                      <a:pt x="436" y="430"/>
                    </a:lnTo>
                    <a:lnTo>
                      <a:pt x="501" y="297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8DC63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12" name="Freeform 390"/>
              <p:cNvSpPr>
                <a:spLocks/>
              </p:cNvSpPr>
              <p:nvPr/>
            </p:nvSpPr>
            <p:spPr bwMode="auto">
              <a:xfrm>
                <a:off x="1055" y="2630"/>
                <a:ext cx="97" cy="61"/>
              </a:xfrm>
              <a:custGeom>
                <a:avLst/>
                <a:gdLst>
                  <a:gd name="T0" fmla="*/ 10 w 487"/>
                  <a:gd name="T1" fmla="*/ 0 h 367"/>
                  <a:gd name="T2" fmla="*/ 0 w 487"/>
                  <a:gd name="T3" fmla="*/ 9 h 367"/>
                  <a:gd name="T4" fmla="*/ 91 w 487"/>
                  <a:gd name="T5" fmla="*/ 61 h 367"/>
                  <a:gd name="T6" fmla="*/ 97 w 487"/>
                  <a:gd name="T7" fmla="*/ 50 h 367"/>
                  <a:gd name="T8" fmla="*/ 10 w 487"/>
                  <a:gd name="T9" fmla="*/ 0 h 3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7"/>
                  <a:gd name="T16" fmla="*/ 0 h 367"/>
                  <a:gd name="T17" fmla="*/ 487 w 487"/>
                  <a:gd name="T18" fmla="*/ 367 h 3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7" h="367">
                    <a:moveTo>
                      <a:pt x="51" y="0"/>
                    </a:moveTo>
                    <a:lnTo>
                      <a:pt x="0" y="55"/>
                    </a:lnTo>
                    <a:lnTo>
                      <a:pt x="455" y="367"/>
                    </a:lnTo>
                    <a:lnTo>
                      <a:pt x="487" y="30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6EA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13" name="Freeform 391"/>
              <p:cNvSpPr>
                <a:spLocks/>
              </p:cNvSpPr>
              <p:nvPr/>
            </p:nvSpPr>
            <p:spPr bwMode="auto">
              <a:xfrm>
                <a:off x="1143" y="2647"/>
                <a:ext cx="30" cy="45"/>
              </a:xfrm>
              <a:custGeom>
                <a:avLst/>
                <a:gdLst>
                  <a:gd name="T0" fmla="*/ 26 w 147"/>
                  <a:gd name="T1" fmla="*/ 0 h 276"/>
                  <a:gd name="T2" fmla="*/ 30 w 147"/>
                  <a:gd name="T3" fmla="*/ 2 h 276"/>
                  <a:gd name="T4" fmla="*/ 4 w 147"/>
                  <a:gd name="T5" fmla="*/ 45 h 276"/>
                  <a:gd name="T6" fmla="*/ 0 w 147"/>
                  <a:gd name="T7" fmla="*/ 43 h 276"/>
                  <a:gd name="T8" fmla="*/ 26 w 147"/>
                  <a:gd name="T9" fmla="*/ 0 h 2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76"/>
                  <a:gd name="T17" fmla="*/ 147 w 147"/>
                  <a:gd name="T18" fmla="*/ 276 h 2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76">
                    <a:moveTo>
                      <a:pt x="127" y="0"/>
                    </a:moveTo>
                    <a:lnTo>
                      <a:pt x="147" y="14"/>
                    </a:lnTo>
                    <a:lnTo>
                      <a:pt x="20" y="276"/>
                    </a:lnTo>
                    <a:lnTo>
                      <a:pt x="0" y="2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C2C1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14" name="Freeform 392"/>
              <p:cNvSpPr>
                <a:spLocks/>
              </p:cNvSpPr>
              <p:nvPr/>
            </p:nvSpPr>
            <p:spPr bwMode="auto">
              <a:xfrm>
                <a:off x="1150" y="2647"/>
                <a:ext cx="23" cy="34"/>
              </a:xfrm>
              <a:custGeom>
                <a:avLst/>
                <a:gdLst>
                  <a:gd name="T0" fmla="*/ 19 w 114"/>
                  <a:gd name="T1" fmla="*/ 0 h 209"/>
                  <a:gd name="T2" fmla="*/ 23 w 114"/>
                  <a:gd name="T3" fmla="*/ 2 h 209"/>
                  <a:gd name="T4" fmla="*/ 4 w 114"/>
                  <a:gd name="T5" fmla="*/ 34 h 209"/>
                  <a:gd name="T6" fmla="*/ 0 w 114"/>
                  <a:gd name="T7" fmla="*/ 32 h 209"/>
                  <a:gd name="T8" fmla="*/ 19 w 114"/>
                  <a:gd name="T9" fmla="*/ 0 h 2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209"/>
                  <a:gd name="T17" fmla="*/ 114 w 114"/>
                  <a:gd name="T18" fmla="*/ 209 h 2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209">
                    <a:moveTo>
                      <a:pt x="94" y="0"/>
                    </a:moveTo>
                    <a:lnTo>
                      <a:pt x="114" y="14"/>
                    </a:lnTo>
                    <a:lnTo>
                      <a:pt x="20" y="209"/>
                    </a:lnTo>
                    <a:lnTo>
                      <a:pt x="0" y="19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DFC9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715" name="Freeform 393"/>
              <p:cNvSpPr>
                <a:spLocks/>
              </p:cNvSpPr>
              <p:nvPr/>
            </p:nvSpPr>
            <p:spPr bwMode="auto">
              <a:xfrm>
                <a:off x="1162" y="2647"/>
                <a:ext cx="11" cy="13"/>
              </a:xfrm>
              <a:custGeom>
                <a:avLst/>
                <a:gdLst>
                  <a:gd name="T0" fmla="*/ 7 w 51"/>
                  <a:gd name="T1" fmla="*/ 0 h 78"/>
                  <a:gd name="T2" fmla="*/ 11 w 51"/>
                  <a:gd name="T3" fmla="*/ 2 h 78"/>
                  <a:gd name="T4" fmla="*/ 5 w 51"/>
                  <a:gd name="T5" fmla="*/ 13 h 78"/>
                  <a:gd name="T6" fmla="*/ 0 w 51"/>
                  <a:gd name="T7" fmla="*/ 11 h 78"/>
                  <a:gd name="T8" fmla="*/ 7 w 51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"/>
                  <a:gd name="T16" fmla="*/ 0 h 78"/>
                  <a:gd name="T17" fmla="*/ 51 w 51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" h="78">
                    <a:moveTo>
                      <a:pt x="31" y="0"/>
                    </a:moveTo>
                    <a:lnTo>
                      <a:pt x="51" y="14"/>
                    </a:lnTo>
                    <a:lnTo>
                      <a:pt x="21" y="78"/>
                    </a:lnTo>
                    <a:lnTo>
                      <a:pt x="0" y="6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EFE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81605" name="Group 450"/>
          <p:cNvGrpSpPr>
            <a:grpSpLocks/>
          </p:cNvGrpSpPr>
          <p:nvPr/>
        </p:nvGrpSpPr>
        <p:grpSpPr bwMode="auto">
          <a:xfrm>
            <a:off x="2438400" y="3600450"/>
            <a:ext cx="4800600" cy="476250"/>
            <a:chOff x="1728" y="3200"/>
            <a:chExt cx="3024" cy="400"/>
          </a:xfrm>
        </p:grpSpPr>
        <p:sp>
          <p:nvSpPr>
            <p:cNvPr id="281606" name="Line 285"/>
            <p:cNvSpPr>
              <a:spLocks noChangeShapeType="1"/>
            </p:cNvSpPr>
            <p:nvPr/>
          </p:nvSpPr>
          <p:spPr bwMode="auto">
            <a:xfrm>
              <a:off x="1728" y="353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07" name="Text Box 286"/>
            <p:cNvSpPr txBox="1">
              <a:spLocks noChangeArrowheads="1"/>
            </p:cNvSpPr>
            <p:nvPr/>
          </p:nvSpPr>
          <p:spPr bwMode="auto">
            <a:xfrm>
              <a:off x="2352" y="3202"/>
              <a:ext cx="1539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FF"/>
                  </a:solidFill>
                </a:rPr>
                <a:t>Click to add Title</a:t>
              </a:r>
            </a:p>
          </p:txBody>
        </p:sp>
        <p:grpSp>
          <p:nvGrpSpPr>
            <p:cNvPr id="281608" name="Group 394"/>
            <p:cNvGrpSpPr>
              <a:grpSpLocks/>
            </p:cNvGrpSpPr>
            <p:nvPr/>
          </p:nvGrpSpPr>
          <p:grpSpPr bwMode="auto">
            <a:xfrm rot="-4423226">
              <a:off x="1668" y="3260"/>
              <a:ext cx="400" cy="280"/>
              <a:chOff x="1043" y="2596"/>
              <a:chExt cx="142" cy="99"/>
            </a:xfrm>
          </p:grpSpPr>
          <p:sp>
            <p:nvSpPr>
              <p:cNvPr id="281609" name="Freeform 395"/>
              <p:cNvSpPr>
                <a:spLocks/>
              </p:cNvSpPr>
              <p:nvPr/>
            </p:nvSpPr>
            <p:spPr bwMode="auto">
              <a:xfrm>
                <a:off x="1149" y="2693"/>
                <a:ext cx="12" cy="2"/>
              </a:xfrm>
              <a:custGeom>
                <a:avLst/>
                <a:gdLst>
                  <a:gd name="T0" fmla="*/ 12 w 63"/>
                  <a:gd name="T1" fmla="*/ 2 h 14"/>
                  <a:gd name="T2" fmla="*/ 10 w 63"/>
                  <a:gd name="T3" fmla="*/ 2 h 14"/>
                  <a:gd name="T4" fmla="*/ 9 w 63"/>
                  <a:gd name="T5" fmla="*/ 2 h 14"/>
                  <a:gd name="T6" fmla="*/ 8 w 63"/>
                  <a:gd name="T7" fmla="*/ 2 h 14"/>
                  <a:gd name="T8" fmla="*/ 6 w 63"/>
                  <a:gd name="T9" fmla="*/ 2 h 14"/>
                  <a:gd name="T10" fmla="*/ 4 w 63"/>
                  <a:gd name="T11" fmla="*/ 1 h 14"/>
                  <a:gd name="T12" fmla="*/ 3 w 63"/>
                  <a:gd name="T13" fmla="*/ 1 h 14"/>
                  <a:gd name="T14" fmla="*/ 2 w 63"/>
                  <a:gd name="T15" fmla="*/ 1 h 14"/>
                  <a:gd name="T16" fmla="*/ 0 w 63"/>
                  <a:gd name="T17" fmla="*/ 0 h 14"/>
                  <a:gd name="T18" fmla="*/ 2 w 63"/>
                  <a:gd name="T19" fmla="*/ 0 h 14"/>
                  <a:gd name="T20" fmla="*/ 3 w 63"/>
                  <a:gd name="T21" fmla="*/ 1 h 14"/>
                  <a:gd name="T22" fmla="*/ 4 w 63"/>
                  <a:gd name="T23" fmla="*/ 1 h 14"/>
                  <a:gd name="T24" fmla="*/ 6 w 63"/>
                  <a:gd name="T25" fmla="*/ 1 h 14"/>
                  <a:gd name="T26" fmla="*/ 7 w 63"/>
                  <a:gd name="T27" fmla="*/ 2 h 14"/>
                  <a:gd name="T28" fmla="*/ 9 w 63"/>
                  <a:gd name="T29" fmla="*/ 2 h 14"/>
                  <a:gd name="T30" fmla="*/ 10 w 63"/>
                  <a:gd name="T31" fmla="*/ 2 h 14"/>
                  <a:gd name="T32" fmla="*/ 12 w 63"/>
                  <a:gd name="T33" fmla="*/ 2 h 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3"/>
                  <a:gd name="T52" fmla="*/ 0 h 14"/>
                  <a:gd name="T53" fmla="*/ 63 w 63"/>
                  <a:gd name="T54" fmla="*/ 14 h 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3" h="14">
                    <a:moveTo>
                      <a:pt x="63" y="14"/>
                    </a:moveTo>
                    <a:lnTo>
                      <a:pt x="55" y="14"/>
                    </a:lnTo>
                    <a:lnTo>
                      <a:pt x="48" y="14"/>
                    </a:lnTo>
                    <a:lnTo>
                      <a:pt x="40" y="14"/>
                    </a:lnTo>
                    <a:lnTo>
                      <a:pt x="31" y="11"/>
                    </a:lnTo>
                    <a:lnTo>
                      <a:pt x="23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15" y="6"/>
                    </a:lnTo>
                    <a:lnTo>
                      <a:pt x="23" y="8"/>
                    </a:lnTo>
                    <a:lnTo>
                      <a:pt x="30" y="10"/>
                    </a:lnTo>
                    <a:lnTo>
                      <a:pt x="39" y="11"/>
                    </a:lnTo>
                    <a:lnTo>
                      <a:pt x="47" y="12"/>
                    </a:lnTo>
                    <a:lnTo>
                      <a:pt x="55" y="14"/>
                    </a:lnTo>
                    <a:lnTo>
                      <a:pt x="63" y="14"/>
                    </a:lnTo>
                    <a:close/>
                  </a:path>
                </a:pathLst>
              </a:custGeom>
              <a:solidFill>
                <a:srgbClr val="F0A78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10" name="Freeform 396"/>
              <p:cNvSpPr>
                <a:spLocks/>
              </p:cNvSpPr>
              <p:nvPr/>
            </p:nvSpPr>
            <p:spPr bwMode="auto">
              <a:xfrm>
                <a:off x="1143" y="2689"/>
                <a:ext cx="26" cy="6"/>
              </a:xfrm>
              <a:custGeom>
                <a:avLst/>
                <a:gdLst>
                  <a:gd name="T0" fmla="*/ 26 w 129"/>
                  <a:gd name="T1" fmla="*/ 4 h 38"/>
                  <a:gd name="T2" fmla="*/ 23 w 129"/>
                  <a:gd name="T3" fmla="*/ 5 h 38"/>
                  <a:gd name="T4" fmla="*/ 21 w 129"/>
                  <a:gd name="T5" fmla="*/ 6 h 38"/>
                  <a:gd name="T6" fmla="*/ 18 w 129"/>
                  <a:gd name="T7" fmla="*/ 6 h 38"/>
                  <a:gd name="T8" fmla="*/ 15 w 129"/>
                  <a:gd name="T9" fmla="*/ 6 h 38"/>
                  <a:gd name="T10" fmla="*/ 12 w 129"/>
                  <a:gd name="T11" fmla="*/ 6 h 38"/>
                  <a:gd name="T12" fmla="*/ 9 w 129"/>
                  <a:gd name="T13" fmla="*/ 5 h 38"/>
                  <a:gd name="T14" fmla="*/ 7 w 129"/>
                  <a:gd name="T15" fmla="*/ 4 h 38"/>
                  <a:gd name="T16" fmla="*/ 4 w 129"/>
                  <a:gd name="T17" fmla="*/ 3 h 38"/>
                  <a:gd name="T18" fmla="*/ 4 w 129"/>
                  <a:gd name="T19" fmla="*/ 3 h 38"/>
                  <a:gd name="T20" fmla="*/ 3 w 129"/>
                  <a:gd name="T21" fmla="*/ 2 h 38"/>
                  <a:gd name="T22" fmla="*/ 2 w 129"/>
                  <a:gd name="T23" fmla="*/ 2 h 38"/>
                  <a:gd name="T24" fmla="*/ 2 w 129"/>
                  <a:gd name="T25" fmla="*/ 2 h 38"/>
                  <a:gd name="T26" fmla="*/ 1 w 129"/>
                  <a:gd name="T27" fmla="*/ 1 h 38"/>
                  <a:gd name="T28" fmla="*/ 1 w 129"/>
                  <a:gd name="T29" fmla="*/ 1 h 38"/>
                  <a:gd name="T30" fmla="*/ 0 w 129"/>
                  <a:gd name="T31" fmla="*/ 0 h 38"/>
                  <a:gd name="T32" fmla="*/ 0 w 129"/>
                  <a:gd name="T33" fmla="*/ 0 h 38"/>
                  <a:gd name="T34" fmla="*/ 2 w 129"/>
                  <a:gd name="T35" fmla="*/ 1 h 38"/>
                  <a:gd name="T36" fmla="*/ 4 w 129"/>
                  <a:gd name="T37" fmla="*/ 2 h 38"/>
                  <a:gd name="T38" fmla="*/ 6 w 129"/>
                  <a:gd name="T39" fmla="*/ 3 h 38"/>
                  <a:gd name="T40" fmla="*/ 9 w 129"/>
                  <a:gd name="T41" fmla="*/ 4 h 38"/>
                  <a:gd name="T42" fmla="*/ 11 w 129"/>
                  <a:gd name="T43" fmla="*/ 4 h 38"/>
                  <a:gd name="T44" fmla="*/ 14 w 129"/>
                  <a:gd name="T45" fmla="*/ 5 h 38"/>
                  <a:gd name="T46" fmla="*/ 16 w 129"/>
                  <a:gd name="T47" fmla="*/ 5 h 38"/>
                  <a:gd name="T48" fmla="*/ 19 w 129"/>
                  <a:gd name="T49" fmla="*/ 5 h 38"/>
                  <a:gd name="T50" fmla="*/ 20 w 129"/>
                  <a:gd name="T51" fmla="*/ 5 h 38"/>
                  <a:gd name="T52" fmla="*/ 21 w 129"/>
                  <a:gd name="T53" fmla="*/ 5 h 38"/>
                  <a:gd name="T54" fmla="*/ 22 w 129"/>
                  <a:gd name="T55" fmla="*/ 5 h 38"/>
                  <a:gd name="T56" fmla="*/ 23 w 129"/>
                  <a:gd name="T57" fmla="*/ 5 h 38"/>
                  <a:gd name="T58" fmla="*/ 23 w 129"/>
                  <a:gd name="T59" fmla="*/ 5 h 38"/>
                  <a:gd name="T60" fmla="*/ 24 w 129"/>
                  <a:gd name="T61" fmla="*/ 5 h 38"/>
                  <a:gd name="T62" fmla="*/ 25 w 129"/>
                  <a:gd name="T63" fmla="*/ 5 h 38"/>
                  <a:gd name="T64" fmla="*/ 26 w 129"/>
                  <a:gd name="T65" fmla="*/ 4 h 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9"/>
                  <a:gd name="T100" fmla="*/ 0 h 38"/>
                  <a:gd name="T101" fmla="*/ 129 w 129"/>
                  <a:gd name="T102" fmla="*/ 38 h 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9" h="38">
                    <a:moveTo>
                      <a:pt x="129" y="28"/>
                    </a:moveTo>
                    <a:lnTo>
                      <a:pt x="116" y="33"/>
                    </a:lnTo>
                    <a:lnTo>
                      <a:pt x="102" y="36"/>
                    </a:lnTo>
                    <a:lnTo>
                      <a:pt x="89" y="38"/>
                    </a:lnTo>
                    <a:lnTo>
                      <a:pt x="75" y="38"/>
                    </a:lnTo>
                    <a:lnTo>
                      <a:pt x="60" y="35"/>
                    </a:lnTo>
                    <a:lnTo>
                      <a:pt x="47" y="32"/>
                    </a:lnTo>
                    <a:lnTo>
                      <a:pt x="33" y="26"/>
                    </a:lnTo>
                    <a:lnTo>
                      <a:pt x="20" y="18"/>
                    </a:lnTo>
                    <a:lnTo>
                      <a:pt x="18" y="16"/>
                    </a:lnTo>
                    <a:lnTo>
                      <a:pt x="15" y="14"/>
                    </a:lnTo>
                    <a:lnTo>
                      <a:pt x="12" y="11"/>
                    </a:lnTo>
                    <a:lnTo>
                      <a:pt x="10" y="10"/>
                    </a:lnTo>
                    <a:lnTo>
                      <a:pt x="7" y="8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1" y="14"/>
                    </a:lnTo>
                    <a:lnTo>
                      <a:pt x="32" y="20"/>
                    </a:lnTo>
                    <a:lnTo>
                      <a:pt x="44" y="23"/>
                    </a:lnTo>
                    <a:lnTo>
                      <a:pt x="56" y="27"/>
                    </a:lnTo>
                    <a:lnTo>
                      <a:pt x="69" y="30"/>
                    </a:lnTo>
                    <a:lnTo>
                      <a:pt x="81" y="32"/>
                    </a:lnTo>
                    <a:lnTo>
                      <a:pt x="94" y="33"/>
                    </a:lnTo>
                    <a:lnTo>
                      <a:pt x="99" y="32"/>
                    </a:lnTo>
                    <a:lnTo>
                      <a:pt x="103" y="32"/>
                    </a:lnTo>
                    <a:lnTo>
                      <a:pt x="107" y="32"/>
                    </a:lnTo>
                    <a:lnTo>
                      <a:pt x="112" y="32"/>
                    </a:lnTo>
                    <a:lnTo>
                      <a:pt x="116" y="30"/>
                    </a:lnTo>
                    <a:lnTo>
                      <a:pt x="120" y="30"/>
                    </a:lnTo>
                    <a:lnTo>
                      <a:pt x="124" y="29"/>
                    </a:lnTo>
                    <a:lnTo>
                      <a:pt x="129" y="28"/>
                    </a:lnTo>
                    <a:close/>
                  </a:path>
                </a:pathLst>
              </a:custGeom>
              <a:solidFill>
                <a:srgbClr val="F1AA8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11" name="Freeform 397"/>
              <p:cNvSpPr>
                <a:spLocks/>
              </p:cNvSpPr>
              <p:nvPr/>
            </p:nvSpPr>
            <p:spPr bwMode="auto">
              <a:xfrm>
                <a:off x="1140" y="2685"/>
                <a:ext cx="33" cy="10"/>
              </a:xfrm>
              <a:custGeom>
                <a:avLst/>
                <a:gdLst>
                  <a:gd name="T0" fmla="*/ 9 w 166"/>
                  <a:gd name="T1" fmla="*/ 8 h 59"/>
                  <a:gd name="T2" fmla="*/ 11 w 166"/>
                  <a:gd name="T3" fmla="*/ 8 h 59"/>
                  <a:gd name="T4" fmla="*/ 12 w 166"/>
                  <a:gd name="T5" fmla="*/ 9 h 59"/>
                  <a:gd name="T6" fmla="*/ 14 w 166"/>
                  <a:gd name="T7" fmla="*/ 9 h 59"/>
                  <a:gd name="T8" fmla="*/ 15 w 166"/>
                  <a:gd name="T9" fmla="*/ 9 h 59"/>
                  <a:gd name="T10" fmla="*/ 17 w 166"/>
                  <a:gd name="T11" fmla="*/ 9 h 59"/>
                  <a:gd name="T12" fmla="*/ 18 w 166"/>
                  <a:gd name="T13" fmla="*/ 10 h 59"/>
                  <a:gd name="T14" fmla="*/ 20 w 166"/>
                  <a:gd name="T15" fmla="*/ 10 h 59"/>
                  <a:gd name="T16" fmla="*/ 22 w 166"/>
                  <a:gd name="T17" fmla="*/ 10 h 59"/>
                  <a:gd name="T18" fmla="*/ 23 w 166"/>
                  <a:gd name="T19" fmla="*/ 10 h 59"/>
                  <a:gd name="T20" fmla="*/ 25 w 166"/>
                  <a:gd name="T21" fmla="*/ 9 h 59"/>
                  <a:gd name="T22" fmla="*/ 26 w 166"/>
                  <a:gd name="T23" fmla="*/ 9 h 59"/>
                  <a:gd name="T24" fmla="*/ 28 w 166"/>
                  <a:gd name="T25" fmla="*/ 9 h 59"/>
                  <a:gd name="T26" fmla="*/ 29 w 166"/>
                  <a:gd name="T27" fmla="*/ 8 h 59"/>
                  <a:gd name="T28" fmla="*/ 30 w 166"/>
                  <a:gd name="T29" fmla="*/ 8 h 59"/>
                  <a:gd name="T30" fmla="*/ 32 w 166"/>
                  <a:gd name="T31" fmla="*/ 7 h 59"/>
                  <a:gd name="T32" fmla="*/ 33 w 166"/>
                  <a:gd name="T33" fmla="*/ 6 h 59"/>
                  <a:gd name="T34" fmla="*/ 32 w 166"/>
                  <a:gd name="T35" fmla="*/ 7 h 59"/>
                  <a:gd name="T36" fmla="*/ 30 w 166"/>
                  <a:gd name="T37" fmla="*/ 7 h 59"/>
                  <a:gd name="T38" fmla="*/ 29 w 166"/>
                  <a:gd name="T39" fmla="*/ 7 h 59"/>
                  <a:gd name="T40" fmla="*/ 28 w 166"/>
                  <a:gd name="T41" fmla="*/ 8 h 59"/>
                  <a:gd name="T42" fmla="*/ 26 w 166"/>
                  <a:gd name="T43" fmla="*/ 8 h 59"/>
                  <a:gd name="T44" fmla="*/ 25 w 166"/>
                  <a:gd name="T45" fmla="*/ 8 h 59"/>
                  <a:gd name="T46" fmla="*/ 23 w 166"/>
                  <a:gd name="T47" fmla="*/ 8 h 59"/>
                  <a:gd name="T48" fmla="*/ 22 w 166"/>
                  <a:gd name="T49" fmla="*/ 8 h 59"/>
                  <a:gd name="T50" fmla="*/ 19 w 166"/>
                  <a:gd name="T51" fmla="*/ 8 h 59"/>
                  <a:gd name="T52" fmla="*/ 16 w 166"/>
                  <a:gd name="T53" fmla="*/ 7 h 59"/>
                  <a:gd name="T54" fmla="*/ 13 w 166"/>
                  <a:gd name="T55" fmla="*/ 7 h 59"/>
                  <a:gd name="T56" fmla="*/ 10 w 166"/>
                  <a:gd name="T57" fmla="*/ 6 h 59"/>
                  <a:gd name="T58" fmla="*/ 7 w 166"/>
                  <a:gd name="T59" fmla="*/ 5 h 59"/>
                  <a:gd name="T60" fmla="*/ 5 w 166"/>
                  <a:gd name="T61" fmla="*/ 3 h 59"/>
                  <a:gd name="T62" fmla="*/ 2 w 166"/>
                  <a:gd name="T63" fmla="*/ 2 h 59"/>
                  <a:gd name="T64" fmla="*/ 0 w 166"/>
                  <a:gd name="T65" fmla="*/ 0 h 59"/>
                  <a:gd name="T66" fmla="*/ 1 w 166"/>
                  <a:gd name="T67" fmla="*/ 1 h 59"/>
                  <a:gd name="T68" fmla="*/ 2 w 166"/>
                  <a:gd name="T69" fmla="*/ 2 h 59"/>
                  <a:gd name="T70" fmla="*/ 2 w 166"/>
                  <a:gd name="T71" fmla="*/ 3 h 59"/>
                  <a:gd name="T72" fmla="*/ 3 w 166"/>
                  <a:gd name="T73" fmla="*/ 4 h 59"/>
                  <a:gd name="T74" fmla="*/ 4 w 166"/>
                  <a:gd name="T75" fmla="*/ 4 h 59"/>
                  <a:gd name="T76" fmla="*/ 5 w 166"/>
                  <a:gd name="T77" fmla="*/ 5 h 59"/>
                  <a:gd name="T78" fmla="*/ 6 w 166"/>
                  <a:gd name="T79" fmla="*/ 6 h 59"/>
                  <a:gd name="T80" fmla="*/ 7 w 166"/>
                  <a:gd name="T81" fmla="*/ 7 h 59"/>
                  <a:gd name="T82" fmla="*/ 8 w 166"/>
                  <a:gd name="T83" fmla="*/ 7 h 59"/>
                  <a:gd name="T84" fmla="*/ 8 w 166"/>
                  <a:gd name="T85" fmla="*/ 7 h 59"/>
                  <a:gd name="T86" fmla="*/ 8 w 166"/>
                  <a:gd name="T87" fmla="*/ 7 h 59"/>
                  <a:gd name="T88" fmla="*/ 8 w 166"/>
                  <a:gd name="T89" fmla="*/ 7 h 59"/>
                  <a:gd name="T90" fmla="*/ 9 w 166"/>
                  <a:gd name="T91" fmla="*/ 7 h 59"/>
                  <a:gd name="T92" fmla="*/ 9 w 166"/>
                  <a:gd name="T93" fmla="*/ 7 h 59"/>
                  <a:gd name="T94" fmla="*/ 9 w 166"/>
                  <a:gd name="T95" fmla="*/ 7 h 59"/>
                  <a:gd name="T96" fmla="*/ 9 w 166"/>
                  <a:gd name="T97" fmla="*/ 8 h 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66"/>
                  <a:gd name="T148" fmla="*/ 0 h 59"/>
                  <a:gd name="T149" fmla="*/ 166 w 166"/>
                  <a:gd name="T150" fmla="*/ 59 h 5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66" h="59">
                    <a:moveTo>
                      <a:pt x="47" y="45"/>
                    </a:moveTo>
                    <a:lnTo>
                      <a:pt x="54" y="48"/>
                    </a:lnTo>
                    <a:lnTo>
                      <a:pt x="61" y="51"/>
                    </a:lnTo>
                    <a:lnTo>
                      <a:pt x="69" y="53"/>
                    </a:lnTo>
                    <a:lnTo>
                      <a:pt x="76" y="55"/>
                    </a:lnTo>
                    <a:lnTo>
                      <a:pt x="85" y="56"/>
                    </a:lnTo>
                    <a:lnTo>
                      <a:pt x="93" y="57"/>
                    </a:lnTo>
                    <a:lnTo>
                      <a:pt x="101" y="59"/>
                    </a:lnTo>
                    <a:lnTo>
                      <a:pt x="109" y="59"/>
                    </a:lnTo>
                    <a:lnTo>
                      <a:pt x="117" y="57"/>
                    </a:lnTo>
                    <a:lnTo>
                      <a:pt x="124" y="56"/>
                    </a:lnTo>
                    <a:lnTo>
                      <a:pt x="131" y="54"/>
                    </a:lnTo>
                    <a:lnTo>
                      <a:pt x="139" y="51"/>
                    </a:lnTo>
                    <a:lnTo>
                      <a:pt x="146" y="49"/>
                    </a:lnTo>
                    <a:lnTo>
                      <a:pt x="153" y="45"/>
                    </a:lnTo>
                    <a:lnTo>
                      <a:pt x="159" y="41"/>
                    </a:lnTo>
                    <a:lnTo>
                      <a:pt x="166" y="37"/>
                    </a:lnTo>
                    <a:lnTo>
                      <a:pt x="159" y="39"/>
                    </a:lnTo>
                    <a:lnTo>
                      <a:pt x="152" y="42"/>
                    </a:lnTo>
                    <a:lnTo>
                      <a:pt x="146" y="43"/>
                    </a:lnTo>
                    <a:lnTo>
                      <a:pt x="139" y="45"/>
                    </a:lnTo>
                    <a:lnTo>
                      <a:pt x="132" y="47"/>
                    </a:lnTo>
                    <a:lnTo>
                      <a:pt x="125" y="47"/>
                    </a:lnTo>
                    <a:lnTo>
                      <a:pt x="117" y="48"/>
                    </a:lnTo>
                    <a:lnTo>
                      <a:pt x="110" y="48"/>
                    </a:lnTo>
                    <a:lnTo>
                      <a:pt x="95" y="47"/>
                    </a:lnTo>
                    <a:lnTo>
                      <a:pt x="79" y="44"/>
                    </a:lnTo>
                    <a:lnTo>
                      <a:pt x="64" y="41"/>
                    </a:lnTo>
                    <a:lnTo>
                      <a:pt x="50" y="36"/>
                    </a:lnTo>
                    <a:lnTo>
                      <a:pt x="36" y="29"/>
                    </a:lnTo>
                    <a:lnTo>
                      <a:pt x="24" y="20"/>
                    </a:lnTo>
                    <a:lnTo>
                      <a:pt x="11" y="11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8" y="12"/>
                    </a:lnTo>
                    <a:lnTo>
                      <a:pt x="12" y="17"/>
                    </a:lnTo>
                    <a:lnTo>
                      <a:pt x="16" y="21"/>
                    </a:lnTo>
                    <a:lnTo>
                      <a:pt x="21" y="26"/>
                    </a:lnTo>
                    <a:lnTo>
                      <a:pt x="26" y="31"/>
                    </a:lnTo>
                    <a:lnTo>
                      <a:pt x="31" y="35"/>
                    </a:lnTo>
                    <a:lnTo>
                      <a:pt x="36" y="39"/>
                    </a:lnTo>
                    <a:lnTo>
                      <a:pt x="38" y="39"/>
                    </a:lnTo>
                    <a:lnTo>
                      <a:pt x="39" y="41"/>
                    </a:lnTo>
                    <a:lnTo>
                      <a:pt x="40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4" y="44"/>
                    </a:lnTo>
                    <a:lnTo>
                      <a:pt x="45" y="44"/>
                    </a:lnTo>
                    <a:lnTo>
                      <a:pt x="47" y="45"/>
                    </a:lnTo>
                    <a:close/>
                  </a:path>
                </a:pathLst>
              </a:custGeom>
              <a:solidFill>
                <a:srgbClr val="F1AB8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12" name="Freeform 398"/>
              <p:cNvSpPr>
                <a:spLocks/>
              </p:cNvSpPr>
              <p:nvPr/>
            </p:nvSpPr>
            <p:spPr bwMode="auto">
              <a:xfrm>
                <a:off x="1138" y="2682"/>
                <a:ext cx="38" cy="12"/>
              </a:xfrm>
              <a:custGeom>
                <a:avLst/>
                <a:gdLst>
                  <a:gd name="T0" fmla="*/ 5 w 191"/>
                  <a:gd name="T1" fmla="*/ 6 h 72"/>
                  <a:gd name="T2" fmla="*/ 7 w 191"/>
                  <a:gd name="T3" fmla="*/ 8 h 72"/>
                  <a:gd name="T4" fmla="*/ 9 w 191"/>
                  <a:gd name="T5" fmla="*/ 9 h 72"/>
                  <a:gd name="T6" fmla="*/ 12 w 191"/>
                  <a:gd name="T7" fmla="*/ 10 h 72"/>
                  <a:gd name="T8" fmla="*/ 14 w 191"/>
                  <a:gd name="T9" fmla="*/ 10 h 72"/>
                  <a:gd name="T10" fmla="*/ 16 w 191"/>
                  <a:gd name="T11" fmla="*/ 11 h 72"/>
                  <a:gd name="T12" fmla="*/ 19 w 191"/>
                  <a:gd name="T13" fmla="*/ 12 h 72"/>
                  <a:gd name="T14" fmla="*/ 21 w 191"/>
                  <a:gd name="T15" fmla="*/ 12 h 72"/>
                  <a:gd name="T16" fmla="*/ 24 w 191"/>
                  <a:gd name="T17" fmla="*/ 12 h 72"/>
                  <a:gd name="T18" fmla="*/ 25 w 191"/>
                  <a:gd name="T19" fmla="*/ 12 h 72"/>
                  <a:gd name="T20" fmla="*/ 26 w 191"/>
                  <a:gd name="T21" fmla="*/ 12 h 72"/>
                  <a:gd name="T22" fmla="*/ 26 w 191"/>
                  <a:gd name="T23" fmla="*/ 12 h 72"/>
                  <a:gd name="T24" fmla="*/ 27 w 191"/>
                  <a:gd name="T25" fmla="*/ 12 h 72"/>
                  <a:gd name="T26" fmla="*/ 28 w 191"/>
                  <a:gd name="T27" fmla="*/ 12 h 72"/>
                  <a:gd name="T28" fmla="*/ 29 w 191"/>
                  <a:gd name="T29" fmla="*/ 12 h 72"/>
                  <a:gd name="T30" fmla="*/ 30 w 191"/>
                  <a:gd name="T31" fmla="*/ 11 h 72"/>
                  <a:gd name="T32" fmla="*/ 31 w 191"/>
                  <a:gd name="T33" fmla="*/ 11 h 72"/>
                  <a:gd name="T34" fmla="*/ 32 w 191"/>
                  <a:gd name="T35" fmla="*/ 11 h 72"/>
                  <a:gd name="T36" fmla="*/ 33 w 191"/>
                  <a:gd name="T37" fmla="*/ 10 h 72"/>
                  <a:gd name="T38" fmla="*/ 34 w 191"/>
                  <a:gd name="T39" fmla="*/ 10 h 72"/>
                  <a:gd name="T40" fmla="*/ 35 w 191"/>
                  <a:gd name="T41" fmla="*/ 9 h 72"/>
                  <a:gd name="T42" fmla="*/ 35 w 191"/>
                  <a:gd name="T43" fmla="*/ 9 h 72"/>
                  <a:gd name="T44" fmla="*/ 36 w 191"/>
                  <a:gd name="T45" fmla="*/ 8 h 72"/>
                  <a:gd name="T46" fmla="*/ 37 w 191"/>
                  <a:gd name="T47" fmla="*/ 7 h 72"/>
                  <a:gd name="T48" fmla="*/ 38 w 191"/>
                  <a:gd name="T49" fmla="*/ 7 h 72"/>
                  <a:gd name="T50" fmla="*/ 36 w 191"/>
                  <a:gd name="T51" fmla="*/ 7 h 72"/>
                  <a:gd name="T52" fmla="*/ 35 w 191"/>
                  <a:gd name="T53" fmla="*/ 8 h 72"/>
                  <a:gd name="T54" fmla="*/ 33 w 191"/>
                  <a:gd name="T55" fmla="*/ 9 h 72"/>
                  <a:gd name="T56" fmla="*/ 31 w 191"/>
                  <a:gd name="T57" fmla="*/ 9 h 72"/>
                  <a:gd name="T58" fmla="*/ 29 w 191"/>
                  <a:gd name="T59" fmla="*/ 9 h 72"/>
                  <a:gd name="T60" fmla="*/ 28 w 191"/>
                  <a:gd name="T61" fmla="*/ 10 h 72"/>
                  <a:gd name="T62" fmla="*/ 26 w 191"/>
                  <a:gd name="T63" fmla="*/ 10 h 72"/>
                  <a:gd name="T64" fmla="*/ 24 w 191"/>
                  <a:gd name="T65" fmla="*/ 10 h 72"/>
                  <a:gd name="T66" fmla="*/ 20 w 191"/>
                  <a:gd name="T67" fmla="*/ 10 h 72"/>
                  <a:gd name="T68" fmla="*/ 17 w 191"/>
                  <a:gd name="T69" fmla="*/ 9 h 72"/>
                  <a:gd name="T70" fmla="*/ 14 w 191"/>
                  <a:gd name="T71" fmla="*/ 8 h 72"/>
                  <a:gd name="T72" fmla="*/ 11 w 191"/>
                  <a:gd name="T73" fmla="*/ 7 h 72"/>
                  <a:gd name="T74" fmla="*/ 8 w 191"/>
                  <a:gd name="T75" fmla="*/ 6 h 72"/>
                  <a:gd name="T76" fmla="*/ 5 w 191"/>
                  <a:gd name="T77" fmla="*/ 4 h 72"/>
                  <a:gd name="T78" fmla="*/ 2 w 191"/>
                  <a:gd name="T79" fmla="*/ 2 h 72"/>
                  <a:gd name="T80" fmla="*/ 0 w 191"/>
                  <a:gd name="T81" fmla="*/ 0 h 72"/>
                  <a:gd name="T82" fmla="*/ 0 w 191"/>
                  <a:gd name="T83" fmla="*/ 1 h 72"/>
                  <a:gd name="T84" fmla="*/ 1 w 191"/>
                  <a:gd name="T85" fmla="*/ 2 h 72"/>
                  <a:gd name="T86" fmla="*/ 2 w 191"/>
                  <a:gd name="T87" fmla="*/ 2 h 72"/>
                  <a:gd name="T88" fmla="*/ 2 w 191"/>
                  <a:gd name="T89" fmla="*/ 3 h 72"/>
                  <a:gd name="T90" fmla="*/ 3 w 191"/>
                  <a:gd name="T91" fmla="*/ 4 h 72"/>
                  <a:gd name="T92" fmla="*/ 4 w 191"/>
                  <a:gd name="T93" fmla="*/ 5 h 72"/>
                  <a:gd name="T94" fmla="*/ 4 w 191"/>
                  <a:gd name="T95" fmla="*/ 6 h 72"/>
                  <a:gd name="T96" fmla="*/ 5 w 191"/>
                  <a:gd name="T97" fmla="*/ 6 h 7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1"/>
                  <a:gd name="T148" fmla="*/ 0 h 72"/>
                  <a:gd name="T149" fmla="*/ 191 w 191"/>
                  <a:gd name="T150" fmla="*/ 72 h 7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1" h="72">
                    <a:moveTo>
                      <a:pt x="26" y="39"/>
                    </a:moveTo>
                    <a:lnTo>
                      <a:pt x="36" y="47"/>
                    </a:lnTo>
                    <a:lnTo>
                      <a:pt x="47" y="53"/>
                    </a:lnTo>
                    <a:lnTo>
                      <a:pt x="58" y="59"/>
                    </a:lnTo>
                    <a:lnTo>
                      <a:pt x="70" y="62"/>
                    </a:lnTo>
                    <a:lnTo>
                      <a:pt x="82" y="66"/>
                    </a:lnTo>
                    <a:lnTo>
                      <a:pt x="95" y="69"/>
                    </a:lnTo>
                    <a:lnTo>
                      <a:pt x="107" y="71"/>
                    </a:lnTo>
                    <a:lnTo>
                      <a:pt x="120" y="72"/>
                    </a:lnTo>
                    <a:lnTo>
                      <a:pt x="125" y="71"/>
                    </a:lnTo>
                    <a:lnTo>
                      <a:pt x="129" y="71"/>
                    </a:lnTo>
                    <a:lnTo>
                      <a:pt x="133" y="71"/>
                    </a:lnTo>
                    <a:lnTo>
                      <a:pt x="138" y="71"/>
                    </a:lnTo>
                    <a:lnTo>
                      <a:pt x="142" y="69"/>
                    </a:lnTo>
                    <a:lnTo>
                      <a:pt x="146" y="69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0" y="65"/>
                    </a:lnTo>
                    <a:lnTo>
                      <a:pt x="164" y="62"/>
                    </a:lnTo>
                    <a:lnTo>
                      <a:pt x="169" y="60"/>
                    </a:lnTo>
                    <a:lnTo>
                      <a:pt x="174" y="56"/>
                    </a:lnTo>
                    <a:lnTo>
                      <a:pt x="178" y="53"/>
                    </a:lnTo>
                    <a:lnTo>
                      <a:pt x="183" y="49"/>
                    </a:lnTo>
                    <a:lnTo>
                      <a:pt x="187" y="45"/>
                    </a:lnTo>
                    <a:lnTo>
                      <a:pt x="191" y="42"/>
                    </a:lnTo>
                    <a:lnTo>
                      <a:pt x="183" y="45"/>
                    </a:lnTo>
                    <a:lnTo>
                      <a:pt x="175" y="49"/>
                    </a:lnTo>
                    <a:lnTo>
                      <a:pt x="166" y="53"/>
                    </a:lnTo>
                    <a:lnTo>
                      <a:pt x="157" y="55"/>
                    </a:lnTo>
                    <a:lnTo>
                      <a:pt x="148" y="57"/>
                    </a:lnTo>
                    <a:lnTo>
                      <a:pt x="139" y="59"/>
                    </a:lnTo>
                    <a:lnTo>
                      <a:pt x="130" y="60"/>
                    </a:lnTo>
                    <a:lnTo>
                      <a:pt x="120" y="60"/>
                    </a:lnTo>
                    <a:lnTo>
                      <a:pt x="103" y="60"/>
                    </a:lnTo>
                    <a:lnTo>
                      <a:pt x="85" y="56"/>
                    </a:lnTo>
                    <a:lnTo>
                      <a:pt x="69" y="51"/>
                    </a:lnTo>
                    <a:lnTo>
                      <a:pt x="53" y="44"/>
                    </a:lnTo>
                    <a:lnTo>
                      <a:pt x="38" y="36"/>
                    </a:lnTo>
                    <a:lnTo>
                      <a:pt x="24" y="25"/>
                    </a:lnTo>
                    <a:lnTo>
                      <a:pt x="12" y="13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5" y="11"/>
                    </a:lnTo>
                    <a:lnTo>
                      <a:pt x="8" y="15"/>
                    </a:lnTo>
                    <a:lnTo>
                      <a:pt x="11" y="20"/>
                    </a:lnTo>
                    <a:lnTo>
                      <a:pt x="15" y="25"/>
                    </a:lnTo>
                    <a:lnTo>
                      <a:pt x="18" y="30"/>
                    </a:lnTo>
                    <a:lnTo>
                      <a:pt x="22" y="35"/>
                    </a:lnTo>
                    <a:lnTo>
                      <a:pt x="26" y="39"/>
                    </a:lnTo>
                    <a:close/>
                  </a:path>
                </a:pathLst>
              </a:custGeom>
              <a:solidFill>
                <a:srgbClr val="F1AB8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13" name="Freeform 399"/>
              <p:cNvSpPr>
                <a:spLocks/>
              </p:cNvSpPr>
              <p:nvPr/>
            </p:nvSpPr>
            <p:spPr bwMode="auto">
              <a:xfrm>
                <a:off x="1136" y="2679"/>
                <a:ext cx="42" cy="14"/>
              </a:xfrm>
              <a:custGeom>
                <a:avLst/>
                <a:gdLst>
                  <a:gd name="T0" fmla="*/ 3 w 210"/>
                  <a:gd name="T1" fmla="*/ 6 h 84"/>
                  <a:gd name="T2" fmla="*/ 6 w 210"/>
                  <a:gd name="T3" fmla="*/ 8 h 84"/>
                  <a:gd name="T4" fmla="*/ 8 w 210"/>
                  <a:gd name="T5" fmla="*/ 9 h 84"/>
                  <a:gd name="T6" fmla="*/ 11 w 210"/>
                  <a:gd name="T7" fmla="*/ 11 h 84"/>
                  <a:gd name="T8" fmla="*/ 13 w 210"/>
                  <a:gd name="T9" fmla="*/ 12 h 84"/>
                  <a:gd name="T10" fmla="*/ 16 w 210"/>
                  <a:gd name="T11" fmla="*/ 13 h 84"/>
                  <a:gd name="T12" fmla="*/ 19 w 210"/>
                  <a:gd name="T13" fmla="*/ 13 h 84"/>
                  <a:gd name="T14" fmla="*/ 22 w 210"/>
                  <a:gd name="T15" fmla="*/ 14 h 84"/>
                  <a:gd name="T16" fmla="*/ 25 w 210"/>
                  <a:gd name="T17" fmla="*/ 14 h 84"/>
                  <a:gd name="T18" fmla="*/ 27 w 210"/>
                  <a:gd name="T19" fmla="*/ 14 h 84"/>
                  <a:gd name="T20" fmla="*/ 28 w 210"/>
                  <a:gd name="T21" fmla="*/ 14 h 84"/>
                  <a:gd name="T22" fmla="*/ 30 w 210"/>
                  <a:gd name="T23" fmla="*/ 14 h 84"/>
                  <a:gd name="T24" fmla="*/ 31 w 210"/>
                  <a:gd name="T25" fmla="*/ 14 h 84"/>
                  <a:gd name="T26" fmla="*/ 33 w 210"/>
                  <a:gd name="T27" fmla="*/ 13 h 84"/>
                  <a:gd name="T28" fmla="*/ 34 w 210"/>
                  <a:gd name="T29" fmla="*/ 13 h 84"/>
                  <a:gd name="T30" fmla="*/ 35 w 210"/>
                  <a:gd name="T31" fmla="*/ 13 h 84"/>
                  <a:gd name="T32" fmla="*/ 37 w 210"/>
                  <a:gd name="T33" fmla="*/ 12 h 84"/>
                  <a:gd name="T34" fmla="*/ 37 w 210"/>
                  <a:gd name="T35" fmla="*/ 12 h 84"/>
                  <a:gd name="T36" fmla="*/ 38 w 210"/>
                  <a:gd name="T37" fmla="*/ 11 h 84"/>
                  <a:gd name="T38" fmla="*/ 39 w 210"/>
                  <a:gd name="T39" fmla="*/ 10 h 84"/>
                  <a:gd name="T40" fmla="*/ 39 w 210"/>
                  <a:gd name="T41" fmla="*/ 10 h 84"/>
                  <a:gd name="T42" fmla="*/ 40 w 210"/>
                  <a:gd name="T43" fmla="*/ 9 h 84"/>
                  <a:gd name="T44" fmla="*/ 41 w 210"/>
                  <a:gd name="T45" fmla="*/ 9 h 84"/>
                  <a:gd name="T46" fmla="*/ 41 w 210"/>
                  <a:gd name="T47" fmla="*/ 8 h 84"/>
                  <a:gd name="T48" fmla="*/ 42 w 210"/>
                  <a:gd name="T49" fmla="*/ 7 h 84"/>
                  <a:gd name="T50" fmla="*/ 40 w 210"/>
                  <a:gd name="T51" fmla="*/ 8 h 84"/>
                  <a:gd name="T52" fmla="*/ 38 w 210"/>
                  <a:gd name="T53" fmla="*/ 9 h 84"/>
                  <a:gd name="T54" fmla="*/ 36 w 210"/>
                  <a:gd name="T55" fmla="*/ 10 h 84"/>
                  <a:gd name="T56" fmla="*/ 34 w 210"/>
                  <a:gd name="T57" fmla="*/ 11 h 84"/>
                  <a:gd name="T58" fmla="*/ 32 w 210"/>
                  <a:gd name="T59" fmla="*/ 12 h 84"/>
                  <a:gd name="T60" fmla="*/ 30 w 210"/>
                  <a:gd name="T61" fmla="*/ 12 h 84"/>
                  <a:gd name="T62" fmla="*/ 28 w 210"/>
                  <a:gd name="T63" fmla="*/ 12 h 84"/>
                  <a:gd name="T64" fmla="*/ 25 w 210"/>
                  <a:gd name="T65" fmla="*/ 12 h 84"/>
                  <a:gd name="T66" fmla="*/ 24 w 210"/>
                  <a:gd name="T67" fmla="*/ 12 h 84"/>
                  <a:gd name="T68" fmla="*/ 22 w 210"/>
                  <a:gd name="T69" fmla="*/ 12 h 84"/>
                  <a:gd name="T70" fmla="*/ 20 w 210"/>
                  <a:gd name="T71" fmla="*/ 12 h 84"/>
                  <a:gd name="T72" fmla="*/ 18 w 210"/>
                  <a:gd name="T73" fmla="*/ 11 h 84"/>
                  <a:gd name="T74" fmla="*/ 16 w 210"/>
                  <a:gd name="T75" fmla="*/ 11 h 84"/>
                  <a:gd name="T76" fmla="*/ 14 w 210"/>
                  <a:gd name="T77" fmla="*/ 10 h 84"/>
                  <a:gd name="T78" fmla="*/ 13 w 210"/>
                  <a:gd name="T79" fmla="*/ 9 h 84"/>
                  <a:gd name="T80" fmla="*/ 11 w 210"/>
                  <a:gd name="T81" fmla="*/ 9 h 84"/>
                  <a:gd name="T82" fmla="*/ 8 w 210"/>
                  <a:gd name="T83" fmla="*/ 7 h 84"/>
                  <a:gd name="T84" fmla="*/ 5 w 210"/>
                  <a:gd name="T85" fmla="*/ 5 h 84"/>
                  <a:gd name="T86" fmla="*/ 2 w 210"/>
                  <a:gd name="T87" fmla="*/ 3 h 84"/>
                  <a:gd name="T88" fmla="*/ 0 w 210"/>
                  <a:gd name="T89" fmla="*/ 0 h 84"/>
                  <a:gd name="T90" fmla="*/ 0 w 210"/>
                  <a:gd name="T91" fmla="*/ 1 h 84"/>
                  <a:gd name="T92" fmla="*/ 1 w 210"/>
                  <a:gd name="T93" fmla="*/ 2 h 84"/>
                  <a:gd name="T94" fmla="*/ 1 w 210"/>
                  <a:gd name="T95" fmla="*/ 2 h 84"/>
                  <a:gd name="T96" fmla="*/ 1 w 210"/>
                  <a:gd name="T97" fmla="*/ 3 h 84"/>
                  <a:gd name="T98" fmla="*/ 2 w 210"/>
                  <a:gd name="T99" fmla="*/ 4 h 84"/>
                  <a:gd name="T100" fmla="*/ 2 w 210"/>
                  <a:gd name="T101" fmla="*/ 4 h 84"/>
                  <a:gd name="T102" fmla="*/ 3 w 210"/>
                  <a:gd name="T103" fmla="*/ 5 h 84"/>
                  <a:gd name="T104" fmla="*/ 3 w 210"/>
                  <a:gd name="T105" fmla="*/ 6 h 8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10"/>
                  <a:gd name="T160" fmla="*/ 0 h 84"/>
                  <a:gd name="T161" fmla="*/ 210 w 210"/>
                  <a:gd name="T162" fmla="*/ 84 h 8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10" h="84">
                    <a:moveTo>
                      <a:pt x="17" y="36"/>
                    </a:moveTo>
                    <a:lnTo>
                      <a:pt x="28" y="47"/>
                    </a:lnTo>
                    <a:lnTo>
                      <a:pt x="41" y="56"/>
                    </a:lnTo>
                    <a:lnTo>
                      <a:pt x="53" y="65"/>
                    </a:lnTo>
                    <a:lnTo>
                      <a:pt x="67" y="71"/>
                    </a:lnTo>
                    <a:lnTo>
                      <a:pt x="81" y="77"/>
                    </a:lnTo>
                    <a:lnTo>
                      <a:pt x="96" y="80"/>
                    </a:lnTo>
                    <a:lnTo>
                      <a:pt x="112" y="83"/>
                    </a:lnTo>
                    <a:lnTo>
                      <a:pt x="127" y="84"/>
                    </a:lnTo>
                    <a:lnTo>
                      <a:pt x="134" y="84"/>
                    </a:lnTo>
                    <a:lnTo>
                      <a:pt x="142" y="83"/>
                    </a:lnTo>
                    <a:lnTo>
                      <a:pt x="149" y="83"/>
                    </a:lnTo>
                    <a:lnTo>
                      <a:pt x="156" y="81"/>
                    </a:lnTo>
                    <a:lnTo>
                      <a:pt x="163" y="79"/>
                    </a:lnTo>
                    <a:lnTo>
                      <a:pt x="170" y="78"/>
                    </a:lnTo>
                    <a:lnTo>
                      <a:pt x="176" y="75"/>
                    </a:lnTo>
                    <a:lnTo>
                      <a:pt x="183" y="73"/>
                    </a:lnTo>
                    <a:lnTo>
                      <a:pt x="187" y="69"/>
                    </a:lnTo>
                    <a:lnTo>
                      <a:pt x="190" y="67"/>
                    </a:lnTo>
                    <a:lnTo>
                      <a:pt x="194" y="63"/>
                    </a:lnTo>
                    <a:lnTo>
                      <a:pt x="197" y="61"/>
                    </a:lnTo>
                    <a:lnTo>
                      <a:pt x="200" y="57"/>
                    </a:lnTo>
                    <a:lnTo>
                      <a:pt x="204" y="54"/>
                    </a:lnTo>
                    <a:lnTo>
                      <a:pt x="207" y="50"/>
                    </a:lnTo>
                    <a:lnTo>
                      <a:pt x="210" y="45"/>
                    </a:lnTo>
                    <a:lnTo>
                      <a:pt x="201" y="51"/>
                    </a:lnTo>
                    <a:lnTo>
                      <a:pt x="191" y="57"/>
                    </a:lnTo>
                    <a:lnTo>
                      <a:pt x="181" y="62"/>
                    </a:lnTo>
                    <a:lnTo>
                      <a:pt x="171" y="66"/>
                    </a:lnTo>
                    <a:lnTo>
                      <a:pt x="160" y="69"/>
                    </a:lnTo>
                    <a:lnTo>
                      <a:pt x="149" y="71"/>
                    </a:lnTo>
                    <a:lnTo>
                      <a:pt x="138" y="73"/>
                    </a:lnTo>
                    <a:lnTo>
                      <a:pt x="127" y="73"/>
                    </a:lnTo>
                    <a:lnTo>
                      <a:pt x="118" y="73"/>
                    </a:lnTo>
                    <a:lnTo>
                      <a:pt x="108" y="72"/>
                    </a:lnTo>
                    <a:lnTo>
                      <a:pt x="99" y="71"/>
                    </a:lnTo>
                    <a:lnTo>
                      <a:pt x="89" y="68"/>
                    </a:lnTo>
                    <a:lnTo>
                      <a:pt x="80" y="65"/>
                    </a:lnTo>
                    <a:lnTo>
                      <a:pt x="71" y="62"/>
                    </a:lnTo>
                    <a:lnTo>
                      <a:pt x="63" y="57"/>
                    </a:lnTo>
                    <a:lnTo>
                      <a:pt x="55" y="54"/>
                    </a:lnTo>
                    <a:lnTo>
                      <a:pt x="39" y="43"/>
                    </a:lnTo>
                    <a:lnTo>
                      <a:pt x="25" y="30"/>
                    </a:lnTo>
                    <a:lnTo>
                      <a:pt x="12" y="17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3" y="9"/>
                    </a:lnTo>
                    <a:lnTo>
                      <a:pt x="5" y="14"/>
                    </a:lnTo>
                    <a:lnTo>
                      <a:pt x="7" y="19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4" y="32"/>
                    </a:lnTo>
                    <a:lnTo>
                      <a:pt x="17" y="36"/>
                    </a:lnTo>
                    <a:close/>
                  </a:path>
                </a:pathLst>
              </a:custGeom>
              <a:solidFill>
                <a:srgbClr val="F1AD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14" name="Freeform 400"/>
              <p:cNvSpPr>
                <a:spLocks/>
              </p:cNvSpPr>
              <p:nvPr/>
            </p:nvSpPr>
            <p:spPr bwMode="auto">
              <a:xfrm>
                <a:off x="1135" y="2677"/>
                <a:ext cx="45" cy="15"/>
              </a:xfrm>
              <a:custGeom>
                <a:avLst/>
                <a:gdLst>
                  <a:gd name="T0" fmla="*/ 2 w 224"/>
                  <a:gd name="T1" fmla="*/ 6 h 95"/>
                  <a:gd name="T2" fmla="*/ 5 w 224"/>
                  <a:gd name="T3" fmla="*/ 8 h 95"/>
                  <a:gd name="T4" fmla="*/ 7 w 224"/>
                  <a:gd name="T5" fmla="*/ 9 h 95"/>
                  <a:gd name="T6" fmla="*/ 10 w 224"/>
                  <a:gd name="T7" fmla="*/ 11 h 95"/>
                  <a:gd name="T8" fmla="*/ 13 w 224"/>
                  <a:gd name="T9" fmla="*/ 12 h 95"/>
                  <a:gd name="T10" fmla="*/ 16 w 224"/>
                  <a:gd name="T11" fmla="*/ 14 h 95"/>
                  <a:gd name="T12" fmla="*/ 19 w 224"/>
                  <a:gd name="T13" fmla="*/ 14 h 95"/>
                  <a:gd name="T14" fmla="*/ 23 w 224"/>
                  <a:gd name="T15" fmla="*/ 15 h 95"/>
                  <a:gd name="T16" fmla="*/ 27 w 224"/>
                  <a:gd name="T17" fmla="*/ 15 h 95"/>
                  <a:gd name="T18" fmla="*/ 29 w 224"/>
                  <a:gd name="T19" fmla="*/ 15 h 95"/>
                  <a:gd name="T20" fmla="*/ 30 w 224"/>
                  <a:gd name="T21" fmla="*/ 15 h 95"/>
                  <a:gd name="T22" fmla="*/ 32 w 224"/>
                  <a:gd name="T23" fmla="*/ 15 h 95"/>
                  <a:gd name="T24" fmla="*/ 34 w 224"/>
                  <a:gd name="T25" fmla="*/ 14 h 95"/>
                  <a:gd name="T26" fmla="*/ 36 w 224"/>
                  <a:gd name="T27" fmla="*/ 14 h 95"/>
                  <a:gd name="T28" fmla="*/ 38 w 224"/>
                  <a:gd name="T29" fmla="*/ 13 h 95"/>
                  <a:gd name="T30" fmla="*/ 39 w 224"/>
                  <a:gd name="T31" fmla="*/ 13 h 95"/>
                  <a:gd name="T32" fmla="*/ 41 w 224"/>
                  <a:gd name="T33" fmla="*/ 12 h 95"/>
                  <a:gd name="T34" fmla="*/ 41 w 224"/>
                  <a:gd name="T35" fmla="*/ 12 h 95"/>
                  <a:gd name="T36" fmla="*/ 42 w 224"/>
                  <a:gd name="T37" fmla="*/ 11 h 95"/>
                  <a:gd name="T38" fmla="*/ 43 w 224"/>
                  <a:gd name="T39" fmla="*/ 11 h 95"/>
                  <a:gd name="T40" fmla="*/ 43 w 224"/>
                  <a:gd name="T41" fmla="*/ 10 h 95"/>
                  <a:gd name="T42" fmla="*/ 44 w 224"/>
                  <a:gd name="T43" fmla="*/ 9 h 95"/>
                  <a:gd name="T44" fmla="*/ 44 w 224"/>
                  <a:gd name="T45" fmla="*/ 9 h 95"/>
                  <a:gd name="T46" fmla="*/ 45 w 224"/>
                  <a:gd name="T47" fmla="*/ 8 h 95"/>
                  <a:gd name="T48" fmla="*/ 45 w 224"/>
                  <a:gd name="T49" fmla="*/ 8 h 95"/>
                  <a:gd name="T50" fmla="*/ 43 w 224"/>
                  <a:gd name="T51" fmla="*/ 9 h 95"/>
                  <a:gd name="T52" fmla="*/ 41 w 224"/>
                  <a:gd name="T53" fmla="*/ 10 h 95"/>
                  <a:gd name="T54" fmla="*/ 39 w 224"/>
                  <a:gd name="T55" fmla="*/ 11 h 95"/>
                  <a:gd name="T56" fmla="*/ 36 w 224"/>
                  <a:gd name="T57" fmla="*/ 12 h 95"/>
                  <a:gd name="T58" fmla="*/ 34 w 224"/>
                  <a:gd name="T59" fmla="*/ 12 h 95"/>
                  <a:gd name="T60" fmla="*/ 32 w 224"/>
                  <a:gd name="T61" fmla="*/ 13 h 95"/>
                  <a:gd name="T62" fmla="*/ 29 w 224"/>
                  <a:gd name="T63" fmla="*/ 13 h 95"/>
                  <a:gd name="T64" fmla="*/ 27 w 224"/>
                  <a:gd name="T65" fmla="*/ 13 h 95"/>
                  <a:gd name="T66" fmla="*/ 25 w 224"/>
                  <a:gd name="T67" fmla="*/ 13 h 95"/>
                  <a:gd name="T68" fmla="*/ 23 w 224"/>
                  <a:gd name="T69" fmla="*/ 13 h 95"/>
                  <a:gd name="T70" fmla="*/ 20 w 224"/>
                  <a:gd name="T71" fmla="*/ 13 h 95"/>
                  <a:gd name="T72" fmla="*/ 18 w 224"/>
                  <a:gd name="T73" fmla="*/ 12 h 95"/>
                  <a:gd name="T74" fmla="*/ 16 w 224"/>
                  <a:gd name="T75" fmla="*/ 12 h 95"/>
                  <a:gd name="T76" fmla="*/ 15 w 224"/>
                  <a:gd name="T77" fmla="*/ 11 h 95"/>
                  <a:gd name="T78" fmla="*/ 13 w 224"/>
                  <a:gd name="T79" fmla="*/ 11 h 95"/>
                  <a:gd name="T80" fmla="*/ 11 w 224"/>
                  <a:gd name="T81" fmla="*/ 10 h 95"/>
                  <a:gd name="T82" fmla="*/ 9 w 224"/>
                  <a:gd name="T83" fmla="*/ 9 h 95"/>
                  <a:gd name="T84" fmla="*/ 8 w 224"/>
                  <a:gd name="T85" fmla="*/ 8 h 95"/>
                  <a:gd name="T86" fmla="*/ 6 w 224"/>
                  <a:gd name="T87" fmla="*/ 7 h 95"/>
                  <a:gd name="T88" fmla="*/ 5 w 224"/>
                  <a:gd name="T89" fmla="*/ 6 h 95"/>
                  <a:gd name="T90" fmla="*/ 4 w 224"/>
                  <a:gd name="T91" fmla="*/ 4 h 95"/>
                  <a:gd name="T92" fmla="*/ 2 w 224"/>
                  <a:gd name="T93" fmla="*/ 3 h 95"/>
                  <a:gd name="T94" fmla="*/ 1 w 224"/>
                  <a:gd name="T95" fmla="*/ 2 h 95"/>
                  <a:gd name="T96" fmla="*/ 0 w 224"/>
                  <a:gd name="T97" fmla="*/ 0 h 95"/>
                  <a:gd name="T98" fmla="*/ 0 w 224"/>
                  <a:gd name="T99" fmla="*/ 1 h 95"/>
                  <a:gd name="T100" fmla="*/ 0 w 224"/>
                  <a:gd name="T101" fmla="*/ 2 h 95"/>
                  <a:gd name="T102" fmla="*/ 1 w 224"/>
                  <a:gd name="T103" fmla="*/ 2 h 95"/>
                  <a:gd name="T104" fmla="*/ 1 w 224"/>
                  <a:gd name="T105" fmla="*/ 3 h 95"/>
                  <a:gd name="T106" fmla="*/ 1 w 224"/>
                  <a:gd name="T107" fmla="*/ 4 h 95"/>
                  <a:gd name="T108" fmla="*/ 2 w 224"/>
                  <a:gd name="T109" fmla="*/ 4 h 95"/>
                  <a:gd name="T110" fmla="*/ 2 w 224"/>
                  <a:gd name="T111" fmla="*/ 5 h 95"/>
                  <a:gd name="T112" fmla="*/ 2 w 224"/>
                  <a:gd name="T113" fmla="*/ 6 h 9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24"/>
                  <a:gd name="T172" fmla="*/ 0 h 95"/>
                  <a:gd name="T173" fmla="*/ 224 w 224"/>
                  <a:gd name="T174" fmla="*/ 95 h 9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24" h="95">
                    <a:moveTo>
                      <a:pt x="12" y="35"/>
                    </a:moveTo>
                    <a:lnTo>
                      <a:pt x="24" y="48"/>
                    </a:lnTo>
                    <a:lnTo>
                      <a:pt x="37" y="60"/>
                    </a:lnTo>
                    <a:lnTo>
                      <a:pt x="50" y="71"/>
                    </a:lnTo>
                    <a:lnTo>
                      <a:pt x="65" y="79"/>
                    </a:lnTo>
                    <a:lnTo>
                      <a:pt x="81" y="86"/>
                    </a:lnTo>
                    <a:lnTo>
                      <a:pt x="97" y="91"/>
                    </a:lnTo>
                    <a:lnTo>
                      <a:pt x="115" y="95"/>
                    </a:lnTo>
                    <a:lnTo>
                      <a:pt x="132" y="95"/>
                    </a:lnTo>
                    <a:lnTo>
                      <a:pt x="142" y="95"/>
                    </a:lnTo>
                    <a:lnTo>
                      <a:pt x="151" y="94"/>
                    </a:lnTo>
                    <a:lnTo>
                      <a:pt x="160" y="92"/>
                    </a:lnTo>
                    <a:lnTo>
                      <a:pt x="169" y="90"/>
                    </a:lnTo>
                    <a:lnTo>
                      <a:pt x="178" y="88"/>
                    </a:lnTo>
                    <a:lnTo>
                      <a:pt x="187" y="84"/>
                    </a:lnTo>
                    <a:lnTo>
                      <a:pt x="195" y="80"/>
                    </a:lnTo>
                    <a:lnTo>
                      <a:pt x="203" y="77"/>
                    </a:lnTo>
                    <a:lnTo>
                      <a:pt x="206" y="73"/>
                    </a:lnTo>
                    <a:lnTo>
                      <a:pt x="209" y="70"/>
                    </a:lnTo>
                    <a:lnTo>
                      <a:pt x="212" y="67"/>
                    </a:lnTo>
                    <a:lnTo>
                      <a:pt x="214" y="64"/>
                    </a:lnTo>
                    <a:lnTo>
                      <a:pt x="217" y="60"/>
                    </a:lnTo>
                    <a:lnTo>
                      <a:pt x="219" y="56"/>
                    </a:lnTo>
                    <a:lnTo>
                      <a:pt x="222" y="53"/>
                    </a:lnTo>
                    <a:lnTo>
                      <a:pt x="224" y="49"/>
                    </a:lnTo>
                    <a:lnTo>
                      <a:pt x="214" y="56"/>
                    </a:lnTo>
                    <a:lnTo>
                      <a:pt x="204" y="64"/>
                    </a:lnTo>
                    <a:lnTo>
                      <a:pt x="193" y="70"/>
                    </a:lnTo>
                    <a:lnTo>
                      <a:pt x="181" y="76"/>
                    </a:lnTo>
                    <a:lnTo>
                      <a:pt x="170" y="79"/>
                    </a:lnTo>
                    <a:lnTo>
                      <a:pt x="157" y="82"/>
                    </a:lnTo>
                    <a:lnTo>
                      <a:pt x="145" y="84"/>
                    </a:lnTo>
                    <a:lnTo>
                      <a:pt x="132" y="84"/>
                    </a:lnTo>
                    <a:lnTo>
                      <a:pt x="122" y="84"/>
                    </a:lnTo>
                    <a:lnTo>
                      <a:pt x="112" y="83"/>
                    </a:lnTo>
                    <a:lnTo>
                      <a:pt x="101" y="82"/>
                    </a:lnTo>
                    <a:lnTo>
                      <a:pt x="92" y="78"/>
                    </a:lnTo>
                    <a:lnTo>
                      <a:pt x="82" y="76"/>
                    </a:lnTo>
                    <a:lnTo>
                      <a:pt x="73" y="71"/>
                    </a:lnTo>
                    <a:lnTo>
                      <a:pt x="64" y="67"/>
                    </a:lnTo>
                    <a:lnTo>
                      <a:pt x="56" y="61"/>
                    </a:lnTo>
                    <a:lnTo>
                      <a:pt x="47" y="55"/>
                    </a:lnTo>
                    <a:lnTo>
                      <a:pt x="40" y="49"/>
                    </a:lnTo>
                    <a:lnTo>
                      <a:pt x="32" y="42"/>
                    </a:lnTo>
                    <a:lnTo>
                      <a:pt x="25" y="35"/>
                    </a:lnTo>
                    <a:lnTo>
                      <a:pt x="18" y="28"/>
                    </a:lnTo>
                    <a:lnTo>
                      <a:pt x="12" y="19"/>
                    </a:lnTo>
                    <a:lnTo>
                      <a:pt x="6" y="1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10"/>
                    </a:lnTo>
                    <a:lnTo>
                      <a:pt x="4" y="13"/>
                    </a:lnTo>
                    <a:lnTo>
                      <a:pt x="5" y="18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10" y="30"/>
                    </a:ln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F2AF9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15" name="Freeform 401"/>
              <p:cNvSpPr>
                <a:spLocks/>
              </p:cNvSpPr>
              <p:nvPr/>
            </p:nvSpPr>
            <p:spPr bwMode="auto">
              <a:xfrm>
                <a:off x="1135" y="2674"/>
                <a:ext cx="47" cy="18"/>
              </a:xfrm>
              <a:custGeom>
                <a:avLst/>
                <a:gdLst>
                  <a:gd name="T0" fmla="*/ 4 w 235"/>
                  <a:gd name="T1" fmla="*/ 8 h 106"/>
                  <a:gd name="T2" fmla="*/ 9 w 235"/>
                  <a:gd name="T3" fmla="*/ 13 h 106"/>
                  <a:gd name="T4" fmla="*/ 14 w 235"/>
                  <a:gd name="T5" fmla="*/ 15 h 106"/>
                  <a:gd name="T6" fmla="*/ 18 w 235"/>
                  <a:gd name="T7" fmla="*/ 17 h 106"/>
                  <a:gd name="T8" fmla="*/ 21 w 235"/>
                  <a:gd name="T9" fmla="*/ 18 h 106"/>
                  <a:gd name="T10" fmla="*/ 25 w 235"/>
                  <a:gd name="T11" fmla="*/ 18 h 106"/>
                  <a:gd name="T12" fmla="*/ 29 w 235"/>
                  <a:gd name="T13" fmla="*/ 18 h 106"/>
                  <a:gd name="T14" fmla="*/ 34 w 235"/>
                  <a:gd name="T15" fmla="*/ 17 h 106"/>
                  <a:gd name="T16" fmla="*/ 38 w 235"/>
                  <a:gd name="T17" fmla="*/ 16 h 106"/>
                  <a:gd name="T18" fmla="*/ 42 w 235"/>
                  <a:gd name="T19" fmla="*/ 14 h 106"/>
                  <a:gd name="T20" fmla="*/ 44 w 235"/>
                  <a:gd name="T21" fmla="*/ 13 h 106"/>
                  <a:gd name="T22" fmla="*/ 45 w 235"/>
                  <a:gd name="T23" fmla="*/ 12 h 106"/>
                  <a:gd name="T24" fmla="*/ 46 w 235"/>
                  <a:gd name="T25" fmla="*/ 11 h 106"/>
                  <a:gd name="T26" fmla="*/ 47 w 235"/>
                  <a:gd name="T27" fmla="*/ 10 h 106"/>
                  <a:gd name="T28" fmla="*/ 47 w 235"/>
                  <a:gd name="T29" fmla="*/ 9 h 106"/>
                  <a:gd name="T30" fmla="*/ 47 w 235"/>
                  <a:gd name="T31" fmla="*/ 9 h 106"/>
                  <a:gd name="T32" fmla="*/ 47 w 235"/>
                  <a:gd name="T33" fmla="*/ 9 h 106"/>
                  <a:gd name="T34" fmla="*/ 47 w 235"/>
                  <a:gd name="T35" fmla="*/ 9 h 106"/>
                  <a:gd name="T36" fmla="*/ 45 w 235"/>
                  <a:gd name="T37" fmla="*/ 11 h 106"/>
                  <a:gd name="T38" fmla="*/ 40 w 235"/>
                  <a:gd name="T39" fmla="*/ 13 h 106"/>
                  <a:gd name="T40" fmla="*/ 35 w 235"/>
                  <a:gd name="T41" fmla="*/ 15 h 106"/>
                  <a:gd name="T42" fmla="*/ 30 w 235"/>
                  <a:gd name="T43" fmla="*/ 16 h 106"/>
                  <a:gd name="T44" fmla="*/ 25 w 235"/>
                  <a:gd name="T45" fmla="*/ 16 h 106"/>
                  <a:gd name="T46" fmla="*/ 21 w 235"/>
                  <a:gd name="T47" fmla="*/ 16 h 106"/>
                  <a:gd name="T48" fmla="*/ 17 w 235"/>
                  <a:gd name="T49" fmla="*/ 14 h 106"/>
                  <a:gd name="T50" fmla="*/ 13 w 235"/>
                  <a:gd name="T51" fmla="*/ 13 h 106"/>
                  <a:gd name="T52" fmla="*/ 9 w 235"/>
                  <a:gd name="T53" fmla="*/ 11 h 106"/>
                  <a:gd name="T54" fmla="*/ 6 w 235"/>
                  <a:gd name="T55" fmla="*/ 8 h 106"/>
                  <a:gd name="T56" fmla="*/ 3 w 235"/>
                  <a:gd name="T57" fmla="*/ 5 h 106"/>
                  <a:gd name="T58" fmla="*/ 1 w 235"/>
                  <a:gd name="T59" fmla="*/ 2 h 106"/>
                  <a:gd name="T60" fmla="*/ 0 w 235"/>
                  <a:gd name="T61" fmla="*/ 1 h 106"/>
                  <a:gd name="T62" fmla="*/ 0 w 235"/>
                  <a:gd name="T63" fmla="*/ 2 h 106"/>
                  <a:gd name="T64" fmla="*/ 1 w 235"/>
                  <a:gd name="T65" fmla="*/ 4 h 106"/>
                  <a:gd name="T66" fmla="*/ 1 w 235"/>
                  <a:gd name="T67" fmla="*/ 5 h 10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35"/>
                  <a:gd name="T103" fmla="*/ 0 h 106"/>
                  <a:gd name="T104" fmla="*/ 235 w 235"/>
                  <a:gd name="T105" fmla="*/ 106 h 10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35" h="106">
                    <a:moveTo>
                      <a:pt x="8" y="33"/>
                    </a:moveTo>
                    <a:lnTo>
                      <a:pt x="20" y="50"/>
                    </a:lnTo>
                    <a:lnTo>
                      <a:pt x="33" y="63"/>
                    </a:lnTo>
                    <a:lnTo>
                      <a:pt x="47" y="76"/>
                    </a:lnTo>
                    <a:lnTo>
                      <a:pt x="63" y="87"/>
                    </a:lnTo>
                    <a:lnTo>
                      <a:pt x="71" y="90"/>
                    </a:lnTo>
                    <a:lnTo>
                      <a:pt x="79" y="95"/>
                    </a:lnTo>
                    <a:lnTo>
                      <a:pt x="88" y="98"/>
                    </a:lnTo>
                    <a:lnTo>
                      <a:pt x="97" y="101"/>
                    </a:lnTo>
                    <a:lnTo>
                      <a:pt x="107" y="104"/>
                    </a:lnTo>
                    <a:lnTo>
                      <a:pt x="116" y="105"/>
                    </a:lnTo>
                    <a:lnTo>
                      <a:pt x="126" y="106"/>
                    </a:lnTo>
                    <a:lnTo>
                      <a:pt x="135" y="106"/>
                    </a:lnTo>
                    <a:lnTo>
                      <a:pt x="146" y="106"/>
                    </a:lnTo>
                    <a:lnTo>
                      <a:pt x="157" y="104"/>
                    </a:lnTo>
                    <a:lnTo>
                      <a:pt x="168" y="102"/>
                    </a:lnTo>
                    <a:lnTo>
                      <a:pt x="179" y="99"/>
                    </a:lnTo>
                    <a:lnTo>
                      <a:pt x="189" y="95"/>
                    </a:lnTo>
                    <a:lnTo>
                      <a:pt x="199" y="90"/>
                    </a:lnTo>
                    <a:lnTo>
                      <a:pt x="209" y="84"/>
                    </a:lnTo>
                    <a:lnTo>
                      <a:pt x="218" y="78"/>
                    </a:lnTo>
                    <a:lnTo>
                      <a:pt x="220" y="76"/>
                    </a:lnTo>
                    <a:lnTo>
                      <a:pt x="222" y="72"/>
                    </a:lnTo>
                    <a:lnTo>
                      <a:pt x="224" y="70"/>
                    </a:lnTo>
                    <a:lnTo>
                      <a:pt x="226" y="66"/>
                    </a:lnTo>
                    <a:lnTo>
                      <a:pt x="228" y="63"/>
                    </a:lnTo>
                    <a:lnTo>
                      <a:pt x="231" y="59"/>
                    </a:lnTo>
                    <a:lnTo>
                      <a:pt x="233" y="57"/>
                    </a:lnTo>
                    <a:lnTo>
                      <a:pt x="235" y="53"/>
                    </a:lnTo>
                    <a:lnTo>
                      <a:pt x="235" y="52"/>
                    </a:lnTo>
                    <a:lnTo>
                      <a:pt x="235" y="51"/>
                    </a:lnTo>
                    <a:lnTo>
                      <a:pt x="224" y="62"/>
                    </a:lnTo>
                    <a:lnTo>
                      <a:pt x="213" y="70"/>
                    </a:lnTo>
                    <a:lnTo>
                      <a:pt x="201" y="77"/>
                    </a:lnTo>
                    <a:lnTo>
                      <a:pt x="189" y="83"/>
                    </a:lnTo>
                    <a:lnTo>
                      <a:pt x="176" y="88"/>
                    </a:lnTo>
                    <a:lnTo>
                      <a:pt x="163" y="92"/>
                    </a:lnTo>
                    <a:lnTo>
                      <a:pt x="149" y="94"/>
                    </a:lnTo>
                    <a:lnTo>
                      <a:pt x="135" y="95"/>
                    </a:lnTo>
                    <a:lnTo>
                      <a:pt x="124" y="95"/>
                    </a:lnTo>
                    <a:lnTo>
                      <a:pt x="114" y="94"/>
                    </a:lnTo>
                    <a:lnTo>
                      <a:pt x="103" y="92"/>
                    </a:lnTo>
                    <a:lnTo>
                      <a:pt x="93" y="88"/>
                    </a:lnTo>
                    <a:lnTo>
                      <a:pt x="83" y="84"/>
                    </a:lnTo>
                    <a:lnTo>
                      <a:pt x="73" y="80"/>
                    </a:lnTo>
                    <a:lnTo>
                      <a:pt x="64" y="75"/>
                    </a:lnTo>
                    <a:lnTo>
                      <a:pt x="55" y="69"/>
                    </a:lnTo>
                    <a:lnTo>
                      <a:pt x="47" y="63"/>
                    </a:lnTo>
                    <a:lnTo>
                      <a:pt x="39" y="56"/>
                    </a:lnTo>
                    <a:lnTo>
                      <a:pt x="31" y="47"/>
                    </a:lnTo>
                    <a:lnTo>
                      <a:pt x="24" y="39"/>
                    </a:lnTo>
                    <a:lnTo>
                      <a:pt x="17" y="30"/>
                    </a:lnTo>
                    <a:lnTo>
                      <a:pt x="11" y="21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9"/>
                    </a:lnTo>
                    <a:lnTo>
                      <a:pt x="2" y="14"/>
                    </a:lnTo>
                    <a:lnTo>
                      <a:pt x="3" y="17"/>
                    </a:lnTo>
                    <a:lnTo>
                      <a:pt x="4" y="21"/>
                    </a:lnTo>
                    <a:lnTo>
                      <a:pt x="5" y="26"/>
                    </a:lnTo>
                    <a:lnTo>
                      <a:pt x="7" y="29"/>
                    </a:lnTo>
                    <a:lnTo>
                      <a:pt x="8" y="33"/>
                    </a:lnTo>
                    <a:close/>
                  </a:path>
                </a:pathLst>
              </a:custGeom>
              <a:solidFill>
                <a:srgbClr val="F2B19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16" name="Freeform 402"/>
              <p:cNvSpPr>
                <a:spLocks/>
              </p:cNvSpPr>
              <p:nvPr/>
            </p:nvSpPr>
            <p:spPr bwMode="auto">
              <a:xfrm>
                <a:off x="1134" y="2672"/>
                <a:ext cx="49" cy="19"/>
              </a:xfrm>
              <a:custGeom>
                <a:avLst/>
                <a:gdLst>
                  <a:gd name="T0" fmla="*/ 2 w 242"/>
                  <a:gd name="T1" fmla="*/ 7 h 114"/>
                  <a:gd name="T2" fmla="*/ 4 w 242"/>
                  <a:gd name="T3" fmla="*/ 10 h 114"/>
                  <a:gd name="T4" fmla="*/ 7 w 242"/>
                  <a:gd name="T5" fmla="*/ 12 h 114"/>
                  <a:gd name="T6" fmla="*/ 10 w 242"/>
                  <a:gd name="T7" fmla="*/ 14 h 114"/>
                  <a:gd name="T8" fmla="*/ 14 w 242"/>
                  <a:gd name="T9" fmla="*/ 16 h 114"/>
                  <a:gd name="T10" fmla="*/ 17 w 242"/>
                  <a:gd name="T11" fmla="*/ 18 h 114"/>
                  <a:gd name="T12" fmla="*/ 21 w 242"/>
                  <a:gd name="T13" fmla="*/ 19 h 114"/>
                  <a:gd name="T14" fmla="*/ 26 w 242"/>
                  <a:gd name="T15" fmla="*/ 19 h 114"/>
                  <a:gd name="T16" fmla="*/ 30 w 242"/>
                  <a:gd name="T17" fmla="*/ 19 h 114"/>
                  <a:gd name="T18" fmla="*/ 35 w 242"/>
                  <a:gd name="T19" fmla="*/ 18 h 114"/>
                  <a:gd name="T20" fmla="*/ 40 w 242"/>
                  <a:gd name="T21" fmla="*/ 17 h 114"/>
                  <a:gd name="T22" fmla="*/ 44 w 242"/>
                  <a:gd name="T23" fmla="*/ 14 h 114"/>
                  <a:gd name="T24" fmla="*/ 46 w 242"/>
                  <a:gd name="T25" fmla="*/ 13 h 114"/>
                  <a:gd name="T26" fmla="*/ 47 w 242"/>
                  <a:gd name="T27" fmla="*/ 12 h 114"/>
                  <a:gd name="T28" fmla="*/ 47 w 242"/>
                  <a:gd name="T29" fmla="*/ 12 h 114"/>
                  <a:gd name="T30" fmla="*/ 48 w 242"/>
                  <a:gd name="T31" fmla="*/ 11 h 114"/>
                  <a:gd name="T32" fmla="*/ 48 w 242"/>
                  <a:gd name="T33" fmla="*/ 11 h 114"/>
                  <a:gd name="T34" fmla="*/ 48 w 242"/>
                  <a:gd name="T35" fmla="*/ 10 h 114"/>
                  <a:gd name="T36" fmla="*/ 49 w 242"/>
                  <a:gd name="T37" fmla="*/ 10 h 114"/>
                  <a:gd name="T38" fmla="*/ 49 w 242"/>
                  <a:gd name="T39" fmla="*/ 9 h 114"/>
                  <a:gd name="T40" fmla="*/ 47 w 242"/>
                  <a:gd name="T41" fmla="*/ 11 h 114"/>
                  <a:gd name="T42" fmla="*/ 42 w 242"/>
                  <a:gd name="T43" fmla="*/ 14 h 114"/>
                  <a:gd name="T44" fmla="*/ 36 w 242"/>
                  <a:gd name="T45" fmla="*/ 16 h 114"/>
                  <a:gd name="T46" fmla="*/ 31 w 242"/>
                  <a:gd name="T47" fmla="*/ 17 h 114"/>
                  <a:gd name="T48" fmla="*/ 25 w 242"/>
                  <a:gd name="T49" fmla="*/ 17 h 114"/>
                  <a:gd name="T50" fmla="*/ 21 w 242"/>
                  <a:gd name="T51" fmla="*/ 17 h 114"/>
                  <a:gd name="T52" fmla="*/ 17 w 242"/>
                  <a:gd name="T53" fmla="*/ 15 h 114"/>
                  <a:gd name="T54" fmla="*/ 13 w 242"/>
                  <a:gd name="T55" fmla="*/ 14 h 114"/>
                  <a:gd name="T56" fmla="*/ 9 w 242"/>
                  <a:gd name="T57" fmla="*/ 11 h 114"/>
                  <a:gd name="T58" fmla="*/ 6 w 242"/>
                  <a:gd name="T59" fmla="*/ 9 h 114"/>
                  <a:gd name="T60" fmla="*/ 3 w 242"/>
                  <a:gd name="T61" fmla="*/ 5 h 114"/>
                  <a:gd name="T62" fmla="*/ 1 w 242"/>
                  <a:gd name="T63" fmla="*/ 2 h 114"/>
                  <a:gd name="T64" fmla="*/ 0 w 242"/>
                  <a:gd name="T65" fmla="*/ 1 h 114"/>
                  <a:gd name="T66" fmla="*/ 0 w 242"/>
                  <a:gd name="T67" fmla="*/ 2 h 114"/>
                  <a:gd name="T68" fmla="*/ 0 w 242"/>
                  <a:gd name="T69" fmla="*/ 3 h 114"/>
                  <a:gd name="T70" fmla="*/ 1 w 242"/>
                  <a:gd name="T71" fmla="*/ 4 h 11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42"/>
                  <a:gd name="T109" fmla="*/ 0 h 114"/>
                  <a:gd name="T110" fmla="*/ 242 w 242"/>
                  <a:gd name="T111" fmla="*/ 114 h 11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42" h="114">
                    <a:moveTo>
                      <a:pt x="4" y="30"/>
                    </a:moveTo>
                    <a:lnTo>
                      <a:pt x="10" y="40"/>
                    </a:lnTo>
                    <a:lnTo>
                      <a:pt x="16" y="49"/>
                    </a:lnTo>
                    <a:lnTo>
                      <a:pt x="22" y="58"/>
                    </a:lnTo>
                    <a:lnTo>
                      <a:pt x="29" y="65"/>
                    </a:lnTo>
                    <a:lnTo>
                      <a:pt x="36" y="72"/>
                    </a:lnTo>
                    <a:lnTo>
                      <a:pt x="44" y="79"/>
                    </a:lnTo>
                    <a:lnTo>
                      <a:pt x="51" y="85"/>
                    </a:lnTo>
                    <a:lnTo>
                      <a:pt x="60" y="91"/>
                    </a:lnTo>
                    <a:lnTo>
                      <a:pt x="68" y="97"/>
                    </a:lnTo>
                    <a:lnTo>
                      <a:pt x="77" y="101"/>
                    </a:lnTo>
                    <a:lnTo>
                      <a:pt x="86" y="106"/>
                    </a:lnTo>
                    <a:lnTo>
                      <a:pt x="96" y="108"/>
                    </a:lnTo>
                    <a:lnTo>
                      <a:pt x="105" y="112"/>
                    </a:lnTo>
                    <a:lnTo>
                      <a:pt x="116" y="113"/>
                    </a:lnTo>
                    <a:lnTo>
                      <a:pt x="126" y="114"/>
                    </a:lnTo>
                    <a:lnTo>
                      <a:pt x="136" y="114"/>
                    </a:lnTo>
                    <a:lnTo>
                      <a:pt x="149" y="114"/>
                    </a:lnTo>
                    <a:lnTo>
                      <a:pt x="161" y="112"/>
                    </a:lnTo>
                    <a:lnTo>
                      <a:pt x="174" y="109"/>
                    </a:lnTo>
                    <a:lnTo>
                      <a:pt x="185" y="106"/>
                    </a:lnTo>
                    <a:lnTo>
                      <a:pt x="197" y="100"/>
                    </a:lnTo>
                    <a:lnTo>
                      <a:pt x="208" y="94"/>
                    </a:lnTo>
                    <a:lnTo>
                      <a:pt x="218" y="86"/>
                    </a:lnTo>
                    <a:lnTo>
                      <a:pt x="228" y="79"/>
                    </a:lnTo>
                    <a:lnTo>
                      <a:pt x="229" y="78"/>
                    </a:lnTo>
                    <a:lnTo>
                      <a:pt x="230" y="76"/>
                    </a:lnTo>
                    <a:lnTo>
                      <a:pt x="232" y="74"/>
                    </a:lnTo>
                    <a:lnTo>
                      <a:pt x="232" y="73"/>
                    </a:lnTo>
                    <a:lnTo>
                      <a:pt x="233" y="72"/>
                    </a:lnTo>
                    <a:lnTo>
                      <a:pt x="234" y="70"/>
                    </a:lnTo>
                    <a:lnTo>
                      <a:pt x="235" y="68"/>
                    </a:lnTo>
                    <a:lnTo>
                      <a:pt x="236" y="67"/>
                    </a:lnTo>
                    <a:lnTo>
                      <a:pt x="237" y="65"/>
                    </a:lnTo>
                    <a:lnTo>
                      <a:pt x="237" y="64"/>
                    </a:lnTo>
                    <a:lnTo>
                      <a:pt x="238" y="61"/>
                    </a:lnTo>
                    <a:lnTo>
                      <a:pt x="239" y="59"/>
                    </a:lnTo>
                    <a:lnTo>
                      <a:pt x="240" y="58"/>
                    </a:lnTo>
                    <a:lnTo>
                      <a:pt x="241" y="55"/>
                    </a:lnTo>
                    <a:lnTo>
                      <a:pt x="241" y="54"/>
                    </a:lnTo>
                    <a:lnTo>
                      <a:pt x="242" y="52"/>
                    </a:lnTo>
                    <a:lnTo>
                      <a:pt x="230" y="64"/>
                    </a:lnTo>
                    <a:lnTo>
                      <a:pt x="219" y="73"/>
                    </a:lnTo>
                    <a:lnTo>
                      <a:pt x="207" y="83"/>
                    </a:lnTo>
                    <a:lnTo>
                      <a:pt x="194" y="90"/>
                    </a:lnTo>
                    <a:lnTo>
                      <a:pt x="180" y="96"/>
                    </a:lnTo>
                    <a:lnTo>
                      <a:pt x="166" y="100"/>
                    </a:lnTo>
                    <a:lnTo>
                      <a:pt x="151" y="103"/>
                    </a:lnTo>
                    <a:lnTo>
                      <a:pt x="136" y="103"/>
                    </a:lnTo>
                    <a:lnTo>
                      <a:pt x="125" y="103"/>
                    </a:lnTo>
                    <a:lnTo>
                      <a:pt x="114" y="102"/>
                    </a:lnTo>
                    <a:lnTo>
                      <a:pt x="102" y="100"/>
                    </a:lnTo>
                    <a:lnTo>
                      <a:pt x="92" y="96"/>
                    </a:lnTo>
                    <a:lnTo>
                      <a:pt x="82" y="92"/>
                    </a:lnTo>
                    <a:lnTo>
                      <a:pt x="72" y="88"/>
                    </a:lnTo>
                    <a:lnTo>
                      <a:pt x="63" y="82"/>
                    </a:lnTo>
                    <a:lnTo>
                      <a:pt x="54" y="74"/>
                    </a:lnTo>
                    <a:lnTo>
                      <a:pt x="45" y="67"/>
                    </a:lnTo>
                    <a:lnTo>
                      <a:pt x="37" y="60"/>
                    </a:lnTo>
                    <a:lnTo>
                      <a:pt x="30" y="52"/>
                    </a:lnTo>
                    <a:lnTo>
                      <a:pt x="23" y="42"/>
                    </a:lnTo>
                    <a:lnTo>
                      <a:pt x="16" y="32"/>
                    </a:lnTo>
                    <a:lnTo>
                      <a:pt x="10" y="22"/>
                    </a:lnTo>
                    <a:lnTo>
                      <a:pt x="5" y="11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1" y="11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3" y="23"/>
                    </a:lnTo>
                    <a:lnTo>
                      <a:pt x="3" y="26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F2B4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17" name="Freeform 403"/>
              <p:cNvSpPr>
                <a:spLocks/>
              </p:cNvSpPr>
              <p:nvPr/>
            </p:nvSpPr>
            <p:spPr bwMode="auto">
              <a:xfrm>
                <a:off x="1134" y="2669"/>
                <a:ext cx="50" cy="21"/>
              </a:xfrm>
              <a:custGeom>
                <a:avLst/>
                <a:gdLst>
                  <a:gd name="T0" fmla="*/ 1 w 246"/>
                  <a:gd name="T1" fmla="*/ 7 h 123"/>
                  <a:gd name="T2" fmla="*/ 4 w 246"/>
                  <a:gd name="T3" fmla="*/ 10 h 123"/>
                  <a:gd name="T4" fmla="*/ 7 w 246"/>
                  <a:gd name="T5" fmla="*/ 13 h 123"/>
                  <a:gd name="T6" fmla="*/ 10 w 246"/>
                  <a:gd name="T7" fmla="*/ 16 h 123"/>
                  <a:gd name="T8" fmla="*/ 13 w 246"/>
                  <a:gd name="T9" fmla="*/ 18 h 123"/>
                  <a:gd name="T10" fmla="*/ 17 w 246"/>
                  <a:gd name="T11" fmla="*/ 19 h 123"/>
                  <a:gd name="T12" fmla="*/ 21 w 246"/>
                  <a:gd name="T13" fmla="*/ 20 h 123"/>
                  <a:gd name="T14" fmla="*/ 25 w 246"/>
                  <a:gd name="T15" fmla="*/ 21 h 123"/>
                  <a:gd name="T16" fmla="*/ 30 w 246"/>
                  <a:gd name="T17" fmla="*/ 21 h 123"/>
                  <a:gd name="T18" fmla="*/ 36 w 246"/>
                  <a:gd name="T19" fmla="*/ 20 h 123"/>
                  <a:gd name="T20" fmla="*/ 41 w 246"/>
                  <a:gd name="T21" fmla="*/ 18 h 123"/>
                  <a:gd name="T22" fmla="*/ 46 w 246"/>
                  <a:gd name="T23" fmla="*/ 15 h 123"/>
                  <a:gd name="T24" fmla="*/ 48 w 246"/>
                  <a:gd name="T25" fmla="*/ 13 h 123"/>
                  <a:gd name="T26" fmla="*/ 49 w 246"/>
                  <a:gd name="T27" fmla="*/ 12 h 123"/>
                  <a:gd name="T28" fmla="*/ 49 w 246"/>
                  <a:gd name="T29" fmla="*/ 11 h 123"/>
                  <a:gd name="T30" fmla="*/ 50 w 246"/>
                  <a:gd name="T31" fmla="*/ 10 h 123"/>
                  <a:gd name="T32" fmla="*/ 48 w 246"/>
                  <a:gd name="T33" fmla="*/ 11 h 123"/>
                  <a:gd name="T34" fmla="*/ 43 w 246"/>
                  <a:gd name="T35" fmla="*/ 15 h 123"/>
                  <a:gd name="T36" fmla="*/ 37 w 246"/>
                  <a:gd name="T37" fmla="*/ 18 h 123"/>
                  <a:gd name="T38" fmla="*/ 31 w 246"/>
                  <a:gd name="T39" fmla="*/ 19 h 123"/>
                  <a:gd name="T40" fmla="*/ 25 w 246"/>
                  <a:gd name="T41" fmla="*/ 19 h 123"/>
                  <a:gd name="T42" fmla="*/ 21 w 246"/>
                  <a:gd name="T43" fmla="*/ 18 h 123"/>
                  <a:gd name="T44" fmla="*/ 16 w 246"/>
                  <a:gd name="T45" fmla="*/ 17 h 123"/>
                  <a:gd name="T46" fmla="*/ 12 w 246"/>
                  <a:gd name="T47" fmla="*/ 15 h 123"/>
                  <a:gd name="T48" fmla="*/ 9 w 246"/>
                  <a:gd name="T49" fmla="*/ 12 h 123"/>
                  <a:gd name="T50" fmla="*/ 6 w 246"/>
                  <a:gd name="T51" fmla="*/ 9 h 123"/>
                  <a:gd name="T52" fmla="*/ 3 w 246"/>
                  <a:gd name="T53" fmla="*/ 6 h 123"/>
                  <a:gd name="T54" fmla="*/ 1 w 246"/>
                  <a:gd name="T55" fmla="*/ 2 h 123"/>
                  <a:gd name="T56" fmla="*/ 0 w 246"/>
                  <a:gd name="T57" fmla="*/ 1 h 123"/>
                  <a:gd name="T58" fmla="*/ 0 w 246"/>
                  <a:gd name="T59" fmla="*/ 2 h 123"/>
                  <a:gd name="T60" fmla="*/ 0 w 246"/>
                  <a:gd name="T61" fmla="*/ 3 h 123"/>
                  <a:gd name="T62" fmla="*/ 0 w 246"/>
                  <a:gd name="T63" fmla="*/ 4 h 1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6"/>
                  <a:gd name="T97" fmla="*/ 0 h 123"/>
                  <a:gd name="T98" fmla="*/ 246 w 246"/>
                  <a:gd name="T99" fmla="*/ 123 h 1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6" h="123">
                    <a:moveTo>
                      <a:pt x="1" y="28"/>
                    </a:moveTo>
                    <a:lnTo>
                      <a:pt x="7" y="39"/>
                    </a:lnTo>
                    <a:lnTo>
                      <a:pt x="12" y="49"/>
                    </a:lnTo>
                    <a:lnTo>
                      <a:pt x="18" y="58"/>
                    </a:lnTo>
                    <a:lnTo>
                      <a:pt x="25" y="67"/>
                    </a:lnTo>
                    <a:lnTo>
                      <a:pt x="32" y="75"/>
                    </a:lnTo>
                    <a:lnTo>
                      <a:pt x="40" y="84"/>
                    </a:lnTo>
                    <a:lnTo>
                      <a:pt x="48" y="91"/>
                    </a:lnTo>
                    <a:lnTo>
                      <a:pt x="56" y="97"/>
                    </a:lnTo>
                    <a:lnTo>
                      <a:pt x="65" y="103"/>
                    </a:lnTo>
                    <a:lnTo>
                      <a:pt x="74" y="108"/>
                    </a:lnTo>
                    <a:lnTo>
                      <a:pt x="84" y="112"/>
                    </a:lnTo>
                    <a:lnTo>
                      <a:pt x="94" y="116"/>
                    </a:lnTo>
                    <a:lnTo>
                      <a:pt x="104" y="120"/>
                    </a:lnTo>
                    <a:lnTo>
                      <a:pt x="115" y="122"/>
                    </a:lnTo>
                    <a:lnTo>
                      <a:pt x="125" y="123"/>
                    </a:lnTo>
                    <a:lnTo>
                      <a:pt x="136" y="123"/>
                    </a:lnTo>
                    <a:lnTo>
                      <a:pt x="150" y="122"/>
                    </a:lnTo>
                    <a:lnTo>
                      <a:pt x="164" y="120"/>
                    </a:lnTo>
                    <a:lnTo>
                      <a:pt x="177" y="116"/>
                    </a:lnTo>
                    <a:lnTo>
                      <a:pt x="190" y="111"/>
                    </a:lnTo>
                    <a:lnTo>
                      <a:pt x="202" y="105"/>
                    </a:lnTo>
                    <a:lnTo>
                      <a:pt x="214" y="98"/>
                    </a:lnTo>
                    <a:lnTo>
                      <a:pt x="225" y="90"/>
                    </a:lnTo>
                    <a:lnTo>
                      <a:pt x="236" y="79"/>
                    </a:lnTo>
                    <a:lnTo>
                      <a:pt x="238" y="76"/>
                    </a:lnTo>
                    <a:lnTo>
                      <a:pt x="239" y="73"/>
                    </a:lnTo>
                    <a:lnTo>
                      <a:pt x="241" y="69"/>
                    </a:lnTo>
                    <a:lnTo>
                      <a:pt x="242" y="66"/>
                    </a:lnTo>
                    <a:lnTo>
                      <a:pt x="243" y="62"/>
                    </a:lnTo>
                    <a:lnTo>
                      <a:pt x="244" y="60"/>
                    </a:lnTo>
                    <a:lnTo>
                      <a:pt x="245" y="56"/>
                    </a:lnTo>
                    <a:lnTo>
                      <a:pt x="246" y="52"/>
                    </a:lnTo>
                    <a:lnTo>
                      <a:pt x="236" y="66"/>
                    </a:lnTo>
                    <a:lnTo>
                      <a:pt x="223" y="78"/>
                    </a:lnTo>
                    <a:lnTo>
                      <a:pt x="211" y="87"/>
                    </a:lnTo>
                    <a:lnTo>
                      <a:pt x="197" y="96"/>
                    </a:lnTo>
                    <a:lnTo>
                      <a:pt x="183" y="103"/>
                    </a:lnTo>
                    <a:lnTo>
                      <a:pt x="168" y="108"/>
                    </a:lnTo>
                    <a:lnTo>
                      <a:pt x="152" y="111"/>
                    </a:lnTo>
                    <a:lnTo>
                      <a:pt x="136" y="112"/>
                    </a:lnTo>
                    <a:lnTo>
                      <a:pt x="125" y="112"/>
                    </a:lnTo>
                    <a:lnTo>
                      <a:pt x="113" y="110"/>
                    </a:lnTo>
                    <a:lnTo>
                      <a:pt x="101" y="108"/>
                    </a:lnTo>
                    <a:lnTo>
                      <a:pt x="91" y="104"/>
                    </a:lnTo>
                    <a:lnTo>
                      <a:pt x="80" y="99"/>
                    </a:lnTo>
                    <a:lnTo>
                      <a:pt x="70" y="94"/>
                    </a:lnTo>
                    <a:lnTo>
                      <a:pt x="61" y="87"/>
                    </a:lnTo>
                    <a:lnTo>
                      <a:pt x="52" y="80"/>
                    </a:lnTo>
                    <a:lnTo>
                      <a:pt x="43" y="73"/>
                    </a:lnTo>
                    <a:lnTo>
                      <a:pt x="35" y="64"/>
                    </a:lnTo>
                    <a:lnTo>
                      <a:pt x="28" y="55"/>
                    </a:lnTo>
                    <a:lnTo>
                      <a:pt x="21" y="45"/>
                    </a:lnTo>
                    <a:lnTo>
                      <a:pt x="15" y="34"/>
                    </a:lnTo>
                    <a:lnTo>
                      <a:pt x="9" y="22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1" y="25"/>
                    </a:lnTo>
                    <a:lnTo>
                      <a:pt x="1" y="28"/>
                    </a:lnTo>
                    <a:close/>
                  </a:path>
                </a:pathLst>
              </a:custGeom>
              <a:solidFill>
                <a:srgbClr val="F3B6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18" name="Freeform 404"/>
              <p:cNvSpPr>
                <a:spLocks/>
              </p:cNvSpPr>
              <p:nvPr/>
            </p:nvSpPr>
            <p:spPr bwMode="auto">
              <a:xfrm>
                <a:off x="1134" y="2667"/>
                <a:ext cx="50" cy="22"/>
              </a:xfrm>
              <a:custGeom>
                <a:avLst/>
                <a:gdLst>
                  <a:gd name="T0" fmla="*/ 1 w 249"/>
                  <a:gd name="T1" fmla="*/ 7 h 132"/>
                  <a:gd name="T2" fmla="*/ 3 w 249"/>
                  <a:gd name="T3" fmla="*/ 10 h 132"/>
                  <a:gd name="T4" fmla="*/ 6 w 249"/>
                  <a:gd name="T5" fmla="*/ 13 h 132"/>
                  <a:gd name="T6" fmla="*/ 9 w 249"/>
                  <a:gd name="T7" fmla="*/ 16 h 132"/>
                  <a:gd name="T8" fmla="*/ 13 w 249"/>
                  <a:gd name="T9" fmla="*/ 18 h 132"/>
                  <a:gd name="T10" fmla="*/ 16 w 249"/>
                  <a:gd name="T11" fmla="*/ 20 h 132"/>
                  <a:gd name="T12" fmla="*/ 20 w 249"/>
                  <a:gd name="T13" fmla="*/ 22 h 132"/>
                  <a:gd name="T14" fmla="*/ 25 w 249"/>
                  <a:gd name="T15" fmla="*/ 22 h 132"/>
                  <a:gd name="T16" fmla="*/ 30 w 249"/>
                  <a:gd name="T17" fmla="*/ 22 h 132"/>
                  <a:gd name="T18" fmla="*/ 36 w 249"/>
                  <a:gd name="T19" fmla="*/ 21 h 132"/>
                  <a:gd name="T20" fmla="*/ 42 w 249"/>
                  <a:gd name="T21" fmla="*/ 19 h 132"/>
                  <a:gd name="T22" fmla="*/ 46 w 249"/>
                  <a:gd name="T23" fmla="*/ 15 h 132"/>
                  <a:gd name="T24" fmla="*/ 49 w 249"/>
                  <a:gd name="T25" fmla="*/ 13 h 132"/>
                  <a:gd name="T26" fmla="*/ 49 w 249"/>
                  <a:gd name="T27" fmla="*/ 12 h 132"/>
                  <a:gd name="T28" fmla="*/ 50 w 249"/>
                  <a:gd name="T29" fmla="*/ 11 h 132"/>
                  <a:gd name="T30" fmla="*/ 50 w 249"/>
                  <a:gd name="T31" fmla="*/ 10 h 132"/>
                  <a:gd name="T32" fmla="*/ 48 w 249"/>
                  <a:gd name="T33" fmla="*/ 11 h 132"/>
                  <a:gd name="T34" fmla="*/ 43 w 249"/>
                  <a:gd name="T35" fmla="*/ 16 h 132"/>
                  <a:gd name="T36" fmla="*/ 37 w 249"/>
                  <a:gd name="T37" fmla="*/ 19 h 132"/>
                  <a:gd name="T38" fmla="*/ 32 w 249"/>
                  <a:gd name="T39" fmla="*/ 20 h 132"/>
                  <a:gd name="T40" fmla="*/ 29 w 249"/>
                  <a:gd name="T41" fmla="*/ 20 h 132"/>
                  <a:gd name="T42" fmla="*/ 25 w 249"/>
                  <a:gd name="T43" fmla="*/ 20 h 132"/>
                  <a:gd name="T44" fmla="*/ 20 w 249"/>
                  <a:gd name="T45" fmla="*/ 19 h 132"/>
                  <a:gd name="T46" fmla="*/ 16 w 249"/>
                  <a:gd name="T47" fmla="*/ 18 h 132"/>
                  <a:gd name="T48" fmla="*/ 12 w 249"/>
                  <a:gd name="T49" fmla="*/ 16 h 132"/>
                  <a:gd name="T50" fmla="*/ 8 w 249"/>
                  <a:gd name="T51" fmla="*/ 13 h 132"/>
                  <a:gd name="T52" fmla="*/ 5 w 249"/>
                  <a:gd name="T53" fmla="*/ 10 h 132"/>
                  <a:gd name="T54" fmla="*/ 3 w 249"/>
                  <a:gd name="T55" fmla="*/ 6 h 132"/>
                  <a:gd name="T56" fmla="*/ 1 w 249"/>
                  <a:gd name="T57" fmla="*/ 2 h 132"/>
                  <a:gd name="T58" fmla="*/ 0 w 249"/>
                  <a:gd name="T59" fmla="*/ 1 h 132"/>
                  <a:gd name="T60" fmla="*/ 0 w 249"/>
                  <a:gd name="T61" fmla="*/ 2 h 132"/>
                  <a:gd name="T62" fmla="*/ 0 w 249"/>
                  <a:gd name="T63" fmla="*/ 3 h 132"/>
                  <a:gd name="T64" fmla="*/ 0 w 249"/>
                  <a:gd name="T65" fmla="*/ 4 h 13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9"/>
                  <a:gd name="T100" fmla="*/ 0 h 132"/>
                  <a:gd name="T101" fmla="*/ 249 w 249"/>
                  <a:gd name="T102" fmla="*/ 132 h 13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9" h="132">
                    <a:moveTo>
                      <a:pt x="0" y="29"/>
                    </a:moveTo>
                    <a:lnTo>
                      <a:pt x="5" y="40"/>
                    </a:lnTo>
                    <a:lnTo>
                      <a:pt x="10" y="51"/>
                    </a:lnTo>
                    <a:lnTo>
                      <a:pt x="16" y="61"/>
                    </a:lnTo>
                    <a:lnTo>
                      <a:pt x="23" y="71"/>
                    </a:lnTo>
                    <a:lnTo>
                      <a:pt x="30" y="79"/>
                    </a:lnTo>
                    <a:lnTo>
                      <a:pt x="37" y="89"/>
                    </a:lnTo>
                    <a:lnTo>
                      <a:pt x="45" y="96"/>
                    </a:lnTo>
                    <a:lnTo>
                      <a:pt x="54" y="103"/>
                    </a:lnTo>
                    <a:lnTo>
                      <a:pt x="63" y="111"/>
                    </a:lnTo>
                    <a:lnTo>
                      <a:pt x="72" y="117"/>
                    </a:lnTo>
                    <a:lnTo>
                      <a:pt x="82" y="121"/>
                    </a:lnTo>
                    <a:lnTo>
                      <a:pt x="92" y="125"/>
                    </a:lnTo>
                    <a:lnTo>
                      <a:pt x="102" y="129"/>
                    </a:lnTo>
                    <a:lnTo>
                      <a:pt x="114" y="131"/>
                    </a:lnTo>
                    <a:lnTo>
                      <a:pt x="125" y="132"/>
                    </a:lnTo>
                    <a:lnTo>
                      <a:pt x="136" y="132"/>
                    </a:lnTo>
                    <a:lnTo>
                      <a:pt x="151" y="132"/>
                    </a:lnTo>
                    <a:lnTo>
                      <a:pt x="166" y="129"/>
                    </a:lnTo>
                    <a:lnTo>
                      <a:pt x="180" y="125"/>
                    </a:lnTo>
                    <a:lnTo>
                      <a:pt x="194" y="119"/>
                    </a:lnTo>
                    <a:lnTo>
                      <a:pt x="207" y="112"/>
                    </a:lnTo>
                    <a:lnTo>
                      <a:pt x="219" y="102"/>
                    </a:lnTo>
                    <a:lnTo>
                      <a:pt x="230" y="93"/>
                    </a:lnTo>
                    <a:lnTo>
                      <a:pt x="242" y="81"/>
                    </a:lnTo>
                    <a:lnTo>
                      <a:pt x="243" y="77"/>
                    </a:lnTo>
                    <a:lnTo>
                      <a:pt x="244" y="75"/>
                    </a:lnTo>
                    <a:lnTo>
                      <a:pt x="245" y="71"/>
                    </a:lnTo>
                    <a:lnTo>
                      <a:pt x="246" y="67"/>
                    </a:lnTo>
                    <a:lnTo>
                      <a:pt x="247" y="64"/>
                    </a:lnTo>
                    <a:lnTo>
                      <a:pt x="248" y="60"/>
                    </a:lnTo>
                    <a:lnTo>
                      <a:pt x="249" y="58"/>
                    </a:lnTo>
                    <a:lnTo>
                      <a:pt x="249" y="54"/>
                    </a:lnTo>
                    <a:lnTo>
                      <a:pt x="239" y="69"/>
                    </a:lnTo>
                    <a:lnTo>
                      <a:pt x="227" y="82"/>
                    </a:lnTo>
                    <a:lnTo>
                      <a:pt x="214" y="94"/>
                    </a:lnTo>
                    <a:lnTo>
                      <a:pt x="200" y="103"/>
                    </a:lnTo>
                    <a:lnTo>
                      <a:pt x="185" y="112"/>
                    </a:lnTo>
                    <a:lnTo>
                      <a:pt x="169" y="117"/>
                    </a:lnTo>
                    <a:lnTo>
                      <a:pt x="161" y="119"/>
                    </a:lnTo>
                    <a:lnTo>
                      <a:pt x="153" y="120"/>
                    </a:lnTo>
                    <a:lnTo>
                      <a:pt x="145" y="121"/>
                    </a:lnTo>
                    <a:lnTo>
                      <a:pt x="136" y="121"/>
                    </a:lnTo>
                    <a:lnTo>
                      <a:pt x="124" y="121"/>
                    </a:lnTo>
                    <a:lnTo>
                      <a:pt x="113" y="120"/>
                    </a:lnTo>
                    <a:lnTo>
                      <a:pt x="100" y="117"/>
                    </a:lnTo>
                    <a:lnTo>
                      <a:pt x="90" y="113"/>
                    </a:lnTo>
                    <a:lnTo>
                      <a:pt x="79" y="108"/>
                    </a:lnTo>
                    <a:lnTo>
                      <a:pt x="69" y="102"/>
                    </a:lnTo>
                    <a:lnTo>
                      <a:pt x="59" y="95"/>
                    </a:lnTo>
                    <a:lnTo>
                      <a:pt x="50" y="88"/>
                    </a:lnTo>
                    <a:lnTo>
                      <a:pt x="42" y="79"/>
                    </a:lnTo>
                    <a:lnTo>
                      <a:pt x="34" y="70"/>
                    </a:lnTo>
                    <a:lnTo>
                      <a:pt x="27" y="60"/>
                    </a:lnTo>
                    <a:lnTo>
                      <a:pt x="20" y="49"/>
                    </a:lnTo>
                    <a:lnTo>
                      <a:pt x="14" y="37"/>
                    </a:lnTo>
                    <a:lnTo>
                      <a:pt x="9" y="26"/>
                    </a:lnTo>
                    <a:lnTo>
                      <a:pt x="5" y="14"/>
                    </a:lnTo>
                    <a:lnTo>
                      <a:pt x="1" y="0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B6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19" name="Freeform 405"/>
              <p:cNvSpPr>
                <a:spLocks/>
              </p:cNvSpPr>
              <p:nvPr/>
            </p:nvSpPr>
            <p:spPr bwMode="auto">
              <a:xfrm>
                <a:off x="1134" y="2665"/>
                <a:ext cx="51" cy="23"/>
              </a:xfrm>
              <a:custGeom>
                <a:avLst/>
                <a:gdLst>
                  <a:gd name="T0" fmla="*/ 1 w 251"/>
                  <a:gd name="T1" fmla="*/ 7 h 140"/>
                  <a:gd name="T2" fmla="*/ 3 w 251"/>
                  <a:gd name="T3" fmla="*/ 10 h 140"/>
                  <a:gd name="T4" fmla="*/ 6 w 251"/>
                  <a:gd name="T5" fmla="*/ 14 h 140"/>
                  <a:gd name="T6" fmla="*/ 9 w 251"/>
                  <a:gd name="T7" fmla="*/ 17 h 140"/>
                  <a:gd name="T8" fmla="*/ 12 w 251"/>
                  <a:gd name="T9" fmla="*/ 19 h 140"/>
                  <a:gd name="T10" fmla="*/ 16 w 251"/>
                  <a:gd name="T11" fmla="*/ 21 h 140"/>
                  <a:gd name="T12" fmla="*/ 21 w 251"/>
                  <a:gd name="T13" fmla="*/ 22 h 140"/>
                  <a:gd name="T14" fmla="*/ 25 w 251"/>
                  <a:gd name="T15" fmla="*/ 23 h 140"/>
                  <a:gd name="T16" fmla="*/ 31 w 251"/>
                  <a:gd name="T17" fmla="*/ 23 h 140"/>
                  <a:gd name="T18" fmla="*/ 37 w 251"/>
                  <a:gd name="T19" fmla="*/ 22 h 140"/>
                  <a:gd name="T20" fmla="*/ 43 w 251"/>
                  <a:gd name="T21" fmla="*/ 19 h 140"/>
                  <a:gd name="T22" fmla="*/ 48 w 251"/>
                  <a:gd name="T23" fmla="*/ 15 h 140"/>
                  <a:gd name="T24" fmla="*/ 50 w 251"/>
                  <a:gd name="T25" fmla="*/ 13 h 140"/>
                  <a:gd name="T26" fmla="*/ 51 w 251"/>
                  <a:gd name="T27" fmla="*/ 12 h 140"/>
                  <a:gd name="T28" fmla="*/ 51 w 251"/>
                  <a:gd name="T29" fmla="*/ 11 h 140"/>
                  <a:gd name="T30" fmla="*/ 51 w 251"/>
                  <a:gd name="T31" fmla="*/ 10 h 140"/>
                  <a:gd name="T32" fmla="*/ 50 w 251"/>
                  <a:gd name="T33" fmla="*/ 10 h 140"/>
                  <a:gd name="T34" fmla="*/ 48 w 251"/>
                  <a:gd name="T35" fmla="*/ 13 h 140"/>
                  <a:gd name="T36" fmla="*/ 45 w 251"/>
                  <a:gd name="T37" fmla="*/ 15 h 140"/>
                  <a:gd name="T38" fmla="*/ 42 w 251"/>
                  <a:gd name="T39" fmla="*/ 17 h 140"/>
                  <a:gd name="T40" fmla="*/ 40 w 251"/>
                  <a:gd name="T41" fmla="*/ 19 h 140"/>
                  <a:gd name="T42" fmla="*/ 36 w 251"/>
                  <a:gd name="T43" fmla="*/ 20 h 140"/>
                  <a:gd name="T44" fmla="*/ 33 w 251"/>
                  <a:gd name="T45" fmla="*/ 21 h 140"/>
                  <a:gd name="T46" fmla="*/ 29 w 251"/>
                  <a:gd name="T47" fmla="*/ 21 h 140"/>
                  <a:gd name="T48" fmla="*/ 25 w 251"/>
                  <a:gd name="T49" fmla="*/ 21 h 140"/>
                  <a:gd name="T50" fmla="*/ 20 w 251"/>
                  <a:gd name="T51" fmla="*/ 20 h 140"/>
                  <a:gd name="T52" fmla="*/ 16 w 251"/>
                  <a:gd name="T53" fmla="*/ 19 h 140"/>
                  <a:gd name="T54" fmla="*/ 12 w 251"/>
                  <a:gd name="T55" fmla="*/ 17 h 140"/>
                  <a:gd name="T56" fmla="*/ 8 w 251"/>
                  <a:gd name="T57" fmla="*/ 14 h 140"/>
                  <a:gd name="T58" fmla="*/ 5 w 251"/>
                  <a:gd name="T59" fmla="*/ 10 h 140"/>
                  <a:gd name="T60" fmla="*/ 3 w 251"/>
                  <a:gd name="T61" fmla="*/ 7 h 140"/>
                  <a:gd name="T62" fmla="*/ 1 w 251"/>
                  <a:gd name="T63" fmla="*/ 2 h 140"/>
                  <a:gd name="T64" fmla="*/ 0 w 251"/>
                  <a:gd name="T65" fmla="*/ 1 h 140"/>
                  <a:gd name="T66" fmla="*/ 0 w 251"/>
                  <a:gd name="T67" fmla="*/ 2 h 140"/>
                  <a:gd name="T68" fmla="*/ 0 w 251"/>
                  <a:gd name="T69" fmla="*/ 3 h 140"/>
                  <a:gd name="T70" fmla="*/ 0 w 251"/>
                  <a:gd name="T71" fmla="*/ 4 h 1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51"/>
                  <a:gd name="T109" fmla="*/ 0 h 140"/>
                  <a:gd name="T110" fmla="*/ 251 w 251"/>
                  <a:gd name="T111" fmla="*/ 140 h 1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51" h="140">
                    <a:moveTo>
                      <a:pt x="0" y="28"/>
                    </a:moveTo>
                    <a:lnTo>
                      <a:pt x="4" y="40"/>
                    </a:lnTo>
                    <a:lnTo>
                      <a:pt x="9" y="50"/>
                    </a:lnTo>
                    <a:lnTo>
                      <a:pt x="15" y="62"/>
                    </a:lnTo>
                    <a:lnTo>
                      <a:pt x="21" y="73"/>
                    </a:lnTo>
                    <a:lnTo>
                      <a:pt x="28" y="83"/>
                    </a:lnTo>
                    <a:lnTo>
                      <a:pt x="35" y="92"/>
                    </a:lnTo>
                    <a:lnTo>
                      <a:pt x="43" y="101"/>
                    </a:lnTo>
                    <a:lnTo>
                      <a:pt x="52" y="108"/>
                    </a:lnTo>
                    <a:lnTo>
                      <a:pt x="61" y="115"/>
                    </a:lnTo>
                    <a:lnTo>
                      <a:pt x="70" y="122"/>
                    </a:lnTo>
                    <a:lnTo>
                      <a:pt x="80" y="127"/>
                    </a:lnTo>
                    <a:lnTo>
                      <a:pt x="91" y="132"/>
                    </a:lnTo>
                    <a:lnTo>
                      <a:pt x="101" y="136"/>
                    </a:lnTo>
                    <a:lnTo>
                      <a:pt x="113" y="138"/>
                    </a:lnTo>
                    <a:lnTo>
                      <a:pt x="125" y="140"/>
                    </a:lnTo>
                    <a:lnTo>
                      <a:pt x="136" y="140"/>
                    </a:lnTo>
                    <a:lnTo>
                      <a:pt x="152" y="139"/>
                    </a:lnTo>
                    <a:lnTo>
                      <a:pt x="168" y="136"/>
                    </a:lnTo>
                    <a:lnTo>
                      <a:pt x="183" y="131"/>
                    </a:lnTo>
                    <a:lnTo>
                      <a:pt x="197" y="124"/>
                    </a:lnTo>
                    <a:lnTo>
                      <a:pt x="211" y="115"/>
                    </a:lnTo>
                    <a:lnTo>
                      <a:pt x="223" y="106"/>
                    </a:lnTo>
                    <a:lnTo>
                      <a:pt x="236" y="94"/>
                    </a:lnTo>
                    <a:lnTo>
                      <a:pt x="246" y="80"/>
                    </a:lnTo>
                    <a:lnTo>
                      <a:pt x="247" y="77"/>
                    </a:lnTo>
                    <a:lnTo>
                      <a:pt x="248" y="73"/>
                    </a:lnTo>
                    <a:lnTo>
                      <a:pt x="249" y="71"/>
                    </a:lnTo>
                    <a:lnTo>
                      <a:pt x="249" y="67"/>
                    </a:lnTo>
                    <a:lnTo>
                      <a:pt x="250" y="64"/>
                    </a:lnTo>
                    <a:lnTo>
                      <a:pt x="250" y="61"/>
                    </a:lnTo>
                    <a:lnTo>
                      <a:pt x="251" y="58"/>
                    </a:lnTo>
                    <a:lnTo>
                      <a:pt x="251" y="54"/>
                    </a:lnTo>
                    <a:lnTo>
                      <a:pt x="247" y="62"/>
                    </a:lnTo>
                    <a:lnTo>
                      <a:pt x="241" y="71"/>
                    </a:lnTo>
                    <a:lnTo>
                      <a:pt x="236" y="78"/>
                    </a:lnTo>
                    <a:lnTo>
                      <a:pt x="229" y="85"/>
                    </a:lnTo>
                    <a:lnTo>
                      <a:pt x="223" y="91"/>
                    </a:lnTo>
                    <a:lnTo>
                      <a:pt x="216" y="98"/>
                    </a:lnTo>
                    <a:lnTo>
                      <a:pt x="209" y="103"/>
                    </a:lnTo>
                    <a:lnTo>
                      <a:pt x="202" y="109"/>
                    </a:lnTo>
                    <a:lnTo>
                      <a:pt x="195" y="114"/>
                    </a:lnTo>
                    <a:lnTo>
                      <a:pt x="187" y="118"/>
                    </a:lnTo>
                    <a:lnTo>
                      <a:pt x="179" y="121"/>
                    </a:lnTo>
                    <a:lnTo>
                      <a:pt x="171" y="124"/>
                    </a:lnTo>
                    <a:lnTo>
                      <a:pt x="162" y="126"/>
                    </a:lnTo>
                    <a:lnTo>
                      <a:pt x="154" y="128"/>
                    </a:lnTo>
                    <a:lnTo>
                      <a:pt x="145" y="130"/>
                    </a:lnTo>
                    <a:lnTo>
                      <a:pt x="136" y="130"/>
                    </a:lnTo>
                    <a:lnTo>
                      <a:pt x="124" y="128"/>
                    </a:lnTo>
                    <a:lnTo>
                      <a:pt x="112" y="127"/>
                    </a:lnTo>
                    <a:lnTo>
                      <a:pt x="100" y="124"/>
                    </a:lnTo>
                    <a:lnTo>
                      <a:pt x="89" y="120"/>
                    </a:lnTo>
                    <a:lnTo>
                      <a:pt x="78" y="114"/>
                    </a:lnTo>
                    <a:lnTo>
                      <a:pt x="68" y="108"/>
                    </a:lnTo>
                    <a:lnTo>
                      <a:pt x="58" y="101"/>
                    </a:lnTo>
                    <a:lnTo>
                      <a:pt x="49" y="92"/>
                    </a:lnTo>
                    <a:lnTo>
                      <a:pt x="41" y="84"/>
                    </a:lnTo>
                    <a:lnTo>
                      <a:pt x="33" y="73"/>
                    </a:lnTo>
                    <a:lnTo>
                      <a:pt x="26" y="62"/>
                    </a:lnTo>
                    <a:lnTo>
                      <a:pt x="20" y="52"/>
                    </a:lnTo>
                    <a:lnTo>
                      <a:pt x="14" y="40"/>
                    </a:lnTo>
                    <a:lnTo>
                      <a:pt x="10" y="27"/>
                    </a:lnTo>
                    <a:lnTo>
                      <a:pt x="6" y="15"/>
                    </a:lnTo>
                    <a:lnTo>
                      <a:pt x="3" y="0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B89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20" name="Freeform 406"/>
              <p:cNvSpPr>
                <a:spLocks/>
              </p:cNvSpPr>
              <p:nvPr/>
            </p:nvSpPr>
            <p:spPr bwMode="auto">
              <a:xfrm>
                <a:off x="1135" y="2663"/>
                <a:ext cx="50" cy="24"/>
              </a:xfrm>
              <a:custGeom>
                <a:avLst/>
                <a:gdLst>
                  <a:gd name="T0" fmla="*/ 1 w 251"/>
                  <a:gd name="T1" fmla="*/ 6 h 146"/>
                  <a:gd name="T2" fmla="*/ 3 w 251"/>
                  <a:gd name="T3" fmla="*/ 10 h 146"/>
                  <a:gd name="T4" fmla="*/ 5 w 251"/>
                  <a:gd name="T5" fmla="*/ 14 h 146"/>
                  <a:gd name="T6" fmla="*/ 8 w 251"/>
                  <a:gd name="T7" fmla="*/ 17 h 146"/>
                  <a:gd name="T8" fmla="*/ 12 w 251"/>
                  <a:gd name="T9" fmla="*/ 20 h 146"/>
                  <a:gd name="T10" fmla="*/ 16 w 251"/>
                  <a:gd name="T11" fmla="*/ 22 h 146"/>
                  <a:gd name="T12" fmla="*/ 20 w 251"/>
                  <a:gd name="T13" fmla="*/ 23 h 146"/>
                  <a:gd name="T14" fmla="*/ 25 w 251"/>
                  <a:gd name="T15" fmla="*/ 24 h 146"/>
                  <a:gd name="T16" fmla="*/ 29 w 251"/>
                  <a:gd name="T17" fmla="*/ 24 h 146"/>
                  <a:gd name="T18" fmla="*/ 32 w 251"/>
                  <a:gd name="T19" fmla="*/ 24 h 146"/>
                  <a:gd name="T20" fmla="*/ 37 w 251"/>
                  <a:gd name="T21" fmla="*/ 23 h 146"/>
                  <a:gd name="T22" fmla="*/ 42 w 251"/>
                  <a:gd name="T23" fmla="*/ 20 h 146"/>
                  <a:gd name="T24" fmla="*/ 47 w 251"/>
                  <a:gd name="T25" fmla="*/ 15 h 146"/>
                  <a:gd name="T26" fmla="*/ 50 w 251"/>
                  <a:gd name="T27" fmla="*/ 12 h 146"/>
                  <a:gd name="T28" fmla="*/ 50 w 251"/>
                  <a:gd name="T29" fmla="*/ 12 h 146"/>
                  <a:gd name="T30" fmla="*/ 50 w 251"/>
                  <a:gd name="T31" fmla="*/ 10 h 146"/>
                  <a:gd name="T32" fmla="*/ 50 w 251"/>
                  <a:gd name="T33" fmla="*/ 9 h 146"/>
                  <a:gd name="T34" fmla="*/ 49 w 251"/>
                  <a:gd name="T35" fmla="*/ 10 h 146"/>
                  <a:gd name="T36" fmla="*/ 47 w 251"/>
                  <a:gd name="T37" fmla="*/ 13 h 146"/>
                  <a:gd name="T38" fmla="*/ 45 w 251"/>
                  <a:gd name="T39" fmla="*/ 16 h 146"/>
                  <a:gd name="T40" fmla="*/ 42 w 251"/>
                  <a:gd name="T41" fmla="*/ 18 h 146"/>
                  <a:gd name="T42" fmla="*/ 39 w 251"/>
                  <a:gd name="T43" fmla="*/ 20 h 146"/>
                  <a:gd name="T44" fmla="*/ 36 w 251"/>
                  <a:gd name="T45" fmla="*/ 21 h 146"/>
                  <a:gd name="T46" fmla="*/ 32 w 251"/>
                  <a:gd name="T47" fmla="*/ 22 h 146"/>
                  <a:gd name="T48" fmla="*/ 29 w 251"/>
                  <a:gd name="T49" fmla="*/ 22 h 146"/>
                  <a:gd name="T50" fmla="*/ 25 w 251"/>
                  <a:gd name="T51" fmla="*/ 22 h 146"/>
                  <a:gd name="T52" fmla="*/ 20 w 251"/>
                  <a:gd name="T53" fmla="*/ 21 h 146"/>
                  <a:gd name="T54" fmla="*/ 15 w 251"/>
                  <a:gd name="T55" fmla="*/ 20 h 146"/>
                  <a:gd name="T56" fmla="*/ 11 w 251"/>
                  <a:gd name="T57" fmla="*/ 17 h 146"/>
                  <a:gd name="T58" fmla="*/ 8 w 251"/>
                  <a:gd name="T59" fmla="*/ 14 h 146"/>
                  <a:gd name="T60" fmla="*/ 5 w 251"/>
                  <a:gd name="T61" fmla="*/ 11 h 146"/>
                  <a:gd name="T62" fmla="*/ 3 w 251"/>
                  <a:gd name="T63" fmla="*/ 7 h 146"/>
                  <a:gd name="T64" fmla="*/ 1 w 251"/>
                  <a:gd name="T65" fmla="*/ 2 h 146"/>
                  <a:gd name="T66" fmla="*/ 1 w 251"/>
                  <a:gd name="T67" fmla="*/ 0 h 146"/>
                  <a:gd name="T68" fmla="*/ 1 w 251"/>
                  <a:gd name="T69" fmla="*/ 2 h 146"/>
                  <a:gd name="T70" fmla="*/ 0 w 251"/>
                  <a:gd name="T71" fmla="*/ 3 h 146"/>
                  <a:gd name="T72" fmla="*/ 0 w 251"/>
                  <a:gd name="T73" fmla="*/ 4 h 1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51"/>
                  <a:gd name="T112" fmla="*/ 0 h 146"/>
                  <a:gd name="T113" fmla="*/ 251 w 251"/>
                  <a:gd name="T114" fmla="*/ 146 h 14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51" h="146">
                    <a:moveTo>
                      <a:pt x="0" y="25"/>
                    </a:moveTo>
                    <a:lnTo>
                      <a:pt x="4" y="39"/>
                    </a:lnTo>
                    <a:lnTo>
                      <a:pt x="8" y="51"/>
                    </a:lnTo>
                    <a:lnTo>
                      <a:pt x="13" y="62"/>
                    </a:lnTo>
                    <a:lnTo>
                      <a:pt x="19" y="74"/>
                    </a:lnTo>
                    <a:lnTo>
                      <a:pt x="26" y="85"/>
                    </a:lnTo>
                    <a:lnTo>
                      <a:pt x="33" y="95"/>
                    </a:lnTo>
                    <a:lnTo>
                      <a:pt x="41" y="104"/>
                    </a:lnTo>
                    <a:lnTo>
                      <a:pt x="49" y="113"/>
                    </a:lnTo>
                    <a:lnTo>
                      <a:pt x="58" y="120"/>
                    </a:lnTo>
                    <a:lnTo>
                      <a:pt x="68" y="127"/>
                    </a:lnTo>
                    <a:lnTo>
                      <a:pt x="78" y="133"/>
                    </a:lnTo>
                    <a:lnTo>
                      <a:pt x="89" y="138"/>
                    </a:lnTo>
                    <a:lnTo>
                      <a:pt x="99" y="142"/>
                    </a:lnTo>
                    <a:lnTo>
                      <a:pt x="112" y="145"/>
                    </a:lnTo>
                    <a:lnTo>
                      <a:pt x="123" y="146"/>
                    </a:lnTo>
                    <a:lnTo>
                      <a:pt x="135" y="146"/>
                    </a:lnTo>
                    <a:lnTo>
                      <a:pt x="144" y="146"/>
                    </a:lnTo>
                    <a:lnTo>
                      <a:pt x="152" y="145"/>
                    </a:lnTo>
                    <a:lnTo>
                      <a:pt x="160" y="144"/>
                    </a:lnTo>
                    <a:lnTo>
                      <a:pt x="168" y="142"/>
                    </a:lnTo>
                    <a:lnTo>
                      <a:pt x="184" y="137"/>
                    </a:lnTo>
                    <a:lnTo>
                      <a:pt x="199" y="128"/>
                    </a:lnTo>
                    <a:lnTo>
                      <a:pt x="213" y="119"/>
                    </a:lnTo>
                    <a:lnTo>
                      <a:pt x="226" y="107"/>
                    </a:lnTo>
                    <a:lnTo>
                      <a:pt x="238" y="94"/>
                    </a:lnTo>
                    <a:lnTo>
                      <a:pt x="248" y="79"/>
                    </a:lnTo>
                    <a:lnTo>
                      <a:pt x="249" y="76"/>
                    </a:lnTo>
                    <a:lnTo>
                      <a:pt x="249" y="72"/>
                    </a:lnTo>
                    <a:lnTo>
                      <a:pt x="250" y="70"/>
                    </a:lnTo>
                    <a:lnTo>
                      <a:pt x="250" y="66"/>
                    </a:lnTo>
                    <a:lnTo>
                      <a:pt x="251" y="62"/>
                    </a:lnTo>
                    <a:lnTo>
                      <a:pt x="251" y="60"/>
                    </a:lnTo>
                    <a:lnTo>
                      <a:pt x="251" y="57"/>
                    </a:lnTo>
                    <a:lnTo>
                      <a:pt x="251" y="53"/>
                    </a:lnTo>
                    <a:lnTo>
                      <a:pt x="247" y="62"/>
                    </a:lnTo>
                    <a:lnTo>
                      <a:pt x="242" y="71"/>
                    </a:lnTo>
                    <a:lnTo>
                      <a:pt x="237" y="79"/>
                    </a:lnTo>
                    <a:lnTo>
                      <a:pt x="231" y="86"/>
                    </a:lnTo>
                    <a:lnTo>
                      <a:pt x="224" y="95"/>
                    </a:lnTo>
                    <a:lnTo>
                      <a:pt x="217" y="101"/>
                    </a:lnTo>
                    <a:lnTo>
                      <a:pt x="210" y="108"/>
                    </a:lnTo>
                    <a:lnTo>
                      <a:pt x="203" y="113"/>
                    </a:lnTo>
                    <a:lnTo>
                      <a:pt x="196" y="119"/>
                    </a:lnTo>
                    <a:lnTo>
                      <a:pt x="188" y="122"/>
                    </a:lnTo>
                    <a:lnTo>
                      <a:pt x="179" y="127"/>
                    </a:lnTo>
                    <a:lnTo>
                      <a:pt x="171" y="130"/>
                    </a:lnTo>
                    <a:lnTo>
                      <a:pt x="162" y="133"/>
                    </a:lnTo>
                    <a:lnTo>
                      <a:pt x="153" y="134"/>
                    </a:lnTo>
                    <a:lnTo>
                      <a:pt x="144" y="136"/>
                    </a:lnTo>
                    <a:lnTo>
                      <a:pt x="135" y="136"/>
                    </a:lnTo>
                    <a:lnTo>
                      <a:pt x="123" y="136"/>
                    </a:lnTo>
                    <a:lnTo>
                      <a:pt x="111" y="133"/>
                    </a:lnTo>
                    <a:lnTo>
                      <a:pt x="98" y="130"/>
                    </a:lnTo>
                    <a:lnTo>
                      <a:pt x="87" y="126"/>
                    </a:lnTo>
                    <a:lnTo>
                      <a:pt x="76" y="120"/>
                    </a:lnTo>
                    <a:lnTo>
                      <a:pt x="66" y="113"/>
                    </a:lnTo>
                    <a:lnTo>
                      <a:pt x="57" y="106"/>
                    </a:lnTo>
                    <a:lnTo>
                      <a:pt x="48" y="97"/>
                    </a:lnTo>
                    <a:lnTo>
                      <a:pt x="39" y="88"/>
                    </a:lnTo>
                    <a:lnTo>
                      <a:pt x="32" y="77"/>
                    </a:lnTo>
                    <a:lnTo>
                      <a:pt x="25" y="66"/>
                    </a:lnTo>
                    <a:lnTo>
                      <a:pt x="19" y="54"/>
                    </a:lnTo>
                    <a:lnTo>
                      <a:pt x="14" y="41"/>
                    </a:lnTo>
                    <a:lnTo>
                      <a:pt x="10" y="28"/>
                    </a:lnTo>
                    <a:lnTo>
                      <a:pt x="7" y="15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3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6"/>
                    </a:lnTo>
                    <a:lnTo>
                      <a:pt x="1" y="19"/>
                    </a:lnTo>
                    <a:lnTo>
                      <a:pt x="0" y="2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3BA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21" name="Freeform 407"/>
              <p:cNvSpPr>
                <a:spLocks/>
              </p:cNvSpPr>
              <p:nvPr/>
            </p:nvSpPr>
            <p:spPr bwMode="auto">
              <a:xfrm>
                <a:off x="1135" y="2661"/>
                <a:ext cx="50" cy="25"/>
              </a:xfrm>
              <a:custGeom>
                <a:avLst/>
                <a:gdLst>
                  <a:gd name="T0" fmla="*/ 1 w 249"/>
                  <a:gd name="T1" fmla="*/ 6 h 154"/>
                  <a:gd name="T2" fmla="*/ 2 w 249"/>
                  <a:gd name="T3" fmla="*/ 10 h 154"/>
                  <a:gd name="T4" fmla="*/ 5 w 249"/>
                  <a:gd name="T5" fmla="*/ 14 h 154"/>
                  <a:gd name="T6" fmla="*/ 8 w 249"/>
                  <a:gd name="T7" fmla="*/ 18 h 154"/>
                  <a:gd name="T8" fmla="*/ 11 w 249"/>
                  <a:gd name="T9" fmla="*/ 20 h 154"/>
                  <a:gd name="T10" fmla="*/ 15 w 249"/>
                  <a:gd name="T11" fmla="*/ 22 h 154"/>
                  <a:gd name="T12" fmla="*/ 19 w 249"/>
                  <a:gd name="T13" fmla="*/ 24 h 154"/>
                  <a:gd name="T14" fmla="*/ 24 w 249"/>
                  <a:gd name="T15" fmla="*/ 25 h 154"/>
                  <a:gd name="T16" fmla="*/ 29 w 249"/>
                  <a:gd name="T17" fmla="*/ 25 h 154"/>
                  <a:gd name="T18" fmla="*/ 32 w 249"/>
                  <a:gd name="T19" fmla="*/ 24 h 154"/>
                  <a:gd name="T20" fmla="*/ 35 w 249"/>
                  <a:gd name="T21" fmla="*/ 24 h 154"/>
                  <a:gd name="T22" fmla="*/ 39 w 249"/>
                  <a:gd name="T23" fmla="*/ 22 h 154"/>
                  <a:gd name="T24" fmla="*/ 41 w 249"/>
                  <a:gd name="T25" fmla="*/ 21 h 154"/>
                  <a:gd name="T26" fmla="*/ 44 w 249"/>
                  <a:gd name="T27" fmla="*/ 19 h 154"/>
                  <a:gd name="T28" fmla="*/ 47 w 249"/>
                  <a:gd name="T29" fmla="*/ 17 h 154"/>
                  <a:gd name="T30" fmla="*/ 49 w 249"/>
                  <a:gd name="T31" fmla="*/ 14 h 154"/>
                  <a:gd name="T32" fmla="*/ 50 w 249"/>
                  <a:gd name="T33" fmla="*/ 12 h 154"/>
                  <a:gd name="T34" fmla="*/ 50 w 249"/>
                  <a:gd name="T35" fmla="*/ 11 h 154"/>
                  <a:gd name="T36" fmla="*/ 50 w 249"/>
                  <a:gd name="T37" fmla="*/ 10 h 154"/>
                  <a:gd name="T38" fmla="*/ 50 w 249"/>
                  <a:gd name="T39" fmla="*/ 9 h 154"/>
                  <a:gd name="T40" fmla="*/ 49 w 249"/>
                  <a:gd name="T41" fmla="*/ 10 h 154"/>
                  <a:gd name="T42" fmla="*/ 47 w 249"/>
                  <a:gd name="T43" fmla="*/ 13 h 154"/>
                  <a:gd name="T44" fmla="*/ 45 w 249"/>
                  <a:gd name="T45" fmla="*/ 16 h 154"/>
                  <a:gd name="T46" fmla="*/ 42 w 249"/>
                  <a:gd name="T47" fmla="*/ 18 h 154"/>
                  <a:gd name="T48" fmla="*/ 39 w 249"/>
                  <a:gd name="T49" fmla="*/ 20 h 154"/>
                  <a:gd name="T50" fmla="*/ 36 w 249"/>
                  <a:gd name="T51" fmla="*/ 22 h 154"/>
                  <a:gd name="T52" fmla="*/ 32 w 249"/>
                  <a:gd name="T53" fmla="*/ 23 h 154"/>
                  <a:gd name="T54" fmla="*/ 29 w 249"/>
                  <a:gd name="T55" fmla="*/ 23 h 154"/>
                  <a:gd name="T56" fmla="*/ 24 w 249"/>
                  <a:gd name="T57" fmla="*/ 23 h 154"/>
                  <a:gd name="T58" fmla="*/ 19 w 249"/>
                  <a:gd name="T59" fmla="*/ 22 h 154"/>
                  <a:gd name="T60" fmla="*/ 15 w 249"/>
                  <a:gd name="T61" fmla="*/ 20 h 154"/>
                  <a:gd name="T62" fmla="*/ 11 w 249"/>
                  <a:gd name="T63" fmla="*/ 18 h 154"/>
                  <a:gd name="T64" fmla="*/ 7 w 249"/>
                  <a:gd name="T65" fmla="*/ 15 h 154"/>
                  <a:gd name="T66" fmla="*/ 5 w 249"/>
                  <a:gd name="T67" fmla="*/ 11 h 154"/>
                  <a:gd name="T68" fmla="*/ 3 w 249"/>
                  <a:gd name="T69" fmla="*/ 7 h 154"/>
                  <a:gd name="T70" fmla="*/ 2 w 249"/>
                  <a:gd name="T71" fmla="*/ 2 h 154"/>
                  <a:gd name="T72" fmla="*/ 1 w 249"/>
                  <a:gd name="T73" fmla="*/ 0 h 154"/>
                  <a:gd name="T74" fmla="*/ 1 w 249"/>
                  <a:gd name="T75" fmla="*/ 1 h 154"/>
                  <a:gd name="T76" fmla="*/ 0 w 249"/>
                  <a:gd name="T77" fmla="*/ 3 h 154"/>
                  <a:gd name="T78" fmla="*/ 0 w 249"/>
                  <a:gd name="T79" fmla="*/ 4 h 15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49"/>
                  <a:gd name="T121" fmla="*/ 0 h 154"/>
                  <a:gd name="T122" fmla="*/ 249 w 249"/>
                  <a:gd name="T123" fmla="*/ 154 h 15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49" h="154">
                    <a:moveTo>
                      <a:pt x="0" y="24"/>
                    </a:moveTo>
                    <a:lnTo>
                      <a:pt x="3" y="39"/>
                    </a:lnTo>
                    <a:lnTo>
                      <a:pt x="7" y="51"/>
                    </a:lnTo>
                    <a:lnTo>
                      <a:pt x="11" y="64"/>
                    </a:lnTo>
                    <a:lnTo>
                      <a:pt x="17" y="76"/>
                    </a:lnTo>
                    <a:lnTo>
                      <a:pt x="23" y="86"/>
                    </a:lnTo>
                    <a:lnTo>
                      <a:pt x="30" y="97"/>
                    </a:lnTo>
                    <a:lnTo>
                      <a:pt x="38" y="108"/>
                    </a:lnTo>
                    <a:lnTo>
                      <a:pt x="46" y="116"/>
                    </a:lnTo>
                    <a:lnTo>
                      <a:pt x="55" y="125"/>
                    </a:lnTo>
                    <a:lnTo>
                      <a:pt x="65" y="132"/>
                    </a:lnTo>
                    <a:lnTo>
                      <a:pt x="75" y="138"/>
                    </a:lnTo>
                    <a:lnTo>
                      <a:pt x="86" y="144"/>
                    </a:lnTo>
                    <a:lnTo>
                      <a:pt x="97" y="148"/>
                    </a:lnTo>
                    <a:lnTo>
                      <a:pt x="109" y="151"/>
                    </a:lnTo>
                    <a:lnTo>
                      <a:pt x="121" y="152"/>
                    </a:lnTo>
                    <a:lnTo>
                      <a:pt x="133" y="154"/>
                    </a:lnTo>
                    <a:lnTo>
                      <a:pt x="142" y="154"/>
                    </a:lnTo>
                    <a:lnTo>
                      <a:pt x="151" y="152"/>
                    </a:lnTo>
                    <a:lnTo>
                      <a:pt x="159" y="150"/>
                    </a:lnTo>
                    <a:lnTo>
                      <a:pt x="168" y="148"/>
                    </a:lnTo>
                    <a:lnTo>
                      <a:pt x="176" y="145"/>
                    </a:lnTo>
                    <a:lnTo>
                      <a:pt x="184" y="142"/>
                    </a:lnTo>
                    <a:lnTo>
                      <a:pt x="192" y="138"/>
                    </a:lnTo>
                    <a:lnTo>
                      <a:pt x="199" y="133"/>
                    </a:lnTo>
                    <a:lnTo>
                      <a:pt x="206" y="127"/>
                    </a:lnTo>
                    <a:lnTo>
                      <a:pt x="213" y="122"/>
                    </a:lnTo>
                    <a:lnTo>
                      <a:pt x="220" y="115"/>
                    </a:lnTo>
                    <a:lnTo>
                      <a:pt x="226" y="109"/>
                    </a:lnTo>
                    <a:lnTo>
                      <a:pt x="233" y="102"/>
                    </a:lnTo>
                    <a:lnTo>
                      <a:pt x="238" y="95"/>
                    </a:lnTo>
                    <a:lnTo>
                      <a:pt x="244" y="86"/>
                    </a:lnTo>
                    <a:lnTo>
                      <a:pt x="248" y="78"/>
                    </a:lnTo>
                    <a:lnTo>
                      <a:pt x="249" y="74"/>
                    </a:lnTo>
                    <a:lnTo>
                      <a:pt x="249" y="72"/>
                    </a:lnTo>
                    <a:lnTo>
                      <a:pt x="249" y="69"/>
                    </a:lnTo>
                    <a:lnTo>
                      <a:pt x="249" y="65"/>
                    </a:lnTo>
                    <a:lnTo>
                      <a:pt x="249" y="63"/>
                    </a:lnTo>
                    <a:lnTo>
                      <a:pt x="249" y="59"/>
                    </a:lnTo>
                    <a:lnTo>
                      <a:pt x="249" y="57"/>
                    </a:lnTo>
                    <a:lnTo>
                      <a:pt x="249" y="53"/>
                    </a:lnTo>
                    <a:lnTo>
                      <a:pt x="245" y="63"/>
                    </a:lnTo>
                    <a:lnTo>
                      <a:pt x="241" y="72"/>
                    </a:lnTo>
                    <a:lnTo>
                      <a:pt x="236" y="80"/>
                    </a:lnTo>
                    <a:lnTo>
                      <a:pt x="230" y="89"/>
                    </a:lnTo>
                    <a:lnTo>
                      <a:pt x="223" y="97"/>
                    </a:lnTo>
                    <a:lnTo>
                      <a:pt x="217" y="104"/>
                    </a:lnTo>
                    <a:lnTo>
                      <a:pt x="210" y="112"/>
                    </a:lnTo>
                    <a:lnTo>
                      <a:pt x="203" y="118"/>
                    </a:lnTo>
                    <a:lnTo>
                      <a:pt x="195" y="124"/>
                    </a:lnTo>
                    <a:lnTo>
                      <a:pt x="187" y="128"/>
                    </a:lnTo>
                    <a:lnTo>
                      <a:pt x="179" y="133"/>
                    </a:lnTo>
                    <a:lnTo>
                      <a:pt x="170" y="136"/>
                    </a:lnTo>
                    <a:lnTo>
                      <a:pt x="161" y="139"/>
                    </a:lnTo>
                    <a:lnTo>
                      <a:pt x="152" y="142"/>
                    </a:lnTo>
                    <a:lnTo>
                      <a:pt x="143" y="143"/>
                    </a:lnTo>
                    <a:lnTo>
                      <a:pt x="133" y="143"/>
                    </a:lnTo>
                    <a:lnTo>
                      <a:pt x="121" y="142"/>
                    </a:lnTo>
                    <a:lnTo>
                      <a:pt x="109" y="140"/>
                    </a:lnTo>
                    <a:lnTo>
                      <a:pt x="96" y="137"/>
                    </a:lnTo>
                    <a:lnTo>
                      <a:pt x="85" y="132"/>
                    </a:lnTo>
                    <a:lnTo>
                      <a:pt x="74" y="126"/>
                    </a:lnTo>
                    <a:lnTo>
                      <a:pt x="64" y="119"/>
                    </a:lnTo>
                    <a:lnTo>
                      <a:pt x="54" y="110"/>
                    </a:lnTo>
                    <a:lnTo>
                      <a:pt x="45" y="101"/>
                    </a:lnTo>
                    <a:lnTo>
                      <a:pt x="37" y="91"/>
                    </a:lnTo>
                    <a:lnTo>
                      <a:pt x="30" y="80"/>
                    </a:lnTo>
                    <a:lnTo>
                      <a:pt x="24" y="69"/>
                    </a:lnTo>
                    <a:lnTo>
                      <a:pt x="18" y="57"/>
                    </a:lnTo>
                    <a:lnTo>
                      <a:pt x="14" y="43"/>
                    </a:lnTo>
                    <a:lnTo>
                      <a:pt x="10" y="29"/>
                    </a:lnTo>
                    <a:lnTo>
                      <a:pt x="8" y="15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4BD9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22" name="Freeform 408"/>
              <p:cNvSpPr>
                <a:spLocks/>
              </p:cNvSpPr>
              <p:nvPr/>
            </p:nvSpPr>
            <p:spPr bwMode="auto">
              <a:xfrm>
                <a:off x="1136" y="2659"/>
                <a:ext cx="49" cy="26"/>
              </a:xfrm>
              <a:custGeom>
                <a:avLst/>
                <a:gdLst>
                  <a:gd name="T0" fmla="*/ 0 w 246"/>
                  <a:gd name="T1" fmla="*/ 6 h 159"/>
                  <a:gd name="T2" fmla="*/ 2 w 246"/>
                  <a:gd name="T3" fmla="*/ 10 h 159"/>
                  <a:gd name="T4" fmla="*/ 4 w 246"/>
                  <a:gd name="T5" fmla="*/ 15 h 159"/>
                  <a:gd name="T6" fmla="*/ 7 w 246"/>
                  <a:gd name="T7" fmla="*/ 18 h 159"/>
                  <a:gd name="T8" fmla="*/ 10 w 246"/>
                  <a:gd name="T9" fmla="*/ 21 h 159"/>
                  <a:gd name="T10" fmla="*/ 14 w 246"/>
                  <a:gd name="T11" fmla="*/ 23 h 159"/>
                  <a:gd name="T12" fmla="*/ 19 w 246"/>
                  <a:gd name="T13" fmla="*/ 25 h 159"/>
                  <a:gd name="T14" fmla="*/ 24 w 246"/>
                  <a:gd name="T15" fmla="*/ 26 h 159"/>
                  <a:gd name="T16" fmla="*/ 28 w 246"/>
                  <a:gd name="T17" fmla="*/ 26 h 159"/>
                  <a:gd name="T18" fmla="*/ 31 w 246"/>
                  <a:gd name="T19" fmla="*/ 26 h 159"/>
                  <a:gd name="T20" fmla="*/ 35 w 246"/>
                  <a:gd name="T21" fmla="*/ 25 h 159"/>
                  <a:gd name="T22" fmla="*/ 38 w 246"/>
                  <a:gd name="T23" fmla="*/ 23 h 159"/>
                  <a:gd name="T24" fmla="*/ 41 w 246"/>
                  <a:gd name="T25" fmla="*/ 21 h 159"/>
                  <a:gd name="T26" fmla="*/ 44 w 246"/>
                  <a:gd name="T27" fmla="*/ 19 h 159"/>
                  <a:gd name="T28" fmla="*/ 46 w 246"/>
                  <a:gd name="T29" fmla="*/ 17 h 159"/>
                  <a:gd name="T30" fmla="*/ 48 w 246"/>
                  <a:gd name="T31" fmla="*/ 14 h 159"/>
                  <a:gd name="T32" fmla="*/ 49 w 246"/>
                  <a:gd name="T33" fmla="*/ 12 h 159"/>
                  <a:gd name="T34" fmla="*/ 49 w 246"/>
                  <a:gd name="T35" fmla="*/ 11 h 159"/>
                  <a:gd name="T36" fmla="*/ 49 w 246"/>
                  <a:gd name="T37" fmla="*/ 10 h 159"/>
                  <a:gd name="T38" fmla="*/ 49 w 246"/>
                  <a:gd name="T39" fmla="*/ 9 h 159"/>
                  <a:gd name="T40" fmla="*/ 48 w 246"/>
                  <a:gd name="T41" fmla="*/ 10 h 159"/>
                  <a:gd name="T42" fmla="*/ 46 w 246"/>
                  <a:gd name="T43" fmla="*/ 13 h 159"/>
                  <a:gd name="T44" fmla="*/ 44 w 246"/>
                  <a:gd name="T45" fmla="*/ 16 h 159"/>
                  <a:gd name="T46" fmla="*/ 41 w 246"/>
                  <a:gd name="T47" fmla="*/ 19 h 159"/>
                  <a:gd name="T48" fmla="*/ 38 w 246"/>
                  <a:gd name="T49" fmla="*/ 21 h 159"/>
                  <a:gd name="T50" fmla="*/ 35 w 246"/>
                  <a:gd name="T51" fmla="*/ 22 h 159"/>
                  <a:gd name="T52" fmla="*/ 32 w 246"/>
                  <a:gd name="T53" fmla="*/ 24 h 159"/>
                  <a:gd name="T54" fmla="*/ 28 w 246"/>
                  <a:gd name="T55" fmla="*/ 24 h 159"/>
                  <a:gd name="T56" fmla="*/ 24 w 246"/>
                  <a:gd name="T57" fmla="*/ 24 h 159"/>
                  <a:gd name="T58" fmla="*/ 19 w 246"/>
                  <a:gd name="T59" fmla="*/ 23 h 159"/>
                  <a:gd name="T60" fmla="*/ 14 w 246"/>
                  <a:gd name="T61" fmla="*/ 21 h 159"/>
                  <a:gd name="T62" fmla="*/ 10 w 246"/>
                  <a:gd name="T63" fmla="*/ 19 h 159"/>
                  <a:gd name="T64" fmla="*/ 7 w 246"/>
                  <a:gd name="T65" fmla="*/ 16 h 159"/>
                  <a:gd name="T66" fmla="*/ 4 w 246"/>
                  <a:gd name="T67" fmla="*/ 12 h 159"/>
                  <a:gd name="T68" fmla="*/ 3 w 246"/>
                  <a:gd name="T69" fmla="*/ 8 h 159"/>
                  <a:gd name="T70" fmla="*/ 2 w 246"/>
                  <a:gd name="T71" fmla="*/ 3 h 159"/>
                  <a:gd name="T72" fmla="*/ 2 w 246"/>
                  <a:gd name="T73" fmla="*/ 0 h 159"/>
                  <a:gd name="T74" fmla="*/ 2 w 246"/>
                  <a:gd name="T75" fmla="*/ 0 h 159"/>
                  <a:gd name="T76" fmla="*/ 2 w 246"/>
                  <a:gd name="T77" fmla="*/ 0 h 159"/>
                  <a:gd name="T78" fmla="*/ 2 w 246"/>
                  <a:gd name="T79" fmla="*/ 0 h 159"/>
                  <a:gd name="T80" fmla="*/ 1 w 246"/>
                  <a:gd name="T81" fmla="*/ 0 h 159"/>
                  <a:gd name="T82" fmla="*/ 1 w 246"/>
                  <a:gd name="T83" fmla="*/ 1 h 159"/>
                  <a:gd name="T84" fmla="*/ 0 w 246"/>
                  <a:gd name="T85" fmla="*/ 2 h 159"/>
                  <a:gd name="T86" fmla="*/ 0 w 246"/>
                  <a:gd name="T87" fmla="*/ 3 h 15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46"/>
                  <a:gd name="T133" fmla="*/ 0 h 159"/>
                  <a:gd name="T134" fmla="*/ 246 w 246"/>
                  <a:gd name="T135" fmla="*/ 159 h 15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46" h="159">
                    <a:moveTo>
                      <a:pt x="0" y="23"/>
                    </a:moveTo>
                    <a:lnTo>
                      <a:pt x="2" y="38"/>
                    </a:lnTo>
                    <a:lnTo>
                      <a:pt x="5" y="51"/>
                    </a:lnTo>
                    <a:lnTo>
                      <a:pt x="9" y="64"/>
                    </a:lnTo>
                    <a:lnTo>
                      <a:pt x="14" y="77"/>
                    </a:lnTo>
                    <a:lnTo>
                      <a:pt x="20" y="89"/>
                    </a:lnTo>
                    <a:lnTo>
                      <a:pt x="27" y="100"/>
                    </a:lnTo>
                    <a:lnTo>
                      <a:pt x="34" y="111"/>
                    </a:lnTo>
                    <a:lnTo>
                      <a:pt x="43" y="120"/>
                    </a:lnTo>
                    <a:lnTo>
                      <a:pt x="52" y="129"/>
                    </a:lnTo>
                    <a:lnTo>
                      <a:pt x="61" y="136"/>
                    </a:lnTo>
                    <a:lnTo>
                      <a:pt x="71" y="143"/>
                    </a:lnTo>
                    <a:lnTo>
                      <a:pt x="82" y="149"/>
                    </a:lnTo>
                    <a:lnTo>
                      <a:pt x="93" y="153"/>
                    </a:lnTo>
                    <a:lnTo>
                      <a:pt x="106" y="156"/>
                    </a:lnTo>
                    <a:lnTo>
                      <a:pt x="118" y="159"/>
                    </a:lnTo>
                    <a:lnTo>
                      <a:pt x="130" y="159"/>
                    </a:lnTo>
                    <a:lnTo>
                      <a:pt x="139" y="159"/>
                    </a:lnTo>
                    <a:lnTo>
                      <a:pt x="148" y="157"/>
                    </a:lnTo>
                    <a:lnTo>
                      <a:pt x="157" y="156"/>
                    </a:lnTo>
                    <a:lnTo>
                      <a:pt x="166" y="153"/>
                    </a:lnTo>
                    <a:lnTo>
                      <a:pt x="174" y="150"/>
                    </a:lnTo>
                    <a:lnTo>
                      <a:pt x="183" y="145"/>
                    </a:lnTo>
                    <a:lnTo>
                      <a:pt x="191" y="142"/>
                    </a:lnTo>
                    <a:lnTo>
                      <a:pt x="198" y="136"/>
                    </a:lnTo>
                    <a:lnTo>
                      <a:pt x="205" y="131"/>
                    </a:lnTo>
                    <a:lnTo>
                      <a:pt x="212" y="124"/>
                    </a:lnTo>
                    <a:lnTo>
                      <a:pt x="219" y="118"/>
                    </a:lnTo>
                    <a:lnTo>
                      <a:pt x="226" y="111"/>
                    </a:lnTo>
                    <a:lnTo>
                      <a:pt x="232" y="102"/>
                    </a:lnTo>
                    <a:lnTo>
                      <a:pt x="237" y="94"/>
                    </a:lnTo>
                    <a:lnTo>
                      <a:pt x="242" y="85"/>
                    </a:lnTo>
                    <a:lnTo>
                      <a:pt x="246" y="76"/>
                    </a:lnTo>
                    <a:lnTo>
                      <a:pt x="246" y="74"/>
                    </a:lnTo>
                    <a:lnTo>
                      <a:pt x="246" y="70"/>
                    </a:lnTo>
                    <a:lnTo>
                      <a:pt x="246" y="68"/>
                    </a:lnTo>
                    <a:lnTo>
                      <a:pt x="246" y="64"/>
                    </a:lnTo>
                    <a:lnTo>
                      <a:pt x="246" y="60"/>
                    </a:lnTo>
                    <a:lnTo>
                      <a:pt x="246" y="58"/>
                    </a:lnTo>
                    <a:lnTo>
                      <a:pt x="246" y="54"/>
                    </a:lnTo>
                    <a:lnTo>
                      <a:pt x="246" y="52"/>
                    </a:lnTo>
                    <a:lnTo>
                      <a:pt x="242" y="62"/>
                    </a:lnTo>
                    <a:lnTo>
                      <a:pt x="238" y="72"/>
                    </a:lnTo>
                    <a:lnTo>
                      <a:pt x="233" y="82"/>
                    </a:lnTo>
                    <a:lnTo>
                      <a:pt x="228" y="90"/>
                    </a:lnTo>
                    <a:lnTo>
                      <a:pt x="221" y="99"/>
                    </a:lnTo>
                    <a:lnTo>
                      <a:pt x="215" y="107"/>
                    </a:lnTo>
                    <a:lnTo>
                      <a:pt x="208" y="114"/>
                    </a:lnTo>
                    <a:lnTo>
                      <a:pt x="201" y="121"/>
                    </a:lnTo>
                    <a:lnTo>
                      <a:pt x="193" y="127"/>
                    </a:lnTo>
                    <a:lnTo>
                      <a:pt x="185" y="132"/>
                    </a:lnTo>
                    <a:lnTo>
                      <a:pt x="177" y="137"/>
                    </a:lnTo>
                    <a:lnTo>
                      <a:pt x="168" y="142"/>
                    </a:lnTo>
                    <a:lnTo>
                      <a:pt x="159" y="144"/>
                    </a:lnTo>
                    <a:lnTo>
                      <a:pt x="149" y="147"/>
                    </a:lnTo>
                    <a:lnTo>
                      <a:pt x="140" y="148"/>
                    </a:lnTo>
                    <a:lnTo>
                      <a:pt x="130" y="148"/>
                    </a:lnTo>
                    <a:lnTo>
                      <a:pt x="118" y="148"/>
                    </a:lnTo>
                    <a:lnTo>
                      <a:pt x="106" y="145"/>
                    </a:lnTo>
                    <a:lnTo>
                      <a:pt x="93" y="142"/>
                    </a:lnTo>
                    <a:lnTo>
                      <a:pt x="82" y="137"/>
                    </a:lnTo>
                    <a:lnTo>
                      <a:pt x="71" y="131"/>
                    </a:lnTo>
                    <a:lnTo>
                      <a:pt x="61" y="124"/>
                    </a:lnTo>
                    <a:lnTo>
                      <a:pt x="52" y="115"/>
                    </a:lnTo>
                    <a:lnTo>
                      <a:pt x="43" y="106"/>
                    </a:lnTo>
                    <a:lnTo>
                      <a:pt x="35" y="95"/>
                    </a:lnTo>
                    <a:lnTo>
                      <a:pt x="28" y="84"/>
                    </a:lnTo>
                    <a:lnTo>
                      <a:pt x="22" y="72"/>
                    </a:lnTo>
                    <a:lnTo>
                      <a:pt x="17" y="59"/>
                    </a:lnTo>
                    <a:lnTo>
                      <a:pt x="13" y="46"/>
                    </a:lnTo>
                    <a:lnTo>
                      <a:pt x="10" y="32"/>
                    </a:lnTo>
                    <a:lnTo>
                      <a:pt x="8" y="17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2" y="14"/>
                    </a:lnTo>
                    <a:lnTo>
                      <a:pt x="1" y="17"/>
                    </a:lnTo>
                    <a:lnTo>
                      <a:pt x="1" y="2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4BF9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23" name="Freeform 409"/>
              <p:cNvSpPr>
                <a:spLocks/>
              </p:cNvSpPr>
              <p:nvPr/>
            </p:nvSpPr>
            <p:spPr bwMode="auto">
              <a:xfrm>
                <a:off x="1136" y="2657"/>
                <a:ext cx="49" cy="27"/>
              </a:xfrm>
              <a:custGeom>
                <a:avLst/>
                <a:gdLst>
                  <a:gd name="T0" fmla="*/ 0 w 243"/>
                  <a:gd name="T1" fmla="*/ 6 h 164"/>
                  <a:gd name="T2" fmla="*/ 2 w 243"/>
                  <a:gd name="T3" fmla="*/ 11 h 164"/>
                  <a:gd name="T4" fmla="*/ 4 w 243"/>
                  <a:gd name="T5" fmla="*/ 15 h 164"/>
                  <a:gd name="T6" fmla="*/ 6 w 243"/>
                  <a:gd name="T7" fmla="*/ 18 h 164"/>
                  <a:gd name="T8" fmla="*/ 10 w 243"/>
                  <a:gd name="T9" fmla="*/ 22 h 164"/>
                  <a:gd name="T10" fmla="*/ 14 w 243"/>
                  <a:gd name="T11" fmla="*/ 24 h 164"/>
                  <a:gd name="T12" fmla="*/ 18 w 243"/>
                  <a:gd name="T13" fmla="*/ 26 h 164"/>
                  <a:gd name="T14" fmla="*/ 23 w 243"/>
                  <a:gd name="T15" fmla="*/ 27 h 164"/>
                  <a:gd name="T16" fmla="*/ 28 w 243"/>
                  <a:gd name="T17" fmla="*/ 27 h 164"/>
                  <a:gd name="T18" fmla="*/ 31 w 243"/>
                  <a:gd name="T19" fmla="*/ 26 h 164"/>
                  <a:gd name="T20" fmla="*/ 35 w 243"/>
                  <a:gd name="T21" fmla="*/ 25 h 164"/>
                  <a:gd name="T22" fmla="*/ 38 w 243"/>
                  <a:gd name="T23" fmla="*/ 24 h 164"/>
                  <a:gd name="T24" fmla="*/ 41 w 243"/>
                  <a:gd name="T25" fmla="*/ 22 h 164"/>
                  <a:gd name="T26" fmla="*/ 44 w 243"/>
                  <a:gd name="T27" fmla="*/ 19 h 164"/>
                  <a:gd name="T28" fmla="*/ 46 w 243"/>
                  <a:gd name="T29" fmla="*/ 17 h 164"/>
                  <a:gd name="T30" fmla="*/ 48 w 243"/>
                  <a:gd name="T31" fmla="*/ 14 h 164"/>
                  <a:gd name="T32" fmla="*/ 49 w 243"/>
                  <a:gd name="T33" fmla="*/ 12 h 164"/>
                  <a:gd name="T34" fmla="*/ 49 w 243"/>
                  <a:gd name="T35" fmla="*/ 11 h 164"/>
                  <a:gd name="T36" fmla="*/ 49 w 243"/>
                  <a:gd name="T37" fmla="*/ 10 h 164"/>
                  <a:gd name="T38" fmla="*/ 49 w 243"/>
                  <a:gd name="T39" fmla="*/ 9 h 164"/>
                  <a:gd name="T40" fmla="*/ 48 w 243"/>
                  <a:gd name="T41" fmla="*/ 10 h 164"/>
                  <a:gd name="T42" fmla="*/ 46 w 243"/>
                  <a:gd name="T43" fmla="*/ 13 h 164"/>
                  <a:gd name="T44" fmla="*/ 44 w 243"/>
                  <a:gd name="T45" fmla="*/ 16 h 164"/>
                  <a:gd name="T46" fmla="*/ 42 w 243"/>
                  <a:gd name="T47" fmla="*/ 19 h 164"/>
                  <a:gd name="T48" fmla="*/ 39 w 243"/>
                  <a:gd name="T49" fmla="*/ 21 h 164"/>
                  <a:gd name="T50" fmla="*/ 35 w 243"/>
                  <a:gd name="T51" fmla="*/ 23 h 164"/>
                  <a:gd name="T52" fmla="*/ 31 w 243"/>
                  <a:gd name="T53" fmla="*/ 24 h 164"/>
                  <a:gd name="T54" fmla="*/ 28 w 243"/>
                  <a:gd name="T55" fmla="*/ 25 h 164"/>
                  <a:gd name="T56" fmla="*/ 23 w 243"/>
                  <a:gd name="T57" fmla="*/ 25 h 164"/>
                  <a:gd name="T58" fmla="*/ 18 w 243"/>
                  <a:gd name="T59" fmla="*/ 24 h 164"/>
                  <a:gd name="T60" fmla="*/ 14 w 243"/>
                  <a:gd name="T61" fmla="*/ 22 h 164"/>
                  <a:gd name="T62" fmla="*/ 10 w 243"/>
                  <a:gd name="T63" fmla="*/ 20 h 164"/>
                  <a:gd name="T64" fmla="*/ 7 w 243"/>
                  <a:gd name="T65" fmla="*/ 17 h 164"/>
                  <a:gd name="T66" fmla="*/ 5 w 243"/>
                  <a:gd name="T67" fmla="*/ 13 h 164"/>
                  <a:gd name="T68" fmla="*/ 3 w 243"/>
                  <a:gd name="T69" fmla="*/ 9 h 164"/>
                  <a:gd name="T70" fmla="*/ 2 w 243"/>
                  <a:gd name="T71" fmla="*/ 4 h 164"/>
                  <a:gd name="T72" fmla="*/ 2 w 243"/>
                  <a:gd name="T73" fmla="*/ 2 h 164"/>
                  <a:gd name="T74" fmla="*/ 2 w 243"/>
                  <a:gd name="T75" fmla="*/ 1 h 164"/>
                  <a:gd name="T76" fmla="*/ 2 w 243"/>
                  <a:gd name="T77" fmla="*/ 1 h 164"/>
                  <a:gd name="T78" fmla="*/ 2 w 243"/>
                  <a:gd name="T79" fmla="*/ 0 h 164"/>
                  <a:gd name="T80" fmla="*/ 2 w 243"/>
                  <a:gd name="T81" fmla="*/ 0 h 164"/>
                  <a:gd name="T82" fmla="*/ 2 w 243"/>
                  <a:gd name="T83" fmla="*/ 0 h 164"/>
                  <a:gd name="T84" fmla="*/ 2 w 243"/>
                  <a:gd name="T85" fmla="*/ 0 h 164"/>
                  <a:gd name="T86" fmla="*/ 2 w 243"/>
                  <a:gd name="T87" fmla="*/ 0 h 164"/>
                  <a:gd name="T88" fmla="*/ 1 w 243"/>
                  <a:gd name="T89" fmla="*/ 1 h 164"/>
                  <a:gd name="T90" fmla="*/ 1 w 243"/>
                  <a:gd name="T91" fmla="*/ 2 h 164"/>
                  <a:gd name="T92" fmla="*/ 1 w 243"/>
                  <a:gd name="T93" fmla="*/ 2 h 164"/>
                  <a:gd name="T94" fmla="*/ 0 w 243"/>
                  <a:gd name="T95" fmla="*/ 3 h 16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3"/>
                  <a:gd name="T145" fmla="*/ 0 h 164"/>
                  <a:gd name="T146" fmla="*/ 243 w 243"/>
                  <a:gd name="T147" fmla="*/ 164 h 16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3" h="164">
                    <a:moveTo>
                      <a:pt x="0" y="21"/>
                    </a:moveTo>
                    <a:lnTo>
                      <a:pt x="2" y="36"/>
                    </a:lnTo>
                    <a:lnTo>
                      <a:pt x="4" y="50"/>
                    </a:lnTo>
                    <a:lnTo>
                      <a:pt x="8" y="64"/>
                    </a:lnTo>
                    <a:lnTo>
                      <a:pt x="12" y="78"/>
                    </a:lnTo>
                    <a:lnTo>
                      <a:pt x="18" y="90"/>
                    </a:lnTo>
                    <a:lnTo>
                      <a:pt x="24" y="101"/>
                    </a:lnTo>
                    <a:lnTo>
                      <a:pt x="31" y="112"/>
                    </a:lnTo>
                    <a:lnTo>
                      <a:pt x="39" y="122"/>
                    </a:lnTo>
                    <a:lnTo>
                      <a:pt x="48" y="131"/>
                    </a:lnTo>
                    <a:lnTo>
                      <a:pt x="58" y="140"/>
                    </a:lnTo>
                    <a:lnTo>
                      <a:pt x="68" y="147"/>
                    </a:lnTo>
                    <a:lnTo>
                      <a:pt x="79" y="153"/>
                    </a:lnTo>
                    <a:lnTo>
                      <a:pt x="90" y="158"/>
                    </a:lnTo>
                    <a:lnTo>
                      <a:pt x="103" y="161"/>
                    </a:lnTo>
                    <a:lnTo>
                      <a:pt x="115" y="163"/>
                    </a:lnTo>
                    <a:lnTo>
                      <a:pt x="127" y="164"/>
                    </a:lnTo>
                    <a:lnTo>
                      <a:pt x="137" y="164"/>
                    </a:lnTo>
                    <a:lnTo>
                      <a:pt x="146" y="163"/>
                    </a:lnTo>
                    <a:lnTo>
                      <a:pt x="155" y="160"/>
                    </a:lnTo>
                    <a:lnTo>
                      <a:pt x="164" y="157"/>
                    </a:lnTo>
                    <a:lnTo>
                      <a:pt x="173" y="154"/>
                    </a:lnTo>
                    <a:lnTo>
                      <a:pt x="181" y="149"/>
                    </a:lnTo>
                    <a:lnTo>
                      <a:pt x="189" y="145"/>
                    </a:lnTo>
                    <a:lnTo>
                      <a:pt x="197" y="139"/>
                    </a:lnTo>
                    <a:lnTo>
                      <a:pt x="204" y="133"/>
                    </a:lnTo>
                    <a:lnTo>
                      <a:pt x="211" y="125"/>
                    </a:lnTo>
                    <a:lnTo>
                      <a:pt x="217" y="118"/>
                    </a:lnTo>
                    <a:lnTo>
                      <a:pt x="224" y="110"/>
                    </a:lnTo>
                    <a:lnTo>
                      <a:pt x="230" y="101"/>
                    </a:lnTo>
                    <a:lnTo>
                      <a:pt x="235" y="93"/>
                    </a:lnTo>
                    <a:lnTo>
                      <a:pt x="239" y="84"/>
                    </a:lnTo>
                    <a:lnTo>
                      <a:pt x="243" y="74"/>
                    </a:lnTo>
                    <a:lnTo>
                      <a:pt x="243" y="70"/>
                    </a:lnTo>
                    <a:lnTo>
                      <a:pt x="243" y="68"/>
                    </a:lnTo>
                    <a:lnTo>
                      <a:pt x="243" y="64"/>
                    </a:lnTo>
                    <a:lnTo>
                      <a:pt x="243" y="62"/>
                    </a:lnTo>
                    <a:lnTo>
                      <a:pt x="242" y="58"/>
                    </a:lnTo>
                    <a:lnTo>
                      <a:pt x="242" y="56"/>
                    </a:lnTo>
                    <a:lnTo>
                      <a:pt x="241" y="52"/>
                    </a:lnTo>
                    <a:lnTo>
                      <a:pt x="241" y="50"/>
                    </a:lnTo>
                    <a:lnTo>
                      <a:pt x="238" y="61"/>
                    </a:lnTo>
                    <a:lnTo>
                      <a:pt x="234" y="72"/>
                    </a:lnTo>
                    <a:lnTo>
                      <a:pt x="230" y="81"/>
                    </a:lnTo>
                    <a:lnTo>
                      <a:pt x="225" y="91"/>
                    </a:lnTo>
                    <a:lnTo>
                      <a:pt x="219" y="100"/>
                    </a:lnTo>
                    <a:lnTo>
                      <a:pt x="213" y="109"/>
                    </a:lnTo>
                    <a:lnTo>
                      <a:pt x="206" y="116"/>
                    </a:lnTo>
                    <a:lnTo>
                      <a:pt x="199" y="123"/>
                    </a:lnTo>
                    <a:lnTo>
                      <a:pt x="191" y="130"/>
                    </a:lnTo>
                    <a:lnTo>
                      <a:pt x="183" y="136"/>
                    </a:lnTo>
                    <a:lnTo>
                      <a:pt x="174" y="141"/>
                    </a:lnTo>
                    <a:lnTo>
                      <a:pt x="166" y="146"/>
                    </a:lnTo>
                    <a:lnTo>
                      <a:pt x="156" y="148"/>
                    </a:lnTo>
                    <a:lnTo>
                      <a:pt x="147" y="151"/>
                    </a:lnTo>
                    <a:lnTo>
                      <a:pt x="137" y="153"/>
                    </a:lnTo>
                    <a:lnTo>
                      <a:pt x="127" y="153"/>
                    </a:lnTo>
                    <a:lnTo>
                      <a:pt x="115" y="152"/>
                    </a:lnTo>
                    <a:lnTo>
                      <a:pt x="104" y="151"/>
                    </a:lnTo>
                    <a:lnTo>
                      <a:pt x="91" y="147"/>
                    </a:lnTo>
                    <a:lnTo>
                      <a:pt x="81" y="142"/>
                    </a:lnTo>
                    <a:lnTo>
                      <a:pt x="70" y="136"/>
                    </a:lnTo>
                    <a:lnTo>
                      <a:pt x="61" y="129"/>
                    </a:lnTo>
                    <a:lnTo>
                      <a:pt x="52" y="121"/>
                    </a:lnTo>
                    <a:lnTo>
                      <a:pt x="43" y="112"/>
                    </a:lnTo>
                    <a:lnTo>
                      <a:pt x="36" y="101"/>
                    </a:lnTo>
                    <a:lnTo>
                      <a:pt x="29" y="91"/>
                    </a:lnTo>
                    <a:lnTo>
                      <a:pt x="23" y="80"/>
                    </a:lnTo>
                    <a:lnTo>
                      <a:pt x="18" y="68"/>
                    </a:lnTo>
                    <a:lnTo>
                      <a:pt x="14" y="55"/>
                    </a:lnTo>
                    <a:lnTo>
                      <a:pt x="12" y="42"/>
                    </a:lnTo>
                    <a:lnTo>
                      <a:pt x="10" y="27"/>
                    </a:lnTo>
                    <a:lnTo>
                      <a:pt x="9" y="13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3"/>
                    </a:lnTo>
                    <a:lnTo>
                      <a:pt x="3" y="14"/>
                    </a:lnTo>
                    <a:lnTo>
                      <a:pt x="2" y="16"/>
                    </a:lnTo>
                    <a:lnTo>
                      <a:pt x="1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4BF9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24" name="Freeform 410"/>
              <p:cNvSpPr>
                <a:spLocks/>
              </p:cNvSpPr>
              <p:nvPr/>
            </p:nvSpPr>
            <p:spPr bwMode="auto">
              <a:xfrm>
                <a:off x="1137" y="2655"/>
                <a:ext cx="48" cy="28"/>
              </a:xfrm>
              <a:custGeom>
                <a:avLst/>
                <a:gdLst>
                  <a:gd name="T0" fmla="*/ 0 w 238"/>
                  <a:gd name="T1" fmla="*/ 3 h 169"/>
                  <a:gd name="T2" fmla="*/ 0 w 238"/>
                  <a:gd name="T3" fmla="*/ 3 h 169"/>
                  <a:gd name="T4" fmla="*/ 0 w 238"/>
                  <a:gd name="T5" fmla="*/ 4 h 169"/>
                  <a:gd name="T6" fmla="*/ 0 w 238"/>
                  <a:gd name="T7" fmla="*/ 4 h 169"/>
                  <a:gd name="T8" fmla="*/ 0 w 238"/>
                  <a:gd name="T9" fmla="*/ 6 h 169"/>
                  <a:gd name="T10" fmla="*/ 1 w 238"/>
                  <a:gd name="T11" fmla="*/ 11 h 169"/>
                  <a:gd name="T12" fmla="*/ 3 w 238"/>
                  <a:gd name="T13" fmla="*/ 15 h 169"/>
                  <a:gd name="T14" fmla="*/ 5 w 238"/>
                  <a:gd name="T15" fmla="*/ 19 h 169"/>
                  <a:gd name="T16" fmla="*/ 9 w 238"/>
                  <a:gd name="T17" fmla="*/ 23 h 169"/>
                  <a:gd name="T18" fmla="*/ 13 w 238"/>
                  <a:gd name="T19" fmla="*/ 25 h 169"/>
                  <a:gd name="T20" fmla="*/ 17 w 238"/>
                  <a:gd name="T21" fmla="*/ 27 h 169"/>
                  <a:gd name="T22" fmla="*/ 22 w 238"/>
                  <a:gd name="T23" fmla="*/ 28 h 169"/>
                  <a:gd name="T24" fmla="*/ 27 w 238"/>
                  <a:gd name="T25" fmla="*/ 28 h 169"/>
                  <a:gd name="T26" fmla="*/ 30 w 238"/>
                  <a:gd name="T27" fmla="*/ 27 h 169"/>
                  <a:gd name="T28" fmla="*/ 34 w 238"/>
                  <a:gd name="T29" fmla="*/ 26 h 169"/>
                  <a:gd name="T30" fmla="*/ 37 w 238"/>
                  <a:gd name="T31" fmla="*/ 25 h 169"/>
                  <a:gd name="T32" fmla="*/ 40 w 238"/>
                  <a:gd name="T33" fmla="*/ 22 h 169"/>
                  <a:gd name="T34" fmla="*/ 43 w 238"/>
                  <a:gd name="T35" fmla="*/ 20 h 169"/>
                  <a:gd name="T36" fmla="*/ 45 w 238"/>
                  <a:gd name="T37" fmla="*/ 17 h 169"/>
                  <a:gd name="T38" fmla="*/ 47 w 238"/>
                  <a:gd name="T39" fmla="*/ 14 h 169"/>
                  <a:gd name="T40" fmla="*/ 48 w 238"/>
                  <a:gd name="T41" fmla="*/ 11 h 169"/>
                  <a:gd name="T42" fmla="*/ 48 w 238"/>
                  <a:gd name="T43" fmla="*/ 10 h 169"/>
                  <a:gd name="T44" fmla="*/ 47 w 238"/>
                  <a:gd name="T45" fmla="*/ 9 h 169"/>
                  <a:gd name="T46" fmla="*/ 47 w 238"/>
                  <a:gd name="T47" fmla="*/ 8 h 169"/>
                  <a:gd name="T48" fmla="*/ 47 w 238"/>
                  <a:gd name="T49" fmla="*/ 10 h 169"/>
                  <a:gd name="T50" fmla="*/ 45 w 238"/>
                  <a:gd name="T51" fmla="*/ 14 h 169"/>
                  <a:gd name="T52" fmla="*/ 43 w 238"/>
                  <a:gd name="T53" fmla="*/ 17 h 169"/>
                  <a:gd name="T54" fmla="*/ 41 w 238"/>
                  <a:gd name="T55" fmla="*/ 20 h 169"/>
                  <a:gd name="T56" fmla="*/ 38 w 238"/>
                  <a:gd name="T57" fmla="*/ 22 h 169"/>
                  <a:gd name="T58" fmla="*/ 34 w 238"/>
                  <a:gd name="T59" fmla="*/ 24 h 169"/>
                  <a:gd name="T60" fmla="*/ 31 w 238"/>
                  <a:gd name="T61" fmla="*/ 26 h 169"/>
                  <a:gd name="T62" fmla="*/ 27 w 238"/>
                  <a:gd name="T63" fmla="*/ 26 h 169"/>
                  <a:gd name="T64" fmla="*/ 22 w 238"/>
                  <a:gd name="T65" fmla="*/ 26 h 169"/>
                  <a:gd name="T66" fmla="*/ 18 w 238"/>
                  <a:gd name="T67" fmla="*/ 25 h 169"/>
                  <a:gd name="T68" fmla="*/ 14 w 238"/>
                  <a:gd name="T69" fmla="*/ 24 h 169"/>
                  <a:gd name="T70" fmla="*/ 10 w 238"/>
                  <a:gd name="T71" fmla="*/ 21 h 169"/>
                  <a:gd name="T72" fmla="*/ 7 w 238"/>
                  <a:gd name="T73" fmla="*/ 18 h 169"/>
                  <a:gd name="T74" fmla="*/ 4 w 238"/>
                  <a:gd name="T75" fmla="*/ 15 h 169"/>
                  <a:gd name="T76" fmla="*/ 3 w 238"/>
                  <a:gd name="T77" fmla="*/ 10 h 169"/>
                  <a:gd name="T78" fmla="*/ 2 w 238"/>
                  <a:gd name="T79" fmla="*/ 6 h 169"/>
                  <a:gd name="T80" fmla="*/ 2 w 238"/>
                  <a:gd name="T81" fmla="*/ 3 h 169"/>
                  <a:gd name="T82" fmla="*/ 2 w 238"/>
                  <a:gd name="T83" fmla="*/ 2 h 169"/>
                  <a:gd name="T84" fmla="*/ 2 w 238"/>
                  <a:gd name="T85" fmla="*/ 1 h 169"/>
                  <a:gd name="T86" fmla="*/ 2 w 238"/>
                  <a:gd name="T87" fmla="*/ 0 h 169"/>
                  <a:gd name="T88" fmla="*/ 2 w 238"/>
                  <a:gd name="T89" fmla="*/ 0 h 169"/>
                  <a:gd name="T90" fmla="*/ 1 w 238"/>
                  <a:gd name="T91" fmla="*/ 1 h 169"/>
                  <a:gd name="T92" fmla="*/ 1 w 238"/>
                  <a:gd name="T93" fmla="*/ 1 h 169"/>
                  <a:gd name="T94" fmla="*/ 1 w 238"/>
                  <a:gd name="T95" fmla="*/ 2 h 169"/>
                  <a:gd name="T96" fmla="*/ 0 w 238"/>
                  <a:gd name="T97" fmla="*/ 2 h 169"/>
                  <a:gd name="T98" fmla="*/ 0 w 238"/>
                  <a:gd name="T99" fmla="*/ 3 h 169"/>
                  <a:gd name="T100" fmla="*/ 0 w 238"/>
                  <a:gd name="T101" fmla="*/ 3 h 169"/>
                  <a:gd name="T102" fmla="*/ 0 w 238"/>
                  <a:gd name="T103" fmla="*/ 3 h 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38"/>
                  <a:gd name="T157" fmla="*/ 0 h 169"/>
                  <a:gd name="T158" fmla="*/ 238 w 238"/>
                  <a:gd name="T159" fmla="*/ 169 h 16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38" h="169">
                    <a:moveTo>
                      <a:pt x="0" y="21"/>
                    </a:moveTo>
                    <a:lnTo>
                      <a:pt x="0" y="21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2" y="53"/>
                    </a:lnTo>
                    <a:lnTo>
                      <a:pt x="5" y="67"/>
                    </a:lnTo>
                    <a:lnTo>
                      <a:pt x="9" y="80"/>
                    </a:lnTo>
                    <a:lnTo>
                      <a:pt x="14" y="93"/>
                    </a:lnTo>
                    <a:lnTo>
                      <a:pt x="20" y="105"/>
                    </a:lnTo>
                    <a:lnTo>
                      <a:pt x="27" y="116"/>
                    </a:lnTo>
                    <a:lnTo>
                      <a:pt x="35" y="127"/>
                    </a:lnTo>
                    <a:lnTo>
                      <a:pt x="44" y="136"/>
                    </a:lnTo>
                    <a:lnTo>
                      <a:pt x="53" y="145"/>
                    </a:lnTo>
                    <a:lnTo>
                      <a:pt x="63" y="152"/>
                    </a:lnTo>
                    <a:lnTo>
                      <a:pt x="74" y="158"/>
                    </a:lnTo>
                    <a:lnTo>
                      <a:pt x="85" y="163"/>
                    </a:lnTo>
                    <a:lnTo>
                      <a:pt x="98" y="166"/>
                    </a:lnTo>
                    <a:lnTo>
                      <a:pt x="110" y="169"/>
                    </a:lnTo>
                    <a:lnTo>
                      <a:pt x="122" y="169"/>
                    </a:lnTo>
                    <a:lnTo>
                      <a:pt x="132" y="169"/>
                    </a:lnTo>
                    <a:lnTo>
                      <a:pt x="141" y="168"/>
                    </a:lnTo>
                    <a:lnTo>
                      <a:pt x="151" y="165"/>
                    </a:lnTo>
                    <a:lnTo>
                      <a:pt x="160" y="162"/>
                    </a:lnTo>
                    <a:lnTo>
                      <a:pt x="169" y="158"/>
                    </a:lnTo>
                    <a:lnTo>
                      <a:pt x="177" y="153"/>
                    </a:lnTo>
                    <a:lnTo>
                      <a:pt x="185" y="148"/>
                    </a:lnTo>
                    <a:lnTo>
                      <a:pt x="193" y="142"/>
                    </a:lnTo>
                    <a:lnTo>
                      <a:pt x="200" y="135"/>
                    </a:lnTo>
                    <a:lnTo>
                      <a:pt x="207" y="128"/>
                    </a:lnTo>
                    <a:lnTo>
                      <a:pt x="213" y="120"/>
                    </a:lnTo>
                    <a:lnTo>
                      <a:pt x="220" y="111"/>
                    </a:lnTo>
                    <a:lnTo>
                      <a:pt x="225" y="103"/>
                    </a:lnTo>
                    <a:lnTo>
                      <a:pt x="230" y="93"/>
                    </a:lnTo>
                    <a:lnTo>
                      <a:pt x="234" y="83"/>
                    </a:lnTo>
                    <a:lnTo>
                      <a:pt x="238" y="73"/>
                    </a:lnTo>
                    <a:lnTo>
                      <a:pt x="237" y="69"/>
                    </a:lnTo>
                    <a:lnTo>
                      <a:pt x="237" y="67"/>
                    </a:lnTo>
                    <a:lnTo>
                      <a:pt x="236" y="63"/>
                    </a:lnTo>
                    <a:lnTo>
                      <a:pt x="236" y="61"/>
                    </a:lnTo>
                    <a:lnTo>
                      <a:pt x="235" y="57"/>
                    </a:lnTo>
                    <a:lnTo>
                      <a:pt x="235" y="55"/>
                    </a:lnTo>
                    <a:lnTo>
                      <a:pt x="234" y="51"/>
                    </a:lnTo>
                    <a:lnTo>
                      <a:pt x="234" y="49"/>
                    </a:lnTo>
                    <a:lnTo>
                      <a:pt x="231" y="61"/>
                    </a:lnTo>
                    <a:lnTo>
                      <a:pt x="228" y="72"/>
                    </a:lnTo>
                    <a:lnTo>
                      <a:pt x="224" y="83"/>
                    </a:lnTo>
                    <a:lnTo>
                      <a:pt x="220" y="92"/>
                    </a:lnTo>
                    <a:lnTo>
                      <a:pt x="214" y="102"/>
                    </a:lnTo>
                    <a:lnTo>
                      <a:pt x="208" y="111"/>
                    </a:lnTo>
                    <a:lnTo>
                      <a:pt x="201" y="120"/>
                    </a:lnTo>
                    <a:lnTo>
                      <a:pt x="194" y="127"/>
                    </a:lnTo>
                    <a:lnTo>
                      <a:pt x="187" y="134"/>
                    </a:lnTo>
                    <a:lnTo>
                      <a:pt x="179" y="140"/>
                    </a:lnTo>
                    <a:lnTo>
                      <a:pt x="170" y="146"/>
                    </a:lnTo>
                    <a:lnTo>
                      <a:pt x="161" y="151"/>
                    </a:lnTo>
                    <a:lnTo>
                      <a:pt x="152" y="154"/>
                    </a:lnTo>
                    <a:lnTo>
                      <a:pt x="142" y="157"/>
                    </a:lnTo>
                    <a:lnTo>
                      <a:pt x="132" y="158"/>
                    </a:lnTo>
                    <a:lnTo>
                      <a:pt x="122" y="158"/>
                    </a:lnTo>
                    <a:lnTo>
                      <a:pt x="111" y="158"/>
                    </a:lnTo>
                    <a:lnTo>
                      <a:pt x="99" y="156"/>
                    </a:lnTo>
                    <a:lnTo>
                      <a:pt x="88" y="152"/>
                    </a:lnTo>
                    <a:lnTo>
                      <a:pt x="77" y="148"/>
                    </a:lnTo>
                    <a:lnTo>
                      <a:pt x="67" y="142"/>
                    </a:lnTo>
                    <a:lnTo>
                      <a:pt x="58" y="135"/>
                    </a:lnTo>
                    <a:lnTo>
                      <a:pt x="50" y="128"/>
                    </a:lnTo>
                    <a:lnTo>
                      <a:pt x="42" y="120"/>
                    </a:lnTo>
                    <a:lnTo>
                      <a:pt x="34" y="110"/>
                    </a:lnTo>
                    <a:lnTo>
                      <a:pt x="28" y="99"/>
                    </a:lnTo>
                    <a:lnTo>
                      <a:pt x="22" y="89"/>
                    </a:lnTo>
                    <a:lnTo>
                      <a:pt x="18" y="77"/>
                    </a:lnTo>
                    <a:lnTo>
                      <a:pt x="14" y="63"/>
                    </a:lnTo>
                    <a:lnTo>
                      <a:pt x="11" y="51"/>
                    </a:lnTo>
                    <a:lnTo>
                      <a:pt x="9" y="37"/>
                    </a:lnTo>
                    <a:lnTo>
                      <a:pt x="9" y="24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5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10" y="0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7"/>
                    </a:lnTo>
                    <a:lnTo>
                      <a:pt x="5" y="9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5C19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25" name="Freeform 411"/>
              <p:cNvSpPr>
                <a:spLocks/>
              </p:cNvSpPr>
              <p:nvPr/>
            </p:nvSpPr>
            <p:spPr bwMode="auto">
              <a:xfrm>
                <a:off x="1138" y="2654"/>
                <a:ext cx="46" cy="29"/>
              </a:xfrm>
              <a:custGeom>
                <a:avLst/>
                <a:gdLst>
                  <a:gd name="T0" fmla="*/ 0 w 232"/>
                  <a:gd name="T1" fmla="*/ 4 h 174"/>
                  <a:gd name="T2" fmla="*/ 0 w 232"/>
                  <a:gd name="T3" fmla="*/ 4 h 174"/>
                  <a:gd name="T4" fmla="*/ 0 w 232"/>
                  <a:gd name="T5" fmla="*/ 5 h 174"/>
                  <a:gd name="T6" fmla="*/ 0 w 232"/>
                  <a:gd name="T7" fmla="*/ 6 h 174"/>
                  <a:gd name="T8" fmla="*/ 0 w 232"/>
                  <a:gd name="T9" fmla="*/ 8 h 174"/>
                  <a:gd name="T10" fmla="*/ 1 w 232"/>
                  <a:gd name="T11" fmla="*/ 13 h 174"/>
                  <a:gd name="T12" fmla="*/ 3 w 232"/>
                  <a:gd name="T13" fmla="*/ 17 h 174"/>
                  <a:gd name="T14" fmla="*/ 5 w 232"/>
                  <a:gd name="T15" fmla="*/ 20 h 174"/>
                  <a:gd name="T16" fmla="*/ 9 w 232"/>
                  <a:gd name="T17" fmla="*/ 24 h 174"/>
                  <a:gd name="T18" fmla="*/ 12 w 232"/>
                  <a:gd name="T19" fmla="*/ 26 h 174"/>
                  <a:gd name="T20" fmla="*/ 16 w 232"/>
                  <a:gd name="T21" fmla="*/ 28 h 174"/>
                  <a:gd name="T22" fmla="*/ 21 w 232"/>
                  <a:gd name="T23" fmla="*/ 29 h 174"/>
                  <a:gd name="T24" fmla="*/ 25 w 232"/>
                  <a:gd name="T25" fmla="*/ 29 h 174"/>
                  <a:gd name="T26" fmla="*/ 29 w 232"/>
                  <a:gd name="T27" fmla="*/ 28 h 174"/>
                  <a:gd name="T28" fmla="*/ 33 w 232"/>
                  <a:gd name="T29" fmla="*/ 27 h 174"/>
                  <a:gd name="T30" fmla="*/ 36 w 232"/>
                  <a:gd name="T31" fmla="*/ 25 h 174"/>
                  <a:gd name="T32" fmla="*/ 39 w 232"/>
                  <a:gd name="T33" fmla="*/ 23 h 174"/>
                  <a:gd name="T34" fmla="*/ 42 w 232"/>
                  <a:gd name="T35" fmla="*/ 20 h 174"/>
                  <a:gd name="T36" fmla="*/ 44 w 232"/>
                  <a:gd name="T37" fmla="*/ 17 h 174"/>
                  <a:gd name="T38" fmla="*/ 45 w 232"/>
                  <a:gd name="T39" fmla="*/ 14 h 174"/>
                  <a:gd name="T40" fmla="*/ 46 w 232"/>
                  <a:gd name="T41" fmla="*/ 11 h 174"/>
                  <a:gd name="T42" fmla="*/ 46 w 232"/>
                  <a:gd name="T43" fmla="*/ 10 h 174"/>
                  <a:gd name="T44" fmla="*/ 45 w 232"/>
                  <a:gd name="T45" fmla="*/ 9 h 174"/>
                  <a:gd name="T46" fmla="*/ 45 w 232"/>
                  <a:gd name="T47" fmla="*/ 8 h 174"/>
                  <a:gd name="T48" fmla="*/ 45 w 232"/>
                  <a:gd name="T49" fmla="*/ 10 h 174"/>
                  <a:gd name="T50" fmla="*/ 43 w 232"/>
                  <a:gd name="T51" fmla="*/ 14 h 174"/>
                  <a:gd name="T52" fmla="*/ 41 w 232"/>
                  <a:gd name="T53" fmla="*/ 17 h 174"/>
                  <a:gd name="T54" fmla="*/ 39 w 232"/>
                  <a:gd name="T55" fmla="*/ 20 h 174"/>
                  <a:gd name="T56" fmla="*/ 36 w 232"/>
                  <a:gd name="T57" fmla="*/ 23 h 174"/>
                  <a:gd name="T58" fmla="*/ 33 w 232"/>
                  <a:gd name="T59" fmla="*/ 25 h 174"/>
                  <a:gd name="T60" fmla="*/ 29 w 232"/>
                  <a:gd name="T61" fmla="*/ 26 h 174"/>
                  <a:gd name="T62" fmla="*/ 25 w 232"/>
                  <a:gd name="T63" fmla="*/ 27 h 174"/>
                  <a:gd name="T64" fmla="*/ 21 w 232"/>
                  <a:gd name="T65" fmla="*/ 27 h 174"/>
                  <a:gd name="T66" fmla="*/ 17 w 232"/>
                  <a:gd name="T67" fmla="*/ 26 h 174"/>
                  <a:gd name="T68" fmla="*/ 13 w 232"/>
                  <a:gd name="T69" fmla="*/ 25 h 174"/>
                  <a:gd name="T70" fmla="*/ 10 w 232"/>
                  <a:gd name="T71" fmla="*/ 22 h 174"/>
                  <a:gd name="T72" fmla="*/ 7 w 232"/>
                  <a:gd name="T73" fmla="*/ 19 h 174"/>
                  <a:gd name="T74" fmla="*/ 4 w 232"/>
                  <a:gd name="T75" fmla="*/ 16 h 174"/>
                  <a:gd name="T76" fmla="*/ 3 w 232"/>
                  <a:gd name="T77" fmla="*/ 12 h 174"/>
                  <a:gd name="T78" fmla="*/ 2 w 232"/>
                  <a:gd name="T79" fmla="*/ 8 h 174"/>
                  <a:gd name="T80" fmla="*/ 2 w 232"/>
                  <a:gd name="T81" fmla="*/ 5 h 174"/>
                  <a:gd name="T82" fmla="*/ 2 w 232"/>
                  <a:gd name="T83" fmla="*/ 4 h 174"/>
                  <a:gd name="T84" fmla="*/ 2 w 232"/>
                  <a:gd name="T85" fmla="*/ 2 h 174"/>
                  <a:gd name="T86" fmla="*/ 2 w 232"/>
                  <a:gd name="T87" fmla="*/ 1 h 174"/>
                  <a:gd name="T88" fmla="*/ 2 w 232"/>
                  <a:gd name="T89" fmla="*/ 0 h 174"/>
                  <a:gd name="T90" fmla="*/ 2 w 232"/>
                  <a:gd name="T91" fmla="*/ 1 h 174"/>
                  <a:gd name="T92" fmla="*/ 1 w 232"/>
                  <a:gd name="T93" fmla="*/ 2 h 174"/>
                  <a:gd name="T94" fmla="*/ 0 w 232"/>
                  <a:gd name="T95" fmla="*/ 3 h 17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2"/>
                  <a:gd name="T145" fmla="*/ 0 h 174"/>
                  <a:gd name="T146" fmla="*/ 232 w 232"/>
                  <a:gd name="T147" fmla="*/ 174 h 17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2" h="174">
                    <a:moveTo>
                      <a:pt x="1" y="21"/>
                    </a:moveTo>
                    <a:lnTo>
                      <a:pt x="1" y="22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1" y="48"/>
                    </a:lnTo>
                    <a:lnTo>
                      <a:pt x="3" y="63"/>
                    </a:lnTo>
                    <a:lnTo>
                      <a:pt x="5" y="76"/>
                    </a:lnTo>
                    <a:lnTo>
                      <a:pt x="9" y="89"/>
                    </a:lnTo>
                    <a:lnTo>
                      <a:pt x="14" y="101"/>
                    </a:lnTo>
                    <a:lnTo>
                      <a:pt x="20" y="112"/>
                    </a:lnTo>
                    <a:lnTo>
                      <a:pt x="27" y="122"/>
                    </a:lnTo>
                    <a:lnTo>
                      <a:pt x="34" y="133"/>
                    </a:lnTo>
                    <a:lnTo>
                      <a:pt x="43" y="142"/>
                    </a:lnTo>
                    <a:lnTo>
                      <a:pt x="52" y="150"/>
                    </a:lnTo>
                    <a:lnTo>
                      <a:pt x="61" y="157"/>
                    </a:lnTo>
                    <a:lnTo>
                      <a:pt x="72" y="163"/>
                    </a:lnTo>
                    <a:lnTo>
                      <a:pt x="82" y="168"/>
                    </a:lnTo>
                    <a:lnTo>
                      <a:pt x="95" y="172"/>
                    </a:lnTo>
                    <a:lnTo>
                      <a:pt x="106" y="173"/>
                    </a:lnTo>
                    <a:lnTo>
                      <a:pt x="118" y="174"/>
                    </a:lnTo>
                    <a:lnTo>
                      <a:pt x="128" y="174"/>
                    </a:lnTo>
                    <a:lnTo>
                      <a:pt x="138" y="172"/>
                    </a:lnTo>
                    <a:lnTo>
                      <a:pt x="147" y="169"/>
                    </a:lnTo>
                    <a:lnTo>
                      <a:pt x="157" y="167"/>
                    </a:lnTo>
                    <a:lnTo>
                      <a:pt x="165" y="162"/>
                    </a:lnTo>
                    <a:lnTo>
                      <a:pt x="174" y="157"/>
                    </a:lnTo>
                    <a:lnTo>
                      <a:pt x="182" y="151"/>
                    </a:lnTo>
                    <a:lnTo>
                      <a:pt x="190" y="145"/>
                    </a:lnTo>
                    <a:lnTo>
                      <a:pt x="197" y="137"/>
                    </a:lnTo>
                    <a:lnTo>
                      <a:pt x="204" y="130"/>
                    </a:lnTo>
                    <a:lnTo>
                      <a:pt x="210" y="121"/>
                    </a:lnTo>
                    <a:lnTo>
                      <a:pt x="216" y="112"/>
                    </a:lnTo>
                    <a:lnTo>
                      <a:pt x="221" y="102"/>
                    </a:lnTo>
                    <a:lnTo>
                      <a:pt x="225" y="93"/>
                    </a:lnTo>
                    <a:lnTo>
                      <a:pt x="229" y="82"/>
                    </a:lnTo>
                    <a:lnTo>
                      <a:pt x="232" y="71"/>
                    </a:lnTo>
                    <a:lnTo>
                      <a:pt x="231" y="67"/>
                    </a:lnTo>
                    <a:lnTo>
                      <a:pt x="231" y="65"/>
                    </a:lnTo>
                    <a:lnTo>
                      <a:pt x="230" y="61"/>
                    </a:lnTo>
                    <a:lnTo>
                      <a:pt x="230" y="59"/>
                    </a:lnTo>
                    <a:lnTo>
                      <a:pt x="229" y="55"/>
                    </a:lnTo>
                    <a:lnTo>
                      <a:pt x="228" y="53"/>
                    </a:lnTo>
                    <a:lnTo>
                      <a:pt x="227" y="51"/>
                    </a:lnTo>
                    <a:lnTo>
                      <a:pt x="226" y="47"/>
                    </a:lnTo>
                    <a:lnTo>
                      <a:pt x="225" y="59"/>
                    </a:lnTo>
                    <a:lnTo>
                      <a:pt x="223" y="71"/>
                    </a:lnTo>
                    <a:lnTo>
                      <a:pt x="219" y="82"/>
                    </a:lnTo>
                    <a:lnTo>
                      <a:pt x="215" y="93"/>
                    </a:lnTo>
                    <a:lnTo>
                      <a:pt x="209" y="103"/>
                    </a:lnTo>
                    <a:lnTo>
                      <a:pt x="204" y="113"/>
                    </a:lnTo>
                    <a:lnTo>
                      <a:pt x="197" y="121"/>
                    </a:lnTo>
                    <a:lnTo>
                      <a:pt x="191" y="130"/>
                    </a:lnTo>
                    <a:lnTo>
                      <a:pt x="183" y="137"/>
                    </a:lnTo>
                    <a:lnTo>
                      <a:pt x="175" y="144"/>
                    </a:lnTo>
                    <a:lnTo>
                      <a:pt x="167" y="149"/>
                    </a:lnTo>
                    <a:lnTo>
                      <a:pt x="158" y="155"/>
                    </a:lnTo>
                    <a:lnTo>
                      <a:pt x="148" y="158"/>
                    </a:lnTo>
                    <a:lnTo>
                      <a:pt x="139" y="161"/>
                    </a:lnTo>
                    <a:lnTo>
                      <a:pt x="128" y="162"/>
                    </a:lnTo>
                    <a:lnTo>
                      <a:pt x="118" y="163"/>
                    </a:lnTo>
                    <a:lnTo>
                      <a:pt x="107" y="162"/>
                    </a:lnTo>
                    <a:lnTo>
                      <a:pt x="96" y="161"/>
                    </a:lnTo>
                    <a:lnTo>
                      <a:pt x="85" y="157"/>
                    </a:lnTo>
                    <a:lnTo>
                      <a:pt x="75" y="152"/>
                    </a:lnTo>
                    <a:lnTo>
                      <a:pt x="66" y="148"/>
                    </a:lnTo>
                    <a:lnTo>
                      <a:pt x="57" y="142"/>
                    </a:lnTo>
                    <a:lnTo>
                      <a:pt x="48" y="133"/>
                    </a:lnTo>
                    <a:lnTo>
                      <a:pt x="41" y="125"/>
                    </a:lnTo>
                    <a:lnTo>
                      <a:pt x="34" y="116"/>
                    </a:lnTo>
                    <a:lnTo>
                      <a:pt x="28" y="106"/>
                    </a:lnTo>
                    <a:lnTo>
                      <a:pt x="22" y="95"/>
                    </a:lnTo>
                    <a:lnTo>
                      <a:pt x="18" y="84"/>
                    </a:lnTo>
                    <a:lnTo>
                      <a:pt x="14" y="72"/>
                    </a:lnTo>
                    <a:lnTo>
                      <a:pt x="11" y="60"/>
                    </a:lnTo>
                    <a:lnTo>
                      <a:pt x="10" y="47"/>
                    </a:lnTo>
                    <a:lnTo>
                      <a:pt x="9" y="34"/>
                    </a:lnTo>
                    <a:lnTo>
                      <a:pt x="9" y="29"/>
                    </a:lnTo>
                    <a:lnTo>
                      <a:pt x="9" y="25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11" y="13"/>
                    </a:lnTo>
                    <a:lnTo>
                      <a:pt x="11" y="9"/>
                    </a:lnTo>
                    <a:lnTo>
                      <a:pt x="12" y="5"/>
                    </a:lnTo>
                    <a:lnTo>
                      <a:pt x="13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6" y="10"/>
                    </a:lnTo>
                    <a:lnTo>
                      <a:pt x="5" y="12"/>
                    </a:lnTo>
                    <a:lnTo>
                      <a:pt x="4" y="15"/>
                    </a:lnTo>
                    <a:lnTo>
                      <a:pt x="2" y="18"/>
                    </a:ln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F5C3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26" name="Freeform 412"/>
              <p:cNvSpPr>
                <a:spLocks/>
              </p:cNvSpPr>
              <p:nvPr/>
            </p:nvSpPr>
            <p:spPr bwMode="auto">
              <a:xfrm>
                <a:off x="1139" y="2652"/>
                <a:ext cx="45" cy="30"/>
              </a:xfrm>
              <a:custGeom>
                <a:avLst/>
                <a:gdLst>
                  <a:gd name="T0" fmla="*/ 0 w 225"/>
                  <a:gd name="T1" fmla="*/ 4 h 176"/>
                  <a:gd name="T2" fmla="*/ 0 w 225"/>
                  <a:gd name="T3" fmla="*/ 5 h 176"/>
                  <a:gd name="T4" fmla="*/ 0 w 225"/>
                  <a:gd name="T5" fmla="*/ 6 h 176"/>
                  <a:gd name="T6" fmla="*/ 0 w 225"/>
                  <a:gd name="T7" fmla="*/ 6 h 176"/>
                  <a:gd name="T8" fmla="*/ 0 w 225"/>
                  <a:gd name="T9" fmla="*/ 9 h 176"/>
                  <a:gd name="T10" fmla="*/ 1 w 225"/>
                  <a:gd name="T11" fmla="*/ 14 h 176"/>
                  <a:gd name="T12" fmla="*/ 3 w 225"/>
                  <a:gd name="T13" fmla="*/ 18 h 176"/>
                  <a:gd name="T14" fmla="*/ 5 w 225"/>
                  <a:gd name="T15" fmla="*/ 22 h 176"/>
                  <a:gd name="T16" fmla="*/ 8 w 225"/>
                  <a:gd name="T17" fmla="*/ 25 h 176"/>
                  <a:gd name="T18" fmla="*/ 12 w 225"/>
                  <a:gd name="T19" fmla="*/ 27 h 176"/>
                  <a:gd name="T20" fmla="*/ 16 w 225"/>
                  <a:gd name="T21" fmla="*/ 29 h 176"/>
                  <a:gd name="T22" fmla="*/ 20 w 225"/>
                  <a:gd name="T23" fmla="*/ 30 h 176"/>
                  <a:gd name="T24" fmla="*/ 25 w 225"/>
                  <a:gd name="T25" fmla="*/ 30 h 176"/>
                  <a:gd name="T26" fmla="*/ 29 w 225"/>
                  <a:gd name="T27" fmla="*/ 29 h 176"/>
                  <a:gd name="T28" fmla="*/ 32 w 225"/>
                  <a:gd name="T29" fmla="*/ 28 h 176"/>
                  <a:gd name="T30" fmla="*/ 36 w 225"/>
                  <a:gd name="T31" fmla="*/ 26 h 176"/>
                  <a:gd name="T32" fmla="*/ 38 w 225"/>
                  <a:gd name="T33" fmla="*/ 24 h 176"/>
                  <a:gd name="T34" fmla="*/ 41 w 225"/>
                  <a:gd name="T35" fmla="*/ 20 h 176"/>
                  <a:gd name="T36" fmla="*/ 43 w 225"/>
                  <a:gd name="T37" fmla="*/ 17 h 176"/>
                  <a:gd name="T38" fmla="*/ 44 w 225"/>
                  <a:gd name="T39" fmla="*/ 13 h 176"/>
                  <a:gd name="T40" fmla="*/ 45 w 225"/>
                  <a:gd name="T41" fmla="*/ 11 h 176"/>
                  <a:gd name="T42" fmla="*/ 44 w 225"/>
                  <a:gd name="T43" fmla="*/ 10 h 176"/>
                  <a:gd name="T44" fmla="*/ 44 w 225"/>
                  <a:gd name="T45" fmla="*/ 9 h 176"/>
                  <a:gd name="T46" fmla="*/ 44 w 225"/>
                  <a:gd name="T47" fmla="*/ 8 h 176"/>
                  <a:gd name="T48" fmla="*/ 43 w 225"/>
                  <a:gd name="T49" fmla="*/ 10 h 176"/>
                  <a:gd name="T50" fmla="*/ 42 w 225"/>
                  <a:gd name="T51" fmla="*/ 14 h 176"/>
                  <a:gd name="T52" fmla="*/ 41 w 225"/>
                  <a:gd name="T53" fmla="*/ 17 h 176"/>
                  <a:gd name="T54" fmla="*/ 38 w 225"/>
                  <a:gd name="T55" fmla="*/ 21 h 176"/>
                  <a:gd name="T56" fmla="*/ 36 w 225"/>
                  <a:gd name="T57" fmla="*/ 24 h 176"/>
                  <a:gd name="T58" fmla="*/ 32 w 225"/>
                  <a:gd name="T59" fmla="*/ 26 h 176"/>
                  <a:gd name="T60" fmla="*/ 29 w 225"/>
                  <a:gd name="T61" fmla="*/ 27 h 176"/>
                  <a:gd name="T62" fmla="*/ 25 w 225"/>
                  <a:gd name="T63" fmla="*/ 28 h 176"/>
                  <a:gd name="T64" fmla="*/ 21 w 225"/>
                  <a:gd name="T65" fmla="*/ 28 h 176"/>
                  <a:gd name="T66" fmla="*/ 16 w 225"/>
                  <a:gd name="T67" fmla="*/ 27 h 176"/>
                  <a:gd name="T68" fmla="*/ 13 w 225"/>
                  <a:gd name="T69" fmla="*/ 26 h 176"/>
                  <a:gd name="T70" fmla="*/ 9 w 225"/>
                  <a:gd name="T71" fmla="*/ 24 h 176"/>
                  <a:gd name="T72" fmla="*/ 6 w 225"/>
                  <a:gd name="T73" fmla="*/ 21 h 176"/>
                  <a:gd name="T74" fmla="*/ 4 w 225"/>
                  <a:gd name="T75" fmla="*/ 17 h 176"/>
                  <a:gd name="T76" fmla="*/ 3 w 225"/>
                  <a:gd name="T77" fmla="*/ 13 h 176"/>
                  <a:gd name="T78" fmla="*/ 2 w 225"/>
                  <a:gd name="T79" fmla="*/ 9 h 176"/>
                  <a:gd name="T80" fmla="*/ 2 w 225"/>
                  <a:gd name="T81" fmla="*/ 6 h 176"/>
                  <a:gd name="T82" fmla="*/ 2 w 225"/>
                  <a:gd name="T83" fmla="*/ 4 h 176"/>
                  <a:gd name="T84" fmla="*/ 2 w 225"/>
                  <a:gd name="T85" fmla="*/ 3 h 176"/>
                  <a:gd name="T86" fmla="*/ 3 w 225"/>
                  <a:gd name="T87" fmla="*/ 1 h 176"/>
                  <a:gd name="T88" fmla="*/ 3 w 225"/>
                  <a:gd name="T89" fmla="*/ 0 h 176"/>
                  <a:gd name="T90" fmla="*/ 2 w 225"/>
                  <a:gd name="T91" fmla="*/ 1 h 176"/>
                  <a:gd name="T92" fmla="*/ 1 w 225"/>
                  <a:gd name="T93" fmla="*/ 2 h 176"/>
                  <a:gd name="T94" fmla="*/ 1 w 225"/>
                  <a:gd name="T95" fmla="*/ 3 h 17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25"/>
                  <a:gd name="T145" fmla="*/ 0 h 176"/>
                  <a:gd name="T146" fmla="*/ 225 w 225"/>
                  <a:gd name="T147" fmla="*/ 176 h 17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25" h="176">
                    <a:moveTo>
                      <a:pt x="1" y="18"/>
                    </a:moveTo>
                    <a:lnTo>
                      <a:pt x="1" y="21"/>
                    </a:lnTo>
                    <a:lnTo>
                      <a:pt x="1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55"/>
                    </a:lnTo>
                    <a:lnTo>
                      <a:pt x="2" y="69"/>
                    </a:lnTo>
                    <a:lnTo>
                      <a:pt x="5" y="81"/>
                    </a:lnTo>
                    <a:lnTo>
                      <a:pt x="9" y="95"/>
                    </a:lnTo>
                    <a:lnTo>
                      <a:pt x="13" y="107"/>
                    </a:lnTo>
                    <a:lnTo>
                      <a:pt x="19" y="117"/>
                    </a:lnTo>
                    <a:lnTo>
                      <a:pt x="25" y="128"/>
                    </a:lnTo>
                    <a:lnTo>
                      <a:pt x="33" y="138"/>
                    </a:lnTo>
                    <a:lnTo>
                      <a:pt x="41" y="146"/>
                    </a:lnTo>
                    <a:lnTo>
                      <a:pt x="49" y="153"/>
                    </a:lnTo>
                    <a:lnTo>
                      <a:pt x="59" y="160"/>
                    </a:lnTo>
                    <a:lnTo>
                      <a:pt x="68" y="166"/>
                    </a:lnTo>
                    <a:lnTo>
                      <a:pt x="79" y="170"/>
                    </a:lnTo>
                    <a:lnTo>
                      <a:pt x="90" y="174"/>
                    </a:lnTo>
                    <a:lnTo>
                      <a:pt x="102" y="176"/>
                    </a:lnTo>
                    <a:lnTo>
                      <a:pt x="113" y="176"/>
                    </a:lnTo>
                    <a:lnTo>
                      <a:pt x="123" y="176"/>
                    </a:lnTo>
                    <a:lnTo>
                      <a:pt x="133" y="175"/>
                    </a:lnTo>
                    <a:lnTo>
                      <a:pt x="143" y="172"/>
                    </a:lnTo>
                    <a:lnTo>
                      <a:pt x="152" y="169"/>
                    </a:lnTo>
                    <a:lnTo>
                      <a:pt x="161" y="164"/>
                    </a:lnTo>
                    <a:lnTo>
                      <a:pt x="170" y="158"/>
                    </a:lnTo>
                    <a:lnTo>
                      <a:pt x="178" y="152"/>
                    </a:lnTo>
                    <a:lnTo>
                      <a:pt x="185" y="145"/>
                    </a:lnTo>
                    <a:lnTo>
                      <a:pt x="192" y="138"/>
                    </a:lnTo>
                    <a:lnTo>
                      <a:pt x="199" y="129"/>
                    </a:lnTo>
                    <a:lnTo>
                      <a:pt x="205" y="120"/>
                    </a:lnTo>
                    <a:lnTo>
                      <a:pt x="211" y="110"/>
                    </a:lnTo>
                    <a:lnTo>
                      <a:pt x="215" y="101"/>
                    </a:lnTo>
                    <a:lnTo>
                      <a:pt x="219" y="90"/>
                    </a:lnTo>
                    <a:lnTo>
                      <a:pt x="222" y="79"/>
                    </a:lnTo>
                    <a:lnTo>
                      <a:pt x="225" y="67"/>
                    </a:lnTo>
                    <a:lnTo>
                      <a:pt x="224" y="63"/>
                    </a:lnTo>
                    <a:lnTo>
                      <a:pt x="223" y="61"/>
                    </a:lnTo>
                    <a:lnTo>
                      <a:pt x="222" y="59"/>
                    </a:lnTo>
                    <a:lnTo>
                      <a:pt x="221" y="55"/>
                    </a:lnTo>
                    <a:lnTo>
                      <a:pt x="221" y="53"/>
                    </a:lnTo>
                    <a:lnTo>
                      <a:pt x="220" y="49"/>
                    </a:lnTo>
                    <a:lnTo>
                      <a:pt x="219" y="47"/>
                    </a:lnTo>
                    <a:lnTo>
                      <a:pt x="218" y="44"/>
                    </a:lnTo>
                    <a:lnTo>
                      <a:pt x="217" y="56"/>
                    </a:lnTo>
                    <a:lnTo>
                      <a:pt x="215" y="68"/>
                    </a:lnTo>
                    <a:lnTo>
                      <a:pt x="212" y="80"/>
                    </a:lnTo>
                    <a:lnTo>
                      <a:pt x="209" y="91"/>
                    </a:lnTo>
                    <a:lnTo>
                      <a:pt x="203" y="102"/>
                    </a:lnTo>
                    <a:lnTo>
                      <a:pt x="198" y="113"/>
                    </a:lnTo>
                    <a:lnTo>
                      <a:pt x="192" y="122"/>
                    </a:lnTo>
                    <a:lnTo>
                      <a:pt x="186" y="130"/>
                    </a:lnTo>
                    <a:lnTo>
                      <a:pt x="178" y="138"/>
                    </a:lnTo>
                    <a:lnTo>
                      <a:pt x="170" y="145"/>
                    </a:lnTo>
                    <a:lnTo>
                      <a:pt x="162" y="151"/>
                    </a:lnTo>
                    <a:lnTo>
                      <a:pt x="153" y="157"/>
                    </a:lnTo>
                    <a:lnTo>
                      <a:pt x="144" y="160"/>
                    </a:lnTo>
                    <a:lnTo>
                      <a:pt x="134" y="163"/>
                    </a:lnTo>
                    <a:lnTo>
                      <a:pt x="124" y="165"/>
                    </a:lnTo>
                    <a:lnTo>
                      <a:pt x="113" y="165"/>
                    </a:lnTo>
                    <a:lnTo>
                      <a:pt x="103" y="165"/>
                    </a:lnTo>
                    <a:lnTo>
                      <a:pt x="92" y="163"/>
                    </a:lnTo>
                    <a:lnTo>
                      <a:pt x="81" y="160"/>
                    </a:lnTo>
                    <a:lnTo>
                      <a:pt x="72" y="156"/>
                    </a:lnTo>
                    <a:lnTo>
                      <a:pt x="63" y="151"/>
                    </a:lnTo>
                    <a:lnTo>
                      <a:pt x="54" y="145"/>
                    </a:lnTo>
                    <a:lnTo>
                      <a:pt x="46" y="138"/>
                    </a:lnTo>
                    <a:lnTo>
                      <a:pt x="39" y="129"/>
                    </a:lnTo>
                    <a:lnTo>
                      <a:pt x="32" y="121"/>
                    </a:lnTo>
                    <a:lnTo>
                      <a:pt x="26" y="111"/>
                    </a:lnTo>
                    <a:lnTo>
                      <a:pt x="21" y="101"/>
                    </a:lnTo>
                    <a:lnTo>
                      <a:pt x="17" y="90"/>
                    </a:lnTo>
                    <a:lnTo>
                      <a:pt x="13" y="79"/>
                    </a:lnTo>
                    <a:lnTo>
                      <a:pt x="11" y="67"/>
                    </a:lnTo>
                    <a:lnTo>
                      <a:pt x="9" y="55"/>
                    </a:lnTo>
                    <a:lnTo>
                      <a:pt x="9" y="42"/>
                    </a:lnTo>
                    <a:lnTo>
                      <a:pt x="9" y="36"/>
                    </a:lnTo>
                    <a:lnTo>
                      <a:pt x="9" y="31"/>
                    </a:lnTo>
                    <a:lnTo>
                      <a:pt x="10" y="25"/>
                    </a:lnTo>
                    <a:lnTo>
                      <a:pt x="10" y="20"/>
                    </a:lnTo>
                    <a:lnTo>
                      <a:pt x="11" y="15"/>
                    </a:lnTo>
                    <a:lnTo>
                      <a:pt x="12" y="9"/>
                    </a:lnTo>
                    <a:lnTo>
                      <a:pt x="13" y="5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1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5" y="13"/>
                    </a:lnTo>
                    <a:lnTo>
                      <a:pt x="3" y="15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F5C6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27" name="Freeform 413"/>
              <p:cNvSpPr>
                <a:spLocks/>
              </p:cNvSpPr>
              <p:nvPr/>
            </p:nvSpPr>
            <p:spPr bwMode="auto">
              <a:xfrm>
                <a:off x="1140" y="2651"/>
                <a:ext cx="43" cy="30"/>
              </a:xfrm>
              <a:custGeom>
                <a:avLst/>
                <a:gdLst>
                  <a:gd name="T0" fmla="*/ 1 w 217"/>
                  <a:gd name="T1" fmla="*/ 4 h 180"/>
                  <a:gd name="T2" fmla="*/ 0 w 217"/>
                  <a:gd name="T3" fmla="*/ 5 h 180"/>
                  <a:gd name="T4" fmla="*/ 0 w 217"/>
                  <a:gd name="T5" fmla="*/ 6 h 180"/>
                  <a:gd name="T6" fmla="*/ 0 w 217"/>
                  <a:gd name="T7" fmla="*/ 8 h 180"/>
                  <a:gd name="T8" fmla="*/ 0 w 217"/>
                  <a:gd name="T9" fmla="*/ 11 h 180"/>
                  <a:gd name="T10" fmla="*/ 1 w 217"/>
                  <a:gd name="T11" fmla="*/ 15 h 180"/>
                  <a:gd name="T12" fmla="*/ 3 w 217"/>
                  <a:gd name="T13" fmla="*/ 19 h 180"/>
                  <a:gd name="T14" fmla="*/ 5 w 217"/>
                  <a:gd name="T15" fmla="*/ 22 h 180"/>
                  <a:gd name="T16" fmla="*/ 8 w 217"/>
                  <a:gd name="T17" fmla="*/ 25 h 180"/>
                  <a:gd name="T18" fmla="*/ 11 w 217"/>
                  <a:gd name="T19" fmla="*/ 28 h 180"/>
                  <a:gd name="T20" fmla="*/ 15 w 217"/>
                  <a:gd name="T21" fmla="*/ 29 h 180"/>
                  <a:gd name="T22" fmla="*/ 19 w 217"/>
                  <a:gd name="T23" fmla="*/ 30 h 180"/>
                  <a:gd name="T24" fmla="*/ 24 w 217"/>
                  <a:gd name="T25" fmla="*/ 30 h 180"/>
                  <a:gd name="T26" fmla="*/ 28 w 217"/>
                  <a:gd name="T27" fmla="*/ 29 h 180"/>
                  <a:gd name="T28" fmla="*/ 31 w 217"/>
                  <a:gd name="T29" fmla="*/ 28 h 180"/>
                  <a:gd name="T30" fmla="*/ 34 w 217"/>
                  <a:gd name="T31" fmla="*/ 26 h 180"/>
                  <a:gd name="T32" fmla="*/ 37 w 217"/>
                  <a:gd name="T33" fmla="*/ 23 h 180"/>
                  <a:gd name="T34" fmla="*/ 40 w 217"/>
                  <a:gd name="T35" fmla="*/ 20 h 180"/>
                  <a:gd name="T36" fmla="*/ 42 w 217"/>
                  <a:gd name="T37" fmla="*/ 16 h 180"/>
                  <a:gd name="T38" fmla="*/ 43 w 217"/>
                  <a:gd name="T39" fmla="*/ 13 h 180"/>
                  <a:gd name="T40" fmla="*/ 43 w 217"/>
                  <a:gd name="T41" fmla="*/ 10 h 180"/>
                  <a:gd name="T42" fmla="*/ 43 w 217"/>
                  <a:gd name="T43" fmla="*/ 9 h 180"/>
                  <a:gd name="T44" fmla="*/ 42 w 217"/>
                  <a:gd name="T45" fmla="*/ 8 h 180"/>
                  <a:gd name="T46" fmla="*/ 42 w 217"/>
                  <a:gd name="T47" fmla="*/ 8 h 180"/>
                  <a:gd name="T48" fmla="*/ 41 w 217"/>
                  <a:gd name="T49" fmla="*/ 7 h 180"/>
                  <a:gd name="T50" fmla="*/ 41 w 217"/>
                  <a:gd name="T51" fmla="*/ 8 h 180"/>
                  <a:gd name="T52" fmla="*/ 41 w 217"/>
                  <a:gd name="T53" fmla="*/ 8 h 180"/>
                  <a:gd name="T54" fmla="*/ 41 w 217"/>
                  <a:gd name="T55" fmla="*/ 8 h 180"/>
                  <a:gd name="T56" fmla="*/ 41 w 217"/>
                  <a:gd name="T57" fmla="*/ 10 h 180"/>
                  <a:gd name="T58" fmla="*/ 41 w 217"/>
                  <a:gd name="T59" fmla="*/ 14 h 180"/>
                  <a:gd name="T60" fmla="*/ 39 w 217"/>
                  <a:gd name="T61" fmla="*/ 18 h 180"/>
                  <a:gd name="T62" fmla="*/ 37 w 217"/>
                  <a:gd name="T63" fmla="*/ 21 h 180"/>
                  <a:gd name="T64" fmla="*/ 34 w 217"/>
                  <a:gd name="T65" fmla="*/ 24 h 180"/>
                  <a:gd name="T66" fmla="*/ 31 w 217"/>
                  <a:gd name="T67" fmla="*/ 26 h 180"/>
                  <a:gd name="T68" fmla="*/ 28 w 217"/>
                  <a:gd name="T69" fmla="*/ 28 h 180"/>
                  <a:gd name="T70" fmla="*/ 24 w 217"/>
                  <a:gd name="T71" fmla="*/ 28 h 180"/>
                  <a:gd name="T72" fmla="*/ 20 w 217"/>
                  <a:gd name="T73" fmla="*/ 28 h 180"/>
                  <a:gd name="T74" fmla="*/ 16 w 217"/>
                  <a:gd name="T75" fmla="*/ 28 h 180"/>
                  <a:gd name="T76" fmla="*/ 12 w 217"/>
                  <a:gd name="T77" fmla="*/ 26 h 180"/>
                  <a:gd name="T78" fmla="*/ 9 w 217"/>
                  <a:gd name="T79" fmla="*/ 24 h 180"/>
                  <a:gd name="T80" fmla="*/ 6 w 217"/>
                  <a:gd name="T81" fmla="*/ 21 h 180"/>
                  <a:gd name="T82" fmla="*/ 4 w 217"/>
                  <a:gd name="T83" fmla="*/ 18 h 180"/>
                  <a:gd name="T84" fmla="*/ 3 w 217"/>
                  <a:gd name="T85" fmla="*/ 14 h 180"/>
                  <a:gd name="T86" fmla="*/ 2 w 217"/>
                  <a:gd name="T87" fmla="*/ 10 h 180"/>
                  <a:gd name="T88" fmla="*/ 2 w 217"/>
                  <a:gd name="T89" fmla="*/ 7 h 180"/>
                  <a:gd name="T90" fmla="*/ 2 w 217"/>
                  <a:gd name="T91" fmla="*/ 5 h 180"/>
                  <a:gd name="T92" fmla="*/ 3 w 217"/>
                  <a:gd name="T93" fmla="*/ 3 h 180"/>
                  <a:gd name="T94" fmla="*/ 3 w 217"/>
                  <a:gd name="T95" fmla="*/ 1 h 180"/>
                  <a:gd name="T96" fmla="*/ 3 w 217"/>
                  <a:gd name="T97" fmla="*/ 0 h 180"/>
                  <a:gd name="T98" fmla="*/ 3 w 217"/>
                  <a:gd name="T99" fmla="*/ 1 h 180"/>
                  <a:gd name="T100" fmla="*/ 2 w 217"/>
                  <a:gd name="T101" fmla="*/ 2 h 180"/>
                  <a:gd name="T102" fmla="*/ 1 w 217"/>
                  <a:gd name="T103" fmla="*/ 3 h 18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17"/>
                  <a:gd name="T157" fmla="*/ 0 h 180"/>
                  <a:gd name="T158" fmla="*/ 217 w 217"/>
                  <a:gd name="T159" fmla="*/ 180 h 18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17" h="180">
                    <a:moveTo>
                      <a:pt x="4" y="18"/>
                    </a:moveTo>
                    <a:lnTo>
                      <a:pt x="3" y="22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1" y="64"/>
                    </a:lnTo>
                    <a:lnTo>
                      <a:pt x="2" y="77"/>
                    </a:lnTo>
                    <a:lnTo>
                      <a:pt x="5" y="89"/>
                    </a:lnTo>
                    <a:lnTo>
                      <a:pt x="9" y="101"/>
                    </a:lnTo>
                    <a:lnTo>
                      <a:pt x="13" y="112"/>
                    </a:lnTo>
                    <a:lnTo>
                      <a:pt x="19" y="123"/>
                    </a:lnTo>
                    <a:lnTo>
                      <a:pt x="25" y="133"/>
                    </a:lnTo>
                    <a:lnTo>
                      <a:pt x="32" y="142"/>
                    </a:lnTo>
                    <a:lnTo>
                      <a:pt x="39" y="150"/>
                    </a:lnTo>
                    <a:lnTo>
                      <a:pt x="48" y="159"/>
                    </a:lnTo>
                    <a:lnTo>
                      <a:pt x="57" y="165"/>
                    </a:lnTo>
                    <a:lnTo>
                      <a:pt x="66" y="171"/>
                    </a:lnTo>
                    <a:lnTo>
                      <a:pt x="76" y="174"/>
                    </a:lnTo>
                    <a:lnTo>
                      <a:pt x="87" y="178"/>
                    </a:lnTo>
                    <a:lnTo>
                      <a:pt x="98" y="179"/>
                    </a:lnTo>
                    <a:lnTo>
                      <a:pt x="109" y="180"/>
                    </a:lnTo>
                    <a:lnTo>
                      <a:pt x="119" y="179"/>
                    </a:lnTo>
                    <a:lnTo>
                      <a:pt x="130" y="178"/>
                    </a:lnTo>
                    <a:lnTo>
                      <a:pt x="139" y="175"/>
                    </a:lnTo>
                    <a:lnTo>
                      <a:pt x="149" y="172"/>
                    </a:lnTo>
                    <a:lnTo>
                      <a:pt x="158" y="167"/>
                    </a:lnTo>
                    <a:lnTo>
                      <a:pt x="166" y="161"/>
                    </a:lnTo>
                    <a:lnTo>
                      <a:pt x="174" y="154"/>
                    </a:lnTo>
                    <a:lnTo>
                      <a:pt x="182" y="147"/>
                    </a:lnTo>
                    <a:lnTo>
                      <a:pt x="188" y="138"/>
                    </a:lnTo>
                    <a:lnTo>
                      <a:pt x="195" y="130"/>
                    </a:lnTo>
                    <a:lnTo>
                      <a:pt x="200" y="120"/>
                    </a:lnTo>
                    <a:lnTo>
                      <a:pt x="206" y="110"/>
                    </a:lnTo>
                    <a:lnTo>
                      <a:pt x="210" y="99"/>
                    </a:lnTo>
                    <a:lnTo>
                      <a:pt x="214" y="88"/>
                    </a:lnTo>
                    <a:lnTo>
                      <a:pt x="216" y="76"/>
                    </a:lnTo>
                    <a:lnTo>
                      <a:pt x="217" y="64"/>
                    </a:lnTo>
                    <a:lnTo>
                      <a:pt x="217" y="62"/>
                    </a:lnTo>
                    <a:lnTo>
                      <a:pt x="216" y="58"/>
                    </a:lnTo>
                    <a:lnTo>
                      <a:pt x="215" y="56"/>
                    </a:lnTo>
                    <a:lnTo>
                      <a:pt x="214" y="53"/>
                    </a:lnTo>
                    <a:lnTo>
                      <a:pt x="212" y="50"/>
                    </a:lnTo>
                    <a:lnTo>
                      <a:pt x="211" y="47"/>
                    </a:lnTo>
                    <a:lnTo>
                      <a:pt x="210" y="45"/>
                    </a:lnTo>
                    <a:lnTo>
                      <a:pt x="209" y="42"/>
                    </a:lnTo>
                    <a:lnTo>
                      <a:pt x="209" y="44"/>
                    </a:lnTo>
                    <a:lnTo>
                      <a:pt x="209" y="45"/>
                    </a:lnTo>
                    <a:lnTo>
                      <a:pt x="209" y="46"/>
                    </a:lnTo>
                    <a:lnTo>
                      <a:pt x="209" y="47"/>
                    </a:lnTo>
                    <a:lnTo>
                      <a:pt x="209" y="48"/>
                    </a:lnTo>
                    <a:lnTo>
                      <a:pt x="209" y="50"/>
                    </a:lnTo>
                    <a:lnTo>
                      <a:pt x="209" y="51"/>
                    </a:lnTo>
                    <a:lnTo>
                      <a:pt x="209" y="63"/>
                    </a:lnTo>
                    <a:lnTo>
                      <a:pt x="207" y="75"/>
                    </a:lnTo>
                    <a:lnTo>
                      <a:pt x="205" y="86"/>
                    </a:lnTo>
                    <a:lnTo>
                      <a:pt x="200" y="98"/>
                    </a:lnTo>
                    <a:lnTo>
                      <a:pt x="196" y="107"/>
                    </a:lnTo>
                    <a:lnTo>
                      <a:pt x="191" y="117"/>
                    </a:lnTo>
                    <a:lnTo>
                      <a:pt x="185" y="126"/>
                    </a:lnTo>
                    <a:lnTo>
                      <a:pt x="179" y="135"/>
                    </a:lnTo>
                    <a:lnTo>
                      <a:pt x="172" y="142"/>
                    </a:lnTo>
                    <a:lnTo>
                      <a:pt x="164" y="149"/>
                    </a:lnTo>
                    <a:lnTo>
                      <a:pt x="156" y="155"/>
                    </a:lnTo>
                    <a:lnTo>
                      <a:pt x="148" y="160"/>
                    </a:lnTo>
                    <a:lnTo>
                      <a:pt x="139" y="165"/>
                    </a:lnTo>
                    <a:lnTo>
                      <a:pt x="129" y="167"/>
                    </a:lnTo>
                    <a:lnTo>
                      <a:pt x="119" y="168"/>
                    </a:lnTo>
                    <a:lnTo>
                      <a:pt x="109" y="169"/>
                    </a:lnTo>
                    <a:lnTo>
                      <a:pt x="99" y="168"/>
                    </a:lnTo>
                    <a:lnTo>
                      <a:pt x="89" y="167"/>
                    </a:lnTo>
                    <a:lnTo>
                      <a:pt x="79" y="165"/>
                    </a:lnTo>
                    <a:lnTo>
                      <a:pt x="70" y="160"/>
                    </a:lnTo>
                    <a:lnTo>
                      <a:pt x="61" y="155"/>
                    </a:lnTo>
                    <a:lnTo>
                      <a:pt x="53" y="149"/>
                    </a:lnTo>
                    <a:lnTo>
                      <a:pt x="45" y="142"/>
                    </a:lnTo>
                    <a:lnTo>
                      <a:pt x="38" y="135"/>
                    </a:lnTo>
                    <a:lnTo>
                      <a:pt x="32" y="126"/>
                    </a:lnTo>
                    <a:lnTo>
                      <a:pt x="26" y="117"/>
                    </a:lnTo>
                    <a:lnTo>
                      <a:pt x="21" y="107"/>
                    </a:lnTo>
                    <a:lnTo>
                      <a:pt x="17" y="98"/>
                    </a:lnTo>
                    <a:lnTo>
                      <a:pt x="14" y="86"/>
                    </a:lnTo>
                    <a:lnTo>
                      <a:pt x="11" y="75"/>
                    </a:lnTo>
                    <a:lnTo>
                      <a:pt x="10" y="63"/>
                    </a:lnTo>
                    <a:lnTo>
                      <a:pt x="9" y="51"/>
                    </a:lnTo>
                    <a:lnTo>
                      <a:pt x="9" y="44"/>
                    </a:lnTo>
                    <a:lnTo>
                      <a:pt x="10" y="38"/>
                    </a:lnTo>
                    <a:lnTo>
                      <a:pt x="11" y="32"/>
                    </a:lnTo>
                    <a:lnTo>
                      <a:pt x="12" y="24"/>
                    </a:lnTo>
                    <a:lnTo>
                      <a:pt x="13" y="18"/>
                    </a:lnTo>
                    <a:lnTo>
                      <a:pt x="14" y="12"/>
                    </a:lnTo>
                    <a:lnTo>
                      <a:pt x="16" y="6"/>
                    </a:lnTo>
                    <a:lnTo>
                      <a:pt x="18" y="0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3" y="6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4"/>
                    </a:lnTo>
                    <a:lnTo>
                      <a:pt x="5" y="16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F6C9A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28" name="Freeform 414"/>
              <p:cNvSpPr>
                <a:spLocks/>
              </p:cNvSpPr>
              <p:nvPr/>
            </p:nvSpPr>
            <p:spPr bwMode="auto">
              <a:xfrm>
                <a:off x="1141" y="2650"/>
                <a:ext cx="42" cy="30"/>
              </a:xfrm>
              <a:custGeom>
                <a:avLst/>
                <a:gdLst>
                  <a:gd name="T0" fmla="*/ 1 w 209"/>
                  <a:gd name="T1" fmla="*/ 3 h 181"/>
                  <a:gd name="T2" fmla="*/ 0 w 209"/>
                  <a:gd name="T3" fmla="*/ 5 h 181"/>
                  <a:gd name="T4" fmla="*/ 0 w 209"/>
                  <a:gd name="T5" fmla="*/ 7 h 181"/>
                  <a:gd name="T6" fmla="*/ 0 w 209"/>
                  <a:gd name="T7" fmla="*/ 9 h 181"/>
                  <a:gd name="T8" fmla="*/ 0 w 209"/>
                  <a:gd name="T9" fmla="*/ 12 h 181"/>
                  <a:gd name="T10" fmla="*/ 1 w 209"/>
                  <a:gd name="T11" fmla="*/ 16 h 181"/>
                  <a:gd name="T12" fmla="*/ 2 w 209"/>
                  <a:gd name="T13" fmla="*/ 19 h 181"/>
                  <a:gd name="T14" fmla="*/ 5 w 209"/>
                  <a:gd name="T15" fmla="*/ 23 h 181"/>
                  <a:gd name="T16" fmla="*/ 7 w 209"/>
                  <a:gd name="T17" fmla="*/ 26 h 181"/>
                  <a:gd name="T18" fmla="*/ 11 w 209"/>
                  <a:gd name="T19" fmla="*/ 28 h 181"/>
                  <a:gd name="T20" fmla="*/ 14 w 209"/>
                  <a:gd name="T21" fmla="*/ 29 h 181"/>
                  <a:gd name="T22" fmla="*/ 19 w 209"/>
                  <a:gd name="T23" fmla="*/ 30 h 181"/>
                  <a:gd name="T24" fmla="*/ 23 w 209"/>
                  <a:gd name="T25" fmla="*/ 30 h 181"/>
                  <a:gd name="T26" fmla="*/ 27 w 209"/>
                  <a:gd name="T27" fmla="*/ 29 h 181"/>
                  <a:gd name="T28" fmla="*/ 31 w 209"/>
                  <a:gd name="T29" fmla="*/ 28 h 181"/>
                  <a:gd name="T30" fmla="*/ 34 w 209"/>
                  <a:gd name="T31" fmla="*/ 26 h 181"/>
                  <a:gd name="T32" fmla="*/ 37 w 209"/>
                  <a:gd name="T33" fmla="*/ 23 h 181"/>
                  <a:gd name="T34" fmla="*/ 39 w 209"/>
                  <a:gd name="T35" fmla="*/ 20 h 181"/>
                  <a:gd name="T36" fmla="*/ 41 w 209"/>
                  <a:gd name="T37" fmla="*/ 16 h 181"/>
                  <a:gd name="T38" fmla="*/ 42 w 209"/>
                  <a:gd name="T39" fmla="*/ 12 h 181"/>
                  <a:gd name="T40" fmla="*/ 42 w 209"/>
                  <a:gd name="T41" fmla="*/ 9 h 181"/>
                  <a:gd name="T42" fmla="*/ 41 w 209"/>
                  <a:gd name="T43" fmla="*/ 9 h 181"/>
                  <a:gd name="T44" fmla="*/ 41 w 209"/>
                  <a:gd name="T45" fmla="*/ 8 h 181"/>
                  <a:gd name="T46" fmla="*/ 40 w 209"/>
                  <a:gd name="T47" fmla="*/ 7 h 181"/>
                  <a:gd name="T48" fmla="*/ 40 w 209"/>
                  <a:gd name="T49" fmla="*/ 7 h 181"/>
                  <a:gd name="T50" fmla="*/ 40 w 209"/>
                  <a:gd name="T51" fmla="*/ 8 h 181"/>
                  <a:gd name="T52" fmla="*/ 40 w 209"/>
                  <a:gd name="T53" fmla="*/ 8 h 181"/>
                  <a:gd name="T54" fmla="*/ 40 w 209"/>
                  <a:gd name="T55" fmla="*/ 9 h 181"/>
                  <a:gd name="T56" fmla="*/ 40 w 209"/>
                  <a:gd name="T57" fmla="*/ 12 h 181"/>
                  <a:gd name="T58" fmla="*/ 39 w 209"/>
                  <a:gd name="T59" fmla="*/ 15 h 181"/>
                  <a:gd name="T60" fmla="*/ 38 w 209"/>
                  <a:gd name="T61" fmla="*/ 19 h 181"/>
                  <a:gd name="T62" fmla="*/ 36 w 209"/>
                  <a:gd name="T63" fmla="*/ 22 h 181"/>
                  <a:gd name="T64" fmla="*/ 33 w 209"/>
                  <a:gd name="T65" fmla="*/ 24 h 181"/>
                  <a:gd name="T66" fmla="*/ 30 w 209"/>
                  <a:gd name="T67" fmla="*/ 26 h 181"/>
                  <a:gd name="T68" fmla="*/ 27 w 209"/>
                  <a:gd name="T69" fmla="*/ 28 h 181"/>
                  <a:gd name="T70" fmla="*/ 23 w 209"/>
                  <a:gd name="T71" fmla="*/ 28 h 181"/>
                  <a:gd name="T72" fmla="*/ 19 w 209"/>
                  <a:gd name="T73" fmla="*/ 28 h 181"/>
                  <a:gd name="T74" fmla="*/ 15 w 209"/>
                  <a:gd name="T75" fmla="*/ 28 h 181"/>
                  <a:gd name="T76" fmla="*/ 12 w 209"/>
                  <a:gd name="T77" fmla="*/ 26 h 181"/>
                  <a:gd name="T78" fmla="*/ 9 w 209"/>
                  <a:gd name="T79" fmla="*/ 24 h 181"/>
                  <a:gd name="T80" fmla="*/ 6 w 209"/>
                  <a:gd name="T81" fmla="*/ 22 h 181"/>
                  <a:gd name="T82" fmla="*/ 4 w 209"/>
                  <a:gd name="T83" fmla="*/ 19 h 181"/>
                  <a:gd name="T84" fmla="*/ 3 w 209"/>
                  <a:gd name="T85" fmla="*/ 15 h 181"/>
                  <a:gd name="T86" fmla="*/ 2 w 209"/>
                  <a:gd name="T87" fmla="*/ 12 h 181"/>
                  <a:gd name="T88" fmla="*/ 2 w 209"/>
                  <a:gd name="T89" fmla="*/ 8 h 181"/>
                  <a:gd name="T90" fmla="*/ 2 w 209"/>
                  <a:gd name="T91" fmla="*/ 6 h 181"/>
                  <a:gd name="T92" fmla="*/ 3 w 209"/>
                  <a:gd name="T93" fmla="*/ 3 h 181"/>
                  <a:gd name="T94" fmla="*/ 4 w 209"/>
                  <a:gd name="T95" fmla="*/ 1 h 181"/>
                  <a:gd name="T96" fmla="*/ 4 w 209"/>
                  <a:gd name="T97" fmla="*/ 0 h 181"/>
                  <a:gd name="T98" fmla="*/ 3 w 209"/>
                  <a:gd name="T99" fmla="*/ 1 h 181"/>
                  <a:gd name="T100" fmla="*/ 2 w 209"/>
                  <a:gd name="T101" fmla="*/ 2 h 181"/>
                  <a:gd name="T102" fmla="*/ 2 w 209"/>
                  <a:gd name="T103" fmla="*/ 2 h 18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09"/>
                  <a:gd name="T157" fmla="*/ 0 h 181"/>
                  <a:gd name="T158" fmla="*/ 209 w 209"/>
                  <a:gd name="T159" fmla="*/ 181 h 18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09" h="181">
                    <a:moveTo>
                      <a:pt x="6" y="16"/>
                    </a:moveTo>
                    <a:lnTo>
                      <a:pt x="4" y="21"/>
                    </a:lnTo>
                    <a:lnTo>
                      <a:pt x="3" y="25"/>
                    </a:lnTo>
                    <a:lnTo>
                      <a:pt x="2" y="31"/>
                    </a:lnTo>
                    <a:lnTo>
                      <a:pt x="1" y="36"/>
                    </a:lnTo>
                    <a:lnTo>
                      <a:pt x="1" y="41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0" y="58"/>
                    </a:lnTo>
                    <a:lnTo>
                      <a:pt x="0" y="71"/>
                    </a:lnTo>
                    <a:lnTo>
                      <a:pt x="2" y="83"/>
                    </a:lnTo>
                    <a:lnTo>
                      <a:pt x="4" y="95"/>
                    </a:lnTo>
                    <a:lnTo>
                      <a:pt x="8" y="106"/>
                    </a:lnTo>
                    <a:lnTo>
                      <a:pt x="12" y="117"/>
                    </a:lnTo>
                    <a:lnTo>
                      <a:pt x="17" y="127"/>
                    </a:lnTo>
                    <a:lnTo>
                      <a:pt x="23" y="137"/>
                    </a:lnTo>
                    <a:lnTo>
                      <a:pt x="30" y="145"/>
                    </a:lnTo>
                    <a:lnTo>
                      <a:pt x="37" y="154"/>
                    </a:lnTo>
                    <a:lnTo>
                      <a:pt x="45" y="161"/>
                    </a:lnTo>
                    <a:lnTo>
                      <a:pt x="54" y="167"/>
                    </a:lnTo>
                    <a:lnTo>
                      <a:pt x="63" y="172"/>
                    </a:lnTo>
                    <a:lnTo>
                      <a:pt x="72" y="176"/>
                    </a:lnTo>
                    <a:lnTo>
                      <a:pt x="83" y="179"/>
                    </a:lnTo>
                    <a:lnTo>
                      <a:pt x="94" y="181"/>
                    </a:lnTo>
                    <a:lnTo>
                      <a:pt x="104" y="181"/>
                    </a:lnTo>
                    <a:lnTo>
                      <a:pt x="115" y="181"/>
                    </a:lnTo>
                    <a:lnTo>
                      <a:pt x="125" y="179"/>
                    </a:lnTo>
                    <a:lnTo>
                      <a:pt x="135" y="176"/>
                    </a:lnTo>
                    <a:lnTo>
                      <a:pt x="144" y="173"/>
                    </a:lnTo>
                    <a:lnTo>
                      <a:pt x="153" y="167"/>
                    </a:lnTo>
                    <a:lnTo>
                      <a:pt x="161" y="161"/>
                    </a:lnTo>
                    <a:lnTo>
                      <a:pt x="169" y="154"/>
                    </a:lnTo>
                    <a:lnTo>
                      <a:pt x="177" y="146"/>
                    </a:lnTo>
                    <a:lnTo>
                      <a:pt x="183" y="138"/>
                    </a:lnTo>
                    <a:lnTo>
                      <a:pt x="189" y="129"/>
                    </a:lnTo>
                    <a:lnTo>
                      <a:pt x="194" y="118"/>
                    </a:lnTo>
                    <a:lnTo>
                      <a:pt x="200" y="107"/>
                    </a:lnTo>
                    <a:lnTo>
                      <a:pt x="203" y="96"/>
                    </a:lnTo>
                    <a:lnTo>
                      <a:pt x="206" y="84"/>
                    </a:lnTo>
                    <a:lnTo>
                      <a:pt x="208" y="72"/>
                    </a:lnTo>
                    <a:lnTo>
                      <a:pt x="209" y="60"/>
                    </a:lnTo>
                    <a:lnTo>
                      <a:pt x="207" y="57"/>
                    </a:lnTo>
                    <a:lnTo>
                      <a:pt x="206" y="54"/>
                    </a:lnTo>
                    <a:lnTo>
                      <a:pt x="205" y="52"/>
                    </a:lnTo>
                    <a:lnTo>
                      <a:pt x="204" y="49"/>
                    </a:lnTo>
                    <a:lnTo>
                      <a:pt x="202" y="46"/>
                    </a:lnTo>
                    <a:lnTo>
                      <a:pt x="201" y="43"/>
                    </a:lnTo>
                    <a:lnTo>
                      <a:pt x="200" y="41"/>
                    </a:lnTo>
                    <a:lnTo>
                      <a:pt x="197" y="39"/>
                    </a:lnTo>
                    <a:lnTo>
                      <a:pt x="197" y="41"/>
                    </a:lnTo>
                    <a:lnTo>
                      <a:pt x="198" y="43"/>
                    </a:lnTo>
                    <a:lnTo>
                      <a:pt x="198" y="46"/>
                    </a:lnTo>
                    <a:lnTo>
                      <a:pt x="198" y="48"/>
                    </a:lnTo>
                    <a:lnTo>
                      <a:pt x="198" y="51"/>
                    </a:lnTo>
                    <a:lnTo>
                      <a:pt x="198" y="53"/>
                    </a:lnTo>
                    <a:lnTo>
                      <a:pt x="200" y="55"/>
                    </a:lnTo>
                    <a:lnTo>
                      <a:pt x="200" y="58"/>
                    </a:lnTo>
                    <a:lnTo>
                      <a:pt x="198" y="70"/>
                    </a:lnTo>
                    <a:lnTo>
                      <a:pt x="197" y="81"/>
                    </a:lnTo>
                    <a:lnTo>
                      <a:pt x="194" y="91"/>
                    </a:lnTo>
                    <a:lnTo>
                      <a:pt x="191" y="102"/>
                    </a:lnTo>
                    <a:lnTo>
                      <a:pt x="187" y="112"/>
                    </a:lnTo>
                    <a:lnTo>
                      <a:pt x="182" y="121"/>
                    </a:lnTo>
                    <a:lnTo>
                      <a:pt x="177" y="130"/>
                    </a:lnTo>
                    <a:lnTo>
                      <a:pt x="171" y="138"/>
                    </a:lnTo>
                    <a:lnTo>
                      <a:pt x="164" y="145"/>
                    </a:lnTo>
                    <a:lnTo>
                      <a:pt x="157" y="151"/>
                    </a:lnTo>
                    <a:lnTo>
                      <a:pt x="149" y="157"/>
                    </a:lnTo>
                    <a:lnTo>
                      <a:pt x="141" y="162"/>
                    </a:lnTo>
                    <a:lnTo>
                      <a:pt x="132" y="166"/>
                    </a:lnTo>
                    <a:lnTo>
                      <a:pt x="123" y="169"/>
                    </a:lnTo>
                    <a:lnTo>
                      <a:pt x="114" y="170"/>
                    </a:lnTo>
                    <a:lnTo>
                      <a:pt x="104" y="170"/>
                    </a:lnTo>
                    <a:lnTo>
                      <a:pt x="94" y="170"/>
                    </a:lnTo>
                    <a:lnTo>
                      <a:pt x="85" y="169"/>
                    </a:lnTo>
                    <a:lnTo>
                      <a:pt x="76" y="166"/>
                    </a:lnTo>
                    <a:lnTo>
                      <a:pt x="66" y="162"/>
                    </a:lnTo>
                    <a:lnTo>
                      <a:pt x="58" y="157"/>
                    </a:lnTo>
                    <a:lnTo>
                      <a:pt x="50" y="151"/>
                    </a:lnTo>
                    <a:lnTo>
                      <a:pt x="43" y="145"/>
                    </a:lnTo>
                    <a:lnTo>
                      <a:pt x="36" y="138"/>
                    </a:lnTo>
                    <a:lnTo>
                      <a:pt x="30" y="130"/>
                    </a:lnTo>
                    <a:lnTo>
                      <a:pt x="25" y="121"/>
                    </a:lnTo>
                    <a:lnTo>
                      <a:pt x="20" y="112"/>
                    </a:lnTo>
                    <a:lnTo>
                      <a:pt x="16" y="102"/>
                    </a:lnTo>
                    <a:lnTo>
                      <a:pt x="13" y="91"/>
                    </a:lnTo>
                    <a:lnTo>
                      <a:pt x="11" y="81"/>
                    </a:lnTo>
                    <a:lnTo>
                      <a:pt x="9" y="70"/>
                    </a:lnTo>
                    <a:lnTo>
                      <a:pt x="9" y="58"/>
                    </a:lnTo>
                    <a:lnTo>
                      <a:pt x="9" y="49"/>
                    </a:lnTo>
                    <a:lnTo>
                      <a:pt x="10" y="42"/>
                    </a:lnTo>
                    <a:lnTo>
                      <a:pt x="11" y="35"/>
                    </a:lnTo>
                    <a:lnTo>
                      <a:pt x="12" y="28"/>
                    </a:lnTo>
                    <a:lnTo>
                      <a:pt x="14" y="21"/>
                    </a:lnTo>
                    <a:lnTo>
                      <a:pt x="16" y="13"/>
                    </a:lnTo>
                    <a:lnTo>
                      <a:pt x="19" y="6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4" y="7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8" y="13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F6CB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29" name="Freeform 415"/>
              <p:cNvSpPr>
                <a:spLocks/>
              </p:cNvSpPr>
              <p:nvPr/>
            </p:nvSpPr>
            <p:spPr bwMode="auto">
              <a:xfrm>
                <a:off x="1142" y="2649"/>
                <a:ext cx="40" cy="30"/>
              </a:xfrm>
              <a:custGeom>
                <a:avLst/>
                <a:gdLst>
                  <a:gd name="T0" fmla="*/ 40 w 200"/>
                  <a:gd name="T1" fmla="*/ 10 h 183"/>
                  <a:gd name="T2" fmla="*/ 40 w 200"/>
                  <a:gd name="T3" fmla="*/ 10 h 183"/>
                  <a:gd name="T4" fmla="*/ 40 w 200"/>
                  <a:gd name="T5" fmla="*/ 10 h 183"/>
                  <a:gd name="T6" fmla="*/ 40 w 200"/>
                  <a:gd name="T7" fmla="*/ 10 h 183"/>
                  <a:gd name="T8" fmla="*/ 40 w 200"/>
                  <a:gd name="T9" fmla="*/ 9 h 183"/>
                  <a:gd name="T10" fmla="*/ 39 w 200"/>
                  <a:gd name="T11" fmla="*/ 8 h 183"/>
                  <a:gd name="T12" fmla="*/ 38 w 200"/>
                  <a:gd name="T13" fmla="*/ 7 h 183"/>
                  <a:gd name="T14" fmla="*/ 38 w 200"/>
                  <a:gd name="T15" fmla="*/ 6 h 183"/>
                  <a:gd name="T16" fmla="*/ 37 w 200"/>
                  <a:gd name="T17" fmla="*/ 6 h 183"/>
                  <a:gd name="T18" fmla="*/ 38 w 200"/>
                  <a:gd name="T19" fmla="*/ 8 h 183"/>
                  <a:gd name="T20" fmla="*/ 38 w 200"/>
                  <a:gd name="T21" fmla="*/ 9 h 183"/>
                  <a:gd name="T22" fmla="*/ 38 w 200"/>
                  <a:gd name="T23" fmla="*/ 10 h 183"/>
                  <a:gd name="T24" fmla="*/ 38 w 200"/>
                  <a:gd name="T25" fmla="*/ 12 h 183"/>
                  <a:gd name="T26" fmla="*/ 37 w 200"/>
                  <a:gd name="T27" fmla="*/ 16 h 183"/>
                  <a:gd name="T28" fmla="*/ 36 w 200"/>
                  <a:gd name="T29" fmla="*/ 19 h 183"/>
                  <a:gd name="T30" fmla="*/ 34 w 200"/>
                  <a:gd name="T31" fmla="*/ 22 h 183"/>
                  <a:gd name="T32" fmla="*/ 31 w 200"/>
                  <a:gd name="T33" fmla="*/ 24 h 183"/>
                  <a:gd name="T34" fmla="*/ 29 w 200"/>
                  <a:gd name="T35" fmla="*/ 26 h 183"/>
                  <a:gd name="T36" fmla="*/ 25 w 200"/>
                  <a:gd name="T37" fmla="*/ 28 h 183"/>
                  <a:gd name="T38" fmla="*/ 22 w 200"/>
                  <a:gd name="T39" fmla="*/ 28 h 183"/>
                  <a:gd name="T40" fmla="*/ 18 w 200"/>
                  <a:gd name="T41" fmla="*/ 28 h 183"/>
                  <a:gd name="T42" fmla="*/ 15 w 200"/>
                  <a:gd name="T43" fmla="*/ 28 h 183"/>
                  <a:gd name="T44" fmla="*/ 11 w 200"/>
                  <a:gd name="T45" fmla="*/ 26 h 183"/>
                  <a:gd name="T46" fmla="*/ 8 w 200"/>
                  <a:gd name="T47" fmla="*/ 24 h 183"/>
                  <a:gd name="T48" fmla="*/ 6 w 200"/>
                  <a:gd name="T49" fmla="*/ 22 h 183"/>
                  <a:gd name="T50" fmla="*/ 4 w 200"/>
                  <a:gd name="T51" fmla="*/ 19 h 183"/>
                  <a:gd name="T52" fmla="*/ 3 w 200"/>
                  <a:gd name="T53" fmla="*/ 16 h 183"/>
                  <a:gd name="T54" fmla="*/ 2 w 200"/>
                  <a:gd name="T55" fmla="*/ 12 h 183"/>
                  <a:gd name="T56" fmla="*/ 2 w 200"/>
                  <a:gd name="T57" fmla="*/ 9 h 183"/>
                  <a:gd name="T58" fmla="*/ 2 w 200"/>
                  <a:gd name="T59" fmla="*/ 6 h 183"/>
                  <a:gd name="T60" fmla="*/ 3 w 200"/>
                  <a:gd name="T61" fmla="*/ 4 h 183"/>
                  <a:gd name="T62" fmla="*/ 5 w 200"/>
                  <a:gd name="T63" fmla="*/ 1 h 183"/>
                  <a:gd name="T64" fmla="*/ 5 w 200"/>
                  <a:gd name="T65" fmla="*/ 0 h 183"/>
                  <a:gd name="T66" fmla="*/ 4 w 200"/>
                  <a:gd name="T67" fmla="*/ 1 h 183"/>
                  <a:gd name="T68" fmla="*/ 3 w 200"/>
                  <a:gd name="T69" fmla="*/ 1 h 183"/>
                  <a:gd name="T70" fmla="*/ 2 w 200"/>
                  <a:gd name="T71" fmla="*/ 2 h 183"/>
                  <a:gd name="T72" fmla="*/ 1 w 200"/>
                  <a:gd name="T73" fmla="*/ 3 h 183"/>
                  <a:gd name="T74" fmla="*/ 1 w 200"/>
                  <a:gd name="T75" fmla="*/ 5 h 183"/>
                  <a:gd name="T76" fmla="*/ 0 w 200"/>
                  <a:gd name="T77" fmla="*/ 8 h 183"/>
                  <a:gd name="T78" fmla="*/ 0 w 200"/>
                  <a:gd name="T79" fmla="*/ 10 h 183"/>
                  <a:gd name="T80" fmla="*/ 0 w 200"/>
                  <a:gd name="T81" fmla="*/ 13 h 183"/>
                  <a:gd name="T82" fmla="*/ 1 w 200"/>
                  <a:gd name="T83" fmla="*/ 16 h 183"/>
                  <a:gd name="T84" fmla="*/ 2 w 200"/>
                  <a:gd name="T85" fmla="*/ 20 h 183"/>
                  <a:gd name="T86" fmla="*/ 5 w 200"/>
                  <a:gd name="T87" fmla="*/ 23 h 183"/>
                  <a:gd name="T88" fmla="*/ 7 w 200"/>
                  <a:gd name="T89" fmla="*/ 26 h 183"/>
                  <a:gd name="T90" fmla="*/ 10 w 200"/>
                  <a:gd name="T91" fmla="*/ 28 h 183"/>
                  <a:gd name="T92" fmla="*/ 14 w 200"/>
                  <a:gd name="T93" fmla="*/ 29 h 183"/>
                  <a:gd name="T94" fmla="*/ 18 w 200"/>
                  <a:gd name="T95" fmla="*/ 30 h 183"/>
                  <a:gd name="T96" fmla="*/ 22 w 200"/>
                  <a:gd name="T97" fmla="*/ 30 h 183"/>
                  <a:gd name="T98" fmla="*/ 26 w 200"/>
                  <a:gd name="T99" fmla="*/ 29 h 183"/>
                  <a:gd name="T100" fmla="*/ 29 w 200"/>
                  <a:gd name="T101" fmla="*/ 28 h 183"/>
                  <a:gd name="T102" fmla="*/ 33 w 200"/>
                  <a:gd name="T103" fmla="*/ 26 h 183"/>
                  <a:gd name="T104" fmla="*/ 35 w 200"/>
                  <a:gd name="T105" fmla="*/ 23 h 183"/>
                  <a:gd name="T106" fmla="*/ 37 w 200"/>
                  <a:gd name="T107" fmla="*/ 20 h 183"/>
                  <a:gd name="T108" fmla="*/ 39 w 200"/>
                  <a:gd name="T109" fmla="*/ 16 h 183"/>
                  <a:gd name="T110" fmla="*/ 40 w 200"/>
                  <a:gd name="T111" fmla="*/ 13 h 1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00"/>
                  <a:gd name="T169" fmla="*/ 0 h 183"/>
                  <a:gd name="T170" fmla="*/ 200 w 200"/>
                  <a:gd name="T171" fmla="*/ 183 h 18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00" h="183">
                    <a:moveTo>
                      <a:pt x="200" y="65"/>
                    </a:moveTo>
                    <a:lnTo>
                      <a:pt x="200" y="64"/>
                    </a:lnTo>
                    <a:lnTo>
                      <a:pt x="200" y="62"/>
                    </a:lnTo>
                    <a:lnTo>
                      <a:pt x="200" y="61"/>
                    </a:lnTo>
                    <a:lnTo>
                      <a:pt x="200" y="60"/>
                    </a:lnTo>
                    <a:lnTo>
                      <a:pt x="200" y="59"/>
                    </a:lnTo>
                    <a:lnTo>
                      <a:pt x="200" y="58"/>
                    </a:lnTo>
                    <a:lnTo>
                      <a:pt x="200" y="56"/>
                    </a:lnTo>
                    <a:lnTo>
                      <a:pt x="198" y="53"/>
                    </a:lnTo>
                    <a:lnTo>
                      <a:pt x="197" y="50"/>
                    </a:lnTo>
                    <a:lnTo>
                      <a:pt x="196" y="48"/>
                    </a:lnTo>
                    <a:lnTo>
                      <a:pt x="193" y="46"/>
                    </a:lnTo>
                    <a:lnTo>
                      <a:pt x="192" y="42"/>
                    </a:lnTo>
                    <a:lnTo>
                      <a:pt x="190" y="40"/>
                    </a:lnTo>
                    <a:lnTo>
                      <a:pt x="188" y="37"/>
                    </a:lnTo>
                    <a:lnTo>
                      <a:pt x="187" y="35"/>
                    </a:lnTo>
                    <a:lnTo>
                      <a:pt x="187" y="38"/>
                    </a:lnTo>
                    <a:lnTo>
                      <a:pt x="188" y="42"/>
                    </a:lnTo>
                    <a:lnTo>
                      <a:pt x="189" y="46"/>
                    </a:lnTo>
                    <a:lnTo>
                      <a:pt x="189" y="49"/>
                    </a:lnTo>
                    <a:lnTo>
                      <a:pt x="190" y="53"/>
                    </a:lnTo>
                    <a:lnTo>
                      <a:pt x="190" y="58"/>
                    </a:lnTo>
                    <a:lnTo>
                      <a:pt x="190" y="61"/>
                    </a:lnTo>
                    <a:lnTo>
                      <a:pt x="190" y="65"/>
                    </a:lnTo>
                    <a:lnTo>
                      <a:pt x="190" y="76"/>
                    </a:lnTo>
                    <a:lnTo>
                      <a:pt x="188" y="86"/>
                    </a:lnTo>
                    <a:lnTo>
                      <a:pt x="186" y="97"/>
                    </a:lnTo>
                    <a:lnTo>
                      <a:pt x="183" y="107"/>
                    </a:lnTo>
                    <a:lnTo>
                      <a:pt x="179" y="116"/>
                    </a:lnTo>
                    <a:lnTo>
                      <a:pt x="175" y="125"/>
                    </a:lnTo>
                    <a:lnTo>
                      <a:pt x="169" y="133"/>
                    </a:lnTo>
                    <a:lnTo>
                      <a:pt x="164" y="142"/>
                    </a:lnTo>
                    <a:lnTo>
                      <a:pt x="157" y="147"/>
                    </a:lnTo>
                    <a:lnTo>
                      <a:pt x="150" y="155"/>
                    </a:lnTo>
                    <a:lnTo>
                      <a:pt x="143" y="159"/>
                    </a:lnTo>
                    <a:lnTo>
                      <a:pt x="135" y="164"/>
                    </a:lnTo>
                    <a:lnTo>
                      <a:pt x="127" y="168"/>
                    </a:lnTo>
                    <a:lnTo>
                      <a:pt x="118" y="170"/>
                    </a:lnTo>
                    <a:lnTo>
                      <a:pt x="109" y="173"/>
                    </a:lnTo>
                    <a:lnTo>
                      <a:pt x="100" y="173"/>
                    </a:lnTo>
                    <a:lnTo>
                      <a:pt x="91" y="173"/>
                    </a:lnTo>
                    <a:lnTo>
                      <a:pt x="82" y="170"/>
                    </a:lnTo>
                    <a:lnTo>
                      <a:pt x="73" y="168"/>
                    </a:lnTo>
                    <a:lnTo>
                      <a:pt x="64" y="164"/>
                    </a:lnTo>
                    <a:lnTo>
                      <a:pt x="56" y="159"/>
                    </a:lnTo>
                    <a:lnTo>
                      <a:pt x="49" y="155"/>
                    </a:lnTo>
                    <a:lnTo>
                      <a:pt x="42" y="147"/>
                    </a:lnTo>
                    <a:lnTo>
                      <a:pt x="36" y="142"/>
                    </a:lnTo>
                    <a:lnTo>
                      <a:pt x="30" y="133"/>
                    </a:lnTo>
                    <a:lnTo>
                      <a:pt x="25" y="125"/>
                    </a:lnTo>
                    <a:lnTo>
                      <a:pt x="20" y="116"/>
                    </a:lnTo>
                    <a:lnTo>
                      <a:pt x="16" y="107"/>
                    </a:lnTo>
                    <a:lnTo>
                      <a:pt x="13" y="97"/>
                    </a:lnTo>
                    <a:lnTo>
                      <a:pt x="11" y="86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9" y="55"/>
                    </a:lnTo>
                    <a:lnTo>
                      <a:pt x="10" y="47"/>
                    </a:lnTo>
                    <a:lnTo>
                      <a:pt x="12" y="38"/>
                    </a:lnTo>
                    <a:lnTo>
                      <a:pt x="14" y="30"/>
                    </a:lnTo>
                    <a:lnTo>
                      <a:pt x="16" y="22"/>
                    </a:lnTo>
                    <a:lnTo>
                      <a:pt x="20" y="14"/>
                    </a:lnTo>
                    <a:lnTo>
                      <a:pt x="23" y="7"/>
                    </a:lnTo>
                    <a:lnTo>
                      <a:pt x="27" y="0"/>
                    </a:lnTo>
                    <a:lnTo>
                      <a:pt x="25" y="1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4" y="11"/>
                    </a:lnTo>
                    <a:lnTo>
                      <a:pt x="11" y="13"/>
                    </a:lnTo>
                    <a:lnTo>
                      <a:pt x="9" y="14"/>
                    </a:lnTo>
                    <a:lnTo>
                      <a:pt x="7" y="20"/>
                    </a:lnTo>
                    <a:lnTo>
                      <a:pt x="5" y="26"/>
                    </a:lnTo>
                    <a:lnTo>
                      <a:pt x="4" y="32"/>
                    </a:lnTo>
                    <a:lnTo>
                      <a:pt x="3" y="38"/>
                    </a:lnTo>
                    <a:lnTo>
                      <a:pt x="2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77"/>
                    </a:lnTo>
                    <a:lnTo>
                      <a:pt x="2" y="89"/>
                    </a:lnTo>
                    <a:lnTo>
                      <a:pt x="5" y="100"/>
                    </a:lnTo>
                    <a:lnTo>
                      <a:pt x="8" y="112"/>
                    </a:lnTo>
                    <a:lnTo>
                      <a:pt x="12" y="121"/>
                    </a:lnTo>
                    <a:lnTo>
                      <a:pt x="17" y="131"/>
                    </a:lnTo>
                    <a:lnTo>
                      <a:pt x="23" y="140"/>
                    </a:lnTo>
                    <a:lnTo>
                      <a:pt x="29" y="149"/>
                    </a:lnTo>
                    <a:lnTo>
                      <a:pt x="36" y="156"/>
                    </a:lnTo>
                    <a:lnTo>
                      <a:pt x="44" y="163"/>
                    </a:lnTo>
                    <a:lnTo>
                      <a:pt x="52" y="169"/>
                    </a:lnTo>
                    <a:lnTo>
                      <a:pt x="61" y="174"/>
                    </a:lnTo>
                    <a:lnTo>
                      <a:pt x="70" y="179"/>
                    </a:lnTo>
                    <a:lnTo>
                      <a:pt x="80" y="181"/>
                    </a:lnTo>
                    <a:lnTo>
                      <a:pt x="90" y="182"/>
                    </a:lnTo>
                    <a:lnTo>
                      <a:pt x="100" y="183"/>
                    </a:lnTo>
                    <a:lnTo>
                      <a:pt x="110" y="182"/>
                    </a:lnTo>
                    <a:lnTo>
                      <a:pt x="120" y="181"/>
                    </a:lnTo>
                    <a:lnTo>
                      <a:pt x="130" y="179"/>
                    </a:lnTo>
                    <a:lnTo>
                      <a:pt x="139" y="174"/>
                    </a:lnTo>
                    <a:lnTo>
                      <a:pt x="147" y="169"/>
                    </a:lnTo>
                    <a:lnTo>
                      <a:pt x="155" y="163"/>
                    </a:lnTo>
                    <a:lnTo>
                      <a:pt x="163" y="156"/>
                    </a:lnTo>
                    <a:lnTo>
                      <a:pt x="170" y="149"/>
                    </a:lnTo>
                    <a:lnTo>
                      <a:pt x="176" y="140"/>
                    </a:lnTo>
                    <a:lnTo>
                      <a:pt x="182" y="131"/>
                    </a:lnTo>
                    <a:lnTo>
                      <a:pt x="187" y="121"/>
                    </a:lnTo>
                    <a:lnTo>
                      <a:pt x="191" y="112"/>
                    </a:lnTo>
                    <a:lnTo>
                      <a:pt x="196" y="100"/>
                    </a:lnTo>
                    <a:lnTo>
                      <a:pt x="198" y="89"/>
                    </a:lnTo>
                    <a:lnTo>
                      <a:pt x="200" y="77"/>
                    </a:lnTo>
                    <a:lnTo>
                      <a:pt x="200" y="65"/>
                    </a:lnTo>
                    <a:close/>
                  </a:path>
                </a:pathLst>
              </a:custGeom>
              <a:solidFill>
                <a:srgbClr val="F6CB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30" name="Freeform 416"/>
              <p:cNvSpPr>
                <a:spLocks/>
              </p:cNvSpPr>
              <p:nvPr/>
            </p:nvSpPr>
            <p:spPr bwMode="auto">
              <a:xfrm>
                <a:off x="1143" y="2648"/>
                <a:ext cx="38" cy="30"/>
              </a:xfrm>
              <a:custGeom>
                <a:avLst/>
                <a:gdLst>
                  <a:gd name="T0" fmla="*/ 38 w 191"/>
                  <a:gd name="T1" fmla="*/ 11 h 183"/>
                  <a:gd name="T2" fmla="*/ 38 w 191"/>
                  <a:gd name="T3" fmla="*/ 10 h 183"/>
                  <a:gd name="T4" fmla="*/ 38 w 191"/>
                  <a:gd name="T5" fmla="*/ 10 h 183"/>
                  <a:gd name="T6" fmla="*/ 37 w 191"/>
                  <a:gd name="T7" fmla="*/ 9 h 183"/>
                  <a:gd name="T8" fmla="*/ 37 w 191"/>
                  <a:gd name="T9" fmla="*/ 8 h 183"/>
                  <a:gd name="T10" fmla="*/ 36 w 191"/>
                  <a:gd name="T11" fmla="*/ 7 h 183"/>
                  <a:gd name="T12" fmla="*/ 36 w 191"/>
                  <a:gd name="T13" fmla="*/ 6 h 183"/>
                  <a:gd name="T14" fmla="*/ 35 w 191"/>
                  <a:gd name="T15" fmla="*/ 5 h 183"/>
                  <a:gd name="T16" fmla="*/ 35 w 191"/>
                  <a:gd name="T17" fmla="*/ 6 h 183"/>
                  <a:gd name="T18" fmla="*/ 35 w 191"/>
                  <a:gd name="T19" fmla="*/ 7 h 183"/>
                  <a:gd name="T20" fmla="*/ 36 w 191"/>
                  <a:gd name="T21" fmla="*/ 9 h 183"/>
                  <a:gd name="T22" fmla="*/ 36 w 191"/>
                  <a:gd name="T23" fmla="*/ 11 h 183"/>
                  <a:gd name="T24" fmla="*/ 36 w 191"/>
                  <a:gd name="T25" fmla="*/ 13 h 183"/>
                  <a:gd name="T26" fmla="*/ 35 w 191"/>
                  <a:gd name="T27" fmla="*/ 17 h 183"/>
                  <a:gd name="T28" fmla="*/ 34 w 191"/>
                  <a:gd name="T29" fmla="*/ 20 h 183"/>
                  <a:gd name="T30" fmla="*/ 32 w 191"/>
                  <a:gd name="T31" fmla="*/ 22 h 183"/>
                  <a:gd name="T32" fmla="*/ 30 w 191"/>
                  <a:gd name="T33" fmla="*/ 25 h 183"/>
                  <a:gd name="T34" fmla="*/ 27 w 191"/>
                  <a:gd name="T35" fmla="*/ 26 h 183"/>
                  <a:gd name="T36" fmla="*/ 24 w 191"/>
                  <a:gd name="T37" fmla="*/ 28 h 183"/>
                  <a:gd name="T38" fmla="*/ 21 w 191"/>
                  <a:gd name="T39" fmla="*/ 28 h 183"/>
                  <a:gd name="T40" fmla="*/ 17 w 191"/>
                  <a:gd name="T41" fmla="*/ 28 h 183"/>
                  <a:gd name="T42" fmla="*/ 14 w 191"/>
                  <a:gd name="T43" fmla="*/ 28 h 183"/>
                  <a:gd name="T44" fmla="*/ 11 w 191"/>
                  <a:gd name="T45" fmla="*/ 26 h 183"/>
                  <a:gd name="T46" fmla="*/ 8 w 191"/>
                  <a:gd name="T47" fmla="*/ 25 h 183"/>
                  <a:gd name="T48" fmla="*/ 6 w 191"/>
                  <a:gd name="T49" fmla="*/ 22 h 183"/>
                  <a:gd name="T50" fmla="*/ 4 w 191"/>
                  <a:gd name="T51" fmla="*/ 20 h 183"/>
                  <a:gd name="T52" fmla="*/ 2 w 191"/>
                  <a:gd name="T53" fmla="*/ 17 h 183"/>
                  <a:gd name="T54" fmla="*/ 2 w 191"/>
                  <a:gd name="T55" fmla="*/ 13 h 183"/>
                  <a:gd name="T56" fmla="*/ 2 w 191"/>
                  <a:gd name="T57" fmla="*/ 10 h 183"/>
                  <a:gd name="T58" fmla="*/ 2 w 191"/>
                  <a:gd name="T59" fmla="*/ 7 h 183"/>
                  <a:gd name="T60" fmla="*/ 4 w 191"/>
                  <a:gd name="T61" fmla="*/ 4 h 183"/>
                  <a:gd name="T62" fmla="*/ 5 w 191"/>
                  <a:gd name="T63" fmla="*/ 1 h 183"/>
                  <a:gd name="T64" fmla="*/ 6 w 191"/>
                  <a:gd name="T65" fmla="*/ 0 h 183"/>
                  <a:gd name="T66" fmla="*/ 5 w 191"/>
                  <a:gd name="T67" fmla="*/ 1 h 183"/>
                  <a:gd name="T68" fmla="*/ 4 w 191"/>
                  <a:gd name="T69" fmla="*/ 1 h 183"/>
                  <a:gd name="T70" fmla="*/ 3 w 191"/>
                  <a:gd name="T71" fmla="*/ 2 h 183"/>
                  <a:gd name="T72" fmla="*/ 2 w 191"/>
                  <a:gd name="T73" fmla="*/ 3 h 183"/>
                  <a:gd name="T74" fmla="*/ 1 w 191"/>
                  <a:gd name="T75" fmla="*/ 6 h 183"/>
                  <a:gd name="T76" fmla="*/ 0 w 191"/>
                  <a:gd name="T77" fmla="*/ 8 h 183"/>
                  <a:gd name="T78" fmla="*/ 0 w 191"/>
                  <a:gd name="T79" fmla="*/ 10 h 183"/>
                  <a:gd name="T80" fmla="*/ 0 w 191"/>
                  <a:gd name="T81" fmla="*/ 14 h 183"/>
                  <a:gd name="T82" fmla="*/ 1 w 191"/>
                  <a:gd name="T83" fmla="*/ 17 h 183"/>
                  <a:gd name="T84" fmla="*/ 2 w 191"/>
                  <a:gd name="T85" fmla="*/ 20 h 183"/>
                  <a:gd name="T86" fmla="*/ 4 w 191"/>
                  <a:gd name="T87" fmla="*/ 23 h 183"/>
                  <a:gd name="T88" fmla="*/ 7 w 191"/>
                  <a:gd name="T89" fmla="*/ 26 h 183"/>
                  <a:gd name="T90" fmla="*/ 10 w 191"/>
                  <a:gd name="T91" fmla="*/ 28 h 183"/>
                  <a:gd name="T92" fmla="*/ 13 w 191"/>
                  <a:gd name="T93" fmla="*/ 29 h 183"/>
                  <a:gd name="T94" fmla="*/ 17 w 191"/>
                  <a:gd name="T95" fmla="*/ 30 h 183"/>
                  <a:gd name="T96" fmla="*/ 21 w 191"/>
                  <a:gd name="T97" fmla="*/ 30 h 183"/>
                  <a:gd name="T98" fmla="*/ 24 w 191"/>
                  <a:gd name="T99" fmla="*/ 29 h 183"/>
                  <a:gd name="T100" fmla="*/ 28 w 191"/>
                  <a:gd name="T101" fmla="*/ 28 h 183"/>
                  <a:gd name="T102" fmla="*/ 31 w 191"/>
                  <a:gd name="T103" fmla="*/ 26 h 183"/>
                  <a:gd name="T104" fmla="*/ 33 w 191"/>
                  <a:gd name="T105" fmla="*/ 23 h 183"/>
                  <a:gd name="T106" fmla="*/ 35 w 191"/>
                  <a:gd name="T107" fmla="*/ 20 h 183"/>
                  <a:gd name="T108" fmla="*/ 37 w 191"/>
                  <a:gd name="T109" fmla="*/ 17 h 183"/>
                  <a:gd name="T110" fmla="*/ 38 w 191"/>
                  <a:gd name="T111" fmla="*/ 14 h 1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91"/>
                  <a:gd name="T169" fmla="*/ 0 h 183"/>
                  <a:gd name="T170" fmla="*/ 191 w 191"/>
                  <a:gd name="T171" fmla="*/ 183 h 18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91" h="183">
                    <a:moveTo>
                      <a:pt x="191" y="71"/>
                    </a:moveTo>
                    <a:lnTo>
                      <a:pt x="191" y="68"/>
                    </a:lnTo>
                    <a:lnTo>
                      <a:pt x="189" y="66"/>
                    </a:lnTo>
                    <a:lnTo>
                      <a:pt x="189" y="64"/>
                    </a:lnTo>
                    <a:lnTo>
                      <a:pt x="189" y="61"/>
                    </a:lnTo>
                    <a:lnTo>
                      <a:pt x="189" y="59"/>
                    </a:lnTo>
                    <a:lnTo>
                      <a:pt x="189" y="56"/>
                    </a:lnTo>
                    <a:lnTo>
                      <a:pt x="188" y="54"/>
                    </a:lnTo>
                    <a:lnTo>
                      <a:pt x="188" y="52"/>
                    </a:lnTo>
                    <a:lnTo>
                      <a:pt x="187" y="48"/>
                    </a:lnTo>
                    <a:lnTo>
                      <a:pt x="185" y="46"/>
                    </a:lnTo>
                    <a:lnTo>
                      <a:pt x="183" y="43"/>
                    </a:lnTo>
                    <a:lnTo>
                      <a:pt x="181" y="41"/>
                    </a:lnTo>
                    <a:lnTo>
                      <a:pt x="179" y="38"/>
                    </a:lnTo>
                    <a:lnTo>
                      <a:pt x="178" y="35"/>
                    </a:lnTo>
                    <a:lnTo>
                      <a:pt x="176" y="32"/>
                    </a:lnTo>
                    <a:lnTo>
                      <a:pt x="174" y="30"/>
                    </a:lnTo>
                    <a:lnTo>
                      <a:pt x="175" y="35"/>
                    </a:lnTo>
                    <a:lnTo>
                      <a:pt x="177" y="40"/>
                    </a:lnTo>
                    <a:lnTo>
                      <a:pt x="178" y="44"/>
                    </a:lnTo>
                    <a:lnTo>
                      <a:pt x="179" y="49"/>
                    </a:lnTo>
                    <a:lnTo>
                      <a:pt x="180" y="55"/>
                    </a:lnTo>
                    <a:lnTo>
                      <a:pt x="180" y="60"/>
                    </a:lnTo>
                    <a:lnTo>
                      <a:pt x="180" y="66"/>
                    </a:lnTo>
                    <a:lnTo>
                      <a:pt x="181" y="71"/>
                    </a:lnTo>
                    <a:lnTo>
                      <a:pt x="180" y="82"/>
                    </a:lnTo>
                    <a:lnTo>
                      <a:pt x="179" y="91"/>
                    </a:lnTo>
                    <a:lnTo>
                      <a:pt x="177" y="101"/>
                    </a:lnTo>
                    <a:lnTo>
                      <a:pt x="174" y="110"/>
                    </a:lnTo>
                    <a:lnTo>
                      <a:pt x="170" y="120"/>
                    </a:lnTo>
                    <a:lnTo>
                      <a:pt x="166" y="128"/>
                    </a:lnTo>
                    <a:lnTo>
                      <a:pt x="161" y="136"/>
                    </a:lnTo>
                    <a:lnTo>
                      <a:pt x="156" y="143"/>
                    </a:lnTo>
                    <a:lnTo>
                      <a:pt x="149" y="150"/>
                    </a:lnTo>
                    <a:lnTo>
                      <a:pt x="143" y="156"/>
                    </a:lnTo>
                    <a:lnTo>
                      <a:pt x="136" y="161"/>
                    </a:lnTo>
                    <a:lnTo>
                      <a:pt x="128" y="165"/>
                    </a:lnTo>
                    <a:lnTo>
                      <a:pt x="121" y="169"/>
                    </a:lnTo>
                    <a:lnTo>
                      <a:pt x="112" y="171"/>
                    </a:lnTo>
                    <a:lnTo>
                      <a:pt x="104" y="173"/>
                    </a:lnTo>
                    <a:lnTo>
                      <a:pt x="95" y="173"/>
                    </a:lnTo>
                    <a:lnTo>
                      <a:pt x="86" y="173"/>
                    </a:lnTo>
                    <a:lnTo>
                      <a:pt x="78" y="171"/>
                    </a:lnTo>
                    <a:lnTo>
                      <a:pt x="70" y="169"/>
                    </a:lnTo>
                    <a:lnTo>
                      <a:pt x="61" y="165"/>
                    </a:lnTo>
                    <a:lnTo>
                      <a:pt x="53" y="161"/>
                    </a:lnTo>
                    <a:lnTo>
                      <a:pt x="46" y="156"/>
                    </a:lnTo>
                    <a:lnTo>
                      <a:pt x="40" y="150"/>
                    </a:lnTo>
                    <a:lnTo>
                      <a:pt x="34" y="143"/>
                    </a:lnTo>
                    <a:lnTo>
                      <a:pt x="28" y="136"/>
                    </a:lnTo>
                    <a:lnTo>
                      <a:pt x="23" y="128"/>
                    </a:lnTo>
                    <a:lnTo>
                      <a:pt x="19" y="120"/>
                    </a:lnTo>
                    <a:lnTo>
                      <a:pt x="15" y="110"/>
                    </a:lnTo>
                    <a:lnTo>
                      <a:pt x="12" y="101"/>
                    </a:lnTo>
                    <a:lnTo>
                      <a:pt x="10" y="91"/>
                    </a:lnTo>
                    <a:lnTo>
                      <a:pt x="9" y="82"/>
                    </a:lnTo>
                    <a:lnTo>
                      <a:pt x="9" y="71"/>
                    </a:lnTo>
                    <a:lnTo>
                      <a:pt x="9" y="60"/>
                    </a:lnTo>
                    <a:lnTo>
                      <a:pt x="10" y="50"/>
                    </a:lnTo>
                    <a:lnTo>
                      <a:pt x="12" y="41"/>
                    </a:lnTo>
                    <a:lnTo>
                      <a:pt x="15" y="32"/>
                    </a:lnTo>
                    <a:lnTo>
                      <a:pt x="18" y="23"/>
                    </a:lnTo>
                    <a:lnTo>
                      <a:pt x="22" y="14"/>
                    </a:lnTo>
                    <a:lnTo>
                      <a:pt x="27" y="7"/>
                    </a:lnTo>
                    <a:lnTo>
                      <a:pt x="32" y="0"/>
                    </a:lnTo>
                    <a:lnTo>
                      <a:pt x="30" y="1"/>
                    </a:lnTo>
                    <a:lnTo>
                      <a:pt x="27" y="2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20" y="7"/>
                    </a:lnTo>
                    <a:lnTo>
                      <a:pt x="18" y="10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10" y="19"/>
                    </a:lnTo>
                    <a:lnTo>
                      <a:pt x="7" y="26"/>
                    </a:lnTo>
                    <a:lnTo>
                      <a:pt x="5" y="34"/>
                    </a:lnTo>
                    <a:lnTo>
                      <a:pt x="3" y="41"/>
                    </a:lnTo>
                    <a:lnTo>
                      <a:pt x="2" y="48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71"/>
                    </a:lnTo>
                    <a:lnTo>
                      <a:pt x="0" y="83"/>
                    </a:lnTo>
                    <a:lnTo>
                      <a:pt x="2" y="94"/>
                    </a:lnTo>
                    <a:lnTo>
                      <a:pt x="4" y="104"/>
                    </a:lnTo>
                    <a:lnTo>
                      <a:pt x="7" y="115"/>
                    </a:lnTo>
                    <a:lnTo>
                      <a:pt x="11" y="125"/>
                    </a:lnTo>
                    <a:lnTo>
                      <a:pt x="16" y="134"/>
                    </a:lnTo>
                    <a:lnTo>
                      <a:pt x="21" y="143"/>
                    </a:lnTo>
                    <a:lnTo>
                      <a:pt x="27" y="151"/>
                    </a:lnTo>
                    <a:lnTo>
                      <a:pt x="34" y="158"/>
                    </a:lnTo>
                    <a:lnTo>
                      <a:pt x="41" y="164"/>
                    </a:lnTo>
                    <a:lnTo>
                      <a:pt x="49" y="170"/>
                    </a:lnTo>
                    <a:lnTo>
                      <a:pt x="57" y="175"/>
                    </a:lnTo>
                    <a:lnTo>
                      <a:pt x="67" y="179"/>
                    </a:lnTo>
                    <a:lnTo>
                      <a:pt x="76" y="182"/>
                    </a:lnTo>
                    <a:lnTo>
                      <a:pt x="85" y="183"/>
                    </a:lnTo>
                    <a:lnTo>
                      <a:pt x="95" y="183"/>
                    </a:lnTo>
                    <a:lnTo>
                      <a:pt x="105" y="183"/>
                    </a:lnTo>
                    <a:lnTo>
                      <a:pt x="114" y="182"/>
                    </a:lnTo>
                    <a:lnTo>
                      <a:pt x="123" y="179"/>
                    </a:lnTo>
                    <a:lnTo>
                      <a:pt x="132" y="175"/>
                    </a:lnTo>
                    <a:lnTo>
                      <a:pt x="140" y="170"/>
                    </a:lnTo>
                    <a:lnTo>
                      <a:pt x="148" y="164"/>
                    </a:lnTo>
                    <a:lnTo>
                      <a:pt x="155" y="158"/>
                    </a:lnTo>
                    <a:lnTo>
                      <a:pt x="162" y="151"/>
                    </a:lnTo>
                    <a:lnTo>
                      <a:pt x="168" y="143"/>
                    </a:lnTo>
                    <a:lnTo>
                      <a:pt x="173" y="134"/>
                    </a:lnTo>
                    <a:lnTo>
                      <a:pt x="178" y="125"/>
                    </a:lnTo>
                    <a:lnTo>
                      <a:pt x="182" y="115"/>
                    </a:lnTo>
                    <a:lnTo>
                      <a:pt x="185" y="104"/>
                    </a:lnTo>
                    <a:lnTo>
                      <a:pt x="188" y="94"/>
                    </a:lnTo>
                    <a:lnTo>
                      <a:pt x="189" y="83"/>
                    </a:lnTo>
                    <a:lnTo>
                      <a:pt x="191" y="71"/>
                    </a:lnTo>
                    <a:close/>
                  </a:path>
                </a:pathLst>
              </a:custGeom>
              <a:solidFill>
                <a:srgbClr val="F7CDA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31" name="Freeform 417"/>
              <p:cNvSpPr>
                <a:spLocks/>
              </p:cNvSpPr>
              <p:nvPr/>
            </p:nvSpPr>
            <p:spPr bwMode="auto">
              <a:xfrm>
                <a:off x="1143" y="2647"/>
                <a:ext cx="37" cy="30"/>
              </a:xfrm>
              <a:custGeom>
                <a:avLst/>
                <a:gdLst>
                  <a:gd name="T0" fmla="*/ 37 w 181"/>
                  <a:gd name="T1" fmla="*/ 12 h 185"/>
                  <a:gd name="T2" fmla="*/ 37 w 181"/>
                  <a:gd name="T3" fmla="*/ 11 h 185"/>
                  <a:gd name="T4" fmla="*/ 37 w 181"/>
                  <a:gd name="T5" fmla="*/ 9 h 185"/>
                  <a:gd name="T6" fmla="*/ 36 w 181"/>
                  <a:gd name="T7" fmla="*/ 8 h 185"/>
                  <a:gd name="T8" fmla="*/ 36 w 181"/>
                  <a:gd name="T9" fmla="*/ 7 h 185"/>
                  <a:gd name="T10" fmla="*/ 35 w 181"/>
                  <a:gd name="T11" fmla="*/ 6 h 185"/>
                  <a:gd name="T12" fmla="*/ 34 w 181"/>
                  <a:gd name="T13" fmla="*/ 6 h 185"/>
                  <a:gd name="T14" fmla="*/ 33 w 181"/>
                  <a:gd name="T15" fmla="*/ 5 h 185"/>
                  <a:gd name="T16" fmla="*/ 33 w 181"/>
                  <a:gd name="T17" fmla="*/ 5 h 185"/>
                  <a:gd name="T18" fmla="*/ 34 w 181"/>
                  <a:gd name="T19" fmla="*/ 7 h 185"/>
                  <a:gd name="T20" fmla="*/ 35 w 181"/>
                  <a:gd name="T21" fmla="*/ 9 h 185"/>
                  <a:gd name="T22" fmla="*/ 35 w 181"/>
                  <a:gd name="T23" fmla="*/ 11 h 185"/>
                  <a:gd name="T24" fmla="*/ 35 w 181"/>
                  <a:gd name="T25" fmla="*/ 14 h 185"/>
                  <a:gd name="T26" fmla="*/ 34 w 181"/>
                  <a:gd name="T27" fmla="*/ 17 h 185"/>
                  <a:gd name="T28" fmla="*/ 33 w 181"/>
                  <a:gd name="T29" fmla="*/ 20 h 185"/>
                  <a:gd name="T30" fmla="*/ 31 w 181"/>
                  <a:gd name="T31" fmla="*/ 23 h 185"/>
                  <a:gd name="T32" fmla="*/ 29 w 181"/>
                  <a:gd name="T33" fmla="*/ 24 h 185"/>
                  <a:gd name="T34" fmla="*/ 27 w 181"/>
                  <a:gd name="T35" fmla="*/ 26 h 185"/>
                  <a:gd name="T36" fmla="*/ 24 w 181"/>
                  <a:gd name="T37" fmla="*/ 27 h 185"/>
                  <a:gd name="T38" fmla="*/ 20 w 181"/>
                  <a:gd name="T39" fmla="*/ 28 h 185"/>
                  <a:gd name="T40" fmla="*/ 17 w 181"/>
                  <a:gd name="T41" fmla="*/ 28 h 185"/>
                  <a:gd name="T42" fmla="*/ 14 w 181"/>
                  <a:gd name="T43" fmla="*/ 27 h 185"/>
                  <a:gd name="T44" fmla="*/ 11 w 181"/>
                  <a:gd name="T45" fmla="*/ 26 h 185"/>
                  <a:gd name="T46" fmla="*/ 8 w 181"/>
                  <a:gd name="T47" fmla="*/ 24 h 185"/>
                  <a:gd name="T48" fmla="*/ 6 w 181"/>
                  <a:gd name="T49" fmla="*/ 23 h 185"/>
                  <a:gd name="T50" fmla="*/ 4 w 181"/>
                  <a:gd name="T51" fmla="*/ 20 h 185"/>
                  <a:gd name="T52" fmla="*/ 3 w 181"/>
                  <a:gd name="T53" fmla="*/ 17 h 185"/>
                  <a:gd name="T54" fmla="*/ 2 w 181"/>
                  <a:gd name="T55" fmla="*/ 14 h 185"/>
                  <a:gd name="T56" fmla="*/ 2 w 181"/>
                  <a:gd name="T57" fmla="*/ 11 h 185"/>
                  <a:gd name="T58" fmla="*/ 3 w 181"/>
                  <a:gd name="T59" fmla="*/ 7 h 185"/>
                  <a:gd name="T60" fmla="*/ 4 w 181"/>
                  <a:gd name="T61" fmla="*/ 4 h 185"/>
                  <a:gd name="T62" fmla="*/ 7 w 181"/>
                  <a:gd name="T63" fmla="*/ 1 h 185"/>
                  <a:gd name="T64" fmla="*/ 8 w 181"/>
                  <a:gd name="T65" fmla="*/ 0 h 185"/>
                  <a:gd name="T66" fmla="*/ 7 w 181"/>
                  <a:gd name="T67" fmla="*/ 1 h 185"/>
                  <a:gd name="T68" fmla="*/ 5 w 181"/>
                  <a:gd name="T69" fmla="*/ 1 h 185"/>
                  <a:gd name="T70" fmla="*/ 4 w 181"/>
                  <a:gd name="T71" fmla="*/ 2 h 185"/>
                  <a:gd name="T72" fmla="*/ 3 w 181"/>
                  <a:gd name="T73" fmla="*/ 3 h 185"/>
                  <a:gd name="T74" fmla="*/ 1 w 181"/>
                  <a:gd name="T75" fmla="*/ 6 h 185"/>
                  <a:gd name="T76" fmla="*/ 1 w 181"/>
                  <a:gd name="T77" fmla="*/ 8 h 185"/>
                  <a:gd name="T78" fmla="*/ 0 w 181"/>
                  <a:gd name="T79" fmla="*/ 11 h 185"/>
                  <a:gd name="T80" fmla="*/ 0 w 181"/>
                  <a:gd name="T81" fmla="*/ 14 h 185"/>
                  <a:gd name="T82" fmla="*/ 1 w 181"/>
                  <a:gd name="T83" fmla="*/ 18 h 185"/>
                  <a:gd name="T84" fmla="*/ 2 w 181"/>
                  <a:gd name="T85" fmla="*/ 21 h 185"/>
                  <a:gd name="T86" fmla="*/ 4 w 181"/>
                  <a:gd name="T87" fmla="*/ 24 h 185"/>
                  <a:gd name="T88" fmla="*/ 7 w 181"/>
                  <a:gd name="T89" fmla="*/ 26 h 185"/>
                  <a:gd name="T90" fmla="*/ 10 w 181"/>
                  <a:gd name="T91" fmla="*/ 28 h 185"/>
                  <a:gd name="T92" fmla="*/ 13 w 181"/>
                  <a:gd name="T93" fmla="*/ 29 h 185"/>
                  <a:gd name="T94" fmla="*/ 17 w 181"/>
                  <a:gd name="T95" fmla="*/ 30 h 185"/>
                  <a:gd name="T96" fmla="*/ 20 w 181"/>
                  <a:gd name="T97" fmla="*/ 30 h 185"/>
                  <a:gd name="T98" fmla="*/ 24 w 181"/>
                  <a:gd name="T99" fmla="*/ 29 h 185"/>
                  <a:gd name="T100" fmla="*/ 27 w 181"/>
                  <a:gd name="T101" fmla="*/ 28 h 185"/>
                  <a:gd name="T102" fmla="*/ 30 w 181"/>
                  <a:gd name="T103" fmla="*/ 26 h 185"/>
                  <a:gd name="T104" fmla="*/ 33 w 181"/>
                  <a:gd name="T105" fmla="*/ 24 h 185"/>
                  <a:gd name="T106" fmla="*/ 35 w 181"/>
                  <a:gd name="T107" fmla="*/ 21 h 185"/>
                  <a:gd name="T108" fmla="*/ 36 w 181"/>
                  <a:gd name="T109" fmla="*/ 18 h 185"/>
                  <a:gd name="T110" fmla="*/ 37 w 181"/>
                  <a:gd name="T111" fmla="*/ 14 h 18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1"/>
                  <a:gd name="T169" fmla="*/ 0 h 185"/>
                  <a:gd name="T170" fmla="*/ 181 w 181"/>
                  <a:gd name="T171" fmla="*/ 185 h 18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1" h="185">
                    <a:moveTo>
                      <a:pt x="181" y="77"/>
                    </a:moveTo>
                    <a:lnTo>
                      <a:pt x="181" y="73"/>
                    </a:lnTo>
                    <a:lnTo>
                      <a:pt x="181" y="70"/>
                    </a:lnTo>
                    <a:lnTo>
                      <a:pt x="181" y="65"/>
                    </a:lnTo>
                    <a:lnTo>
                      <a:pt x="180" y="61"/>
                    </a:lnTo>
                    <a:lnTo>
                      <a:pt x="180" y="58"/>
                    </a:lnTo>
                    <a:lnTo>
                      <a:pt x="179" y="54"/>
                    </a:lnTo>
                    <a:lnTo>
                      <a:pt x="178" y="50"/>
                    </a:lnTo>
                    <a:lnTo>
                      <a:pt x="178" y="47"/>
                    </a:lnTo>
                    <a:lnTo>
                      <a:pt x="176" y="44"/>
                    </a:lnTo>
                    <a:lnTo>
                      <a:pt x="174" y="41"/>
                    </a:lnTo>
                    <a:lnTo>
                      <a:pt x="171" y="38"/>
                    </a:lnTo>
                    <a:lnTo>
                      <a:pt x="169" y="36"/>
                    </a:lnTo>
                    <a:lnTo>
                      <a:pt x="167" y="34"/>
                    </a:lnTo>
                    <a:lnTo>
                      <a:pt x="165" y="31"/>
                    </a:lnTo>
                    <a:lnTo>
                      <a:pt x="163" y="29"/>
                    </a:lnTo>
                    <a:lnTo>
                      <a:pt x="160" y="26"/>
                    </a:lnTo>
                    <a:lnTo>
                      <a:pt x="163" y="31"/>
                    </a:lnTo>
                    <a:lnTo>
                      <a:pt x="165" y="37"/>
                    </a:lnTo>
                    <a:lnTo>
                      <a:pt x="167" y="43"/>
                    </a:lnTo>
                    <a:lnTo>
                      <a:pt x="169" y="50"/>
                    </a:lnTo>
                    <a:lnTo>
                      <a:pt x="170" y="56"/>
                    </a:lnTo>
                    <a:lnTo>
                      <a:pt x="171" y="64"/>
                    </a:lnTo>
                    <a:lnTo>
                      <a:pt x="172" y="70"/>
                    </a:lnTo>
                    <a:lnTo>
                      <a:pt x="172" y="77"/>
                    </a:lnTo>
                    <a:lnTo>
                      <a:pt x="172" y="86"/>
                    </a:lnTo>
                    <a:lnTo>
                      <a:pt x="170" y="96"/>
                    </a:lnTo>
                    <a:lnTo>
                      <a:pt x="168" y="106"/>
                    </a:lnTo>
                    <a:lnTo>
                      <a:pt x="166" y="114"/>
                    </a:lnTo>
                    <a:lnTo>
                      <a:pt x="162" y="124"/>
                    </a:lnTo>
                    <a:lnTo>
                      <a:pt x="158" y="131"/>
                    </a:lnTo>
                    <a:lnTo>
                      <a:pt x="154" y="139"/>
                    </a:lnTo>
                    <a:lnTo>
                      <a:pt x="148" y="145"/>
                    </a:lnTo>
                    <a:lnTo>
                      <a:pt x="143" y="151"/>
                    </a:lnTo>
                    <a:lnTo>
                      <a:pt x="136" y="157"/>
                    </a:lnTo>
                    <a:lnTo>
                      <a:pt x="130" y="162"/>
                    </a:lnTo>
                    <a:lnTo>
                      <a:pt x="123" y="167"/>
                    </a:lnTo>
                    <a:lnTo>
                      <a:pt x="115" y="169"/>
                    </a:lnTo>
                    <a:lnTo>
                      <a:pt x="107" y="171"/>
                    </a:lnTo>
                    <a:lnTo>
                      <a:pt x="99" y="174"/>
                    </a:lnTo>
                    <a:lnTo>
                      <a:pt x="91" y="174"/>
                    </a:lnTo>
                    <a:lnTo>
                      <a:pt x="83" y="174"/>
                    </a:lnTo>
                    <a:lnTo>
                      <a:pt x="75" y="171"/>
                    </a:lnTo>
                    <a:lnTo>
                      <a:pt x="67" y="169"/>
                    </a:lnTo>
                    <a:lnTo>
                      <a:pt x="59" y="167"/>
                    </a:lnTo>
                    <a:lnTo>
                      <a:pt x="52" y="162"/>
                    </a:lnTo>
                    <a:lnTo>
                      <a:pt x="45" y="157"/>
                    </a:lnTo>
                    <a:lnTo>
                      <a:pt x="39" y="151"/>
                    </a:lnTo>
                    <a:lnTo>
                      <a:pt x="33" y="145"/>
                    </a:lnTo>
                    <a:lnTo>
                      <a:pt x="28" y="139"/>
                    </a:lnTo>
                    <a:lnTo>
                      <a:pt x="23" y="131"/>
                    </a:lnTo>
                    <a:lnTo>
                      <a:pt x="19" y="124"/>
                    </a:lnTo>
                    <a:lnTo>
                      <a:pt x="16" y="114"/>
                    </a:lnTo>
                    <a:lnTo>
                      <a:pt x="13" y="106"/>
                    </a:lnTo>
                    <a:lnTo>
                      <a:pt x="11" y="96"/>
                    </a:lnTo>
                    <a:lnTo>
                      <a:pt x="10" y="86"/>
                    </a:lnTo>
                    <a:lnTo>
                      <a:pt x="9" y="77"/>
                    </a:lnTo>
                    <a:lnTo>
                      <a:pt x="10" y="65"/>
                    </a:lnTo>
                    <a:lnTo>
                      <a:pt x="11" y="54"/>
                    </a:lnTo>
                    <a:lnTo>
                      <a:pt x="14" y="43"/>
                    </a:lnTo>
                    <a:lnTo>
                      <a:pt x="18" y="34"/>
                    </a:lnTo>
                    <a:lnTo>
                      <a:pt x="22" y="24"/>
                    </a:lnTo>
                    <a:lnTo>
                      <a:pt x="27" y="16"/>
                    </a:lnTo>
                    <a:lnTo>
                      <a:pt x="33" y="7"/>
                    </a:lnTo>
                    <a:lnTo>
                      <a:pt x="40" y="0"/>
                    </a:lnTo>
                    <a:lnTo>
                      <a:pt x="37" y="1"/>
                    </a:lnTo>
                    <a:lnTo>
                      <a:pt x="35" y="2"/>
                    </a:lnTo>
                    <a:lnTo>
                      <a:pt x="32" y="4"/>
                    </a:lnTo>
                    <a:lnTo>
                      <a:pt x="29" y="6"/>
                    </a:lnTo>
                    <a:lnTo>
                      <a:pt x="26" y="7"/>
                    </a:lnTo>
                    <a:lnTo>
                      <a:pt x="23" y="8"/>
                    </a:lnTo>
                    <a:lnTo>
                      <a:pt x="21" y="11"/>
                    </a:lnTo>
                    <a:lnTo>
                      <a:pt x="18" y="12"/>
                    </a:lnTo>
                    <a:lnTo>
                      <a:pt x="14" y="19"/>
                    </a:lnTo>
                    <a:lnTo>
                      <a:pt x="11" y="26"/>
                    </a:lnTo>
                    <a:lnTo>
                      <a:pt x="7" y="34"/>
                    </a:lnTo>
                    <a:lnTo>
                      <a:pt x="5" y="42"/>
                    </a:lnTo>
                    <a:lnTo>
                      <a:pt x="3" y="50"/>
                    </a:lnTo>
                    <a:lnTo>
                      <a:pt x="1" y="59"/>
                    </a:lnTo>
                    <a:lnTo>
                      <a:pt x="0" y="67"/>
                    </a:lnTo>
                    <a:lnTo>
                      <a:pt x="0" y="77"/>
                    </a:lnTo>
                    <a:lnTo>
                      <a:pt x="1" y="88"/>
                    </a:lnTo>
                    <a:lnTo>
                      <a:pt x="2" y="98"/>
                    </a:lnTo>
                    <a:lnTo>
                      <a:pt x="4" y="109"/>
                    </a:lnTo>
                    <a:lnTo>
                      <a:pt x="7" y="119"/>
                    </a:lnTo>
                    <a:lnTo>
                      <a:pt x="11" y="128"/>
                    </a:lnTo>
                    <a:lnTo>
                      <a:pt x="16" y="137"/>
                    </a:lnTo>
                    <a:lnTo>
                      <a:pt x="21" y="145"/>
                    </a:lnTo>
                    <a:lnTo>
                      <a:pt x="27" y="154"/>
                    </a:lnTo>
                    <a:lnTo>
                      <a:pt x="33" y="159"/>
                    </a:lnTo>
                    <a:lnTo>
                      <a:pt x="40" y="167"/>
                    </a:lnTo>
                    <a:lnTo>
                      <a:pt x="47" y="171"/>
                    </a:lnTo>
                    <a:lnTo>
                      <a:pt x="55" y="176"/>
                    </a:lnTo>
                    <a:lnTo>
                      <a:pt x="64" y="180"/>
                    </a:lnTo>
                    <a:lnTo>
                      <a:pt x="73" y="182"/>
                    </a:lnTo>
                    <a:lnTo>
                      <a:pt x="82" y="185"/>
                    </a:lnTo>
                    <a:lnTo>
                      <a:pt x="91" y="185"/>
                    </a:lnTo>
                    <a:lnTo>
                      <a:pt x="100" y="185"/>
                    </a:lnTo>
                    <a:lnTo>
                      <a:pt x="109" y="182"/>
                    </a:lnTo>
                    <a:lnTo>
                      <a:pt x="118" y="180"/>
                    </a:lnTo>
                    <a:lnTo>
                      <a:pt x="126" y="176"/>
                    </a:lnTo>
                    <a:lnTo>
                      <a:pt x="134" y="171"/>
                    </a:lnTo>
                    <a:lnTo>
                      <a:pt x="141" y="167"/>
                    </a:lnTo>
                    <a:lnTo>
                      <a:pt x="148" y="159"/>
                    </a:lnTo>
                    <a:lnTo>
                      <a:pt x="155" y="154"/>
                    </a:lnTo>
                    <a:lnTo>
                      <a:pt x="160" y="145"/>
                    </a:lnTo>
                    <a:lnTo>
                      <a:pt x="166" y="137"/>
                    </a:lnTo>
                    <a:lnTo>
                      <a:pt x="170" y="128"/>
                    </a:lnTo>
                    <a:lnTo>
                      <a:pt x="174" y="119"/>
                    </a:lnTo>
                    <a:lnTo>
                      <a:pt x="177" y="109"/>
                    </a:lnTo>
                    <a:lnTo>
                      <a:pt x="179" y="98"/>
                    </a:lnTo>
                    <a:lnTo>
                      <a:pt x="181" y="88"/>
                    </a:lnTo>
                    <a:lnTo>
                      <a:pt x="181" y="77"/>
                    </a:lnTo>
                    <a:close/>
                  </a:path>
                </a:pathLst>
              </a:custGeom>
              <a:solidFill>
                <a:srgbClr val="F7CFA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32" name="Freeform 418"/>
              <p:cNvSpPr>
                <a:spLocks/>
              </p:cNvSpPr>
              <p:nvPr/>
            </p:nvSpPr>
            <p:spPr bwMode="auto">
              <a:xfrm>
                <a:off x="1144" y="2646"/>
                <a:ext cx="35" cy="30"/>
              </a:xfrm>
              <a:custGeom>
                <a:avLst/>
                <a:gdLst>
                  <a:gd name="T0" fmla="*/ 35 w 172"/>
                  <a:gd name="T1" fmla="*/ 13 h 184"/>
                  <a:gd name="T2" fmla="*/ 35 w 172"/>
                  <a:gd name="T3" fmla="*/ 11 h 184"/>
                  <a:gd name="T4" fmla="*/ 34 w 172"/>
                  <a:gd name="T5" fmla="*/ 9 h 184"/>
                  <a:gd name="T6" fmla="*/ 34 w 172"/>
                  <a:gd name="T7" fmla="*/ 8 h 184"/>
                  <a:gd name="T8" fmla="*/ 33 w 172"/>
                  <a:gd name="T9" fmla="*/ 6 h 184"/>
                  <a:gd name="T10" fmla="*/ 32 w 172"/>
                  <a:gd name="T11" fmla="*/ 5 h 184"/>
                  <a:gd name="T12" fmla="*/ 31 w 172"/>
                  <a:gd name="T13" fmla="*/ 5 h 184"/>
                  <a:gd name="T14" fmla="*/ 30 w 172"/>
                  <a:gd name="T15" fmla="*/ 4 h 184"/>
                  <a:gd name="T16" fmla="*/ 30 w 172"/>
                  <a:gd name="T17" fmla="*/ 4 h 184"/>
                  <a:gd name="T18" fmla="*/ 32 w 172"/>
                  <a:gd name="T19" fmla="*/ 7 h 184"/>
                  <a:gd name="T20" fmla="*/ 33 w 172"/>
                  <a:gd name="T21" fmla="*/ 9 h 184"/>
                  <a:gd name="T22" fmla="*/ 33 w 172"/>
                  <a:gd name="T23" fmla="*/ 12 h 184"/>
                  <a:gd name="T24" fmla="*/ 33 w 172"/>
                  <a:gd name="T25" fmla="*/ 15 h 184"/>
                  <a:gd name="T26" fmla="*/ 32 w 172"/>
                  <a:gd name="T27" fmla="*/ 18 h 184"/>
                  <a:gd name="T28" fmla="*/ 31 w 172"/>
                  <a:gd name="T29" fmla="*/ 20 h 184"/>
                  <a:gd name="T30" fmla="*/ 30 w 172"/>
                  <a:gd name="T31" fmla="*/ 23 h 184"/>
                  <a:gd name="T32" fmla="*/ 27 w 172"/>
                  <a:gd name="T33" fmla="*/ 25 h 184"/>
                  <a:gd name="T34" fmla="*/ 25 w 172"/>
                  <a:gd name="T35" fmla="*/ 26 h 184"/>
                  <a:gd name="T36" fmla="*/ 22 w 172"/>
                  <a:gd name="T37" fmla="*/ 28 h 184"/>
                  <a:gd name="T38" fmla="*/ 19 w 172"/>
                  <a:gd name="T39" fmla="*/ 28 h 184"/>
                  <a:gd name="T40" fmla="*/ 16 w 172"/>
                  <a:gd name="T41" fmla="*/ 28 h 184"/>
                  <a:gd name="T42" fmla="*/ 13 w 172"/>
                  <a:gd name="T43" fmla="*/ 28 h 184"/>
                  <a:gd name="T44" fmla="*/ 10 w 172"/>
                  <a:gd name="T45" fmla="*/ 26 h 184"/>
                  <a:gd name="T46" fmla="*/ 7 w 172"/>
                  <a:gd name="T47" fmla="*/ 25 h 184"/>
                  <a:gd name="T48" fmla="*/ 5 w 172"/>
                  <a:gd name="T49" fmla="*/ 23 h 184"/>
                  <a:gd name="T50" fmla="*/ 4 w 172"/>
                  <a:gd name="T51" fmla="*/ 20 h 184"/>
                  <a:gd name="T52" fmla="*/ 2 w 172"/>
                  <a:gd name="T53" fmla="*/ 18 h 184"/>
                  <a:gd name="T54" fmla="*/ 2 w 172"/>
                  <a:gd name="T55" fmla="*/ 15 h 184"/>
                  <a:gd name="T56" fmla="*/ 2 w 172"/>
                  <a:gd name="T57" fmla="*/ 11 h 184"/>
                  <a:gd name="T58" fmla="*/ 3 w 172"/>
                  <a:gd name="T59" fmla="*/ 7 h 184"/>
                  <a:gd name="T60" fmla="*/ 5 w 172"/>
                  <a:gd name="T61" fmla="*/ 4 h 184"/>
                  <a:gd name="T62" fmla="*/ 8 w 172"/>
                  <a:gd name="T63" fmla="*/ 1 h 184"/>
                  <a:gd name="T64" fmla="*/ 9 w 172"/>
                  <a:gd name="T65" fmla="*/ 0 h 184"/>
                  <a:gd name="T66" fmla="*/ 8 w 172"/>
                  <a:gd name="T67" fmla="*/ 1 h 184"/>
                  <a:gd name="T68" fmla="*/ 7 w 172"/>
                  <a:gd name="T69" fmla="*/ 1 h 184"/>
                  <a:gd name="T70" fmla="*/ 5 w 172"/>
                  <a:gd name="T71" fmla="*/ 2 h 184"/>
                  <a:gd name="T72" fmla="*/ 4 w 172"/>
                  <a:gd name="T73" fmla="*/ 3 h 184"/>
                  <a:gd name="T74" fmla="*/ 2 w 172"/>
                  <a:gd name="T75" fmla="*/ 6 h 184"/>
                  <a:gd name="T76" fmla="*/ 1 w 172"/>
                  <a:gd name="T77" fmla="*/ 8 h 184"/>
                  <a:gd name="T78" fmla="*/ 0 w 172"/>
                  <a:gd name="T79" fmla="*/ 12 h 184"/>
                  <a:gd name="T80" fmla="*/ 0 w 172"/>
                  <a:gd name="T81" fmla="*/ 15 h 184"/>
                  <a:gd name="T82" fmla="*/ 1 w 172"/>
                  <a:gd name="T83" fmla="*/ 18 h 184"/>
                  <a:gd name="T84" fmla="*/ 2 w 172"/>
                  <a:gd name="T85" fmla="*/ 21 h 184"/>
                  <a:gd name="T86" fmla="*/ 4 w 172"/>
                  <a:gd name="T87" fmla="*/ 24 h 184"/>
                  <a:gd name="T88" fmla="*/ 6 w 172"/>
                  <a:gd name="T89" fmla="*/ 26 h 184"/>
                  <a:gd name="T90" fmla="*/ 9 w 172"/>
                  <a:gd name="T91" fmla="*/ 28 h 184"/>
                  <a:gd name="T92" fmla="*/ 12 w 172"/>
                  <a:gd name="T93" fmla="*/ 29 h 184"/>
                  <a:gd name="T94" fmla="*/ 16 w 172"/>
                  <a:gd name="T95" fmla="*/ 30 h 184"/>
                  <a:gd name="T96" fmla="*/ 19 w 172"/>
                  <a:gd name="T97" fmla="*/ 30 h 184"/>
                  <a:gd name="T98" fmla="*/ 23 w 172"/>
                  <a:gd name="T99" fmla="*/ 29 h 184"/>
                  <a:gd name="T100" fmla="*/ 26 w 172"/>
                  <a:gd name="T101" fmla="*/ 28 h 184"/>
                  <a:gd name="T102" fmla="*/ 28 w 172"/>
                  <a:gd name="T103" fmla="*/ 26 h 184"/>
                  <a:gd name="T104" fmla="*/ 31 w 172"/>
                  <a:gd name="T105" fmla="*/ 24 h 184"/>
                  <a:gd name="T106" fmla="*/ 33 w 172"/>
                  <a:gd name="T107" fmla="*/ 21 h 184"/>
                  <a:gd name="T108" fmla="*/ 34 w 172"/>
                  <a:gd name="T109" fmla="*/ 18 h 184"/>
                  <a:gd name="T110" fmla="*/ 35 w 172"/>
                  <a:gd name="T111" fmla="*/ 15 h 18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72"/>
                  <a:gd name="T169" fmla="*/ 0 h 184"/>
                  <a:gd name="T170" fmla="*/ 172 w 172"/>
                  <a:gd name="T171" fmla="*/ 184 h 18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72" h="184">
                    <a:moveTo>
                      <a:pt x="172" y="82"/>
                    </a:moveTo>
                    <a:lnTo>
                      <a:pt x="171" y="77"/>
                    </a:lnTo>
                    <a:lnTo>
                      <a:pt x="171" y="71"/>
                    </a:lnTo>
                    <a:lnTo>
                      <a:pt x="171" y="66"/>
                    </a:lnTo>
                    <a:lnTo>
                      <a:pt x="170" y="60"/>
                    </a:lnTo>
                    <a:lnTo>
                      <a:pt x="169" y="55"/>
                    </a:lnTo>
                    <a:lnTo>
                      <a:pt x="168" y="51"/>
                    </a:lnTo>
                    <a:lnTo>
                      <a:pt x="166" y="46"/>
                    </a:lnTo>
                    <a:lnTo>
                      <a:pt x="165" y="41"/>
                    </a:lnTo>
                    <a:lnTo>
                      <a:pt x="162" y="39"/>
                    </a:lnTo>
                    <a:lnTo>
                      <a:pt x="160" y="36"/>
                    </a:lnTo>
                    <a:lnTo>
                      <a:pt x="157" y="33"/>
                    </a:lnTo>
                    <a:lnTo>
                      <a:pt x="154" y="30"/>
                    </a:lnTo>
                    <a:lnTo>
                      <a:pt x="152" y="28"/>
                    </a:lnTo>
                    <a:lnTo>
                      <a:pt x="149" y="25"/>
                    </a:lnTo>
                    <a:lnTo>
                      <a:pt x="146" y="23"/>
                    </a:lnTo>
                    <a:lnTo>
                      <a:pt x="143" y="21"/>
                    </a:lnTo>
                    <a:lnTo>
                      <a:pt x="147" y="27"/>
                    </a:lnTo>
                    <a:lnTo>
                      <a:pt x="151" y="34"/>
                    </a:lnTo>
                    <a:lnTo>
                      <a:pt x="155" y="41"/>
                    </a:lnTo>
                    <a:lnTo>
                      <a:pt x="157" y="48"/>
                    </a:lnTo>
                    <a:lnTo>
                      <a:pt x="160" y="57"/>
                    </a:lnTo>
                    <a:lnTo>
                      <a:pt x="161" y="65"/>
                    </a:lnTo>
                    <a:lnTo>
                      <a:pt x="162" y="73"/>
                    </a:lnTo>
                    <a:lnTo>
                      <a:pt x="163" y="82"/>
                    </a:lnTo>
                    <a:lnTo>
                      <a:pt x="162" y="91"/>
                    </a:lnTo>
                    <a:lnTo>
                      <a:pt x="161" y="100"/>
                    </a:lnTo>
                    <a:lnTo>
                      <a:pt x="159" y="109"/>
                    </a:lnTo>
                    <a:lnTo>
                      <a:pt x="157" y="118"/>
                    </a:lnTo>
                    <a:lnTo>
                      <a:pt x="153" y="125"/>
                    </a:lnTo>
                    <a:lnTo>
                      <a:pt x="149" y="133"/>
                    </a:lnTo>
                    <a:lnTo>
                      <a:pt x="145" y="141"/>
                    </a:lnTo>
                    <a:lnTo>
                      <a:pt x="140" y="147"/>
                    </a:lnTo>
                    <a:lnTo>
                      <a:pt x="135" y="153"/>
                    </a:lnTo>
                    <a:lnTo>
                      <a:pt x="129" y="157"/>
                    </a:lnTo>
                    <a:lnTo>
                      <a:pt x="123" y="162"/>
                    </a:lnTo>
                    <a:lnTo>
                      <a:pt x="116" y="166"/>
                    </a:lnTo>
                    <a:lnTo>
                      <a:pt x="109" y="169"/>
                    </a:lnTo>
                    <a:lnTo>
                      <a:pt x="102" y="172"/>
                    </a:lnTo>
                    <a:lnTo>
                      <a:pt x="94" y="173"/>
                    </a:lnTo>
                    <a:lnTo>
                      <a:pt x="86" y="173"/>
                    </a:lnTo>
                    <a:lnTo>
                      <a:pt x="78" y="173"/>
                    </a:lnTo>
                    <a:lnTo>
                      <a:pt x="71" y="172"/>
                    </a:lnTo>
                    <a:lnTo>
                      <a:pt x="63" y="169"/>
                    </a:lnTo>
                    <a:lnTo>
                      <a:pt x="55" y="166"/>
                    </a:lnTo>
                    <a:lnTo>
                      <a:pt x="49" y="162"/>
                    </a:lnTo>
                    <a:lnTo>
                      <a:pt x="42" y="157"/>
                    </a:lnTo>
                    <a:lnTo>
                      <a:pt x="36" y="153"/>
                    </a:lnTo>
                    <a:lnTo>
                      <a:pt x="31" y="147"/>
                    </a:lnTo>
                    <a:lnTo>
                      <a:pt x="26" y="141"/>
                    </a:lnTo>
                    <a:lnTo>
                      <a:pt x="22" y="133"/>
                    </a:lnTo>
                    <a:lnTo>
                      <a:pt x="18" y="125"/>
                    </a:lnTo>
                    <a:lnTo>
                      <a:pt x="15" y="118"/>
                    </a:lnTo>
                    <a:lnTo>
                      <a:pt x="12" y="109"/>
                    </a:lnTo>
                    <a:lnTo>
                      <a:pt x="10" y="100"/>
                    </a:lnTo>
                    <a:lnTo>
                      <a:pt x="9" y="91"/>
                    </a:lnTo>
                    <a:lnTo>
                      <a:pt x="9" y="82"/>
                    </a:lnTo>
                    <a:lnTo>
                      <a:pt x="9" y="69"/>
                    </a:lnTo>
                    <a:lnTo>
                      <a:pt x="12" y="57"/>
                    </a:lnTo>
                    <a:lnTo>
                      <a:pt x="15" y="45"/>
                    </a:lnTo>
                    <a:lnTo>
                      <a:pt x="20" y="34"/>
                    </a:lnTo>
                    <a:lnTo>
                      <a:pt x="26" y="24"/>
                    </a:lnTo>
                    <a:lnTo>
                      <a:pt x="33" y="15"/>
                    </a:lnTo>
                    <a:lnTo>
                      <a:pt x="41" y="7"/>
                    </a:lnTo>
                    <a:lnTo>
                      <a:pt x="49" y="0"/>
                    </a:lnTo>
                    <a:lnTo>
                      <a:pt x="46" y="2"/>
                    </a:lnTo>
                    <a:lnTo>
                      <a:pt x="43" y="3"/>
                    </a:lnTo>
                    <a:lnTo>
                      <a:pt x="39" y="4"/>
                    </a:lnTo>
                    <a:lnTo>
                      <a:pt x="36" y="5"/>
                    </a:lnTo>
                    <a:lnTo>
                      <a:pt x="33" y="6"/>
                    </a:lnTo>
                    <a:lnTo>
                      <a:pt x="30" y="7"/>
                    </a:lnTo>
                    <a:lnTo>
                      <a:pt x="27" y="10"/>
                    </a:lnTo>
                    <a:lnTo>
                      <a:pt x="23" y="11"/>
                    </a:lnTo>
                    <a:lnTo>
                      <a:pt x="18" y="18"/>
                    </a:lnTo>
                    <a:lnTo>
                      <a:pt x="13" y="25"/>
                    </a:lnTo>
                    <a:lnTo>
                      <a:pt x="9" y="34"/>
                    </a:lnTo>
                    <a:lnTo>
                      <a:pt x="6" y="43"/>
                    </a:lnTo>
                    <a:lnTo>
                      <a:pt x="3" y="52"/>
                    </a:lnTo>
                    <a:lnTo>
                      <a:pt x="1" y="61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2"/>
                    </a:lnTo>
                    <a:lnTo>
                      <a:pt x="6" y="121"/>
                    </a:lnTo>
                    <a:lnTo>
                      <a:pt x="10" y="131"/>
                    </a:lnTo>
                    <a:lnTo>
                      <a:pt x="14" y="139"/>
                    </a:lnTo>
                    <a:lnTo>
                      <a:pt x="19" y="147"/>
                    </a:lnTo>
                    <a:lnTo>
                      <a:pt x="25" y="154"/>
                    </a:lnTo>
                    <a:lnTo>
                      <a:pt x="31" y="161"/>
                    </a:lnTo>
                    <a:lnTo>
                      <a:pt x="37" y="167"/>
                    </a:lnTo>
                    <a:lnTo>
                      <a:pt x="44" y="172"/>
                    </a:lnTo>
                    <a:lnTo>
                      <a:pt x="52" y="176"/>
                    </a:lnTo>
                    <a:lnTo>
                      <a:pt x="61" y="180"/>
                    </a:lnTo>
                    <a:lnTo>
                      <a:pt x="69" y="182"/>
                    </a:lnTo>
                    <a:lnTo>
                      <a:pt x="77" y="184"/>
                    </a:lnTo>
                    <a:lnTo>
                      <a:pt x="86" y="184"/>
                    </a:lnTo>
                    <a:lnTo>
                      <a:pt x="95" y="184"/>
                    </a:lnTo>
                    <a:lnTo>
                      <a:pt x="103" y="182"/>
                    </a:lnTo>
                    <a:lnTo>
                      <a:pt x="111" y="180"/>
                    </a:lnTo>
                    <a:lnTo>
                      <a:pt x="119" y="176"/>
                    </a:lnTo>
                    <a:lnTo>
                      <a:pt x="127" y="172"/>
                    </a:lnTo>
                    <a:lnTo>
                      <a:pt x="134" y="167"/>
                    </a:lnTo>
                    <a:lnTo>
                      <a:pt x="140" y="161"/>
                    </a:lnTo>
                    <a:lnTo>
                      <a:pt x="147" y="154"/>
                    </a:lnTo>
                    <a:lnTo>
                      <a:pt x="152" y="147"/>
                    </a:lnTo>
                    <a:lnTo>
                      <a:pt x="157" y="139"/>
                    </a:lnTo>
                    <a:lnTo>
                      <a:pt x="161" y="131"/>
                    </a:lnTo>
                    <a:lnTo>
                      <a:pt x="165" y="121"/>
                    </a:lnTo>
                    <a:lnTo>
                      <a:pt x="168" y="112"/>
                    </a:lnTo>
                    <a:lnTo>
                      <a:pt x="170" y="102"/>
                    </a:lnTo>
                    <a:lnTo>
                      <a:pt x="171" y="93"/>
                    </a:lnTo>
                    <a:lnTo>
                      <a:pt x="172" y="82"/>
                    </a:lnTo>
                    <a:close/>
                  </a:path>
                </a:pathLst>
              </a:custGeom>
              <a:solidFill>
                <a:srgbClr val="F7D2A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33" name="Freeform 419"/>
              <p:cNvSpPr>
                <a:spLocks/>
              </p:cNvSpPr>
              <p:nvPr/>
            </p:nvSpPr>
            <p:spPr bwMode="auto">
              <a:xfrm>
                <a:off x="1145" y="2645"/>
                <a:ext cx="33" cy="30"/>
              </a:xfrm>
              <a:custGeom>
                <a:avLst/>
                <a:gdLst>
                  <a:gd name="T0" fmla="*/ 33 w 163"/>
                  <a:gd name="T1" fmla="*/ 13 h 181"/>
                  <a:gd name="T2" fmla="*/ 33 w 163"/>
                  <a:gd name="T3" fmla="*/ 10 h 181"/>
                  <a:gd name="T4" fmla="*/ 32 w 163"/>
                  <a:gd name="T5" fmla="*/ 8 h 181"/>
                  <a:gd name="T6" fmla="*/ 31 w 163"/>
                  <a:gd name="T7" fmla="*/ 6 h 181"/>
                  <a:gd name="T8" fmla="*/ 30 w 163"/>
                  <a:gd name="T9" fmla="*/ 5 h 181"/>
                  <a:gd name="T10" fmla="*/ 29 w 163"/>
                  <a:gd name="T11" fmla="*/ 4 h 181"/>
                  <a:gd name="T12" fmla="*/ 29 w 163"/>
                  <a:gd name="T13" fmla="*/ 4 h 181"/>
                  <a:gd name="T14" fmla="*/ 28 w 163"/>
                  <a:gd name="T15" fmla="*/ 3 h 181"/>
                  <a:gd name="T16" fmla="*/ 27 w 163"/>
                  <a:gd name="T17" fmla="*/ 3 h 181"/>
                  <a:gd name="T18" fmla="*/ 26 w 163"/>
                  <a:gd name="T19" fmla="*/ 3 h 181"/>
                  <a:gd name="T20" fmla="*/ 26 w 163"/>
                  <a:gd name="T21" fmla="*/ 2 h 181"/>
                  <a:gd name="T22" fmla="*/ 25 w 163"/>
                  <a:gd name="T23" fmla="*/ 2 h 181"/>
                  <a:gd name="T24" fmla="*/ 26 w 163"/>
                  <a:gd name="T25" fmla="*/ 3 h 181"/>
                  <a:gd name="T26" fmla="*/ 28 w 163"/>
                  <a:gd name="T27" fmla="*/ 5 h 181"/>
                  <a:gd name="T28" fmla="*/ 30 w 163"/>
                  <a:gd name="T29" fmla="*/ 8 h 181"/>
                  <a:gd name="T30" fmla="*/ 31 w 163"/>
                  <a:gd name="T31" fmla="*/ 12 h 181"/>
                  <a:gd name="T32" fmla="*/ 31 w 163"/>
                  <a:gd name="T33" fmla="*/ 15 h 181"/>
                  <a:gd name="T34" fmla="*/ 31 w 163"/>
                  <a:gd name="T35" fmla="*/ 18 h 181"/>
                  <a:gd name="T36" fmla="*/ 29 w 163"/>
                  <a:gd name="T37" fmla="*/ 21 h 181"/>
                  <a:gd name="T38" fmla="*/ 28 w 163"/>
                  <a:gd name="T39" fmla="*/ 23 h 181"/>
                  <a:gd name="T40" fmla="*/ 26 w 163"/>
                  <a:gd name="T41" fmla="*/ 25 h 181"/>
                  <a:gd name="T42" fmla="*/ 23 w 163"/>
                  <a:gd name="T43" fmla="*/ 26 h 181"/>
                  <a:gd name="T44" fmla="*/ 21 w 163"/>
                  <a:gd name="T45" fmla="*/ 28 h 181"/>
                  <a:gd name="T46" fmla="*/ 18 w 163"/>
                  <a:gd name="T47" fmla="*/ 28 h 181"/>
                  <a:gd name="T48" fmla="*/ 15 w 163"/>
                  <a:gd name="T49" fmla="*/ 28 h 181"/>
                  <a:gd name="T50" fmla="*/ 12 w 163"/>
                  <a:gd name="T51" fmla="*/ 28 h 181"/>
                  <a:gd name="T52" fmla="*/ 10 w 163"/>
                  <a:gd name="T53" fmla="*/ 26 h 181"/>
                  <a:gd name="T54" fmla="*/ 7 w 163"/>
                  <a:gd name="T55" fmla="*/ 25 h 181"/>
                  <a:gd name="T56" fmla="*/ 5 w 163"/>
                  <a:gd name="T57" fmla="*/ 23 h 181"/>
                  <a:gd name="T58" fmla="*/ 4 w 163"/>
                  <a:gd name="T59" fmla="*/ 21 h 181"/>
                  <a:gd name="T60" fmla="*/ 2 w 163"/>
                  <a:gd name="T61" fmla="*/ 18 h 181"/>
                  <a:gd name="T62" fmla="*/ 2 w 163"/>
                  <a:gd name="T63" fmla="*/ 15 h 181"/>
                  <a:gd name="T64" fmla="*/ 2 w 163"/>
                  <a:gd name="T65" fmla="*/ 13 h 181"/>
                  <a:gd name="T66" fmla="*/ 2 w 163"/>
                  <a:gd name="T67" fmla="*/ 10 h 181"/>
                  <a:gd name="T68" fmla="*/ 4 w 163"/>
                  <a:gd name="T69" fmla="*/ 7 h 181"/>
                  <a:gd name="T70" fmla="*/ 7 w 163"/>
                  <a:gd name="T71" fmla="*/ 3 h 181"/>
                  <a:gd name="T72" fmla="*/ 10 w 163"/>
                  <a:gd name="T73" fmla="*/ 1 h 181"/>
                  <a:gd name="T74" fmla="*/ 12 w 163"/>
                  <a:gd name="T75" fmla="*/ 0 h 181"/>
                  <a:gd name="T76" fmla="*/ 13 w 163"/>
                  <a:gd name="T77" fmla="*/ 0 h 181"/>
                  <a:gd name="T78" fmla="*/ 11 w 163"/>
                  <a:gd name="T79" fmla="*/ 0 h 181"/>
                  <a:gd name="T80" fmla="*/ 9 w 163"/>
                  <a:gd name="T81" fmla="*/ 1 h 181"/>
                  <a:gd name="T82" fmla="*/ 7 w 163"/>
                  <a:gd name="T83" fmla="*/ 1 h 181"/>
                  <a:gd name="T84" fmla="*/ 5 w 163"/>
                  <a:gd name="T85" fmla="*/ 2 h 181"/>
                  <a:gd name="T86" fmla="*/ 3 w 163"/>
                  <a:gd name="T87" fmla="*/ 5 h 181"/>
                  <a:gd name="T88" fmla="*/ 1 w 163"/>
                  <a:gd name="T89" fmla="*/ 8 h 181"/>
                  <a:gd name="T90" fmla="*/ 0 w 163"/>
                  <a:gd name="T91" fmla="*/ 12 h 181"/>
                  <a:gd name="T92" fmla="*/ 0 w 163"/>
                  <a:gd name="T93" fmla="*/ 15 h 181"/>
                  <a:gd name="T94" fmla="*/ 1 w 163"/>
                  <a:gd name="T95" fmla="*/ 19 h 181"/>
                  <a:gd name="T96" fmla="*/ 2 w 163"/>
                  <a:gd name="T97" fmla="*/ 22 h 181"/>
                  <a:gd name="T98" fmla="*/ 4 w 163"/>
                  <a:gd name="T99" fmla="*/ 24 h 181"/>
                  <a:gd name="T100" fmla="*/ 6 w 163"/>
                  <a:gd name="T101" fmla="*/ 26 h 181"/>
                  <a:gd name="T102" fmla="*/ 9 w 163"/>
                  <a:gd name="T103" fmla="*/ 28 h 181"/>
                  <a:gd name="T104" fmla="*/ 12 w 163"/>
                  <a:gd name="T105" fmla="*/ 29 h 181"/>
                  <a:gd name="T106" fmla="*/ 15 w 163"/>
                  <a:gd name="T107" fmla="*/ 30 h 181"/>
                  <a:gd name="T108" fmla="*/ 18 w 163"/>
                  <a:gd name="T109" fmla="*/ 30 h 181"/>
                  <a:gd name="T110" fmla="*/ 21 w 163"/>
                  <a:gd name="T111" fmla="*/ 29 h 181"/>
                  <a:gd name="T112" fmla="*/ 24 w 163"/>
                  <a:gd name="T113" fmla="*/ 28 h 181"/>
                  <a:gd name="T114" fmla="*/ 27 w 163"/>
                  <a:gd name="T115" fmla="*/ 26 h 181"/>
                  <a:gd name="T116" fmla="*/ 29 w 163"/>
                  <a:gd name="T117" fmla="*/ 24 h 181"/>
                  <a:gd name="T118" fmla="*/ 31 w 163"/>
                  <a:gd name="T119" fmla="*/ 22 h 181"/>
                  <a:gd name="T120" fmla="*/ 32 w 163"/>
                  <a:gd name="T121" fmla="*/ 19 h 181"/>
                  <a:gd name="T122" fmla="*/ 33 w 163"/>
                  <a:gd name="T123" fmla="*/ 15 h 18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63"/>
                  <a:gd name="T187" fmla="*/ 0 h 181"/>
                  <a:gd name="T188" fmla="*/ 163 w 163"/>
                  <a:gd name="T189" fmla="*/ 181 h 181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63" h="181">
                    <a:moveTo>
                      <a:pt x="163" y="84"/>
                    </a:moveTo>
                    <a:lnTo>
                      <a:pt x="163" y="77"/>
                    </a:lnTo>
                    <a:lnTo>
                      <a:pt x="162" y="71"/>
                    </a:lnTo>
                    <a:lnTo>
                      <a:pt x="161" y="63"/>
                    </a:lnTo>
                    <a:lnTo>
                      <a:pt x="160" y="57"/>
                    </a:lnTo>
                    <a:lnTo>
                      <a:pt x="158" y="50"/>
                    </a:lnTo>
                    <a:lnTo>
                      <a:pt x="156" y="44"/>
                    </a:lnTo>
                    <a:lnTo>
                      <a:pt x="154" y="38"/>
                    </a:lnTo>
                    <a:lnTo>
                      <a:pt x="151" y="33"/>
                    </a:lnTo>
                    <a:lnTo>
                      <a:pt x="149" y="31"/>
                    </a:lnTo>
                    <a:lnTo>
                      <a:pt x="147" y="30"/>
                    </a:lnTo>
                    <a:lnTo>
                      <a:pt x="145" y="27"/>
                    </a:lnTo>
                    <a:lnTo>
                      <a:pt x="143" y="26"/>
                    </a:lnTo>
                    <a:lnTo>
                      <a:pt x="141" y="24"/>
                    </a:lnTo>
                    <a:lnTo>
                      <a:pt x="139" y="23"/>
                    </a:lnTo>
                    <a:lnTo>
                      <a:pt x="137" y="21"/>
                    </a:lnTo>
                    <a:lnTo>
                      <a:pt x="135" y="19"/>
                    </a:lnTo>
                    <a:lnTo>
                      <a:pt x="133" y="18"/>
                    </a:lnTo>
                    <a:lnTo>
                      <a:pt x="132" y="18"/>
                    </a:lnTo>
                    <a:lnTo>
                      <a:pt x="130" y="17"/>
                    </a:lnTo>
                    <a:lnTo>
                      <a:pt x="128" y="15"/>
                    </a:lnTo>
                    <a:lnTo>
                      <a:pt x="127" y="14"/>
                    </a:lnTo>
                    <a:lnTo>
                      <a:pt x="125" y="13"/>
                    </a:lnTo>
                    <a:lnTo>
                      <a:pt x="123" y="13"/>
                    </a:lnTo>
                    <a:lnTo>
                      <a:pt x="122" y="12"/>
                    </a:lnTo>
                    <a:lnTo>
                      <a:pt x="129" y="18"/>
                    </a:lnTo>
                    <a:lnTo>
                      <a:pt x="135" y="25"/>
                    </a:lnTo>
                    <a:lnTo>
                      <a:pt x="140" y="33"/>
                    </a:lnTo>
                    <a:lnTo>
                      <a:pt x="145" y="42"/>
                    </a:lnTo>
                    <a:lnTo>
                      <a:pt x="149" y="51"/>
                    </a:lnTo>
                    <a:lnTo>
                      <a:pt x="152" y="62"/>
                    </a:lnTo>
                    <a:lnTo>
                      <a:pt x="153" y="73"/>
                    </a:lnTo>
                    <a:lnTo>
                      <a:pt x="154" y="84"/>
                    </a:lnTo>
                    <a:lnTo>
                      <a:pt x="154" y="92"/>
                    </a:lnTo>
                    <a:lnTo>
                      <a:pt x="153" y="101"/>
                    </a:lnTo>
                    <a:lnTo>
                      <a:pt x="151" y="109"/>
                    </a:lnTo>
                    <a:lnTo>
                      <a:pt x="148" y="117"/>
                    </a:lnTo>
                    <a:lnTo>
                      <a:pt x="145" y="125"/>
                    </a:lnTo>
                    <a:lnTo>
                      <a:pt x="142" y="132"/>
                    </a:lnTo>
                    <a:lnTo>
                      <a:pt x="138" y="139"/>
                    </a:lnTo>
                    <a:lnTo>
                      <a:pt x="133" y="145"/>
                    </a:lnTo>
                    <a:lnTo>
                      <a:pt x="128" y="151"/>
                    </a:lnTo>
                    <a:lnTo>
                      <a:pt x="122" y="156"/>
                    </a:lnTo>
                    <a:lnTo>
                      <a:pt x="116" y="159"/>
                    </a:lnTo>
                    <a:lnTo>
                      <a:pt x="110" y="163"/>
                    </a:lnTo>
                    <a:lnTo>
                      <a:pt x="103" y="166"/>
                    </a:lnTo>
                    <a:lnTo>
                      <a:pt x="97" y="169"/>
                    </a:lnTo>
                    <a:lnTo>
                      <a:pt x="89" y="170"/>
                    </a:lnTo>
                    <a:lnTo>
                      <a:pt x="82" y="170"/>
                    </a:lnTo>
                    <a:lnTo>
                      <a:pt x="75" y="170"/>
                    </a:lnTo>
                    <a:lnTo>
                      <a:pt x="68" y="169"/>
                    </a:lnTo>
                    <a:lnTo>
                      <a:pt x="61" y="166"/>
                    </a:lnTo>
                    <a:lnTo>
                      <a:pt x="54" y="163"/>
                    </a:lnTo>
                    <a:lnTo>
                      <a:pt x="47" y="159"/>
                    </a:lnTo>
                    <a:lnTo>
                      <a:pt x="41" y="156"/>
                    </a:lnTo>
                    <a:lnTo>
                      <a:pt x="35" y="151"/>
                    </a:lnTo>
                    <a:lnTo>
                      <a:pt x="30" y="145"/>
                    </a:lnTo>
                    <a:lnTo>
                      <a:pt x="26" y="139"/>
                    </a:lnTo>
                    <a:lnTo>
                      <a:pt x="21" y="132"/>
                    </a:lnTo>
                    <a:lnTo>
                      <a:pt x="18" y="125"/>
                    </a:lnTo>
                    <a:lnTo>
                      <a:pt x="15" y="117"/>
                    </a:lnTo>
                    <a:lnTo>
                      <a:pt x="12" y="109"/>
                    </a:lnTo>
                    <a:lnTo>
                      <a:pt x="11" y="101"/>
                    </a:lnTo>
                    <a:lnTo>
                      <a:pt x="10" y="92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3" y="55"/>
                    </a:lnTo>
                    <a:lnTo>
                      <a:pt x="18" y="42"/>
                    </a:lnTo>
                    <a:lnTo>
                      <a:pt x="25" y="30"/>
                    </a:lnTo>
                    <a:lnTo>
                      <a:pt x="33" y="19"/>
                    </a:lnTo>
                    <a:lnTo>
                      <a:pt x="43" y="11"/>
                    </a:lnTo>
                    <a:lnTo>
                      <a:pt x="48" y="7"/>
                    </a:lnTo>
                    <a:lnTo>
                      <a:pt x="54" y="5"/>
                    </a:lnTo>
                    <a:lnTo>
                      <a:pt x="60" y="1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7" y="1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39" y="5"/>
                    </a:lnTo>
                    <a:lnTo>
                      <a:pt x="35" y="6"/>
                    </a:lnTo>
                    <a:lnTo>
                      <a:pt x="31" y="7"/>
                    </a:lnTo>
                    <a:lnTo>
                      <a:pt x="24" y="14"/>
                    </a:lnTo>
                    <a:lnTo>
                      <a:pt x="18" y="23"/>
                    </a:lnTo>
                    <a:lnTo>
                      <a:pt x="13" y="31"/>
                    </a:lnTo>
                    <a:lnTo>
                      <a:pt x="9" y="41"/>
                    </a:lnTo>
                    <a:lnTo>
                      <a:pt x="5" y="50"/>
                    </a:lnTo>
                    <a:lnTo>
                      <a:pt x="2" y="61"/>
                    </a:lnTo>
                    <a:lnTo>
                      <a:pt x="1" y="72"/>
                    </a:lnTo>
                    <a:lnTo>
                      <a:pt x="0" y="84"/>
                    </a:lnTo>
                    <a:lnTo>
                      <a:pt x="1" y="93"/>
                    </a:lnTo>
                    <a:lnTo>
                      <a:pt x="2" y="103"/>
                    </a:lnTo>
                    <a:lnTo>
                      <a:pt x="4" y="113"/>
                    </a:lnTo>
                    <a:lnTo>
                      <a:pt x="7" y="121"/>
                    </a:lnTo>
                    <a:lnTo>
                      <a:pt x="10" y="131"/>
                    </a:lnTo>
                    <a:lnTo>
                      <a:pt x="14" y="138"/>
                    </a:lnTo>
                    <a:lnTo>
                      <a:pt x="19" y="146"/>
                    </a:lnTo>
                    <a:lnTo>
                      <a:pt x="24" y="152"/>
                    </a:lnTo>
                    <a:lnTo>
                      <a:pt x="30" y="158"/>
                    </a:lnTo>
                    <a:lnTo>
                      <a:pt x="36" y="164"/>
                    </a:lnTo>
                    <a:lnTo>
                      <a:pt x="43" y="169"/>
                    </a:lnTo>
                    <a:lnTo>
                      <a:pt x="50" y="174"/>
                    </a:lnTo>
                    <a:lnTo>
                      <a:pt x="58" y="176"/>
                    </a:lnTo>
                    <a:lnTo>
                      <a:pt x="66" y="178"/>
                    </a:lnTo>
                    <a:lnTo>
                      <a:pt x="74" y="181"/>
                    </a:lnTo>
                    <a:lnTo>
                      <a:pt x="82" y="181"/>
                    </a:lnTo>
                    <a:lnTo>
                      <a:pt x="90" y="181"/>
                    </a:lnTo>
                    <a:lnTo>
                      <a:pt x="98" y="178"/>
                    </a:lnTo>
                    <a:lnTo>
                      <a:pt x="106" y="176"/>
                    </a:lnTo>
                    <a:lnTo>
                      <a:pt x="114" y="174"/>
                    </a:lnTo>
                    <a:lnTo>
                      <a:pt x="121" y="169"/>
                    </a:lnTo>
                    <a:lnTo>
                      <a:pt x="127" y="164"/>
                    </a:lnTo>
                    <a:lnTo>
                      <a:pt x="134" y="158"/>
                    </a:lnTo>
                    <a:lnTo>
                      <a:pt x="139" y="152"/>
                    </a:lnTo>
                    <a:lnTo>
                      <a:pt x="145" y="146"/>
                    </a:lnTo>
                    <a:lnTo>
                      <a:pt x="149" y="138"/>
                    </a:lnTo>
                    <a:lnTo>
                      <a:pt x="153" y="131"/>
                    </a:lnTo>
                    <a:lnTo>
                      <a:pt x="157" y="121"/>
                    </a:lnTo>
                    <a:lnTo>
                      <a:pt x="159" y="113"/>
                    </a:lnTo>
                    <a:lnTo>
                      <a:pt x="161" y="103"/>
                    </a:lnTo>
                    <a:lnTo>
                      <a:pt x="163" y="93"/>
                    </a:lnTo>
                    <a:lnTo>
                      <a:pt x="163" y="84"/>
                    </a:lnTo>
                    <a:close/>
                  </a:path>
                </a:pathLst>
              </a:custGeom>
              <a:solidFill>
                <a:srgbClr val="F8D4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34" name="Freeform 420"/>
              <p:cNvSpPr>
                <a:spLocks noEditPoints="1"/>
              </p:cNvSpPr>
              <p:nvPr/>
            </p:nvSpPr>
            <p:spPr bwMode="auto">
              <a:xfrm>
                <a:off x="1146" y="2645"/>
                <a:ext cx="31" cy="29"/>
              </a:xfrm>
              <a:custGeom>
                <a:avLst/>
                <a:gdLst>
                  <a:gd name="T0" fmla="*/ 31 w 154"/>
                  <a:gd name="T1" fmla="*/ 11 h 175"/>
                  <a:gd name="T2" fmla="*/ 29 w 154"/>
                  <a:gd name="T3" fmla="*/ 7 h 175"/>
                  <a:gd name="T4" fmla="*/ 27 w 154"/>
                  <a:gd name="T5" fmla="*/ 4 h 175"/>
                  <a:gd name="T6" fmla="*/ 27 w 154"/>
                  <a:gd name="T7" fmla="*/ 3 h 175"/>
                  <a:gd name="T8" fmla="*/ 26 w 154"/>
                  <a:gd name="T9" fmla="*/ 3 h 175"/>
                  <a:gd name="T10" fmla="*/ 24 w 154"/>
                  <a:gd name="T11" fmla="*/ 2 h 175"/>
                  <a:gd name="T12" fmla="*/ 17 w 154"/>
                  <a:gd name="T13" fmla="*/ 0 h 175"/>
                  <a:gd name="T14" fmla="*/ 10 w 154"/>
                  <a:gd name="T15" fmla="*/ 0 h 175"/>
                  <a:gd name="T16" fmla="*/ 5 w 154"/>
                  <a:gd name="T17" fmla="*/ 3 h 175"/>
                  <a:gd name="T18" fmla="*/ 1 w 154"/>
                  <a:gd name="T19" fmla="*/ 8 h 175"/>
                  <a:gd name="T20" fmla="*/ 0 w 154"/>
                  <a:gd name="T21" fmla="*/ 14 h 175"/>
                  <a:gd name="T22" fmla="*/ 1 w 154"/>
                  <a:gd name="T23" fmla="*/ 18 h 175"/>
                  <a:gd name="T24" fmla="*/ 3 w 154"/>
                  <a:gd name="T25" fmla="*/ 22 h 175"/>
                  <a:gd name="T26" fmla="*/ 5 w 154"/>
                  <a:gd name="T27" fmla="*/ 26 h 175"/>
                  <a:gd name="T28" fmla="*/ 9 w 154"/>
                  <a:gd name="T29" fmla="*/ 28 h 175"/>
                  <a:gd name="T30" fmla="*/ 14 w 154"/>
                  <a:gd name="T31" fmla="*/ 29 h 175"/>
                  <a:gd name="T32" fmla="*/ 19 w 154"/>
                  <a:gd name="T33" fmla="*/ 29 h 175"/>
                  <a:gd name="T34" fmla="*/ 23 w 154"/>
                  <a:gd name="T35" fmla="*/ 27 h 175"/>
                  <a:gd name="T36" fmla="*/ 26 w 154"/>
                  <a:gd name="T37" fmla="*/ 25 h 175"/>
                  <a:gd name="T38" fmla="*/ 29 w 154"/>
                  <a:gd name="T39" fmla="*/ 21 h 175"/>
                  <a:gd name="T40" fmla="*/ 31 w 154"/>
                  <a:gd name="T41" fmla="*/ 17 h 175"/>
                  <a:gd name="T42" fmla="*/ 29 w 154"/>
                  <a:gd name="T43" fmla="*/ 14 h 175"/>
                  <a:gd name="T44" fmla="*/ 29 w 154"/>
                  <a:gd name="T45" fmla="*/ 18 h 175"/>
                  <a:gd name="T46" fmla="*/ 27 w 154"/>
                  <a:gd name="T47" fmla="*/ 21 h 175"/>
                  <a:gd name="T48" fmla="*/ 24 w 154"/>
                  <a:gd name="T49" fmla="*/ 24 h 175"/>
                  <a:gd name="T50" fmla="*/ 21 w 154"/>
                  <a:gd name="T51" fmla="*/ 26 h 175"/>
                  <a:gd name="T52" fmla="*/ 17 w 154"/>
                  <a:gd name="T53" fmla="*/ 27 h 175"/>
                  <a:gd name="T54" fmla="*/ 13 w 154"/>
                  <a:gd name="T55" fmla="*/ 27 h 175"/>
                  <a:gd name="T56" fmla="*/ 9 w 154"/>
                  <a:gd name="T57" fmla="*/ 26 h 175"/>
                  <a:gd name="T58" fmla="*/ 6 w 154"/>
                  <a:gd name="T59" fmla="*/ 23 h 175"/>
                  <a:gd name="T60" fmla="*/ 3 w 154"/>
                  <a:gd name="T61" fmla="*/ 20 h 175"/>
                  <a:gd name="T62" fmla="*/ 2 w 154"/>
                  <a:gd name="T63" fmla="*/ 17 h 175"/>
                  <a:gd name="T64" fmla="*/ 2 w 154"/>
                  <a:gd name="T65" fmla="*/ 12 h 175"/>
                  <a:gd name="T66" fmla="*/ 3 w 154"/>
                  <a:gd name="T67" fmla="*/ 9 h 175"/>
                  <a:gd name="T68" fmla="*/ 5 w 154"/>
                  <a:gd name="T69" fmla="*/ 5 h 175"/>
                  <a:gd name="T70" fmla="*/ 8 w 154"/>
                  <a:gd name="T71" fmla="*/ 3 h 175"/>
                  <a:gd name="T72" fmla="*/ 11 w 154"/>
                  <a:gd name="T73" fmla="*/ 1 h 175"/>
                  <a:gd name="T74" fmla="*/ 16 w 154"/>
                  <a:gd name="T75" fmla="*/ 0 h 175"/>
                  <a:gd name="T76" fmla="*/ 20 w 154"/>
                  <a:gd name="T77" fmla="*/ 1 h 175"/>
                  <a:gd name="T78" fmla="*/ 23 w 154"/>
                  <a:gd name="T79" fmla="*/ 3 h 175"/>
                  <a:gd name="T80" fmla="*/ 26 w 154"/>
                  <a:gd name="T81" fmla="*/ 5 h 175"/>
                  <a:gd name="T82" fmla="*/ 28 w 154"/>
                  <a:gd name="T83" fmla="*/ 9 h 175"/>
                  <a:gd name="T84" fmla="*/ 29 w 154"/>
                  <a:gd name="T85" fmla="*/ 12 h 17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4"/>
                  <a:gd name="T130" fmla="*/ 0 h 175"/>
                  <a:gd name="T131" fmla="*/ 154 w 154"/>
                  <a:gd name="T132" fmla="*/ 175 h 17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4" h="175">
                    <a:moveTo>
                      <a:pt x="154" y="84"/>
                    </a:moveTo>
                    <a:lnTo>
                      <a:pt x="153" y="75"/>
                    </a:lnTo>
                    <a:lnTo>
                      <a:pt x="152" y="67"/>
                    </a:lnTo>
                    <a:lnTo>
                      <a:pt x="151" y="59"/>
                    </a:lnTo>
                    <a:lnTo>
                      <a:pt x="148" y="50"/>
                    </a:lnTo>
                    <a:lnTo>
                      <a:pt x="146" y="43"/>
                    </a:lnTo>
                    <a:lnTo>
                      <a:pt x="142" y="36"/>
                    </a:lnTo>
                    <a:lnTo>
                      <a:pt x="138" y="29"/>
                    </a:lnTo>
                    <a:lnTo>
                      <a:pt x="134" y="23"/>
                    </a:lnTo>
                    <a:lnTo>
                      <a:pt x="133" y="21"/>
                    </a:lnTo>
                    <a:lnTo>
                      <a:pt x="132" y="21"/>
                    </a:lnTo>
                    <a:lnTo>
                      <a:pt x="131" y="20"/>
                    </a:lnTo>
                    <a:lnTo>
                      <a:pt x="130" y="20"/>
                    </a:lnTo>
                    <a:lnTo>
                      <a:pt x="130" y="19"/>
                    </a:lnTo>
                    <a:lnTo>
                      <a:pt x="119" y="13"/>
                    </a:lnTo>
                    <a:lnTo>
                      <a:pt x="108" y="8"/>
                    </a:lnTo>
                    <a:lnTo>
                      <a:pt x="97" y="4"/>
                    </a:lnTo>
                    <a:lnTo>
                      <a:pt x="86" y="1"/>
                    </a:lnTo>
                    <a:lnTo>
                      <a:pt x="75" y="0"/>
                    </a:lnTo>
                    <a:lnTo>
                      <a:pt x="64" y="0"/>
                    </a:lnTo>
                    <a:lnTo>
                      <a:pt x="52" y="1"/>
                    </a:lnTo>
                    <a:lnTo>
                      <a:pt x="40" y="2"/>
                    </a:lnTo>
                    <a:lnTo>
                      <a:pt x="32" y="9"/>
                    </a:lnTo>
                    <a:lnTo>
                      <a:pt x="24" y="17"/>
                    </a:lnTo>
                    <a:lnTo>
                      <a:pt x="17" y="26"/>
                    </a:lnTo>
                    <a:lnTo>
                      <a:pt x="11" y="36"/>
                    </a:lnTo>
                    <a:lnTo>
                      <a:pt x="6" y="47"/>
                    </a:lnTo>
                    <a:lnTo>
                      <a:pt x="3" y="59"/>
                    </a:lnTo>
                    <a:lnTo>
                      <a:pt x="0" y="71"/>
                    </a:lnTo>
                    <a:lnTo>
                      <a:pt x="0" y="84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1"/>
                    </a:lnTo>
                    <a:lnTo>
                      <a:pt x="6" y="120"/>
                    </a:lnTo>
                    <a:lnTo>
                      <a:pt x="9" y="127"/>
                    </a:lnTo>
                    <a:lnTo>
                      <a:pt x="13" y="135"/>
                    </a:lnTo>
                    <a:lnTo>
                      <a:pt x="17" y="143"/>
                    </a:lnTo>
                    <a:lnTo>
                      <a:pt x="22" y="149"/>
                    </a:lnTo>
                    <a:lnTo>
                      <a:pt x="27" y="155"/>
                    </a:lnTo>
                    <a:lnTo>
                      <a:pt x="33" y="159"/>
                    </a:lnTo>
                    <a:lnTo>
                      <a:pt x="40" y="164"/>
                    </a:lnTo>
                    <a:lnTo>
                      <a:pt x="46" y="168"/>
                    </a:lnTo>
                    <a:lnTo>
                      <a:pt x="54" y="171"/>
                    </a:lnTo>
                    <a:lnTo>
                      <a:pt x="62" y="174"/>
                    </a:lnTo>
                    <a:lnTo>
                      <a:pt x="69" y="175"/>
                    </a:lnTo>
                    <a:lnTo>
                      <a:pt x="77" y="175"/>
                    </a:lnTo>
                    <a:lnTo>
                      <a:pt x="85" y="175"/>
                    </a:lnTo>
                    <a:lnTo>
                      <a:pt x="93" y="174"/>
                    </a:lnTo>
                    <a:lnTo>
                      <a:pt x="100" y="171"/>
                    </a:lnTo>
                    <a:lnTo>
                      <a:pt x="107" y="168"/>
                    </a:lnTo>
                    <a:lnTo>
                      <a:pt x="114" y="164"/>
                    </a:lnTo>
                    <a:lnTo>
                      <a:pt x="120" y="159"/>
                    </a:lnTo>
                    <a:lnTo>
                      <a:pt x="126" y="155"/>
                    </a:lnTo>
                    <a:lnTo>
                      <a:pt x="131" y="149"/>
                    </a:lnTo>
                    <a:lnTo>
                      <a:pt x="136" y="143"/>
                    </a:lnTo>
                    <a:lnTo>
                      <a:pt x="140" y="135"/>
                    </a:lnTo>
                    <a:lnTo>
                      <a:pt x="144" y="127"/>
                    </a:lnTo>
                    <a:lnTo>
                      <a:pt x="148" y="120"/>
                    </a:lnTo>
                    <a:lnTo>
                      <a:pt x="150" y="111"/>
                    </a:lnTo>
                    <a:lnTo>
                      <a:pt x="152" y="102"/>
                    </a:lnTo>
                    <a:lnTo>
                      <a:pt x="153" y="93"/>
                    </a:lnTo>
                    <a:lnTo>
                      <a:pt x="154" y="84"/>
                    </a:lnTo>
                    <a:close/>
                    <a:moveTo>
                      <a:pt x="145" y="84"/>
                    </a:moveTo>
                    <a:lnTo>
                      <a:pt x="144" y="92"/>
                    </a:lnTo>
                    <a:lnTo>
                      <a:pt x="143" y="101"/>
                    </a:lnTo>
                    <a:lnTo>
                      <a:pt x="142" y="108"/>
                    </a:lnTo>
                    <a:lnTo>
                      <a:pt x="139" y="115"/>
                    </a:lnTo>
                    <a:lnTo>
                      <a:pt x="136" y="122"/>
                    </a:lnTo>
                    <a:lnTo>
                      <a:pt x="133" y="129"/>
                    </a:lnTo>
                    <a:lnTo>
                      <a:pt x="129" y="135"/>
                    </a:lnTo>
                    <a:lnTo>
                      <a:pt x="125" y="141"/>
                    </a:lnTo>
                    <a:lnTo>
                      <a:pt x="120" y="146"/>
                    </a:lnTo>
                    <a:lnTo>
                      <a:pt x="115" y="151"/>
                    </a:lnTo>
                    <a:lnTo>
                      <a:pt x="109" y="155"/>
                    </a:lnTo>
                    <a:lnTo>
                      <a:pt x="103" y="158"/>
                    </a:lnTo>
                    <a:lnTo>
                      <a:pt x="97" y="161"/>
                    </a:lnTo>
                    <a:lnTo>
                      <a:pt x="91" y="163"/>
                    </a:lnTo>
                    <a:lnTo>
                      <a:pt x="84" y="164"/>
                    </a:lnTo>
                    <a:lnTo>
                      <a:pt x="77" y="164"/>
                    </a:lnTo>
                    <a:lnTo>
                      <a:pt x="70" y="164"/>
                    </a:lnTo>
                    <a:lnTo>
                      <a:pt x="64" y="163"/>
                    </a:lnTo>
                    <a:lnTo>
                      <a:pt x="57" y="161"/>
                    </a:lnTo>
                    <a:lnTo>
                      <a:pt x="51" y="158"/>
                    </a:lnTo>
                    <a:lnTo>
                      <a:pt x="44" y="155"/>
                    </a:lnTo>
                    <a:lnTo>
                      <a:pt x="38" y="151"/>
                    </a:lnTo>
                    <a:lnTo>
                      <a:pt x="33" y="146"/>
                    </a:lnTo>
                    <a:lnTo>
                      <a:pt x="28" y="141"/>
                    </a:lnTo>
                    <a:lnTo>
                      <a:pt x="24" y="135"/>
                    </a:lnTo>
                    <a:lnTo>
                      <a:pt x="20" y="129"/>
                    </a:lnTo>
                    <a:lnTo>
                      <a:pt x="17" y="122"/>
                    </a:lnTo>
                    <a:lnTo>
                      <a:pt x="14" y="115"/>
                    </a:lnTo>
                    <a:lnTo>
                      <a:pt x="12" y="108"/>
                    </a:lnTo>
                    <a:lnTo>
                      <a:pt x="10" y="101"/>
                    </a:lnTo>
                    <a:lnTo>
                      <a:pt x="9" y="92"/>
                    </a:lnTo>
                    <a:lnTo>
                      <a:pt x="9" y="84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2" y="60"/>
                    </a:lnTo>
                    <a:lnTo>
                      <a:pt x="14" y="53"/>
                    </a:lnTo>
                    <a:lnTo>
                      <a:pt x="17" y="45"/>
                    </a:lnTo>
                    <a:lnTo>
                      <a:pt x="20" y="38"/>
                    </a:lnTo>
                    <a:lnTo>
                      <a:pt x="24" y="32"/>
                    </a:lnTo>
                    <a:lnTo>
                      <a:pt x="28" y="26"/>
                    </a:lnTo>
                    <a:lnTo>
                      <a:pt x="33" y="21"/>
                    </a:lnTo>
                    <a:lnTo>
                      <a:pt x="38" y="17"/>
                    </a:lnTo>
                    <a:lnTo>
                      <a:pt x="44" y="13"/>
                    </a:lnTo>
                    <a:lnTo>
                      <a:pt x="51" y="9"/>
                    </a:lnTo>
                    <a:lnTo>
                      <a:pt x="57" y="7"/>
                    </a:lnTo>
                    <a:lnTo>
                      <a:pt x="64" y="5"/>
                    </a:lnTo>
                    <a:lnTo>
                      <a:pt x="70" y="4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5"/>
                    </a:lnTo>
                    <a:lnTo>
                      <a:pt x="97" y="7"/>
                    </a:lnTo>
                    <a:lnTo>
                      <a:pt x="103" y="9"/>
                    </a:lnTo>
                    <a:lnTo>
                      <a:pt x="109" y="13"/>
                    </a:lnTo>
                    <a:lnTo>
                      <a:pt x="115" y="17"/>
                    </a:lnTo>
                    <a:lnTo>
                      <a:pt x="120" y="21"/>
                    </a:lnTo>
                    <a:lnTo>
                      <a:pt x="125" y="26"/>
                    </a:lnTo>
                    <a:lnTo>
                      <a:pt x="129" y="32"/>
                    </a:lnTo>
                    <a:lnTo>
                      <a:pt x="133" y="38"/>
                    </a:lnTo>
                    <a:lnTo>
                      <a:pt x="136" y="45"/>
                    </a:lnTo>
                    <a:lnTo>
                      <a:pt x="139" y="53"/>
                    </a:lnTo>
                    <a:lnTo>
                      <a:pt x="142" y="60"/>
                    </a:lnTo>
                    <a:lnTo>
                      <a:pt x="143" y="67"/>
                    </a:lnTo>
                    <a:lnTo>
                      <a:pt x="144" y="75"/>
                    </a:lnTo>
                    <a:lnTo>
                      <a:pt x="145" y="84"/>
                    </a:lnTo>
                    <a:close/>
                  </a:path>
                </a:pathLst>
              </a:custGeom>
              <a:solidFill>
                <a:srgbClr val="F8D4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35" name="Freeform 421"/>
              <p:cNvSpPr>
                <a:spLocks noEditPoints="1"/>
              </p:cNvSpPr>
              <p:nvPr/>
            </p:nvSpPr>
            <p:spPr bwMode="auto">
              <a:xfrm>
                <a:off x="1147" y="2645"/>
                <a:ext cx="29" cy="29"/>
              </a:xfrm>
              <a:custGeom>
                <a:avLst/>
                <a:gdLst>
                  <a:gd name="T0" fmla="*/ 29 w 145"/>
                  <a:gd name="T1" fmla="*/ 11 h 170"/>
                  <a:gd name="T2" fmla="*/ 26 w 145"/>
                  <a:gd name="T3" fmla="*/ 6 h 170"/>
                  <a:gd name="T4" fmla="*/ 23 w 145"/>
                  <a:gd name="T5" fmla="*/ 2 h 170"/>
                  <a:gd name="T6" fmla="*/ 18 w 145"/>
                  <a:gd name="T7" fmla="*/ 1 h 170"/>
                  <a:gd name="T8" fmla="*/ 14 w 145"/>
                  <a:gd name="T9" fmla="*/ 0 h 170"/>
                  <a:gd name="T10" fmla="*/ 10 w 145"/>
                  <a:gd name="T11" fmla="*/ 0 h 170"/>
                  <a:gd name="T12" fmla="*/ 7 w 145"/>
                  <a:gd name="T13" fmla="*/ 2 h 170"/>
                  <a:gd name="T14" fmla="*/ 2 w 145"/>
                  <a:gd name="T15" fmla="*/ 6 h 170"/>
                  <a:gd name="T16" fmla="*/ 1 w 145"/>
                  <a:gd name="T17" fmla="*/ 9 h 170"/>
                  <a:gd name="T18" fmla="*/ 0 w 145"/>
                  <a:gd name="T19" fmla="*/ 13 h 170"/>
                  <a:gd name="T20" fmla="*/ 0 w 145"/>
                  <a:gd name="T21" fmla="*/ 17 h 170"/>
                  <a:gd name="T22" fmla="*/ 2 w 145"/>
                  <a:gd name="T23" fmla="*/ 21 h 170"/>
                  <a:gd name="T24" fmla="*/ 4 w 145"/>
                  <a:gd name="T25" fmla="*/ 25 h 170"/>
                  <a:gd name="T26" fmla="*/ 8 w 145"/>
                  <a:gd name="T27" fmla="*/ 27 h 170"/>
                  <a:gd name="T28" fmla="*/ 12 w 145"/>
                  <a:gd name="T29" fmla="*/ 29 h 170"/>
                  <a:gd name="T30" fmla="*/ 16 w 145"/>
                  <a:gd name="T31" fmla="*/ 29 h 170"/>
                  <a:gd name="T32" fmla="*/ 20 w 145"/>
                  <a:gd name="T33" fmla="*/ 28 h 170"/>
                  <a:gd name="T34" fmla="*/ 24 w 145"/>
                  <a:gd name="T35" fmla="*/ 26 h 170"/>
                  <a:gd name="T36" fmla="*/ 27 w 145"/>
                  <a:gd name="T37" fmla="*/ 23 h 170"/>
                  <a:gd name="T38" fmla="*/ 28 w 145"/>
                  <a:gd name="T39" fmla="*/ 19 h 170"/>
                  <a:gd name="T40" fmla="*/ 29 w 145"/>
                  <a:gd name="T41" fmla="*/ 14 h 170"/>
                  <a:gd name="T42" fmla="*/ 27 w 145"/>
                  <a:gd name="T43" fmla="*/ 17 h 170"/>
                  <a:gd name="T44" fmla="*/ 26 w 145"/>
                  <a:gd name="T45" fmla="*/ 20 h 170"/>
                  <a:gd name="T46" fmla="*/ 24 w 145"/>
                  <a:gd name="T47" fmla="*/ 24 h 170"/>
                  <a:gd name="T48" fmla="*/ 21 w 145"/>
                  <a:gd name="T49" fmla="*/ 26 h 170"/>
                  <a:gd name="T50" fmla="*/ 17 w 145"/>
                  <a:gd name="T51" fmla="*/ 27 h 170"/>
                  <a:gd name="T52" fmla="*/ 13 w 145"/>
                  <a:gd name="T53" fmla="*/ 27 h 170"/>
                  <a:gd name="T54" fmla="*/ 10 w 145"/>
                  <a:gd name="T55" fmla="*/ 26 h 170"/>
                  <a:gd name="T56" fmla="*/ 6 w 145"/>
                  <a:gd name="T57" fmla="*/ 24 h 170"/>
                  <a:gd name="T58" fmla="*/ 4 w 145"/>
                  <a:gd name="T59" fmla="*/ 21 h 170"/>
                  <a:gd name="T60" fmla="*/ 2 w 145"/>
                  <a:gd name="T61" fmla="*/ 18 h 170"/>
                  <a:gd name="T62" fmla="*/ 2 w 145"/>
                  <a:gd name="T63" fmla="*/ 14 h 170"/>
                  <a:gd name="T64" fmla="*/ 2 w 145"/>
                  <a:gd name="T65" fmla="*/ 10 h 170"/>
                  <a:gd name="T66" fmla="*/ 4 w 145"/>
                  <a:gd name="T67" fmla="*/ 7 h 170"/>
                  <a:gd name="T68" fmla="*/ 6 w 145"/>
                  <a:gd name="T69" fmla="*/ 4 h 170"/>
                  <a:gd name="T70" fmla="*/ 10 w 145"/>
                  <a:gd name="T71" fmla="*/ 2 h 170"/>
                  <a:gd name="T72" fmla="*/ 13 w 145"/>
                  <a:gd name="T73" fmla="*/ 1 h 170"/>
                  <a:gd name="T74" fmla="*/ 17 w 145"/>
                  <a:gd name="T75" fmla="*/ 2 h 170"/>
                  <a:gd name="T76" fmla="*/ 21 w 145"/>
                  <a:gd name="T77" fmla="*/ 3 h 170"/>
                  <a:gd name="T78" fmla="*/ 24 w 145"/>
                  <a:gd name="T79" fmla="*/ 5 h 170"/>
                  <a:gd name="T80" fmla="*/ 26 w 145"/>
                  <a:gd name="T81" fmla="*/ 8 h 170"/>
                  <a:gd name="T82" fmla="*/ 27 w 145"/>
                  <a:gd name="T83" fmla="*/ 12 h 1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45"/>
                  <a:gd name="T127" fmla="*/ 0 h 170"/>
                  <a:gd name="T128" fmla="*/ 145 w 145"/>
                  <a:gd name="T129" fmla="*/ 170 h 17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45" h="170">
                    <a:moveTo>
                      <a:pt x="145" y="84"/>
                    </a:moveTo>
                    <a:lnTo>
                      <a:pt x="144" y="73"/>
                    </a:lnTo>
                    <a:lnTo>
                      <a:pt x="143" y="62"/>
                    </a:lnTo>
                    <a:lnTo>
                      <a:pt x="140" y="51"/>
                    </a:lnTo>
                    <a:lnTo>
                      <a:pt x="136" y="42"/>
                    </a:lnTo>
                    <a:lnTo>
                      <a:pt x="131" y="33"/>
                    </a:lnTo>
                    <a:lnTo>
                      <a:pt x="126" y="25"/>
                    </a:lnTo>
                    <a:lnTo>
                      <a:pt x="120" y="18"/>
                    </a:lnTo>
                    <a:lnTo>
                      <a:pt x="113" y="12"/>
                    </a:lnTo>
                    <a:lnTo>
                      <a:pt x="106" y="8"/>
                    </a:lnTo>
                    <a:lnTo>
                      <a:pt x="99" y="6"/>
                    </a:lnTo>
                    <a:lnTo>
                      <a:pt x="92" y="4"/>
                    </a:lnTo>
                    <a:lnTo>
                      <a:pt x="85" y="2"/>
                    </a:lnTo>
                    <a:lnTo>
                      <a:pt x="78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7" y="0"/>
                    </a:lnTo>
                    <a:lnTo>
                      <a:pt x="51" y="1"/>
                    </a:lnTo>
                    <a:lnTo>
                      <a:pt x="45" y="5"/>
                    </a:lnTo>
                    <a:lnTo>
                      <a:pt x="39" y="7"/>
                    </a:lnTo>
                    <a:lnTo>
                      <a:pt x="34" y="11"/>
                    </a:lnTo>
                    <a:lnTo>
                      <a:pt x="24" y="19"/>
                    </a:lnTo>
                    <a:lnTo>
                      <a:pt x="16" y="30"/>
                    </a:lnTo>
                    <a:lnTo>
                      <a:pt x="12" y="36"/>
                    </a:lnTo>
                    <a:lnTo>
                      <a:pt x="9" y="42"/>
                    </a:lnTo>
                    <a:lnTo>
                      <a:pt x="7" y="48"/>
                    </a:lnTo>
                    <a:lnTo>
                      <a:pt x="4" y="55"/>
                    </a:lnTo>
                    <a:lnTo>
                      <a:pt x="3" y="61"/>
                    </a:lnTo>
                    <a:lnTo>
                      <a:pt x="1" y="68"/>
                    </a:lnTo>
                    <a:lnTo>
                      <a:pt x="0" y="77"/>
                    </a:lnTo>
                    <a:lnTo>
                      <a:pt x="0" y="84"/>
                    </a:lnTo>
                    <a:lnTo>
                      <a:pt x="1" y="92"/>
                    </a:lnTo>
                    <a:lnTo>
                      <a:pt x="2" y="101"/>
                    </a:lnTo>
                    <a:lnTo>
                      <a:pt x="3" y="109"/>
                    </a:lnTo>
                    <a:lnTo>
                      <a:pt x="6" y="117"/>
                    </a:lnTo>
                    <a:lnTo>
                      <a:pt x="9" y="125"/>
                    </a:lnTo>
                    <a:lnTo>
                      <a:pt x="12" y="132"/>
                    </a:lnTo>
                    <a:lnTo>
                      <a:pt x="17" y="139"/>
                    </a:lnTo>
                    <a:lnTo>
                      <a:pt x="21" y="145"/>
                    </a:lnTo>
                    <a:lnTo>
                      <a:pt x="26" y="151"/>
                    </a:lnTo>
                    <a:lnTo>
                      <a:pt x="32" y="156"/>
                    </a:lnTo>
                    <a:lnTo>
                      <a:pt x="38" y="159"/>
                    </a:lnTo>
                    <a:lnTo>
                      <a:pt x="45" y="163"/>
                    </a:lnTo>
                    <a:lnTo>
                      <a:pt x="52" y="166"/>
                    </a:lnTo>
                    <a:lnTo>
                      <a:pt x="59" y="169"/>
                    </a:lnTo>
                    <a:lnTo>
                      <a:pt x="66" y="170"/>
                    </a:lnTo>
                    <a:lnTo>
                      <a:pt x="73" y="170"/>
                    </a:lnTo>
                    <a:lnTo>
                      <a:pt x="80" y="170"/>
                    </a:lnTo>
                    <a:lnTo>
                      <a:pt x="88" y="169"/>
                    </a:lnTo>
                    <a:lnTo>
                      <a:pt x="94" y="166"/>
                    </a:lnTo>
                    <a:lnTo>
                      <a:pt x="101" y="163"/>
                    </a:lnTo>
                    <a:lnTo>
                      <a:pt x="107" y="159"/>
                    </a:lnTo>
                    <a:lnTo>
                      <a:pt x="113" y="156"/>
                    </a:lnTo>
                    <a:lnTo>
                      <a:pt x="119" y="151"/>
                    </a:lnTo>
                    <a:lnTo>
                      <a:pt x="124" y="145"/>
                    </a:lnTo>
                    <a:lnTo>
                      <a:pt x="129" y="139"/>
                    </a:lnTo>
                    <a:lnTo>
                      <a:pt x="133" y="132"/>
                    </a:lnTo>
                    <a:lnTo>
                      <a:pt x="136" y="125"/>
                    </a:lnTo>
                    <a:lnTo>
                      <a:pt x="139" y="117"/>
                    </a:lnTo>
                    <a:lnTo>
                      <a:pt x="142" y="109"/>
                    </a:lnTo>
                    <a:lnTo>
                      <a:pt x="144" y="101"/>
                    </a:lnTo>
                    <a:lnTo>
                      <a:pt x="145" y="92"/>
                    </a:lnTo>
                    <a:lnTo>
                      <a:pt x="145" y="84"/>
                    </a:lnTo>
                    <a:close/>
                    <a:moveTo>
                      <a:pt x="136" y="84"/>
                    </a:moveTo>
                    <a:lnTo>
                      <a:pt x="136" y="91"/>
                    </a:lnTo>
                    <a:lnTo>
                      <a:pt x="135" y="99"/>
                    </a:lnTo>
                    <a:lnTo>
                      <a:pt x="133" y="107"/>
                    </a:lnTo>
                    <a:lnTo>
                      <a:pt x="131" y="113"/>
                    </a:lnTo>
                    <a:lnTo>
                      <a:pt x="128" y="120"/>
                    </a:lnTo>
                    <a:lnTo>
                      <a:pt x="125" y="126"/>
                    </a:lnTo>
                    <a:lnTo>
                      <a:pt x="122" y="132"/>
                    </a:lnTo>
                    <a:lnTo>
                      <a:pt x="118" y="138"/>
                    </a:lnTo>
                    <a:lnTo>
                      <a:pt x="113" y="143"/>
                    </a:lnTo>
                    <a:lnTo>
                      <a:pt x="108" y="146"/>
                    </a:lnTo>
                    <a:lnTo>
                      <a:pt x="103" y="150"/>
                    </a:lnTo>
                    <a:lnTo>
                      <a:pt x="98" y="153"/>
                    </a:lnTo>
                    <a:lnTo>
                      <a:pt x="92" y="156"/>
                    </a:lnTo>
                    <a:lnTo>
                      <a:pt x="86" y="158"/>
                    </a:lnTo>
                    <a:lnTo>
                      <a:pt x="80" y="159"/>
                    </a:lnTo>
                    <a:lnTo>
                      <a:pt x="73" y="159"/>
                    </a:lnTo>
                    <a:lnTo>
                      <a:pt x="67" y="159"/>
                    </a:lnTo>
                    <a:lnTo>
                      <a:pt x="60" y="158"/>
                    </a:lnTo>
                    <a:lnTo>
                      <a:pt x="54" y="156"/>
                    </a:lnTo>
                    <a:lnTo>
                      <a:pt x="49" y="153"/>
                    </a:lnTo>
                    <a:lnTo>
                      <a:pt x="42" y="150"/>
                    </a:lnTo>
                    <a:lnTo>
                      <a:pt x="37" y="146"/>
                    </a:lnTo>
                    <a:lnTo>
                      <a:pt x="32" y="143"/>
                    </a:lnTo>
                    <a:lnTo>
                      <a:pt x="28" y="138"/>
                    </a:lnTo>
                    <a:lnTo>
                      <a:pt x="24" y="132"/>
                    </a:lnTo>
                    <a:lnTo>
                      <a:pt x="20" y="126"/>
                    </a:lnTo>
                    <a:lnTo>
                      <a:pt x="17" y="120"/>
                    </a:lnTo>
                    <a:lnTo>
                      <a:pt x="14" y="113"/>
                    </a:lnTo>
                    <a:lnTo>
                      <a:pt x="12" y="107"/>
                    </a:lnTo>
                    <a:lnTo>
                      <a:pt x="10" y="99"/>
                    </a:lnTo>
                    <a:lnTo>
                      <a:pt x="9" y="91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4" y="54"/>
                    </a:lnTo>
                    <a:lnTo>
                      <a:pt x="17" y="48"/>
                    </a:lnTo>
                    <a:lnTo>
                      <a:pt x="20" y="42"/>
                    </a:lnTo>
                    <a:lnTo>
                      <a:pt x="24" y="36"/>
                    </a:lnTo>
                    <a:lnTo>
                      <a:pt x="28" y="30"/>
                    </a:lnTo>
                    <a:lnTo>
                      <a:pt x="32" y="25"/>
                    </a:lnTo>
                    <a:lnTo>
                      <a:pt x="37" y="21"/>
                    </a:lnTo>
                    <a:lnTo>
                      <a:pt x="42" y="18"/>
                    </a:lnTo>
                    <a:lnTo>
                      <a:pt x="49" y="14"/>
                    </a:lnTo>
                    <a:lnTo>
                      <a:pt x="54" y="12"/>
                    </a:lnTo>
                    <a:lnTo>
                      <a:pt x="60" y="9"/>
                    </a:lnTo>
                    <a:lnTo>
                      <a:pt x="67" y="8"/>
                    </a:lnTo>
                    <a:lnTo>
                      <a:pt x="73" y="8"/>
                    </a:lnTo>
                    <a:lnTo>
                      <a:pt x="80" y="8"/>
                    </a:lnTo>
                    <a:lnTo>
                      <a:pt x="86" y="9"/>
                    </a:lnTo>
                    <a:lnTo>
                      <a:pt x="92" y="12"/>
                    </a:lnTo>
                    <a:lnTo>
                      <a:pt x="98" y="14"/>
                    </a:lnTo>
                    <a:lnTo>
                      <a:pt x="103" y="18"/>
                    </a:lnTo>
                    <a:lnTo>
                      <a:pt x="108" y="21"/>
                    </a:lnTo>
                    <a:lnTo>
                      <a:pt x="113" y="25"/>
                    </a:lnTo>
                    <a:lnTo>
                      <a:pt x="118" y="30"/>
                    </a:lnTo>
                    <a:lnTo>
                      <a:pt x="122" y="36"/>
                    </a:lnTo>
                    <a:lnTo>
                      <a:pt x="125" y="42"/>
                    </a:lnTo>
                    <a:lnTo>
                      <a:pt x="128" y="48"/>
                    </a:lnTo>
                    <a:lnTo>
                      <a:pt x="131" y="54"/>
                    </a:lnTo>
                    <a:lnTo>
                      <a:pt x="133" y="61"/>
                    </a:lnTo>
                    <a:lnTo>
                      <a:pt x="135" y="68"/>
                    </a:lnTo>
                    <a:lnTo>
                      <a:pt x="136" y="77"/>
                    </a:lnTo>
                    <a:lnTo>
                      <a:pt x="136" y="84"/>
                    </a:lnTo>
                    <a:close/>
                  </a:path>
                </a:pathLst>
              </a:custGeom>
              <a:solidFill>
                <a:srgbClr val="F8D7A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36" name="Freeform 422"/>
              <p:cNvSpPr>
                <a:spLocks noEditPoints="1"/>
              </p:cNvSpPr>
              <p:nvPr/>
            </p:nvSpPr>
            <p:spPr bwMode="auto">
              <a:xfrm>
                <a:off x="1148" y="2646"/>
                <a:ext cx="27" cy="27"/>
              </a:xfrm>
              <a:custGeom>
                <a:avLst/>
                <a:gdLst>
                  <a:gd name="T0" fmla="*/ 27 w 136"/>
                  <a:gd name="T1" fmla="*/ 11 h 162"/>
                  <a:gd name="T2" fmla="*/ 25 w 136"/>
                  <a:gd name="T3" fmla="*/ 7 h 162"/>
                  <a:gd name="T4" fmla="*/ 23 w 136"/>
                  <a:gd name="T5" fmla="*/ 4 h 162"/>
                  <a:gd name="T6" fmla="*/ 20 w 136"/>
                  <a:gd name="T7" fmla="*/ 2 h 162"/>
                  <a:gd name="T8" fmla="*/ 16 w 136"/>
                  <a:gd name="T9" fmla="*/ 0 h 162"/>
                  <a:gd name="T10" fmla="*/ 12 w 136"/>
                  <a:gd name="T11" fmla="*/ 0 h 162"/>
                  <a:gd name="T12" fmla="*/ 8 w 136"/>
                  <a:gd name="T13" fmla="*/ 1 h 162"/>
                  <a:gd name="T14" fmla="*/ 5 w 136"/>
                  <a:gd name="T15" fmla="*/ 3 h 162"/>
                  <a:gd name="T16" fmla="*/ 2 w 136"/>
                  <a:gd name="T17" fmla="*/ 6 h 162"/>
                  <a:gd name="T18" fmla="*/ 1 w 136"/>
                  <a:gd name="T19" fmla="*/ 10 h 162"/>
                  <a:gd name="T20" fmla="*/ 0 w 136"/>
                  <a:gd name="T21" fmla="*/ 14 h 162"/>
                  <a:gd name="T22" fmla="*/ 1 w 136"/>
                  <a:gd name="T23" fmla="*/ 18 h 162"/>
                  <a:gd name="T24" fmla="*/ 2 w 136"/>
                  <a:gd name="T25" fmla="*/ 21 h 162"/>
                  <a:gd name="T26" fmla="*/ 5 w 136"/>
                  <a:gd name="T27" fmla="*/ 24 h 162"/>
                  <a:gd name="T28" fmla="*/ 8 w 136"/>
                  <a:gd name="T29" fmla="*/ 26 h 162"/>
                  <a:gd name="T30" fmla="*/ 12 w 136"/>
                  <a:gd name="T31" fmla="*/ 27 h 162"/>
                  <a:gd name="T32" fmla="*/ 16 w 136"/>
                  <a:gd name="T33" fmla="*/ 27 h 162"/>
                  <a:gd name="T34" fmla="*/ 20 w 136"/>
                  <a:gd name="T35" fmla="*/ 26 h 162"/>
                  <a:gd name="T36" fmla="*/ 23 w 136"/>
                  <a:gd name="T37" fmla="*/ 23 h 162"/>
                  <a:gd name="T38" fmla="*/ 25 w 136"/>
                  <a:gd name="T39" fmla="*/ 20 h 162"/>
                  <a:gd name="T40" fmla="*/ 27 w 136"/>
                  <a:gd name="T41" fmla="*/ 16 h 162"/>
                  <a:gd name="T42" fmla="*/ 25 w 136"/>
                  <a:gd name="T43" fmla="*/ 14 h 162"/>
                  <a:gd name="T44" fmla="*/ 25 w 136"/>
                  <a:gd name="T45" fmla="*/ 17 h 162"/>
                  <a:gd name="T46" fmla="*/ 23 w 136"/>
                  <a:gd name="T47" fmla="*/ 20 h 162"/>
                  <a:gd name="T48" fmla="*/ 21 w 136"/>
                  <a:gd name="T49" fmla="*/ 23 h 162"/>
                  <a:gd name="T50" fmla="*/ 18 w 136"/>
                  <a:gd name="T51" fmla="*/ 25 h 162"/>
                  <a:gd name="T52" fmla="*/ 15 w 136"/>
                  <a:gd name="T53" fmla="*/ 25 h 162"/>
                  <a:gd name="T54" fmla="*/ 11 w 136"/>
                  <a:gd name="T55" fmla="*/ 25 h 162"/>
                  <a:gd name="T56" fmla="*/ 8 w 136"/>
                  <a:gd name="T57" fmla="*/ 24 h 162"/>
                  <a:gd name="T58" fmla="*/ 5 w 136"/>
                  <a:gd name="T59" fmla="*/ 22 h 162"/>
                  <a:gd name="T60" fmla="*/ 3 w 136"/>
                  <a:gd name="T61" fmla="*/ 19 h 162"/>
                  <a:gd name="T62" fmla="*/ 2 w 136"/>
                  <a:gd name="T63" fmla="*/ 16 h 162"/>
                  <a:gd name="T64" fmla="*/ 2 w 136"/>
                  <a:gd name="T65" fmla="*/ 13 h 162"/>
                  <a:gd name="T66" fmla="*/ 3 w 136"/>
                  <a:gd name="T67" fmla="*/ 9 h 162"/>
                  <a:gd name="T68" fmla="*/ 4 w 136"/>
                  <a:gd name="T69" fmla="*/ 6 h 162"/>
                  <a:gd name="T70" fmla="*/ 7 w 136"/>
                  <a:gd name="T71" fmla="*/ 4 h 162"/>
                  <a:gd name="T72" fmla="*/ 10 w 136"/>
                  <a:gd name="T73" fmla="*/ 2 h 162"/>
                  <a:gd name="T74" fmla="*/ 14 w 136"/>
                  <a:gd name="T75" fmla="*/ 2 h 162"/>
                  <a:gd name="T76" fmla="*/ 17 w 136"/>
                  <a:gd name="T77" fmla="*/ 2 h 162"/>
                  <a:gd name="T78" fmla="*/ 20 w 136"/>
                  <a:gd name="T79" fmla="*/ 4 h 162"/>
                  <a:gd name="T80" fmla="*/ 22 w 136"/>
                  <a:gd name="T81" fmla="*/ 6 h 162"/>
                  <a:gd name="T82" fmla="*/ 24 w 136"/>
                  <a:gd name="T83" fmla="*/ 9 h 162"/>
                  <a:gd name="T84" fmla="*/ 25 w 136"/>
                  <a:gd name="T85" fmla="*/ 13 h 16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36"/>
                  <a:gd name="T130" fmla="*/ 0 h 162"/>
                  <a:gd name="T131" fmla="*/ 136 w 136"/>
                  <a:gd name="T132" fmla="*/ 162 h 16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36" h="162">
                    <a:moveTo>
                      <a:pt x="136" y="82"/>
                    </a:moveTo>
                    <a:lnTo>
                      <a:pt x="135" y="73"/>
                    </a:lnTo>
                    <a:lnTo>
                      <a:pt x="134" y="65"/>
                    </a:lnTo>
                    <a:lnTo>
                      <a:pt x="133" y="58"/>
                    </a:lnTo>
                    <a:lnTo>
                      <a:pt x="130" y="51"/>
                    </a:lnTo>
                    <a:lnTo>
                      <a:pt x="127" y="43"/>
                    </a:lnTo>
                    <a:lnTo>
                      <a:pt x="124" y="36"/>
                    </a:lnTo>
                    <a:lnTo>
                      <a:pt x="120" y="30"/>
                    </a:lnTo>
                    <a:lnTo>
                      <a:pt x="116" y="24"/>
                    </a:lnTo>
                    <a:lnTo>
                      <a:pt x="111" y="19"/>
                    </a:lnTo>
                    <a:lnTo>
                      <a:pt x="106" y="15"/>
                    </a:lnTo>
                    <a:lnTo>
                      <a:pt x="100" y="11"/>
                    </a:lnTo>
                    <a:lnTo>
                      <a:pt x="94" y="7"/>
                    </a:lnTo>
                    <a:lnTo>
                      <a:pt x="88" y="5"/>
                    </a:lnTo>
                    <a:lnTo>
                      <a:pt x="82" y="3"/>
                    </a:lnTo>
                    <a:lnTo>
                      <a:pt x="75" y="2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5" y="3"/>
                    </a:lnTo>
                    <a:lnTo>
                      <a:pt x="48" y="5"/>
                    </a:lnTo>
                    <a:lnTo>
                      <a:pt x="42" y="7"/>
                    </a:lnTo>
                    <a:lnTo>
                      <a:pt x="35" y="11"/>
                    </a:lnTo>
                    <a:lnTo>
                      <a:pt x="29" y="15"/>
                    </a:lnTo>
                    <a:lnTo>
                      <a:pt x="24" y="19"/>
                    </a:lnTo>
                    <a:lnTo>
                      <a:pt x="19" y="24"/>
                    </a:lnTo>
                    <a:lnTo>
                      <a:pt x="15" y="30"/>
                    </a:lnTo>
                    <a:lnTo>
                      <a:pt x="11" y="36"/>
                    </a:lnTo>
                    <a:lnTo>
                      <a:pt x="8" y="43"/>
                    </a:lnTo>
                    <a:lnTo>
                      <a:pt x="5" y="51"/>
                    </a:lnTo>
                    <a:lnTo>
                      <a:pt x="3" y="58"/>
                    </a:lnTo>
                    <a:lnTo>
                      <a:pt x="1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0" y="90"/>
                    </a:lnTo>
                    <a:lnTo>
                      <a:pt x="1" y="99"/>
                    </a:lnTo>
                    <a:lnTo>
                      <a:pt x="3" y="106"/>
                    </a:lnTo>
                    <a:lnTo>
                      <a:pt x="5" y="113"/>
                    </a:lnTo>
                    <a:lnTo>
                      <a:pt x="8" y="120"/>
                    </a:lnTo>
                    <a:lnTo>
                      <a:pt x="11" y="127"/>
                    </a:lnTo>
                    <a:lnTo>
                      <a:pt x="15" y="133"/>
                    </a:lnTo>
                    <a:lnTo>
                      <a:pt x="19" y="139"/>
                    </a:lnTo>
                    <a:lnTo>
                      <a:pt x="24" y="144"/>
                    </a:lnTo>
                    <a:lnTo>
                      <a:pt x="29" y="149"/>
                    </a:lnTo>
                    <a:lnTo>
                      <a:pt x="35" y="153"/>
                    </a:lnTo>
                    <a:lnTo>
                      <a:pt x="42" y="156"/>
                    </a:lnTo>
                    <a:lnTo>
                      <a:pt x="48" y="159"/>
                    </a:lnTo>
                    <a:lnTo>
                      <a:pt x="55" y="161"/>
                    </a:lnTo>
                    <a:lnTo>
                      <a:pt x="61" y="162"/>
                    </a:lnTo>
                    <a:lnTo>
                      <a:pt x="68" y="162"/>
                    </a:lnTo>
                    <a:lnTo>
                      <a:pt x="75" y="162"/>
                    </a:lnTo>
                    <a:lnTo>
                      <a:pt x="82" y="161"/>
                    </a:lnTo>
                    <a:lnTo>
                      <a:pt x="88" y="159"/>
                    </a:lnTo>
                    <a:lnTo>
                      <a:pt x="94" y="156"/>
                    </a:lnTo>
                    <a:lnTo>
                      <a:pt x="100" y="153"/>
                    </a:lnTo>
                    <a:lnTo>
                      <a:pt x="106" y="149"/>
                    </a:lnTo>
                    <a:lnTo>
                      <a:pt x="111" y="144"/>
                    </a:lnTo>
                    <a:lnTo>
                      <a:pt x="116" y="139"/>
                    </a:lnTo>
                    <a:lnTo>
                      <a:pt x="120" y="133"/>
                    </a:lnTo>
                    <a:lnTo>
                      <a:pt x="124" y="127"/>
                    </a:lnTo>
                    <a:lnTo>
                      <a:pt x="127" y="120"/>
                    </a:lnTo>
                    <a:lnTo>
                      <a:pt x="130" y="113"/>
                    </a:lnTo>
                    <a:lnTo>
                      <a:pt x="133" y="106"/>
                    </a:lnTo>
                    <a:lnTo>
                      <a:pt x="134" y="99"/>
                    </a:lnTo>
                    <a:lnTo>
                      <a:pt x="135" y="90"/>
                    </a:lnTo>
                    <a:lnTo>
                      <a:pt x="136" y="82"/>
                    </a:lnTo>
                    <a:close/>
                    <a:moveTo>
                      <a:pt x="127" y="82"/>
                    </a:moveTo>
                    <a:lnTo>
                      <a:pt x="126" y="89"/>
                    </a:lnTo>
                    <a:lnTo>
                      <a:pt x="125" y="96"/>
                    </a:lnTo>
                    <a:lnTo>
                      <a:pt x="124" y="102"/>
                    </a:lnTo>
                    <a:lnTo>
                      <a:pt x="122" y="109"/>
                    </a:lnTo>
                    <a:lnTo>
                      <a:pt x="120" y="115"/>
                    </a:lnTo>
                    <a:lnTo>
                      <a:pt x="117" y="121"/>
                    </a:lnTo>
                    <a:lnTo>
                      <a:pt x="113" y="126"/>
                    </a:lnTo>
                    <a:lnTo>
                      <a:pt x="109" y="131"/>
                    </a:lnTo>
                    <a:lnTo>
                      <a:pt x="105" y="136"/>
                    </a:lnTo>
                    <a:lnTo>
                      <a:pt x="101" y="141"/>
                    </a:lnTo>
                    <a:lnTo>
                      <a:pt x="96" y="143"/>
                    </a:lnTo>
                    <a:lnTo>
                      <a:pt x="91" y="147"/>
                    </a:lnTo>
                    <a:lnTo>
                      <a:pt x="85" y="149"/>
                    </a:lnTo>
                    <a:lnTo>
                      <a:pt x="80" y="150"/>
                    </a:lnTo>
                    <a:lnTo>
                      <a:pt x="74" y="151"/>
                    </a:lnTo>
                    <a:lnTo>
                      <a:pt x="68" y="151"/>
                    </a:lnTo>
                    <a:lnTo>
                      <a:pt x="62" y="151"/>
                    </a:lnTo>
                    <a:lnTo>
                      <a:pt x="56" y="150"/>
                    </a:lnTo>
                    <a:lnTo>
                      <a:pt x="51" y="149"/>
                    </a:lnTo>
                    <a:lnTo>
                      <a:pt x="45" y="147"/>
                    </a:lnTo>
                    <a:lnTo>
                      <a:pt x="40" y="143"/>
                    </a:lnTo>
                    <a:lnTo>
                      <a:pt x="34" y="141"/>
                    </a:lnTo>
                    <a:lnTo>
                      <a:pt x="30" y="136"/>
                    </a:lnTo>
                    <a:lnTo>
                      <a:pt x="26" y="131"/>
                    </a:lnTo>
                    <a:lnTo>
                      <a:pt x="22" y="126"/>
                    </a:lnTo>
                    <a:lnTo>
                      <a:pt x="19" y="121"/>
                    </a:lnTo>
                    <a:lnTo>
                      <a:pt x="16" y="115"/>
                    </a:lnTo>
                    <a:lnTo>
                      <a:pt x="13" y="109"/>
                    </a:lnTo>
                    <a:lnTo>
                      <a:pt x="11" y="102"/>
                    </a:lnTo>
                    <a:lnTo>
                      <a:pt x="10" y="96"/>
                    </a:lnTo>
                    <a:lnTo>
                      <a:pt x="9" y="89"/>
                    </a:lnTo>
                    <a:lnTo>
                      <a:pt x="9" y="82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1" y="61"/>
                    </a:lnTo>
                    <a:lnTo>
                      <a:pt x="13" y="54"/>
                    </a:lnTo>
                    <a:lnTo>
                      <a:pt x="16" y="48"/>
                    </a:lnTo>
                    <a:lnTo>
                      <a:pt x="19" y="42"/>
                    </a:lnTo>
                    <a:lnTo>
                      <a:pt x="22" y="37"/>
                    </a:lnTo>
                    <a:lnTo>
                      <a:pt x="26" y="33"/>
                    </a:lnTo>
                    <a:lnTo>
                      <a:pt x="30" y="28"/>
                    </a:lnTo>
                    <a:lnTo>
                      <a:pt x="34" y="23"/>
                    </a:lnTo>
                    <a:lnTo>
                      <a:pt x="40" y="21"/>
                    </a:lnTo>
                    <a:lnTo>
                      <a:pt x="45" y="17"/>
                    </a:lnTo>
                    <a:lnTo>
                      <a:pt x="51" y="15"/>
                    </a:lnTo>
                    <a:lnTo>
                      <a:pt x="56" y="13"/>
                    </a:lnTo>
                    <a:lnTo>
                      <a:pt x="62" y="12"/>
                    </a:lnTo>
                    <a:lnTo>
                      <a:pt x="68" y="11"/>
                    </a:lnTo>
                    <a:lnTo>
                      <a:pt x="74" y="12"/>
                    </a:lnTo>
                    <a:lnTo>
                      <a:pt x="80" y="13"/>
                    </a:lnTo>
                    <a:lnTo>
                      <a:pt x="85" y="15"/>
                    </a:lnTo>
                    <a:lnTo>
                      <a:pt x="91" y="17"/>
                    </a:lnTo>
                    <a:lnTo>
                      <a:pt x="96" y="21"/>
                    </a:lnTo>
                    <a:lnTo>
                      <a:pt x="101" y="23"/>
                    </a:lnTo>
                    <a:lnTo>
                      <a:pt x="105" y="28"/>
                    </a:lnTo>
                    <a:lnTo>
                      <a:pt x="109" y="33"/>
                    </a:lnTo>
                    <a:lnTo>
                      <a:pt x="113" y="37"/>
                    </a:lnTo>
                    <a:lnTo>
                      <a:pt x="117" y="42"/>
                    </a:lnTo>
                    <a:lnTo>
                      <a:pt x="120" y="48"/>
                    </a:lnTo>
                    <a:lnTo>
                      <a:pt x="122" y="54"/>
                    </a:lnTo>
                    <a:lnTo>
                      <a:pt x="124" y="61"/>
                    </a:lnTo>
                    <a:lnTo>
                      <a:pt x="125" y="67"/>
                    </a:lnTo>
                    <a:lnTo>
                      <a:pt x="126" y="75"/>
                    </a:lnTo>
                    <a:lnTo>
                      <a:pt x="127" y="82"/>
                    </a:lnTo>
                    <a:close/>
                  </a:path>
                </a:pathLst>
              </a:custGeom>
              <a:solidFill>
                <a:srgbClr val="F9DA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37" name="Freeform 423"/>
              <p:cNvSpPr>
                <a:spLocks noEditPoints="1"/>
              </p:cNvSpPr>
              <p:nvPr/>
            </p:nvSpPr>
            <p:spPr bwMode="auto">
              <a:xfrm>
                <a:off x="1149" y="2647"/>
                <a:ext cx="25" cy="25"/>
              </a:xfrm>
              <a:custGeom>
                <a:avLst/>
                <a:gdLst>
                  <a:gd name="T0" fmla="*/ 25 w 127"/>
                  <a:gd name="T1" fmla="*/ 11 h 151"/>
                  <a:gd name="T2" fmla="*/ 24 w 127"/>
                  <a:gd name="T3" fmla="*/ 9 h 151"/>
                  <a:gd name="T4" fmla="*/ 23 w 127"/>
                  <a:gd name="T5" fmla="*/ 7 h 151"/>
                  <a:gd name="T6" fmla="*/ 22 w 127"/>
                  <a:gd name="T7" fmla="*/ 5 h 151"/>
                  <a:gd name="T8" fmla="*/ 20 w 127"/>
                  <a:gd name="T9" fmla="*/ 3 h 151"/>
                  <a:gd name="T10" fmla="*/ 19 w 127"/>
                  <a:gd name="T11" fmla="*/ 2 h 151"/>
                  <a:gd name="T12" fmla="*/ 16 w 127"/>
                  <a:gd name="T13" fmla="*/ 1 h 151"/>
                  <a:gd name="T14" fmla="*/ 14 w 127"/>
                  <a:gd name="T15" fmla="*/ 0 h 151"/>
                  <a:gd name="T16" fmla="*/ 11 w 127"/>
                  <a:gd name="T17" fmla="*/ 0 h 151"/>
                  <a:gd name="T18" fmla="*/ 9 w 127"/>
                  <a:gd name="T19" fmla="*/ 1 h 151"/>
                  <a:gd name="T20" fmla="*/ 6 w 127"/>
                  <a:gd name="T21" fmla="*/ 2 h 151"/>
                  <a:gd name="T22" fmla="*/ 5 w 127"/>
                  <a:gd name="T23" fmla="*/ 3 h 151"/>
                  <a:gd name="T24" fmla="*/ 3 w 127"/>
                  <a:gd name="T25" fmla="*/ 5 h 151"/>
                  <a:gd name="T26" fmla="*/ 2 w 127"/>
                  <a:gd name="T27" fmla="*/ 7 h 151"/>
                  <a:gd name="T28" fmla="*/ 1 w 127"/>
                  <a:gd name="T29" fmla="*/ 9 h 151"/>
                  <a:gd name="T30" fmla="*/ 0 w 127"/>
                  <a:gd name="T31" fmla="*/ 11 h 151"/>
                  <a:gd name="T32" fmla="*/ 0 w 127"/>
                  <a:gd name="T33" fmla="*/ 14 h 151"/>
                  <a:gd name="T34" fmla="*/ 1 w 127"/>
                  <a:gd name="T35" fmla="*/ 16 h 151"/>
                  <a:gd name="T36" fmla="*/ 2 w 127"/>
                  <a:gd name="T37" fmla="*/ 19 h 151"/>
                  <a:gd name="T38" fmla="*/ 3 w 127"/>
                  <a:gd name="T39" fmla="*/ 21 h 151"/>
                  <a:gd name="T40" fmla="*/ 5 w 127"/>
                  <a:gd name="T41" fmla="*/ 22 h 151"/>
                  <a:gd name="T42" fmla="*/ 6 w 127"/>
                  <a:gd name="T43" fmla="*/ 24 h 151"/>
                  <a:gd name="T44" fmla="*/ 9 w 127"/>
                  <a:gd name="T45" fmla="*/ 25 h 151"/>
                  <a:gd name="T46" fmla="*/ 11 w 127"/>
                  <a:gd name="T47" fmla="*/ 25 h 151"/>
                  <a:gd name="T48" fmla="*/ 14 w 127"/>
                  <a:gd name="T49" fmla="*/ 25 h 151"/>
                  <a:gd name="T50" fmla="*/ 16 w 127"/>
                  <a:gd name="T51" fmla="*/ 25 h 151"/>
                  <a:gd name="T52" fmla="*/ 19 w 127"/>
                  <a:gd name="T53" fmla="*/ 24 h 151"/>
                  <a:gd name="T54" fmla="*/ 20 w 127"/>
                  <a:gd name="T55" fmla="*/ 22 h 151"/>
                  <a:gd name="T56" fmla="*/ 22 w 127"/>
                  <a:gd name="T57" fmla="*/ 21 h 151"/>
                  <a:gd name="T58" fmla="*/ 23 w 127"/>
                  <a:gd name="T59" fmla="*/ 19 h 151"/>
                  <a:gd name="T60" fmla="*/ 24 w 127"/>
                  <a:gd name="T61" fmla="*/ 16 h 151"/>
                  <a:gd name="T62" fmla="*/ 25 w 127"/>
                  <a:gd name="T63" fmla="*/ 14 h 151"/>
                  <a:gd name="T64" fmla="*/ 23 w 127"/>
                  <a:gd name="T65" fmla="*/ 13 h 151"/>
                  <a:gd name="T66" fmla="*/ 23 w 127"/>
                  <a:gd name="T67" fmla="*/ 15 h 151"/>
                  <a:gd name="T68" fmla="*/ 22 w 127"/>
                  <a:gd name="T69" fmla="*/ 17 h 151"/>
                  <a:gd name="T70" fmla="*/ 20 w 127"/>
                  <a:gd name="T71" fmla="*/ 20 h 151"/>
                  <a:gd name="T72" fmla="*/ 17 w 127"/>
                  <a:gd name="T73" fmla="*/ 23 h 151"/>
                  <a:gd name="T74" fmla="*/ 15 w 127"/>
                  <a:gd name="T75" fmla="*/ 23 h 151"/>
                  <a:gd name="T76" fmla="*/ 13 w 127"/>
                  <a:gd name="T77" fmla="*/ 23 h 151"/>
                  <a:gd name="T78" fmla="*/ 10 w 127"/>
                  <a:gd name="T79" fmla="*/ 23 h 151"/>
                  <a:gd name="T80" fmla="*/ 8 w 127"/>
                  <a:gd name="T81" fmla="*/ 23 h 151"/>
                  <a:gd name="T82" fmla="*/ 6 w 127"/>
                  <a:gd name="T83" fmla="*/ 22 h 151"/>
                  <a:gd name="T84" fmla="*/ 5 w 127"/>
                  <a:gd name="T85" fmla="*/ 20 h 151"/>
                  <a:gd name="T86" fmla="*/ 4 w 127"/>
                  <a:gd name="T87" fmla="*/ 19 h 151"/>
                  <a:gd name="T88" fmla="*/ 3 w 127"/>
                  <a:gd name="T89" fmla="*/ 17 h 151"/>
                  <a:gd name="T90" fmla="*/ 2 w 127"/>
                  <a:gd name="T91" fmla="*/ 15 h 151"/>
                  <a:gd name="T92" fmla="*/ 2 w 127"/>
                  <a:gd name="T93" fmla="*/ 13 h 151"/>
                  <a:gd name="T94" fmla="*/ 2 w 127"/>
                  <a:gd name="T95" fmla="*/ 10 h 151"/>
                  <a:gd name="T96" fmla="*/ 3 w 127"/>
                  <a:gd name="T97" fmla="*/ 8 h 151"/>
                  <a:gd name="T98" fmla="*/ 5 w 127"/>
                  <a:gd name="T99" fmla="*/ 5 h 151"/>
                  <a:gd name="T100" fmla="*/ 8 w 127"/>
                  <a:gd name="T101" fmla="*/ 3 h 151"/>
                  <a:gd name="T102" fmla="*/ 10 w 127"/>
                  <a:gd name="T103" fmla="*/ 2 h 151"/>
                  <a:gd name="T104" fmla="*/ 13 w 127"/>
                  <a:gd name="T105" fmla="*/ 2 h 151"/>
                  <a:gd name="T106" fmla="*/ 15 w 127"/>
                  <a:gd name="T107" fmla="*/ 2 h 151"/>
                  <a:gd name="T108" fmla="*/ 17 w 127"/>
                  <a:gd name="T109" fmla="*/ 3 h 151"/>
                  <a:gd name="T110" fmla="*/ 20 w 127"/>
                  <a:gd name="T111" fmla="*/ 5 h 151"/>
                  <a:gd name="T112" fmla="*/ 22 w 127"/>
                  <a:gd name="T113" fmla="*/ 8 h 151"/>
                  <a:gd name="T114" fmla="*/ 23 w 127"/>
                  <a:gd name="T115" fmla="*/ 10 h 151"/>
                  <a:gd name="T116" fmla="*/ 23 w 127"/>
                  <a:gd name="T117" fmla="*/ 13 h 15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27"/>
                  <a:gd name="T178" fmla="*/ 0 h 151"/>
                  <a:gd name="T179" fmla="*/ 127 w 127"/>
                  <a:gd name="T180" fmla="*/ 151 h 15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27" h="151">
                    <a:moveTo>
                      <a:pt x="127" y="76"/>
                    </a:moveTo>
                    <a:lnTo>
                      <a:pt x="127" y="69"/>
                    </a:lnTo>
                    <a:lnTo>
                      <a:pt x="126" y="60"/>
                    </a:lnTo>
                    <a:lnTo>
                      <a:pt x="124" y="53"/>
                    </a:lnTo>
                    <a:lnTo>
                      <a:pt x="122" y="46"/>
                    </a:lnTo>
                    <a:lnTo>
                      <a:pt x="119" y="40"/>
                    </a:lnTo>
                    <a:lnTo>
                      <a:pt x="116" y="34"/>
                    </a:lnTo>
                    <a:lnTo>
                      <a:pt x="113" y="28"/>
                    </a:lnTo>
                    <a:lnTo>
                      <a:pt x="109" y="22"/>
                    </a:lnTo>
                    <a:lnTo>
                      <a:pt x="104" y="17"/>
                    </a:lnTo>
                    <a:lnTo>
                      <a:pt x="99" y="13"/>
                    </a:lnTo>
                    <a:lnTo>
                      <a:pt x="94" y="10"/>
                    </a:lnTo>
                    <a:lnTo>
                      <a:pt x="89" y="6"/>
                    </a:lnTo>
                    <a:lnTo>
                      <a:pt x="83" y="4"/>
                    </a:lnTo>
                    <a:lnTo>
                      <a:pt x="77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0"/>
                    </a:lnTo>
                    <a:lnTo>
                      <a:pt x="51" y="1"/>
                    </a:lnTo>
                    <a:lnTo>
                      <a:pt x="45" y="4"/>
                    </a:lnTo>
                    <a:lnTo>
                      <a:pt x="40" y="6"/>
                    </a:lnTo>
                    <a:lnTo>
                      <a:pt x="33" y="10"/>
                    </a:lnTo>
                    <a:lnTo>
                      <a:pt x="28" y="13"/>
                    </a:lnTo>
                    <a:lnTo>
                      <a:pt x="23" y="17"/>
                    </a:lnTo>
                    <a:lnTo>
                      <a:pt x="19" y="22"/>
                    </a:lnTo>
                    <a:lnTo>
                      <a:pt x="15" y="28"/>
                    </a:lnTo>
                    <a:lnTo>
                      <a:pt x="11" y="34"/>
                    </a:lnTo>
                    <a:lnTo>
                      <a:pt x="8" y="40"/>
                    </a:lnTo>
                    <a:lnTo>
                      <a:pt x="5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0" y="69"/>
                    </a:lnTo>
                    <a:lnTo>
                      <a:pt x="0" y="76"/>
                    </a:lnTo>
                    <a:lnTo>
                      <a:pt x="0" y="83"/>
                    </a:lnTo>
                    <a:lnTo>
                      <a:pt x="1" y="91"/>
                    </a:lnTo>
                    <a:lnTo>
                      <a:pt x="3" y="99"/>
                    </a:lnTo>
                    <a:lnTo>
                      <a:pt x="5" y="105"/>
                    </a:lnTo>
                    <a:lnTo>
                      <a:pt x="8" y="112"/>
                    </a:lnTo>
                    <a:lnTo>
                      <a:pt x="11" y="118"/>
                    </a:lnTo>
                    <a:lnTo>
                      <a:pt x="15" y="124"/>
                    </a:lnTo>
                    <a:lnTo>
                      <a:pt x="19" y="130"/>
                    </a:lnTo>
                    <a:lnTo>
                      <a:pt x="23" y="135"/>
                    </a:lnTo>
                    <a:lnTo>
                      <a:pt x="28" y="138"/>
                    </a:lnTo>
                    <a:lnTo>
                      <a:pt x="33" y="142"/>
                    </a:lnTo>
                    <a:lnTo>
                      <a:pt x="40" y="145"/>
                    </a:lnTo>
                    <a:lnTo>
                      <a:pt x="45" y="148"/>
                    </a:lnTo>
                    <a:lnTo>
                      <a:pt x="51" y="150"/>
                    </a:lnTo>
                    <a:lnTo>
                      <a:pt x="58" y="151"/>
                    </a:lnTo>
                    <a:lnTo>
                      <a:pt x="64" y="151"/>
                    </a:lnTo>
                    <a:lnTo>
                      <a:pt x="71" y="151"/>
                    </a:lnTo>
                    <a:lnTo>
                      <a:pt x="77" y="150"/>
                    </a:lnTo>
                    <a:lnTo>
                      <a:pt x="83" y="148"/>
                    </a:lnTo>
                    <a:lnTo>
                      <a:pt x="89" y="145"/>
                    </a:lnTo>
                    <a:lnTo>
                      <a:pt x="94" y="142"/>
                    </a:lnTo>
                    <a:lnTo>
                      <a:pt x="99" y="138"/>
                    </a:lnTo>
                    <a:lnTo>
                      <a:pt x="104" y="135"/>
                    </a:lnTo>
                    <a:lnTo>
                      <a:pt x="109" y="130"/>
                    </a:lnTo>
                    <a:lnTo>
                      <a:pt x="113" y="124"/>
                    </a:lnTo>
                    <a:lnTo>
                      <a:pt x="116" y="118"/>
                    </a:lnTo>
                    <a:lnTo>
                      <a:pt x="119" y="112"/>
                    </a:lnTo>
                    <a:lnTo>
                      <a:pt x="122" y="105"/>
                    </a:lnTo>
                    <a:lnTo>
                      <a:pt x="124" y="99"/>
                    </a:lnTo>
                    <a:lnTo>
                      <a:pt x="126" y="91"/>
                    </a:lnTo>
                    <a:lnTo>
                      <a:pt x="127" y="83"/>
                    </a:lnTo>
                    <a:lnTo>
                      <a:pt x="127" y="76"/>
                    </a:lnTo>
                    <a:close/>
                    <a:moveTo>
                      <a:pt x="118" y="76"/>
                    </a:moveTo>
                    <a:lnTo>
                      <a:pt x="118" y="82"/>
                    </a:lnTo>
                    <a:lnTo>
                      <a:pt x="117" y="89"/>
                    </a:lnTo>
                    <a:lnTo>
                      <a:pt x="116" y="95"/>
                    </a:lnTo>
                    <a:lnTo>
                      <a:pt x="114" y="101"/>
                    </a:lnTo>
                    <a:lnTo>
                      <a:pt x="109" y="112"/>
                    </a:lnTo>
                    <a:lnTo>
                      <a:pt x="102" y="121"/>
                    </a:lnTo>
                    <a:lnTo>
                      <a:pt x="94" y="130"/>
                    </a:lnTo>
                    <a:lnTo>
                      <a:pt x="85" y="136"/>
                    </a:lnTo>
                    <a:lnTo>
                      <a:pt x="80" y="138"/>
                    </a:lnTo>
                    <a:lnTo>
                      <a:pt x="75" y="139"/>
                    </a:lnTo>
                    <a:lnTo>
                      <a:pt x="70" y="141"/>
                    </a:lnTo>
                    <a:lnTo>
                      <a:pt x="64" y="141"/>
                    </a:lnTo>
                    <a:lnTo>
                      <a:pt x="59" y="141"/>
                    </a:lnTo>
                    <a:lnTo>
                      <a:pt x="53" y="139"/>
                    </a:lnTo>
                    <a:lnTo>
                      <a:pt x="48" y="138"/>
                    </a:lnTo>
                    <a:lnTo>
                      <a:pt x="43" y="136"/>
                    </a:lnTo>
                    <a:lnTo>
                      <a:pt x="38" y="132"/>
                    </a:lnTo>
                    <a:lnTo>
                      <a:pt x="33" y="130"/>
                    </a:lnTo>
                    <a:lnTo>
                      <a:pt x="29" y="126"/>
                    </a:lnTo>
                    <a:lnTo>
                      <a:pt x="25" y="121"/>
                    </a:lnTo>
                    <a:lnTo>
                      <a:pt x="21" y="117"/>
                    </a:lnTo>
                    <a:lnTo>
                      <a:pt x="18" y="112"/>
                    </a:lnTo>
                    <a:lnTo>
                      <a:pt x="16" y="107"/>
                    </a:lnTo>
                    <a:lnTo>
                      <a:pt x="13" y="101"/>
                    </a:lnTo>
                    <a:lnTo>
                      <a:pt x="12" y="95"/>
                    </a:lnTo>
                    <a:lnTo>
                      <a:pt x="10" y="89"/>
                    </a:lnTo>
                    <a:lnTo>
                      <a:pt x="9" y="82"/>
                    </a:lnTo>
                    <a:lnTo>
                      <a:pt x="9" y="76"/>
                    </a:lnTo>
                    <a:lnTo>
                      <a:pt x="9" y="69"/>
                    </a:lnTo>
                    <a:lnTo>
                      <a:pt x="10" y="63"/>
                    </a:lnTo>
                    <a:lnTo>
                      <a:pt x="12" y="57"/>
                    </a:lnTo>
                    <a:lnTo>
                      <a:pt x="13" y="51"/>
                    </a:lnTo>
                    <a:lnTo>
                      <a:pt x="18" y="40"/>
                    </a:lnTo>
                    <a:lnTo>
                      <a:pt x="25" y="30"/>
                    </a:lnTo>
                    <a:lnTo>
                      <a:pt x="33" y="22"/>
                    </a:lnTo>
                    <a:lnTo>
                      <a:pt x="43" y="16"/>
                    </a:lnTo>
                    <a:lnTo>
                      <a:pt x="48" y="13"/>
                    </a:lnTo>
                    <a:lnTo>
                      <a:pt x="53" y="12"/>
                    </a:lnTo>
                    <a:lnTo>
                      <a:pt x="59" y="11"/>
                    </a:lnTo>
                    <a:lnTo>
                      <a:pt x="64" y="11"/>
                    </a:lnTo>
                    <a:lnTo>
                      <a:pt x="70" y="11"/>
                    </a:lnTo>
                    <a:lnTo>
                      <a:pt x="75" y="12"/>
                    </a:lnTo>
                    <a:lnTo>
                      <a:pt x="80" y="13"/>
                    </a:lnTo>
                    <a:lnTo>
                      <a:pt x="85" y="16"/>
                    </a:lnTo>
                    <a:lnTo>
                      <a:pt x="94" y="22"/>
                    </a:lnTo>
                    <a:lnTo>
                      <a:pt x="102" y="30"/>
                    </a:lnTo>
                    <a:lnTo>
                      <a:pt x="109" y="40"/>
                    </a:lnTo>
                    <a:lnTo>
                      <a:pt x="114" y="51"/>
                    </a:lnTo>
                    <a:lnTo>
                      <a:pt x="116" y="57"/>
                    </a:lnTo>
                    <a:lnTo>
                      <a:pt x="117" y="63"/>
                    </a:lnTo>
                    <a:lnTo>
                      <a:pt x="118" y="69"/>
                    </a:lnTo>
                    <a:lnTo>
                      <a:pt x="118" y="76"/>
                    </a:lnTo>
                    <a:close/>
                  </a:path>
                </a:pathLst>
              </a:custGeom>
              <a:solidFill>
                <a:srgbClr val="F9DDB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38" name="Freeform 424"/>
              <p:cNvSpPr>
                <a:spLocks noEditPoints="1"/>
              </p:cNvSpPr>
              <p:nvPr/>
            </p:nvSpPr>
            <p:spPr bwMode="auto">
              <a:xfrm>
                <a:off x="1150" y="2648"/>
                <a:ext cx="23" cy="23"/>
              </a:xfrm>
              <a:custGeom>
                <a:avLst/>
                <a:gdLst>
                  <a:gd name="T0" fmla="*/ 23 w 118"/>
                  <a:gd name="T1" fmla="*/ 11 h 140"/>
                  <a:gd name="T2" fmla="*/ 22 w 118"/>
                  <a:gd name="T3" fmla="*/ 8 h 140"/>
                  <a:gd name="T4" fmla="*/ 21 w 118"/>
                  <a:gd name="T5" fmla="*/ 6 h 140"/>
                  <a:gd name="T6" fmla="*/ 20 w 118"/>
                  <a:gd name="T7" fmla="*/ 4 h 140"/>
                  <a:gd name="T8" fmla="*/ 19 w 118"/>
                  <a:gd name="T9" fmla="*/ 3 h 140"/>
                  <a:gd name="T10" fmla="*/ 17 w 118"/>
                  <a:gd name="T11" fmla="*/ 2 h 140"/>
                  <a:gd name="T12" fmla="*/ 15 w 118"/>
                  <a:gd name="T13" fmla="*/ 1 h 140"/>
                  <a:gd name="T14" fmla="*/ 13 w 118"/>
                  <a:gd name="T15" fmla="*/ 0 h 140"/>
                  <a:gd name="T16" fmla="*/ 10 w 118"/>
                  <a:gd name="T17" fmla="*/ 0 h 140"/>
                  <a:gd name="T18" fmla="*/ 8 w 118"/>
                  <a:gd name="T19" fmla="*/ 1 h 140"/>
                  <a:gd name="T20" fmla="*/ 6 w 118"/>
                  <a:gd name="T21" fmla="*/ 2 h 140"/>
                  <a:gd name="T22" fmla="*/ 4 w 118"/>
                  <a:gd name="T23" fmla="*/ 3 h 140"/>
                  <a:gd name="T24" fmla="*/ 3 w 118"/>
                  <a:gd name="T25" fmla="*/ 4 h 140"/>
                  <a:gd name="T26" fmla="*/ 1 w 118"/>
                  <a:gd name="T27" fmla="*/ 6 h 140"/>
                  <a:gd name="T28" fmla="*/ 0 w 118"/>
                  <a:gd name="T29" fmla="*/ 8 h 140"/>
                  <a:gd name="T30" fmla="*/ 0 w 118"/>
                  <a:gd name="T31" fmla="*/ 11 h 140"/>
                  <a:gd name="T32" fmla="*/ 0 w 118"/>
                  <a:gd name="T33" fmla="*/ 13 h 140"/>
                  <a:gd name="T34" fmla="*/ 0 w 118"/>
                  <a:gd name="T35" fmla="*/ 15 h 140"/>
                  <a:gd name="T36" fmla="*/ 1 w 118"/>
                  <a:gd name="T37" fmla="*/ 17 h 140"/>
                  <a:gd name="T38" fmla="*/ 3 w 118"/>
                  <a:gd name="T39" fmla="*/ 19 h 140"/>
                  <a:gd name="T40" fmla="*/ 4 w 118"/>
                  <a:gd name="T41" fmla="*/ 21 h 140"/>
                  <a:gd name="T42" fmla="*/ 6 w 118"/>
                  <a:gd name="T43" fmla="*/ 22 h 140"/>
                  <a:gd name="T44" fmla="*/ 8 w 118"/>
                  <a:gd name="T45" fmla="*/ 23 h 140"/>
                  <a:gd name="T46" fmla="*/ 10 w 118"/>
                  <a:gd name="T47" fmla="*/ 23 h 140"/>
                  <a:gd name="T48" fmla="*/ 13 w 118"/>
                  <a:gd name="T49" fmla="*/ 23 h 140"/>
                  <a:gd name="T50" fmla="*/ 15 w 118"/>
                  <a:gd name="T51" fmla="*/ 23 h 140"/>
                  <a:gd name="T52" fmla="*/ 17 w 118"/>
                  <a:gd name="T53" fmla="*/ 22 h 140"/>
                  <a:gd name="T54" fmla="*/ 19 w 118"/>
                  <a:gd name="T55" fmla="*/ 21 h 140"/>
                  <a:gd name="T56" fmla="*/ 20 w 118"/>
                  <a:gd name="T57" fmla="*/ 19 h 140"/>
                  <a:gd name="T58" fmla="*/ 21 w 118"/>
                  <a:gd name="T59" fmla="*/ 17 h 140"/>
                  <a:gd name="T60" fmla="*/ 22 w 118"/>
                  <a:gd name="T61" fmla="*/ 15 h 140"/>
                  <a:gd name="T62" fmla="*/ 23 w 118"/>
                  <a:gd name="T63" fmla="*/ 13 h 140"/>
                  <a:gd name="T64" fmla="*/ 21 w 118"/>
                  <a:gd name="T65" fmla="*/ 12 h 140"/>
                  <a:gd name="T66" fmla="*/ 20 w 118"/>
                  <a:gd name="T67" fmla="*/ 15 h 140"/>
                  <a:gd name="T68" fmla="*/ 18 w 118"/>
                  <a:gd name="T69" fmla="*/ 19 h 140"/>
                  <a:gd name="T70" fmla="*/ 15 w 118"/>
                  <a:gd name="T71" fmla="*/ 21 h 140"/>
                  <a:gd name="T72" fmla="*/ 12 w 118"/>
                  <a:gd name="T73" fmla="*/ 21 h 140"/>
                  <a:gd name="T74" fmla="*/ 8 w 118"/>
                  <a:gd name="T75" fmla="*/ 21 h 140"/>
                  <a:gd name="T76" fmla="*/ 4 w 118"/>
                  <a:gd name="T77" fmla="*/ 19 h 140"/>
                  <a:gd name="T78" fmla="*/ 3 w 118"/>
                  <a:gd name="T79" fmla="*/ 15 h 140"/>
                  <a:gd name="T80" fmla="*/ 2 w 118"/>
                  <a:gd name="T81" fmla="*/ 12 h 140"/>
                  <a:gd name="T82" fmla="*/ 3 w 118"/>
                  <a:gd name="T83" fmla="*/ 8 h 140"/>
                  <a:gd name="T84" fmla="*/ 4 w 118"/>
                  <a:gd name="T85" fmla="*/ 5 h 140"/>
                  <a:gd name="T86" fmla="*/ 8 w 118"/>
                  <a:gd name="T87" fmla="*/ 3 h 140"/>
                  <a:gd name="T88" fmla="*/ 12 w 118"/>
                  <a:gd name="T89" fmla="*/ 2 h 140"/>
                  <a:gd name="T90" fmla="*/ 15 w 118"/>
                  <a:gd name="T91" fmla="*/ 3 h 140"/>
                  <a:gd name="T92" fmla="*/ 18 w 118"/>
                  <a:gd name="T93" fmla="*/ 5 h 140"/>
                  <a:gd name="T94" fmla="*/ 20 w 118"/>
                  <a:gd name="T95" fmla="*/ 8 h 140"/>
                  <a:gd name="T96" fmla="*/ 21 w 118"/>
                  <a:gd name="T97" fmla="*/ 12 h 1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8"/>
                  <a:gd name="T148" fmla="*/ 0 h 140"/>
                  <a:gd name="T149" fmla="*/ 118 w 118"/>
                  <a:gd name="T150" fmla="*/ 140 h 1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8" h="140">
                    <a:moveTo>
                      <a:pt x="118" y="71"/>
                    </a:moveTo>
                    <a:lnTo>
                      <a:pt x="117" y="64"/>
                    </a:lnTo>
                    <a:lnTo>
                      <a:pt x="116" y="56"/>
                    </a:lnTo>
                    <a:lnTo>
                      <a:pt x="115" y="50"/>
                    </a:lnTo>
                    <a:lnTo>
                      <a:pt x="113" y="43"/>
                    </a:lnTo>
                    <a:lnTo>
                      <a:pt x="110" y="37"/>
                    </a:lnTo>
                    <a:lnTo>
                      <a:pt x="108" y="31"/>
                    </a:lnTo>
                    <a:lnTo>
                      <a:pt x="104" y="26"/>
                    </a:lnTo>
                    <a:lnTo>
                      <a:pt x="100" y="22"/>
                    </a:lnTo>
                    <a:lnTo>
                      <a:pt x="96" y="17"/>
                    </a:lnTo>
                    <a:lnTo>
                      <a:pt x="92" y="12"/>
                    </a:lnTo>
                    <a:lnTo>
                      <a:pt x="87" y="10"/>
                    </a:lnTo>
                    <a:lnTo>
                      <a:pt x="82" y="6"/>
                    </a:lnTo>
                    <a:lnTo>
                      <a:pt x="76" y="4"/>
                    </a:lnTo>
                    <a:lnTo>
                      <a:pt x="71" y="2"/>
                    </a:lnTo>
                    <a:lnTo>
                      <a:pt x="65" y="1"/>
                    </a:lnTo>
                    <a:lnTo>
                      <a:pt x="59" y="0"/>
                    </a:lnTo>
                    <a:lnTo>
                      <a:pt x="53" y="1"/>
                    </a:lnTo>
                    <a:lnTo>
                      <a:pt x="47" y="2"/>
                    </a:lnTo>
                    <a:lnTo>
                      <a:pt x="42" y="4"/>
                    </a:lnTo>
                    <a:lnTo>
                      <a:pt x="36" y="6"/>
                    </a:lnTo>
                    <a:lnTo>
                      <a:pt x="31" y="10"/>
                    </a:lnTo>
                    <a:lnTo>
                      <a:pt x="25" y="12"/>
                    </a:lnTo>
                    <a:lnTo>
                      <a:pt x="21" y="17"/>
                    </a:lnTo>
                    <a:lnTo>
                      <a:pt x="17" y="22"/>
                    </a:lnTo>
                    <a:lnTo>
                      <a:pt x="13" y="26"/>
                    </a:lnTo>
                    <a:lnTo>
                      <a:pt x="10" y="31"/>
                    </a:lnTo>
                    <a:lnTo>
                      <a:pt x="7" y="37"/>
                    </a:lnTo>
                    <a:lnTo>
                      <a:pt x="4" y="43"/>
                    </a:lnTo>
                    <a:lnTo>
                      <a:pt x="2" y="50"/>
                    </a:lnTo>
                    <a:lnTo>
                      <a:pt x="1" y="56"/>
                    </a:lnTo>
                    <a:lnTo>
                      <a:pt x="0" y="64"/>
                    </a:lnTo>
                    <a:lnTo>
                      <a:pt x="0" y="71"/>
                    </a:lnTo>
                    <a:lnTo>
                      <a:pt x="0" y="78"/>
                    </a:lnTo>
                    <a:lnTo>
                      <a:pt x="1" y="85"/>
                    </a:lnTo>
                    <a:lnTo>
                      <a:pt x="2" y="91"/>
                    </a:lnTo>
                    <a:lnTo>
                      <a:pt x="4" y="98"/>
                    </a:lnTo>
                    <a:lnTo>
                      <a:pt x="7" y="104"/>
                    </a:lnTo>
                    <a:lnTo>
                      <a:pt x="10" y="110"/>
                    </a:lnTo>
                    <a:lnTo>
                      <a:pt x="13" y="115"/>
                    </a:lnTo>
                    <a:lnTo>
                      <a:pt x="17" y="120"/>
                    </a:lnTo>
                    <a:lnTo>
                      <a:pt x="21" y="125"/>
                    </a:lnTo>
                    <a:lnTo>
                      <a:pt x="25" y="128"/>
                    </a:lnTo>
                    <a:lnTo>
                      <a:pt x="31" y="132"/>
                    </a:lnTo>
                    <a:lnTo>
                      <a:pt x="36" y="136"/>
                    </a:lnTo>
                    <a:lnTo>
                      <a:pt x="42" y="138"/>
                    </a:lnTo>
                    <a:lnTo>
                      <a:pt x="47" y="139"/>
                    </a:lnTo>
                    <a:lnTo>
                      <a:pt x="53" y="140"/>
                    </a:lnTo>
                    <a:lnTo>
                      <a:pt x="59" y="140"/>
                    </a:lnTo>
                    <a:lnTo>
                      <a:pt x="65" y="140"/>
                    </a:lnTo>
                    <a:lnTo>
                      <a:pt x="71" y="139"/>
                    </a:lnTo>
                    <a:lnTo>
                      <a:pt x="76" y="138"/>
                    </a:lnTo>
                    <a:lnTo>
                      <a:pt x="82" y="136"/>
                    </a:lnTo>
                    <a:lnTo>
                      <a:pt x="87" y="132"/>
                    </a:lnTo>
                    <a:lnTo>
                      <a:pt x="92" y="128"/>
                    </a:lnTo>
                    <a:lnTo>
                      <a:pt x="96" y="125"/>
                    </a:lnTo>
                    <a:lnTo>
                      <a:pt x="100" y="120"/>
                    </a:lnTo>
                    <a:lnTo>
                      <a:pt x="104" y="115"/>
                    </a:lnTo>
                    <a:lnTo>
                      <a:pt x="108" y="110"/>
                    </a:lnTo>
                    <a:lnTo>
                      <a:pt x="110" y="104"/>
                    </a:lnTo>
                    <a:lnTo>
                      <a:pt x="113" y="98"/>
                    </a:lnTo>
                    <a:lnTo>
                      <a:pt x="115" y="91"/>
                    </a:lnTo>
                    <a:lnTo>
                      <a:pt x="116" y="85"/>
                    </a:lnTo>
                    <a:lnTo>
                      <a:pt x="117" y="78"/>
                    </a:lnTo>
                    <a:lnTo>
                      <a:pt x="118" y="71"/>
                    </a:lnTo>
                    <a:close/>
                    <a:moveTo>
                      <a:pt x="109" y="71"/>
                    </a:moveTo>
                    <a:lnTo>
                      <a:pt x="108" y="83"/>
                    </a:lnTo>
                    <a:lnTo>
                      <a:pt x="105" y="94"/>
                    </a:lnTo>
                    <a:lnTo>
                      <a:pt x="100" y="104"/>
                    </a:lnTo>
                    <a:lnTo>
                      <a:pt x="94" y="113"/>
                    </a:lnTo>
                    <a:lnTo>
                      <a:pt x="87" y="120"/>
                    </a:lnTo>
                    <a:lnTo>
                      <a:pt x="78" y="126"/>
                    </a:lnTo>
                    <a:lnTo>
                      <a:pt x="69" y="128"/>
                    </a:lnTo>
                    <a:lnTo>
                      <a:pt x="59" y="130"/>
                    </a:lnTo>
                    <a:lnTo>
                      <a:pt x="49" y="128"/>
                    </a:lnTo>
                    <a:lnTo>
                      <a:pt x="40" y="126"/>
                    </a:lnTo>
                    <a:lnTo>
                      <a:pt x="31" y="120"/>
                    </a:lnTo>
                    <a:lnTo>
                      <a:pt x="23" y="113"/>
                    </a:lnTo>
                    <a:lnTo>
                      <a:pt x="17" y="104"/>
                    </a:lnTo>
                    <a:lnTo>
                      <a:pt x="13" y="94"/>
                    </a:lnTo>
                    <a:lnTo>
                      <a:pt x="10" y="83"/>
                    </a:lnTo>
                    <a:lnTo>
                      <a:pt x="9" y="71"/>
                    </a:lnTo>
                    <a:lnTo>
                      <a:pt x="10" y="59"/>
                    </a:lnTo>
                    <a:lnTo>
                      <a:pt x="13" y="48"/>
                    </a:lnTo>
                    <a:lnTo>
                      <a:pt x="17" y="37"/>
                    </a:lnTo>
                    <a:lnTo>
                      <a:pt x="23" y="29"/>
                    </a:lnTo>
                    <a:lnTo>
                      <a:pt x="31" y="22"/>
                    </a:lnTo>
                    <a:lnTo>
                      <a:pt x="40" y="16"/>
                    </a:lnTo>
                    <a:lnTo>
                      <a:pt x="49" y="12"/>
                    </a:lnTo>
                    <a:lnTo>
                      <a:pt x="59" y="11"/>
                    </a:lnTo>
                    <a:lnTo>
                      <a:pt x="69" y="12"/>
                    </a:lnTo>
                    <a:lnTo>
                      <a:pt x="78" y="16"/>
                    </a:lnTo>
                    <a:lnTo>
                      <a:pt x="87" y="22"/>
                    </a:lnTo>
                    <a:lnTo>
                      <a:pt x="94" y="29"/>
                    </a:lnTo>
                    <a:lnTo>
                      <a:pt x="100" y="37"/>
                    </a:lnTo>
                    <a:lnTo>
                      <a:pt x="105" y="48"/>
                    </a:lnTo>
                    <a:lnTo>
                      <a:pt x="108" y="59"/>
                    </a:lnTo>
                    <a:lnTo>
                      <a:pt x="109" y="71"/>
                    </a:lnTo>
                    <a:close/>
                  </a:path>
                </a:pathLst>
              </a:custGeom>
              <a:solidFill>
                <a:srgbClr val="F9E0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39" name="Freeform 425"/>
              <p:cNvSpPr>
                <a:spLocks noEditPoints="1"/>
              </p:cNvSpPr>
              <p:nvPr/>
            </p:nvSpPr>
            <p:spPr bwMode="auto">
              <a:xfrm>
                <a:off x="1151" y="2649"/>
                <a:ext cx="21" cy="21"/>
              </a:xfrm>
              <a:custGeom>
                <a:avLst/>
                <a:gdLst>
                  <a:gd name="T0" fmla="*/ 21 w 109"/>
                  <a:gd name="T1" fmla="*/ 9 h 130"/>
                  <a:gd name="T2" fmla="*/ 21 w 109"/>
                  <a:gd name="T3" fmla="*/ 7 h 130"/>
                  <a:gd name="T4" fmla="*/ 19 w 109"/>
                  <a:gd name="T5" fmla="*/ 5 h 130"/>
                  <a:gd name="T6" fmla="*/ 16 w 109"/>
                  <a:gd name="T7" fmla="*/ 2 h 130"/>
                  <a:gd name="T8" fmla="*/ 14 w 109"/>
                  <a:gd name="T9" fmla="*/ 0 h 130"/>
                  <a:gd name="T10" fmla="*/ 12 w 109"/>
                  <a:gd name="T11" fmla="*/ 0 h 130"/>
                  <a:gd name="T12" fmla="*/ 10 w 109"/>
                  <a:gd name="T13" fmla="*/ 0 h 130"/>
                  <a:gd name="T14" fmla="*/ 8 w 109"/>
                  <a:gd name="T15" fmla="*/ 0 h 130"/>
                  <a:gd name="T16" fmla="*/ 5 w 109"/>
                  <a:gd name="T17" fmla="*/ 2 h 130"/>
                  <a:gd name="T18" fmla="*/ 2 w 109"/>
                  <a:gd name="T19" fmla="*/ 5 h 130"/>
                  <a:gd name="T20" fmla="*/ 1 w 109"/>
                  <a:gd name="T21" fmla="*/ 7 h 130"/>
                  <a:gd name="T22" fmla="*/ 0 w 109"/>
                  <a:gd name="T23" fmla="*/ 9 h 130"/>
                  <a:gd name="T24" fmla="*/ 0 w 109"/>
                  <a:gd name="T25" fmla="*/ 11 h 130"/>
                  <a:gd name="T26" fmla="*/ 1 w 109"/>
                  <a:gd name="T27" fmla="*/ 14 h 130"/>
                  <a:gd name="T28" fmla="*/ 1 w 109"/>
                  <a:gd name="T29" fmla="*/ 16 h 130"/>
                  <a:gd name="T30" fmla="*/ 2 w 109"/>
                  <a:gd name="T31" fmla="*/ 17 h 130"/>
                  <a:gd name="T32" fmla="*/ 4 w 109"/>
                  <a:gd name="T33" fmla="*/ 19 h 130"/>
                  <a:gd name="T34" fmla="*/ 6 w 109"/>
                  <a:gd name="T35" fmla="*/ 20 h 130"/>
                  <a:gd name="T36" fmla="*/ 8 w 109"/>
                  <a:gd name="T37" fmla="*/ 21 h 130"/>
                  <a:gd name="T38" fmla="*/ 10 w 109"/>
                  <a:gd name="T39" fmla="*/ 21 h 130"/>
                  <a:gd name="T40" fmla="*/ 12 w 109"/>
                  <a:gd name="T41" fmla="*/ 21 h 130"/>
                  <a:gd name="T42" fmla="*/ 14 w 109"/>
                  <a:gd name="T43" fmla="*/ 21 h 130"/>
                  <a:gd name="T44" fmla="*/ 16 w 109"/>
                  <a:gd name="T45" fmla="*/ 19 h 130"/>
                  <a:gd name="T46" fmla="*/ 19 w 109"/>
                  <a:gd name="T47" fmla="*/ 16 h 130"/>
                  <a:gd name="T48" fmla="*/ 21 w 109"/>
                  <a:gd name="T49" fmla="*/ 14 h 130"/>
                  <a:gd name="T50" fmla="*/ 21 w 109"/>
                  <a:gd name="T51" fmla="*/ 11 h 130"/>
                  <a:gd name="T52" fmla="*/ 19 w 109"/>
                  <a:gd name="T53" fmla="*/ 11 h 130"/>
                  <a:gd name="T54" fmla="*/ 19 w 109"/>
                  <a:gd name="T55" fmla="*/ 14 h 130"/>
                  <a:gd name="T56" fmla="*/ 17 w 109"/>
                  <a:gd name="T57" fmla="*/ 17 h 130"/>
                  <a:gd name="T58" fmla="*/ 14 w 109"/>
                  <a:gd name="T59" fmla="*/ 18 h 130"/>
                  <a:gd name="T60" fmla="*/ 11 w 109"/>
                  <a:gd name="T61" fmla="*/ 19 h 130"/>
                  <a:gd name="T62" fmla="*/ 7 w 109"/>
                  <a:gd name="T63" fmla="*/ 18 h 130"/>
                  <a:gd name="T64" fmla="*/ 4 w 109"/>
                  <a:gd name="T65" fmla="*/ 17 h 130"/>
                  <a:gd name="T66" fmla="*/ 3 w 109"/>
                  <a:gd name="T67" fmla="*/ 14 h 130"/>
                  <a:gd name="T68" fmla="*/ 2 w 109"/>
                  <a:gd name="T69" fmla="*/ 11 h 130"/>
                  <a:gd name="T70" fmla="*/ 3 w 109"/>
                  <a:gd name="T71" fmla="*/ 7 h 130"/>
                  <a:gd name="T72" fmla="*/ 4 w 109"/>
                  <a:gd name="T73" fmla="*/ 4 h 130"/>
                  <a:gd name="T74" fmla="*/ 7 w 109"/>
                  <a:gd name="T75" fmla="*/ 3 h 130"/>
                  <a:gd name="T76" fmla="*/ 11 w 109"/>
                  <a:gd name="T77" fmla="*/ 2 h 130"/>
                  <a:gd name="T78" fmla="*/ 14 w 109"/>
                  <a:gd name="T79" fmla="*/ 3 h 130"/>
                  <a:gd name="T80" fmla="*/ 17 w 109"/>
                  <a:gd name="T81" fmla="*/ 4 h 130"/>
                  <a:gd name="T82" fmla="*/ 19 w 109"/>
                  <a:gd name="T83" fmla="*/ 7 h 130"/>
                  <a:gd name="T84" fmla="*/ 19 w 109"/>
                  <a:gd name="T85" fmla="*/ 11 h 13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9"/>
                  <a:gd name="T130" fmla="*/ 0 h 130"/>
                  <a:gd name="T131" fmla="*/ 109 w 109"/>
                  <a:gd name="T132" fmla="*/ 130 h 13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9" h="130">
                    <a:moveTo>
                      <a:pt x="109" y="65"/>
                    </a:moveTo>
                    <a:lnTo>
                      <a:pt x="109" y="58"/>
                    </a:lnTo>
                    <a:lnTo>
                      <a:pt x="108" y="52"/>
                    </a:lnTo>
                    <a:lnTo>
                      <a:pt x="107" y="46"/>
                    </a:lnTo>
                    <a:lnTo>
                      <a:pt x="105" y="40"/>
                    </a:lnTo>
                    <a:lnTo>
                      <a:pt x="100" y="29"/>
                    </a:lnTo>
                    <a:lnTo>
                      <a:pt x="93" y="19"/>
                    </a:lnTo>
                    <a:lnTo>
                      <a:pt x="85" y="11"/>
                    </a:lnTo>
                    <a:lnTo>
                      <a:pt x="76" y="5"/>
                    </a:lnTo>
                    <a:lnTo>
                      <a:pt x="71" y="2"/>
                    </a:lnTo>
                    <a:lnTo>
                      <a:pt x="66" y="1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4" y="1"/>
                    </a:lnTo>
                    <a:lnTo>
                      <a:pt x="39" y="2"/>
                    </a:lnTo>
                    <a:lnTo>
                      <a:pt x="34" y="5"/>
                    </a:lnTo>
                    <a:lnTo>
                      <a:pt x="24" y="11"/>
                    </a:lnTo>
                    <a:lnTo>
                      <a:pt x="16" y="19"/>
                    </a:lnTo>
                    <a:lnTo>
                      <a:pt x="9" y="29"/>
                    </a:lnTo>
                    <a:lnTo>
                      <a:pt x="4" y="40"/>
                    </a:lnTo>
                    <a:lnTo>
                      <a:pt x="3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0" y="71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4" y="90"/>
                    </a:lnTo>
                    <a:lnTo>
                      <a:pt x="7" y="96"/>
                    </a:lnTo>
                    <a:lnTo>
                      <a:pt x="9" y="101"/>
                    </a:lnTo>
                    <a:lnTo>
                      <a:pt x="12" y="106"/>
                    </a:lnTo>
                    <a:lnTo>
                      <a:pt x="16" y="110"/>
                    </a:lnTo>
                    <a:lnTo>
                      <a:pt x="20" y="115"/>
                    </a:lnTo>
                    <a:lnTo>
                      <a:pt x="24" y="119"/>
                    </a:lnTo>
                    <a:lnTo>
                      <a:pt x="29" y="121"/>
                    </a:lnTo>
                    <a:lnTo>
                      <a:pt x="34" y="125"/>
                    </a:lnTo>
                    <a:lnTo>
                      <a:pt x="39" y="127"/>
                    </a:lnTo>
                    <a:lnTo>
                      <a:pt x="44" y="128"/>
                    </a:lnTo>
                    <a:lnTo>
                      <a:pt x="50" y="130"/>
                    </a:lnTo>
                    <a:lnTo>
                      <a:pt x="55" y="130"/>
                    </a:lnTo>
                    <a:lnTo>
                      <a:pt x="61" y="130"/>
                    </a:lnTo>
                    <a:lnTo>
                      <a:pt x="66" y="128"/>
                    </a:lnTo>
                    <a:lnTo>
                      <a:pt x="71" y="127"/>
                    </a:lnTo>
                    <a:lnTo>
                      <a:pt x="76" y="125"/>
                    </a:lnTo>
                    <a:lnTo>
                      <a:pt x="85" y="119"/>
                    </a:lnTo>
                    <a:lnTo>
                      <a:pt x="93" y="110"/>
                    </a:lnTo>
                    <a:lnTo>
                      <a:pt x="100" y="101"/>
                    </a:lnTo>
                    <a:lnTo>
                      <a:pt x="105" y="90"/>
                    </a:lnTo>
                    <a:lnTo>
                      <a:pt x="107" y="84"/>
                    </a:lnTo>
                    <a:lnTo>
                      <a:pt x="108" y="78"/>
                    </a:lnTo>
                    <a:lnTo>
                      <a:pt x="109" y="71"/>
                    </a:lnTo>
                    <a:lnTo>
                      <a:pt x="109" y="65"/>
                    </a:lnTo>
                    <a:close/>
                    <a:moveTo>
                      <a:pt x="100" y="65"/>
                    </a:moveTo>
                    <a:lnTo>
                      <a:pt x="99" y="76"/>
                    </a:lnTo>
                    <a:lnTo>
                      <a:pt x="97" y="85"/>
                    </a:lnTo>
                    <a:lnTo>
                      <a:pt x="92" y="95"/>
                    </a:lnTo>
                    <a:lnTo>
                      <a:pt x="87" y="103"/>
                    </a:lnTo>
                    <a:lnTo>
                      <a:pt x="80" y="109"/>
                    </a:lnTo>
                    <a:lnTo>
                      <a:pt x="73" y="114"/>
                    </a:lnTo>
                    <a:lnTo>
                      <a:pt x="64" y="118"/>
                    </a:lnTo>
                    <a:lnTo>
                      <a:pt x="55" y="119"/>
                    </a:lnTo>
                    <a:lnTo>
                      <a:pt x="46" y="118"/>
                    </a:lnTo>
                    <a:lnTo>
                      <a:pt x="38" y="114"/>
                    </a:lnTo>
                    <a:lnTo>
                      <a:pt x="30" y="109"/>
                    </a:lnTo>
                    <a:lnTo>
                      <a:pt x="22" y="103"/>
                    </a:lnTo>
                    <a:lnTo>
                      <a:pt x="17" y="95"/>
                    </a:lnTo>
                    <a:lnTo>
                      <a:pt x="13" y="85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10" y="54"/>
                    </a:lnTo>
                    <a:lnTo>
                      <a:pt x="13" y="43"/>
                    </a:lnTo>
                    <a:lnTo>
                      <a:pt x="17" y="35"/>
                    </a:lnTo>
                    <a:lnTo>
                      <a:pt x="22" y="26"/>
                    </a:lnTo>
                    <a:lnTo>
                      <a:pt x="30" y="20"/>
                    </a:lnTo>
                    <a:lnTo>
                      <a:pt x="38" y="16"/>
                    </a:lnTo>
                    <a:lnTo>
                      <a:pt x="46" y="12"/>
                    </a:lnTo>
                    <a:lnTo>
                      <a:pt x="55" y="11"/>
                    </a:lnTo>
                    <a:lnTo>
                      <a:pt x="64" y="12"/>
                    </a:lnTo>
                    <a:lnTo>
                      <a:pt x="73" y="16"/>
                    </a:lnTo>
                    <a:lnTo>
                      <a:pt x="80" y="20"/>
                    </a:lnTo>
                    <a:lnTo>
                      <a:pt x="87" y="26"/>
                    </a:lnTo>
                    <a:lnTo>
                      <a:pt x="92" y="35"/>
                    </a:lnTo>
                    <a:lnTo>
                      <a:pt x="97" y="43"/>
                    </a:lnTo>
                    <a:lnTo>
                      <a:pt x="99" y="54"/>
                    </a:lnTo>
                    <a:lnTo>
                      <a:pt x="100" y="65"/>
                    </a:lnTo>
                    <a:close/>
                  </a:path>
                </a:pathLst>
              </a:custGeom>
              <a:solidFill>
                <a:srgbClr val="FAE3B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40" name="Freeform 426"/>
              <p:cNvSpPr>
                <a:spLocks noEditPoints="1"/>
              </p:cNvSpPr>
              <p:nvPr/>
            </p:nvSpPr>
            <p:spPr bwMode="auto">
              <a:xfrm>
                <a:off x="1152" y="2649"/>
                <a:ext cx="20" cy="20"/>
              </a:xfrm>
              <a:custGeom>
                <a:avLst/>
                <a:gdLst>
                  <a:gd name="T0" fmla="*/ 20 w 100"/>
                  <a:gd name="T1" fmla="*/ 8 h 119"/>
                  <a:gd name="T2" fmla="*/ 18 w 100"/>
                  <a:gd name="T3" fmla="*/ 4 h 119"/>
                  <a:gd name="T4" fmla="*/ 16 w 100"/>
                  <a:gd name="T5" fmla="*/ 2 h 119"/>
                  <a:gd name="T6" fmla="*/ 12 w 100"/>
                  <a:gd name="T7" fmla="*/ 0 h 119"/>
                  <a:gd name="T8" fmla="*/ 8 w 100"/>
                  <a:gd name="T9" fmla="*/ 0 h 119"/>
                  <a:gd name="T10" fmla="*/ 4 w 100"/>
                  <a:gd name="T11" fmla="*/ 2 h 119"/>
                  <a:gd name="T12" fmla="*/ 2 w 100"/>
                  <a:gd name="T13" fmla="*/ 4 h 119"/>
                  <a:gd name="T14" fmla="*/ 0 w 100"/>
                  <a:gd name="T15" fmla="*/ 8 h 119"/>
                  <a:gd name="T16" fmla="*/ 0 w 100"/>
                  <a:gd name="T17" fmla="*/ 12 h 119"/>
                  <a:gd name="T18" fmla="*/ 2 w 100"/>
                  <a:gd name="T19" fmla="*/ 16 h 119"/>
                  <a:gd name="T20" fmla="*/ 4 w 100"/>
                  <a:gd name="T21" fmla="*/ 18 h 119"/>
                  <a:gd name="T22" fmla="*/ 8 w 100"/>
                  <a:gd name="T23" fmla="*/ 20 h 119"/>
                  <a:gd name="T24" fmla="*/ 12 w 100"/>
                  <a:gd name="T25" fmla="*/ 20 h 119"/>
                  <a:gd name="T26" fmla="*/ 16 w 100"/>
                  <a:gd name="T27" fmla="*/ 18 h 119"/>
                  <a:gd name="T28" fmla="*/ 18 w 100"/>
                  <a:gd name="T29" fmla="*/ 16 h 119"/>
                  <a:gd name="T30" fmla="*/ 20 w 100"/>
                  <a:gd name="T31" fmla="*/ 12 h 119"/>
                  <a:gd name="T32" fmla="*/ 18 w 100"/>
                  <a:gd name="T33" fmla="*/ 10 h 119"/>
                  <a:gd name="T34" fmla="*/ 17 w 100"/>
                  <a:gd name="T35" fmla="*/ 13 h 119"/>
                  <a:gd name="T36" fmla="*/ 16 w 100"/>
                  <a:gd name="T37" fmla="*/ 16 h 119"/>
                  <a:gd name="T38" fmla="*/ 13 w 100"/>
                  <a:gd name="T39" fmla="*/ 17 h 119"/>
                  <a:gd name="T40" fmla="*/ 10 w 100"/>
                  <a:gd name="T41" fmla="*/ 18 h 119"/>
                  <a:gd name="T42" fmla="*/ 7 w 100"/>
                  <a:gd name="T43" fmla="*/ 17 h 119"/>
                  <a:gd name="T44" fmla="*/ 4 w 100"/>
                  <a:gd name="T45" fmla="*/ 16 h 119"/>
                  <a:gd name="T46" fmla="*/ 2 w 100"/>
                  <a:gd name="T47" fmla="*/ 13 h 119"/>
                  <a:gd name="T48" fmla="*/ 2 w 100"/>
                  <a:gd name="T49" fmla="*/ 10 h 119"/>
                  <a:gd name="T50" fmla="*/ 2 w 100"/>
                  <a:gd name="T51" fmla="*/ 7 h 119"/>
                  <a:gd name="T52" fmla="*/ 4 w 100"/>
                  <a:gd name="T53" fmla="*/ 4 h 119"/>
                  <a:gd name="T54" fmla="*/ 7 w 100"/>
                  <a:gd name="T55" fmla="*/ 3 h 119"/>
                  <a:gd name="T56" fmla="*/ 10 w 100"/>
                  <a:gd name="T57" fmla="*/ 2 h 119"/>
                  <a:gd name="T58" fmla="*/ 13 w 100"/>
                  <a:gd name="T59" fmla="*/ 3 h 119"/>
                  <a:gd name="T60" fmla="*/ 16 w 100"/>
                  <a:gd name="T61" fmla="*/ 4 h 119"/>
                  <a:gd name="T62" fmla="*/ 17 w 100"/>
                  <a:gd name="T63" fmla="*/ 7 h 119"/>
                  <a:gd name="T64" fmla="*/ 18 w 100"/>
                  <a:gd name="T65" fmla="*/ 10 h 1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0"/>
                  <a:gd name="T100" fmla="*/ 0 h 119"/>
                  <a:gd name="T101" fmla="*/ 100 w 100"/>
                  <a:gd name="T102" fmla="*/ 119 h 11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0" h="119">
                    <a:moveTo>
                      <a:pt x="100" y="60"/>
                    </a:moveTo>
                    <a:lnTo>
                      <a:pt x="99" y="48"/>
                    </a:lnTo>
                    <a:lnTo>
                      <a:pt x="96" y="37"/>
                    </a:lnTo>
                    <a:lnTo>
                      <a:pt x="91" y="26"/>
                    </a:lnTo>
                    <a:lnTo>
                      <a:pt x="85" y="18"/>
                    </a:lnTo>
                    <a:lnTo>
                      <a:pt x="78" y="11"/>
                    </a:lnTo>
                    <a:lnTo>
                      <a:pt x="69" y="5"/>
                    </a:lnTo>
                    <a:lnTo>
                      <a:pt x="60" y="1"/>
                    </a:lnTo>
                    <a:lnTo>
                      <a:pt x="50" y="0"/>
                    </a:lnTo>
                    <a:lnTo>
                      <a:pt x="40" y="1"/>
                    </a:lnTo>
                    <a:lnTo>
                      <a:pt x="31" y="5"/>
                    </a:lnTo>
                    <a:lnTo>
                      <a:pt x="22" y="11"/>
                    </a:lnTo>
                    <a:lnTo>
                      <a:pt x="14" y="18"/>
                    </a:lnTo>
                    <a:lnTo>
                      <a:pt x="8" y="26"/>
                    </a:lnTo>
                    <a:lnTo>
                      <a:pt x="4" y="37"/>
                    </a:lnTo>
                    <a:lnTo>
                      <a:pt x="1" y="48"/>
                    </a:lnTo>
                    <a:lnTo>
                      <a:pt x="0" y="60"/>
                    </a:lnTo>
                    <a:lnTo>
                      <a:pt x="1" y="72"/>
                    </a:lnTo>
                    <a:lnTo>
                      <a:pt x="4" y="83"/>
                    </a:lnTo>
                    <a:lnTo>
                      <a:pt x="8" y="93"/>
                    </a:lnTo>
                    <a:lnTo>
                      <a:pt x="14" y="102"/>
                    </a:lnTo>
                    <a:lnTo>
                      <a:pt x="22" y="109"/>
                    </a:lnTo>
                    <a:lnTo>
                      <a:pt x="31" y="115"/>
                    </a:lnTo>
                    <a:lnTo>
                      <a:pt x="40" y="117"/>
                    </a:lnTo>
                    <a:lnTo>
                      <a:pt x="50" y="119"/>
                    </a:lnTo>
                    <a:lnTo>
                      <a:pt x="60" y="117"/>
                    </a:lnTo>
                    <a:lnTo>
                      <a:pt x="69" y="115"/>
                    </a:lnTo>
                    <a:lnTo>
                      <a:pt x="78" y="109"/>
                    </a:lnTo>
                    <a:lnTo>
                      <a:pt x="85" y="102"/>
                    </a:lnTo>
                    <a:lnTo>
                      <a:pt x="91" y="93"/>
                    </a:lnTo>
                    <a:lnTo>
                      <a:pt x="96" y="83"/>
                    </a:lnTo>
                    <a:lnTo>
                      <a:pt x="99" y="72"/>
                    </a:lnTo>
                    <a:lnTo>
                      <a:pt x="100" y="60"/>
                    </a:lnTo>
                    <a:close/>
                    <a:moveTo>
                      <a:pt x="91" y="60"/>
                    </a:moveTo>
                    <a:lnTo>
                      <a:pt x="90" y="69"/>
                    </a:lnTo>
                    <a:lnTo>
                      <a:pt x="87" y="79"/>
                    </a:lnTo>
                    <a:lnTo>
                      <a:pt x="84" y="87"/>
                    </a:lnTo>
                    <a:lnTo>
                      <a:pt x="79" y="95"/>
                    </a:lnTo>
                    <a:lnTo>
                      <a:pt x="73" y="101"/>
                    </a:lnTo>
                    <a:lnTo>
                      <a:pt x="66" y="104"/>
                    </a:lnTo>
                    <a:lnTo>
                      <a:pt x="58" y="108"/>
                    </a:lnTo>
                    <a:lnTo>
                      <a:pt x="50" y="108"/>
                    </a:lnTo>
                    <a:lnTo>
                      <a:pt x="42" y="108"/>
                    </a:lnTo>
                    <a:lnTo>
                      <a:pt x="34" y="104"/>
                    </a:lnTo>
                    <a:lnTo>
                      <a:pt x="27" y="101"/>
                    </a:lnTo>
                    <a:lnTo>
                      <a:pt x="20" y="95"/>
                    </a:lnTo>
                    <a:lnTo>
                      <a:pt x="16" y="87"/>
                    </a:lnTo>
                    <a:lnTo>
                      <a:pt x="12" y="79"/>
                    </a:lnTo>
                    <a:lnTo>
                      <a:pt x="9" y="69"/>
                    </a:lnTo>
                    <a:lnTo>
                      <a:pt x="9" y="60"/>
                    </a:lnTo>
                    <a:lnTo>
                      <a:pt x="9" y="50"/>
                    </a:lnTo>
                    <a:lnTo>
                      <a:pt x="12" y="41"/>
                    </a:lnTo>
                    <a:lnTo>
                      <a:pt x="16" y="32"/>
                    </a:lnTo>
                    <a:lnTo>
                      <a:pt x="20" y="25"/>
                    </a:lnTo>
                    <a:lnTo>
                      <a:pt x="27" y="19"/>
                    </a:lnTo>
                    <a:lnTo>
                      <a:pt x="34" y="15"/>
                    </a:lnTo>
                    <a:lnTo>
                      <a:pt x="42" y="12"/>
                    </a:lnTo>
                    <a:lnTo>
                      <a:pt x="50" y="11"/>
                    </a:lnTo>
                    <a:lnTo>
                      <a:pt x="58" y="12"/>
                    </a:lnTo>
                    <a:lnTo>
                      <a:pt x="66" y="15"/>
                    </a:lnTo>
                    <a:lnTo>
                      <a:pt x="73" y="19"/>
                    </a:lnTo>
                    <a:lnTo>
                      <a:pt x="79" y="25"/>
                    </a:lnTo>
                    <a:lnTo>
                      <a:pt x="84" y="32"/>
                    </a:lnTo>
                    <a:lnTo>
                      <a:pt x="87" y="41"/>
                    </a:lnTo>
                    <a:lnTo>
                      <a:pt x="90" y="50"/>
                    </a:lnTo>
                    <a:lnTo>
                      <a:pt x="91" y="60"/>
                    </a:lnTo>
                    <a:close/>
                  </a:path>
                </a:pathLst>
              </a:custGeom>
              <a:solidFill>
                <a:srgbClr val="FAE3B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41" name="Freeform 427"/>
              <p:cNvSpPr>
                <a:spLocks noEditPoints="1"/>
              </p:cNvSpPr>
              <p:nvPr/>
            </p:nvSpPr>
            <p:spPr bwMode="auto">
              <a:xfrm>
                <a:off x="1152" y="2650"/>
                <a:ext cx="19" cy="18"/>
              </a:xfrm>
              <a:custGeom>
                <a:avLst/>
                <a:gdLst>
                  <a:gd name="T0" fmla="*/ 19 w 91"/>
                  <a:gd name="T1" fmla="*/ 7 h 108"/>
                  <a:gd name="T2" fmla="*/ 17 w 91"/>
                  <a:gd name="T3" fmla="*/ 4 h 108"/>
                  <a:gd name="T4" fmla="*/ 15 w 91"/>
                  <a:gd name="T5" fmla="*/ 2 h 108"/>
                  <a:gd name="T6" fmla="*/ 11 w 91"/>
                  <a:gd name="T7" fmla="*/ 0 h 108"/>
                  <a:gd name="T8" fmla="*/ 8 w 91"/>
                  <a:gd name="T9" fmla="*/ 0 h 108"/>
                  <a:gd name="T10" fmla="*/ 4 w 91"/>
                  <a:gd name="T11" fmla="*/ 2 h 108"/>
                  <a:gd name="T12" fmla="*/ 2 w 91"/>
                  <a:gd name="T13" fmla="*/ 4 h 108"/>
                  <a:gd name="T14" fmla="*/ 0 w 91"/>
                  <a:gd name="T15" fmla="*/ 7 h 108"/>
                  <a:gd name="T16" fmla="*/ 0 w 91"/>
                  <a:gd name="T17" fmla="*/ 11 h 108"/>
                  <a:gd name="T18" fmla="*/ 2 w 91"/>
                  <a:gd name="T19" fmla="*/ 14 h 108"/>
                  <a:gd name="T20" fmla="*/ 4 w 91"/>
                  <a:gd name="T21" fmla="*/ 16 h 108"/>
                  <a:gd name="T22" fmla="*/ 8 w 91"/>
                  <a:gd name="T23" fmla="*/ 18 h 108"/>
                  <a:gd name="T24" fmla="*/ 11 w 91"/>
                  <a:gd name="T25" fmla="*/ 18 h 108"/>
                  <a:gd name="T26" fmla="*/ 15 w 91"/>
                  <a:gd name="T27" fmla="*/ 16 h 108"/>
                  <a:gd name="T28" fmla="*/ 17 w 91"/>
                  <a:gd name="T29" fmla="*/ 14 h 108"/>
                  <a:gd name="T30" fmla="*/ 19 w 91"/>
                  <a:gd name="T31" fmla="*/ 11 h 108"/>
                  <a:gd name="T32" fmla="*/ 17 w 91"/>
                  <a:gd name="T33" fmla="*/ 9 h 108"/>
                  <a:gd name="T34" fmla="*/ 16 w 91"/>
                  <a:gd name="T35" fmla="*/ 12 h 108"/>
                  <a:gd name="T36" fmla="*/ 15 w 91"/>
                  <a:gd name="T37" fmla="*/ 14 h 108"/>
                  <a:gd name="T38" fmla="*/ 13 w 91"/>
                  <a:gd name="T39" fmla="*/ 16 h 108"/>
                  <a:gd name="T40" fmla="*/ 10 w 91"/>
                  <a:gd name="T41" fmla="*/ 16 h 108"/>
                  <a:gd name="T42" fmla="*/ 7 w 91"/>
                  <a:gd name="T43" fmla="*/ 16 h 108"/>
                  <a:gd name="T44" fmla="*/ 4 w 91"/>
                  <a:gd name="T45" fmla="*/ 14 h 108"/>
                  <a:gd name="T46" fmla="*/ 3 w 91"/>
                  <a:gd name="T47" fmla="*/ 12 h 108"/>
                  <a:gd name="T48" fmla="*/ 2 w 91"/>
                  <a:gd name="T49" fmla="*/ 9 h 108"/>
                  <a:gd name="T50" fmla="*/ 3 w 91"/>
                  <a:gd name="T51" fmla="*/ 6 h 108"/>
                  <a:gd name="T52" fmla="*/ 4 w 91"/>
                  <a:gd name="T53" fmla="*/ 4 h 108"/>
                  <a:gd name="T54" fmla="*/ 7 w 91"/>
                  <a:gd name="T55" fmla="*/ 2 h 108"/>
                  <a:gd name="T56" fmla="*/ 10 w 91"/>
                  <a:gd name="T57" fmla="*/ 2 h 108"/>
                  <a:gd name="T58" fmla="*/ 13 w 91"/>
                  <a:gd name="T59" fmla="*/ 2 h 108"/>
                  <a:gd name="T60" fmla="*/ 15 w 91"/>
                  <a:gd name="T61" fmla="*/ 4 h 108"/>
                  <a:gd name="T62" fmla="*/ 16 w 91"/>
                  <a:gd name="T63" fmla="*/ 6 h 108"/>
                  <a:gd name="T64" fmla="*/ 17 w 91"/>
                  <a:gd name="T65" fmla="*/ 9 h 1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91"/>
                  <a:gd name="T100" fmla="*/ 0 h 108"/>
                  <a:gd name="T101" fmla="*/ 91 w 91"/>
                  <a:gd name="T102" fmla="*/ 108 h 1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91" h="108">
                    <a:moveTo>
                      <a:pt x="91" y="54"/>
                    </a:moveTo>
                    <a:lnTo>
                      <a:pt x="90" y="43"/>
                    </a:lnTo>
                    <a:lnTo>
                      <a:pt x="88" y="32"/>
                    </a:lnTo>
                    <a:lnTo>
                      <a:pt x="83" y="24"/>
                    </a:lnTo>
                    <a:lnTo>
                      <a:pt x="78" y="15"/>
                    </a:lnTo>
                    <a:lnTo>
                      <a:pt x="71" y="9"/>
                    </a:lnTo>
                    <a:lnTo>
                      <a:pt x="64" y="3"/>
                    </a:lnTo>
                    <a:lnTo>
                      <a:pt x="55" y="1"/>
                    </a:lnTo>
                    <a:lnTo>
                      <a:pt x="46" y="0"/>
                    </a:lnTo>
                    <a:lnTo>
                      <a:pt x="37" y="1"/>
                    </a:lnTo>
                    <a:lnTo>
                      <a:pt x="29" y="3"/>
                    </a:lnTo>
                    <a:lnTo>
                      <a:pt x="21" y="9"/>
                    </a:lnTo>
                    <a:lnTo>
                      <a:pt x="13" y="15"/>
                    </a:lnTo>
                    <a:lnTo>
                      <a:pt x="8" y="24"/>
                    </a:lnTo>
                    <a:lnTo>
                      <a:pt x="4" y="32"/>
                    </a:lnTo>
                    <a:lnTo>
                      <a:pt x="1" y="43"/>
                    </a:lnTo>
                    <a:lnTo>
                      <a:pt x="0" y="54"/>
                    </a:lnTo>
                    <a:lnTo>
                      <a:pt x="1" y="65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3" y="92"/>
                    </a:lnTo>
                    <a:lnTo>
                      <a:pt x="21" y="98"/>
                    </a:lnTo>
                    <a:lnTo>
                      <a:pt x="29" y="103"/>
                    </a:lnTo>
                    <a:lnTo>
                      <a:pt x="37" y="107"/>
                    </a:lnTo>
                    <a:lnTo>
                      <a:pt x="46" y="108"/>
                    </a:lnTo>
                    <a:lnTo>
                      <a:pt x="55" y="107"/>
                    </a:lnTo>
                    <a:lnTo>
                      <a:pt x="64" y="103"/>
                    </a:lnTo>
                    <a:lnTo>
                      <a:pt x="71" y="98"/>
                    </a:lnTo>
                    <a:lnTo>
                      <a:pt x="78" y="92"/>
                    </a:lnTo>
                    <a:lnTo>
                      <a:pt x="83" y="84"/>
                    </a:lnTo>
                    <a:lnTo>
                      <a:pt x="88" y="74"/>
                    </a:lnTo>
                    <a:lnTo>
                      <a:pt x="90" y="65"/>
                    </a:lnTo>
                    <a:lnTo>
                      <a:pt x="91" y="54"/>
                    </a:lnTo>
                    <a:close/>
                    <a:moveTo>
                      <a:pt x="82" y="54"/>
                    </a:moveTo>
                    <a:lnTo>
                      <a:pt x="81" y="62"/>
                    </a:lnTo>
                    <a:lnTo>
                      <a:pt x="79" y="71"/>
                    </a:lnTo>
                    <a:lnTo>
                      <a:pt x="76" y="78"/>
                    </a:lnTo>
                    <a:lnTo>
                      <a:pt x="72" y="84"/>
                    </a:lnTo>
                    <a:lnTo>
                      <a:pt x="66" y="90"/>
                    </a:lnTo>
                    <a:lnTo>
                      <a:pt x="60" y="93"/>
                    </a:lnTo>
                    <a:lnTo>
                      <a:pt x="53" y="96"/>
                    </a:lnTo>
                    <a:lnTo>
                      <a:pt x="46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6" y="90"/>
                    </a:lnTo>
                    <a:lnTo>
                      <a:pt x="21" y="84"/>
                    </a:lnTo>
                    <a:lnTo>
                      <a:pt x="15" y="78"/>
                    </a:lnTo>
                    <a:lnTo>
                      <a:pt x="12" y="71"/>
                    </a:lnTo>
                    <a:lnTo>
                      <a:pt x="10" y="62"/>
                    </a:lnTo>
                    <a:lnTo>
                      <a:pt x="9" y="54"/>
                    </a:lnTo>
                    <a:lnTo>
                      <a:pt x="10" y="45"/>
                    </a:lnTo>
                    <a:lnTo>
                      <a:pt x="12" y="37"/>
                    </a:lnTo>
                    <a:lnTo>
                      <a:pt x="15" y="30"/>
                    </a:lnTo>
                    <a:lnTo>
                      <a:pt x="21" y="24"/>
                    </a:lnTo>
                    <a:lnTo>
                      <a:pt x="26" y="18"/>
                    </a:lnTo>
                    <a:lnTo>
                      <a:pt x="32" y="14"/>
                    </a:lnTo>
                    <a:lnTo>
                      <a:pt x="39" y="12"/>
                    </a:lnTo>
                    <a:lnTo>
                      <a:pt x="46" y="11"/>
                    </a:lnTo>
                    <a:lnTo>
                      <a:pt x="53" y="12"/>
                    </a:lnTo>
                    <a:lnTo>
                      <a:pt x="60" y="14"/>
                    </a:lnTo>
                    <a:lnTo>
                      <a:pt x="66" y="18"/>
                    </a:lnTo>
                    <a:lnTo>
                      <a:pt x="72" y="24"/>
                    </a:lnTo>
                    <a:lnTo>
                      <a:pt x="76" y="30"/>
                    </a:lnTo>
                    <a:lnTo>
                      <a:pt x="79" y="37"/>
                    </a:lnTo>
                    <a:lnTo>
                      <a:pt x="81" y="45"/>
                    </a:lnTo>
                    <a:lnTo>
                      <a:pt x="82" y="54"/>
                    </a:lnTo>
                    <a:close/>
                  </a:path>
                </a:pathLst>
              </a:custGeom>
              <a:solidFill>
                <a:srgbClr val="FAE6B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42" name="Freeform 428"/>
              <p:cNvSpPr>
                <a:spLocks noEditPoints="1"/>
              </p:cNvSpPr>
              <p:nvPr/>
            </p:nvSpPr>
            <p:spPr bwMode="auto">
              <a:xfrm>
                <a:off x="1153" y="2651"/>
                <a:ext cx="17" cy="16"/>
              </a:xfrm>
              <a:custGeom>
                <a:avLst/>
                <a:gdLst>
                  <a:gd name="T0" fmla="*/ 17 w 82"/>
                  <a:gd name="T1" fmla="*/ 6 h 97"/>
                  <a:gd name="T2" fmla="*/ 16 w 82"/>
                  <a:gd name="T3" fmla="*/ 3 h 97"/>
                  <a:gd name="T4" fmla="*/ 13 w 82"/>
                  <a:gd name="T5" fmla="*/ 1 h 97"/>
                  <a:gd name="T6" fmla="*/ 10 w 82"/>
                  <a:gd name="T7" fmla="*/ 0 h 97"/>
                  <a:gd name="T8" fmla="*/ 7 w 82"/>
                  <a:gd name="T9" fmla="*/ 0 h 97"/>
                  <a:gd name="T10" fmla="*/ 4 w 82"/>
                  <a:gd name="T11" fmla="*/ 1 h 97"/>
                  <a:gd name="T12" fmla="*/ 1 w 82"/>
                  <a:gd name="T13" fmla="*/ 3 h 97"/>
                  <a:gd name="T14" fmla="*/ 0 w 82"/>
                  <a:gd name="T15" fmla="*/ 6 h 97"/>
                  <a:gd name="T16" fmla="*/ 0 w 82"/>
                  <a:gd name="T17" fmla="*/ 10 h 97"/>
                  <a:gd name="T18" fmla="*/ 1 w 82"/>
                  <a:gd name="T19" fmla="*/ 13 h 97"/>
                  <a:gd name="T20" fmla="*/ 4 w 82"/>
                  <a:gd name="T21" fmla="*/ 15 h 97"/>
                  <a:gd name="T22" fmla="*/ 7 w 82"/>
                  <a:gd name="T23" fmla="*/ 16 h 97"/>
                  <a:gd name="T24" fmla="*/ 10 w 82"/>
                  <a:gd name="T25" fmla="*/ 16 h 97"/>
                  <a:gd name="T26" fmla="*/ 13 w 82"/>
                  <a:gd name="T27" fmla="*/ 15 h 97"/>
                  <a:gd name="T28" fmla="*/ 16 w 82"/>
                  <a:gd name="T29" fmla="*/ 13 h 97"/>
                  <a:gd name="T30" fmla="*/ 17 w 82"/>
                  <a:gd name="T31" fmla="*/ 10 h 97"/>
                  <a:gd name="T32" fmla="*/ 15 w 82"/>
                  <a:gd name="T33" fmla="*/ 8 h 97"/>
                  <a:gd name="T34" fmla="*/ 15 w 82"/>
                  <a:gd name="T35" fmla="*/ 10 h 97"/>
                  <a:gd name="T36" fmla="*/ 13 w 82"/>
                  <a:gd name="T37" fmla="*/ 12 h 97"/>
                  <a:gd name="T38" fmla="*/ 11 w 82"/>
                  <a:gd name="T39" fmla="*/ 14 h 97"/>
                  <a:gd name="T40" fmla="*/ 9 w 82"/>
                  <a:gd name="T41" fmla="*/ 14 h 97"/>
                  <a:gd name="T42" fmla="*/ 6 w 82"/>
                  <a:gd name="T43" fmla="*/ 14 h 97"/>
                  <a:gd name="T44" fmla="*/ 4 w 82"/>
                  <a:gd name="T45" fmla="*/ 12 h 97"/>
                  <a:gd name="T46" fmla="*/ 2 w 82"/>
                  <a:gd name="T47" fmla="*/ 10 h 97"/>
                  <a:gd name="T48" fmla="*/ 2 w 82"/>
                  <a:gd name="T49" fmla="*/ 8 h 97"/>
                  <a:gd name="T50" fmla="*/ 2 w 82"/>
                  <a:gd name="T51" fmla="*/ 6 h 97"/>
                  <a:gd name="T52" fmla="*/ 4 w 82"/>
                  <a:gd name="T53" fmla="*/ 4 h 97"/>
                  <a:gd name="T54" fmla="*/ 6 w 82"/>
                  <a:gd name="T55" fmla="*/ 2 h 97"/>
                  <a:gd name="T56" fmla="*/ 9 w 82"/>
                  <a:gd name="T57" fmla="*/ 2 h 97"/>
                  <a:gd name="T58" fmla="*/ 11 w 82"/>
                  <a:gd name="T59" fmla="*/ 2 h 97"/>
                  <a:gd name="T60" fmla="*/ 13 w 82"/>
                  <a:gd name="T61" fmla="*/ 4 h 97"/>
                  <a:gd name="T62" fmla="*/ 15 w 82"/>
                  <a:gd name="T63" fmla="*/ 6 h 97"/>
                  <a:gd name="T64" fmla="*/ 15 w 82"/>
                  <a:gd name="T65" fmla="*/ 8 h 9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97"/>
                  <a:gd name="T101" fmla="*/ 82 w 82"/>
                  <a:gd name="T102" fmla="*/ 97 h 9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97">
                    <a:moveTo>
                      <a:pt x="82" y="49"/>
                    </a:moveTo>
                    <a:lnTo>
                      <a:pt x="81" y="39"/>
                    </a:lnTo>
                    <a:lnTo>
                      <a:pt x="78" y="30"/>
                    </a:lnTo>
                    <a:lnTo>
                      <a:pt x="75" y="21"/>
                    </a:lnTo>
                    <a:lnTo>
                      <a:pt x="70" y="14"/>
                    </a:lnTo>
                    <a:lnTo>
                      <a:pt x="64" y="8"/>
                    </a:lnTo>
                    <a:lnTo>
                      <a:pt x="57" y="4"/>
                    </a:lnTo>
                    <a:lnTo>
                      <a:pt x="49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5" y="4"/>
                    </a:lnTo>
                    <a:lnTo>
                      <a:pt x="18" y="8"/>
                    </a:lnTo>
                    <a:lnTo>
                      <a:pt x="11" y="14"/>
                    </a:lnTo>
                    <a:lnTo>
                      <a:pt x="7" y="21"/>
                    </a:lnTo>
                    <a:lnTo>
                      <a:pt x="3" y="30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0" y="58"/>
                    </a:lnTo>
                    <a:lnTo>
                      <a:pt x="3" y="68"/>
                    </a:lnTo>
                    <a:lnTo>
                      <a:pt x="7" y="76"/>
                    </a:lnTo>
                    <a:lnTo>
                      <a:pt x="11" y="84"/>
                    </a:lnTo>
                    <a:lnTo>
                      <a:pt x="18" y="90"/>
                    </a:lnTo>
                    <a:lnTo>
                      <a:pt x="25" y="93"/>
                    </a:lnTo>
                    <a:lnTo>
                      <a:pt x="33" y="97"/>
                    </a:lnTo>
                    <a:lnTo>
                      <a:pt x="41" y="97"/>
                    </a:lnTo>
                    <a:lnTo>
                      <a:pt x="49" y="97"/>
                    </a:lnTo>
                    <a:lnTo>
                      <a:pt x="57" y="93"/>
                    </a:lnTo>
                    <a:lnTo>
                      <a:pt x="64" y="90"/>
                    </a:lnTo>
                    <a:lnTo>
                      <a:pt x="70" y="84"/>
                    </a:lnTo>
                    <a:lnTo>
                      <a:pt x="75" y="76"/>
                    </a:lnTo>
                    <a:lnTo>
                      <a:pt x="78" y="68"/>
                    </a:lnTo>
                    <a:lnTo>
                      <a:pt x="81" y="58"/>
                    </a:lnTo>
                    <a:lnTo>
                      <a:pt x="82" y="49"/>
                    </a:lnTo>
                    <a:close/>
                    <a:moveTo>
                      <a:pt x="73" y="49"/>
                    </a:moveTo>
                    <a:lnTo>
                      <a:pt x="72" y="56"/>
                    </a:lnTo>
                    <a:lnTo>
                      <a:pt x="70" y="63"/>
                    </a:lnTo>
                    <a:lnTo>
                      <a:pt x="67" y="70"/>
                    </a:lnTo>
                    <a:lnTo>
                      <a:pt x="63" y="75"/>
                    </a:lnTo>
                    <a:lnTo>
                      <a:pt x="59" y="80"/>
                    </a:lnTo>
                    <a:lnTo>
                      <a:pt x="53" y="84"/>
                    </a:lnTo>
                    <a:lnTo>
                      <a:pt x="47" y="86"/>
                    </a:lnTo>
                    <a:lnTo>
                      <a:pt x="41" y="86"/>
                    </a:lnTo>
                    <a:lnTo>
                      <a:pt x="35" y="86"/>
                    </a:lnTo>
                    <a:lnTo>
                      <a:pt x="29" y="84"/>
                    </a:lnTo>
                    <a:lnTo>
                      <a:pt x="24" y="80"/>
                    </a:lnTo>
                    <a:lnTo>
                      <a:pt x="19" y="75"/>
                    </a:lnTo>
                    <a:lnTo>
                      <a:pt x="15" y="70"/>
                    </a:lnTo>
                    <a:lnTo>
                      <a:pt x="11" y="63"/>
                    </a:lnTo>
                    <a:lnTo>
                      <a:pt x="9" y="56"/>
                    </a:lnTo>
                    <a:lnTo>
                      <a:pt x="9" y="49"/>
                    </a:lnTo>
                    <a:lnTo>
                      <a:pt x="9" y="42"/>
                    </a:lnTo>
                    <a:lnTo>
                      <a:pt x="11" y="34"/>
                    </a:lnTo>
                    <a:lnTo>
                      <a:pt x="15" y="27"/>
                    </a:lnTo>
                    <a:lnTo>
                      <a:pt x="19" y="22"/>
                    </a:lnTo>
                    <a:lnTo>
                      <a:pt x="24" y="18"/>
                    </a:lnTo>
                    <a:lnTo>
                      <a:pt x="29" y="14"/>
                    </a:lnTo>
                    <a:lnTo>
                      <a:pt x="35" y="12"/>
                    </a:lnTo>
                    <a:lnTo>
                      <a:pt x="41" y="10"/>
                    </a:lnTo>
                    <a:lnTo>
                      <a:pt x="47" y="12"/>
                    </a:lnTo>
                    <a:lnTo>
                      <a:pt x="53" y="14"/>
                    </a:lnTo>
                    <a:lnTo>
                      <a:pt x="59" y="18"/>
                    </a:lnTo>
                    <a:lnTo>
                      <a:pt x="63" y="22"/>
                    </a:lnTo>
                    <a:lnTo>
                      <a:pt x="67" y="27"/>
                    </a:lnTo>
                    <a:lnTo>
                      <a:pt x="70" y="34"/>
                    </a:lnTo>
                    <a:lnTo>
                      <a:pt x="72" y="42"/>
                    </a:lnTo>
                    <a:lnTo>
                      <a:pt x="73" y="49"/>
                    </a:lnTo>
                    <a:close/>
                  </a:path>
                </a:pathLst>
              </a:custGeom>
              <a:solidFill>
                <a:srgbClr val="FBE9B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43" name="Freeform 429"/>
              <p:cNvSpPr>
                <a:spLocks noEditPoints="1"/>
              </p:cNvSpPr>
              <p:nvPr/>
            </p:nvSpPr>
            <p:spPr bwMode="auto">
              <a:xfrm>
                <a:off x="1154" y="2652"/>
                <a:ext cx="15" cy="14"/>
              </a:xfrm>
              <a:custGeom>
                <a:avLst/>
                <a:gdLst>
                  <a:gd name="T0" fmla="*/ 15 w 73"/>
                  <a:gd name="T1" fmla="*/ 6 h 86"/>
                  <a:gd name="T2" fmla="*/ 14 w 73"/>
                  <a:gd name="T3" fmla="*/ 3 h 86"/>
                  <a:gd name="T4" fmla="*/ 12 w 73"/>
                  <a:gd name="T5" fmla="*/ 1 h 86"/>
                  <a:gd name="T6" fmla="*/ 9 w 73"/>
                  <a:gd name="T7" fmla="*/ 0 h 86"/>
                  <a:gd name="T8" fmla="*/ 6 w 73"/>
                  <a:gd name="T9" fmla="*/ 0 h 86"/>
                  <a:gd name="T10" fmla="*/ 3 w 73"/>
                  <a:gd name="T11" fmla="*/ 1 h 86"/>
                  <a:gd name="T12" fmla="*/ 1 w 73"/>
                  <a:gd name="T13" fmla="*/ 3 h 86"/>
                  <a:gd name="T14" fmla="*/ 0 w 73"/>
                  <a:gd name="T15" fmla="*/ 6 h 86"/>
                  <a:gd name="T16" fmla="*/ 0 w 73"/>
                  <a:gd name="T17" fmla="*/ 8 h 86"/>
                  <a:gd name="T18" fmla="*/ 1 w 73"/>
                  <a:gd name="T19" fmla="*/ 11 h 86"/>
                  <a:gd name="T20" fmla="*/ 3 w 73"/>
                  <a:gd name="T21" fmla="*/ 13 h 86"/>
                  <a:gd name="T22" fmla="*/ 6 w 73"/>
                  <a:gd name="T23" fmla="*/ 14 h 86"/>
                  <a:gd name="T24" fmla="*/ 9 w 73"/>
                  <a:gd name="T25" fmla="*/ 14 h 86"/>
                  <a:gd name="T26" fmla="*/ 12 w 73"/>
                  <a:gd name="T27" fmla="*/ 13 h 86"/>
                  <a:gd name="T28" fmla="*/ 14 w 73"/>
                  <a:gd name="T29" fmla="*/ 11 h 86"/>
                  <a:gd name="T30" fmla="*/ 15 w 73"/>
                  <a:gd name="T31" fmla="*/ 8 h 86"/>
                  <a:gd name="T32" fmla="*/ 13 w 73"/>
                  <a:gd name="T33" fmla="*/ 7 h 86"/>
                  <a:gd name="T34" fmla="*/ 13 w 73"/>
                  <a:gd name="T35" fmla="*/ 9 h 86"/>
                  <a:gd name="T36" fmla="*/ 12 w 73"/>
                  <a:gd name="T37" fmla="*/ 11 h 86"/>
                  <a:gd name="T38" fmla="*/ 10 w 73"/>
                  <a:gd name="T39" fmla="*/ 12 h 86"/>
                  <a:gd name="T40" fmla="*/ 8 w 73"/>
                  <a:gd name="T41" fmla="*/ 12 h 86"/>
                  <a:gd name="T42" fmla="*/ 6 w 73"/>
                  <a:gd name="T43" fmla="*/ 12 h 86"/>
                  <a:gd name="T44" fmla="*/ 4 w 73"/>
                  <a:gd name="T45" fmla="*/ 11 h 86"/>
                  <a:gd name="T46" fmla="*/ 2 w 73"/>
                  <a:gd name="T47" fmla="*/ 9 h 86"/>
                  <a:gd name="T48" fmla="*/ 2 w 73"/>
                  <a:gd name="T49" fmla="*/ 7 h 86"/>
                  <a:gd name="T50" fmla="*/ 2 w 73"/>
                  <a:gd name="T51" fmla="*/ 5 h 86"/>
                  <a:gd name="T52" fmla="*/ 4 w 73"/>
                  <a:gd name="T53" fmla="*/ 3 h 86"/>
                  <a:gd name="T54" fmla="*/ 6 w 73"/>
                  <a:gd name="T55" fmla="*/ 2 h 86"/>
                  <a:gd name="T56" fmla="*/ 8 w 73"/>
                  <a:gd name="T57" fmla="*/ 2 h 86"/>
                  <a:gd name="T58" fmla="*/ 10 w 73"/>
                  <a:gd name="T59" fmla="*/ 2 h 86"/>
                  <a:gd name="T60" fmla="*/ 12 w 73"/>
                  <a:gd name="T61" fmla="*/ 3 h 86"/>
                  <a:gd name="T62" fmla="*/ 13 w 73"/>
                  <a:gd name="T63" fmla="*/ 5 h 86"/>
                  <a:gd name="T64" fmla="*/ 13 w 73"/>
                  <a:gd name="T65" fmla="*/ 7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3"/>
                  <a:gd name="T100" fmla="*/ 0 h 86"/>
                  <a:gd name="T101" fmla="*/ 73 w 73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3" h="86">
                    <a:moveTo>
                      <a:pt x="73" y="43"/>
                    </a:moveTo>
                    <a:lnTo>
                      <a:pt x="72" y="34"/>
                    </a:lnTo>
                    <a:lnTo>
                      <a:pt x="70" y="26"/>
                    </a:lnTo>
                    <a:lnTo>
                      <a:pt x="67" y="19"/>
                    </a:lnTo>
                    <a:lnTo>
                      <a:pt x="63" y="13"/>
                    </a:lnTo>
                    <a:lnTo>
                      <a:pt x="57" y="7"/>
                    </a:lnTo>
                    <a:lnTo>
                      <a:pt x="51" y="3"/>
                    </a:lnTo>
                    <a:lnTo>
                      <a:pt x="44" y="1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3" y="26"/>
                    </a:lnTo>
                    <a:lnTo>
                      <a:pt x="1" y="34"/>
                    </a:lnTo>
                    <a:lnTo>
                      <a:pt x="0" y="43"/>
                    </a:lnTo>
                    <a:lnTo>
                      <a:pt x="1" y="51"/>
                    </a:lnTo>
                    <a:lnTo>
                      <a:pt x="3" y="60"/>
                    </a:lnTo>
                    <a:lnTo>
                      <a:pt x="6" y="67"/>
                    </a:lnTo>
                    <a:lnTo>
                      <a:pt x="12" y="73"/>
                    </a:lnTo>
                    <a:lnTo>
                      <a:pt x="17" y="79"/>
                    </a:lnTo>
                    <a:lnTo>
                      <a:pt x="23" y="82"/>
                    </a:lnTo>
                    <a:lnTo>
                      <a:pt x="30" y="85"/>
                    </a:lnTo>
                    <a:lnTo>
                      <a:pt x="37" y="86"/>
                    </a:lnTo>
                    <a:lnTo>
                      <a:pt x="44" y="85"/>
                    </a:lnTo>
                    <a:lnTo>
                      <a:pt x="51" y="82"/>
                    </a:lnTo>
                    <a:lnTo>
                      <a:pt x="57" y="79"/>
                    </a:lnTo>
                    <a:lnTo>
                      <a:pt x="63" y="73"/>
                    </a:lnTo>
                    <a:lnTo>
                      <a:pt x="67" y="67"/>
                    </a:lnTo>
                    <a:lnTo>
                      <a:pt x="70" y="60"/>
                    </a:lnTo>
                    <a:lnTo>
                      <a:pt x="72" y="51"/>
                    </a:lnTo>
                    <a:lnTo>
                      <a:pt x="73" y="43"/>
                    </a:lnTo>
                    <a:close/>
                    <a:moveTo>
                      <a:pt x="64" y="43"/>
                    </a:moveTo>
                    <a:lnTo>
                      <a:pt x="64" y="49"/>
                    </a:lnTo>
                    <a:lnTo>
                      <a:pt x="62" y="55"/>
                    </a:lnTo>
                    <a:lnTo>
                      <a:pt x="59" y="61"/>
                    </a:lnTo>
                    <a:lnTo>
                      <a:pt x="56" y="66"/>
                    </a:lnTo>
                    <a:lnTo>
                      <a:pt x="52" y="69"/>
                    </a:lnTo>
                    <a:lnTo>
                      <a:pt x="48" y="73"/>
                    </a:lnTo>
                    <a:lnTo>
                      <a:pt x="43" y="74"/>
                    </a:lnTo>
                    <a:lnTo>
                      <a:pt x="37" y="75"/>
                    </a:lnTo>
                    <a:lnTo>
                      <a:pt x="32" y="74"/>
                    </a:lnTo>
                    <a:lnTo>
                      <a:pt x="27" y="73"/>
                    </a:lnTo>
                    <a:lnTo>
                      <a:pt x="22" y="69"/>
                    </a:lnTo>
                    <a:lnTo>
                      <a:pt x="18" y="66"/>
                    </a:lnTo>
                    <a:lnTo>
                      <a:pt x="15" y="61"/>
                    </a:lnTo>
                    <a:lnTo>
                      <a:pt x="12" y="55"/>
                    </a:lnTo>
                    <a:lnTo>
                      <a:pt x="11" y="49"/>
                    </a:lnTo>
                    <a:lnTo>
                      <a:pt x="10" y="43"/>
                    </a:lnTo>
                    <a:lnTo>
                      <a:pt x="11" y="37"/>
                    </a:lnTo>
                    <a:lnTo>
                      <a:pt x="12" y="30"/>
                    </a:lnTo>
                    <a:lnTo>
                      <a:pt x="15" y="25"/>
                    </a:lnTo>
                    <a:lnTo>
                      <a:pt x="18" y="20"/>
                    </a:lnTo>
                    <a:lnTo>
                      <a:pt x="22" y="16"/>
                    </a:lnTo>
                    <a:lnTo>
                      <a:pt x="27" y="13"/>
                    </a:lnTo>
                    <a:lnTo>
                      <a:pt x="32" y="12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8" y="13"/>
                    </a:lnTo>
                    <a:lnTo>
                      <a:pt x="52" y="16"/>
                    </a:lnTo>
                    <a:lnTo>
                      <a:pt x="56" y="20"/>
                    </a:lnTo>
                    <a:lnTo>
                      <a:pt x="59" y="25"/>
                    </a:lnTo>
                    <a:lnTo>
                      <a:pt x="62" y="30"/>
                    </a:lnTo>
                    <a:lnTo>
                      <a:pt x="64" y="37"/>
                    </a:lnTo>
                    <a:lnTo>
                      <a:pt x="64" y="43"/>
                    </a:lnTo>
                    <a:close/>
                  </a:path>
                </a:pathLst>
              </a:custGeom>
              <a:solidFill>
                <a:srgbClr val="FBECB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44" name="Freeform 430"/>
              <p:cNvSpPr>
                <a:spLocks noEditPoints="1"/>
              </p:cNvSpPr>
              <p:nvPr/>
            </p:nvSpPr>
            <p:spPr bwMode="auto">
              <a:xfrm>
                <a:off x="1155" y="2653"/>
                <a:ext cx="13" cy="12"/>
              </a:xfrm>
              <a:custGeom>
                <a:avLst/>
                <a:gdLst>
                  <a:gd name="T0" fmla="*/ 13 w 64"/>
                  <a:gd name="T1" fmla="*/ 5 h 76"/>
                  <a:gd name="T2" fmla="*/ 12 w 64"/>
                  <a:gd name="T3" fmla="*/ 3 h 76"/>
                  <a:gd name="T4" fmla="*/ 10 w 64"/>
                  <a:gd name="T5" fmla="*/ 1 h 76"/>
                  <a:gd name="T6" fmla="*/ 8 w 64"/>
                  <a:gd name="T7" fmla="*/ 0 h 76"/>
                  <a:gd name="T8" fmla="*/ 5 w 64"/>
                  <a:gd name="T9" fmla="*/ 0 h 76"/>
                  <a:gd name="T10" fmla="*/ 3 w 64"/>
                  <a:gd name="T11" fmla="*/ 1 h 76"/>
                  <a:gd name="T12" fmla="*/ 1 w 64"/>
                  <a:gd name="T13" fmla="*/ 3 h 76"/>
                  <a:gd name="T14" fmla="*/ 0 w 64"/>
                  <a:gd name="T15" fmla="*/ 5 h 76"/>
                  <a:gd name="T16" fmla="*/ 0 w 64"/>
                  <a:gd name="T17" fmla="*/ 7 h 76"/>
                  <a:gd name="T18" fmla="*/ 1 w 64"/>
                  <a:gd name="T19" fmla="*/ 9 h 76"/>
                  <a:gd name="T20" fmla="*/ 3 w 64"/>
                  <a:gd name="T21" fmla="*/ 11 h 76"/>
                  <a:gd name="T22" fmla="*/ 5 w 64"/>
                  <a:gd name="T23" fmla="*/ 12 h 76"/>
                  <a:gd name="T24" fmla="*/ 8 w 64"/>
                  <a:gd name="T25" fmla="*/ 12 h 76"/>
                  <a:gd name="T26" fmla="*/ 10 w 64"/>
                  <a:gd name="T27" fmla="*/ 11 h 76"/>
                  <a:gd name="T28" fmla="*/ 12 w 64"/>
                  <a:gd name="T29" fmla="*/ 9 h 76"/>
                  <a:gd name="T30" fmla="*/ 13 w 64"/>
                  <a:gd name="T31" fmla="*/ 7 h 76"/>
                  <a:gd name="T32" fmla="*/ 11 w 64"/>
                  <a:gd name="T33" fmla="*/ 6 h 76"/>
                  <a:gd name="T34" fmla="*/ 11 w 64"/>
                  <a:gd name="T35" fmla="*/ 8 h 76"/>
                  <a:gd name="T36" fmla="*/ 10 w 64"/>
                  <a:gd name="T37" fmla="*/ 9 h 76"/>
                  <a:gd name="T38" fmla="*/ 8 w 64"/>
                  <a:gd name="T39" fmla="*/ 10 h 76"/>
                  <a:gd name="T40" fmla="*/ 7 w 64"/>
                  <a:gd name="T41" fmla="*/ 10 h 76"/>
                  <a:gd name="T42" fmla="*/ 5 w 64"/>
                  <a:gd name="T43" fmla="*/ 10 h 76"/>
                  <a:gd name="T44" fmla="*/ 3 w 64"/>
                  <a:gd name="T45" fmla="*/ 9 h 76"/>
                  <a:gd name="T46" fmla="*/ 2 w 64"/>
                  <a:gd name="T47" fmla="*/ 8 h 76"/>
                  <a:gd name="T48" fmla="*/ 2 w 64"/>
                  <a:gd name="T49" fmla="*/ 6 h 76"/>
                  <a:gd name="T50" fmla="*/ 2 w 64"/>
                  <a:gd name="T51" fmla="*/ 4 h 76"/>
                  <a:gd name="T52" fmla="*/ 3 w 64"/>
                  <a:gd name="T53" fmla="*/ 3 h 76"/>
                  <a:gd name="T54" fmla="*/ 5 w 64"/>
                  <a:gd name="T55" fmla="*/ 2 h 76"/>
                  <a:gd name="T56" fmla="*/ 7 w 64"/>
                  <a:gd name="T57" fmla="*/ 2 h 76"/>
                  <a:gd name="T58" fmla="*/ 8 w 64"/>
                  <a:gd name="T59" fmla="*/ 2 h 76"/>
                  <a:gd name="T60" fmla="*/ 10 w 64"/>
                  <a:gd name="T61" fmla="*/ 3 h 76"/>
                  <a:gd name="T62" fmla="*/ 11 w 64"/>
                  <a:gd name="T63" fmla="*/ 4 h 76"/>
                  <a:gd name="T64" fmla="*/ 11 w 64"/>
                  <a:gd name="T65" fmla="*/ 6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4"/>
                  <a:gd name="T100" fmla="*/ 0 h 76"/>
                  <a:gd name="T101" fmla="*/ 64 w 64"/>
                  <a:gd name="T102" fmla="*/ 76 h 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4" h="76">
                    <a:moveTo>
                      <a:pt x="64" y="39"/>
                    </a:moveTo>
                    <a:lnTo>
                      <a:pt x="63" y="32"/>
                    </a:lnTo>
                    <a:lnTo>
                      <a:pt x="61" y="24"/>
                    </a:lnTo>
                    <a:lnTo>
                      <a:pt x="58" y="17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5" y="8"/>
                    </a:lnTo>
                    <a:lnTo>
                      <a:pt x="10" y="12"/>
                    </a:lnTo>
                    <a:lnTo>
                      <a:pt x="6" y="17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46"/>
                    </a:lnTo>
                    <a:lnTo>
                      <a:pt x="2" y="53"/>
                    </a:lnTo>
                    <a:lnTo>
                      <a:pt x="6" y="60"/>
                    </a:lnTo>
                    <a:lnTo>
                      <a:pt x="10" y="65"/>
                    </a:lnTo>
                    <a:lnTo>
                      <a:pt x="15" y="70"/>
                    </a:lnTo>
                    <a:lnTo>
                      <a:pt x="20" y="74"/>
                    </a:lnTo>
                    <a:lnTo>
                      <a:pt x="26" y="76"/>
                    </a:lnTo>
                    <a:lnTo>
                      <a:pt x="32" y="76"/>
                    </a:lnTo>
                    <a:lnTo>
                      <a:pt x="38" y="76"/>
                    </a:lnTo>
                    <a:lnTo>
                      <a:pt x="44" y="74"/>
                    </a:lnTo>
                    <a:lnTo>
                      <a:pt x="50" y="70"/>
                    </a:lnTo>
                    <a:lnTo>
                      <a:pt x="54" y="65"/>
                    </a:lnTo>
                    <a:lnTo>
                      <a:pt x="58" y="60"/>
                    </a:lnTo>
                    <a:lnTo>
                      <a:pt x="61" y="53"/>
                    </a:lnTo>
                    <a:lnTo>
                      <a:pt x="63" y="46"/>
                    </a:lnTo>
                    <a:lnTo>
                      <a:pt x="64" y="39"/>
                    </a:lnTo>
                    <a:close/>
                    <a:moveTo>
                      <a:pt x="55" y="39"/>
                    </a:moveTo>
                    <a:lnTo>
                      <a:pt x="54" y="45"/>
                    </a:lnTo>
                    <a:lnTo>
                      <a:pt x="53" y="50"/>
                    </a:lnTo>
                    <a:lnTo>
                      <a:pt x="51" y="54"/>
                    </a:lnTo>
                    <a:lnTo>
                      <a:pt x="48" y="58"/>
                    </a:lnTo>
                    <a:lnTo>
                      <a:pt x="45" y="62"/>
                    </a:lnTo>
                    <a:lnTo>
                      <a:pt x="41" y="64"/>
                    </a:lnTo>
                    <a:lnTo>
                      <a:pt x="37" y="65"/>
                    </a:lnTo>
                    <a:lnTo>
                      <a:pt x="32" y="65"/>
                    </a:lnTo>
                    <a:lnTo>
                      <a:pt x="28" y="65"/>
                    </a:lnTo>
                    <a:lnTo>
                      <a:pt x="23" y="64"/>
                    </a:lnTo>
                    <a:lnTo>
                      <a:pt x="20" y="62"/>
                    </a:lnTo>
                    <a:lnTo>
                      <a:pt x="16" y="58"/>
                    </a:lnTo>
                    <a:lnTo>
                      <a:pt x="13" y="54"/>
                    </a:lnTo>
                    <a:lnTo>
                      <a:pt x="11" y="50"/>
                    </a:lnTo>
                    <a:lnTo>
                      <a:pt x="10" y="45"/>
                    </a:lnTo>
                    <a:lnTo>
                      <a:pt x="10" y="39"/>
                    </a:lnTo>
                    <a:lnTo>
                      <a:pt x="10" y="33"/>
                    </a:lnTo>
                    <a:lnTo>
                      <a:pt x="11" y="28"/>
                    </a:lnTo>
                    <a:lnTo>
                      <a:pt x="13" y="23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3" y="14"/>
                    </a:lnTo>
                    <a:lnTo>
                      <a:pt x="28" y="12"/>
                    </a:lnTo>
                    <a:lnTo>
                      <a:pt x="32" y="11"/>
                    </a:lnTo>
                    <a:lnTo>
                      <a:pt x="37" y="12"/>
                    </a:lnTo>
                    <a:lnTo>
                      <a:pt x="41" y="14"/>
                    </a:lnTo>
                    <a:lnTo>
                      <a:pt x="45" y="16"/>
                    </a:lnTo>
                    <a:lnTo>
                      <a:pt x="48" y="20"/>
                    </a:lnTo>
                    <a:lnTo>
                      <a:pt x="51" y="23"/>
                    </a:lnTo>
                    <a:lnTo>
                      <a:pt x="53" y="28"/>
                    </a:lnTo>
                    <a:lnTo>
                      <a:pt x="54" y="33"/>
                    </a:lnTo>
                    <a:lnTo>
                      <a:pt x="55" y="39"/>
                    </a:lnTo>
                    <a:close/>
                  </a:path>
                </a:pathLst>
              </a:custGeom>
              <a:solidFill>
                <a:srgbClr val="FCEFB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45" name="Freeform 431"/>
              <p:cNvSpPr>
                <a:spLocks noEditPoints="1"/>
              </p:cNvSpPr>
              <p:nvPr/>
            </p:nvSpPr>
            <p:spPr bwMode="auto">
              <a:xfrm>
                <a:off x="1156" y="2654"/>
                <a:ext cx="11" cy="11"/>
              </a:xfrm>
              <a:custGeom>
                <a:avLst/>
                <a:gdLst>
                  <a:gd name="T0" fmla="*/ 11 w 54"/>
                  <a:gd name="T1" fmla="*/ 5 h 65"/>
                  <a:gd name="T2" fmla="*/ 10 w 54"/>
                  <a:gd name="T3" fmla="*/ 3 h 65"/>
                  <a:gd name="T4" fmla="*/ 9 w 54"/>
                  <a:gd name="T5" fmla="*/ 1 h 65"/>
                  <a:gd name="T6" fmla="*/ 7 w 54"/>
                  <a:gd name="T7" fmla="*/ 0 h 65"/>
                  <a:gd name="T8" fmla="*/ 4 w 54"/>
                  <a:gd name="T9" fmla="*/ 0 h 65"/>
                  <a:gd name="T10" fmla="*/ 2 w 54"/>
                  <a:gd name="T11" fmla="*/ 1 h 65"/>
                  <a:gd name="T12" fmla="*/ 1 w 54"/>
                  <a:gd name="T13" fmla="*/ 3 h 65"/>
                  <a:gd name="T14" fmla="*/ 0 w 54"/>
                  <a:gd name="T15" fmla="*/ 5 h 65"/>
                  <a:gd name="T16" fmla="*/ 0 w 54"/>
                  <a:gd name="T17" fmla="*/ 7 h 65"/>
                  <a:gd name="T18" fmla="*/ 1 w 54"/>
                  <a:gd name="T19" fmla="*/ 9 h 65"/>
                  <a:gd name="T20" fmla="*/ 2 w 54"/>
                  <a:gd name="T21" fmla="*/ 10 h 65"/>
                  <a:gd name="T22" fmla="*/ 4 w 54"/>
                  <a:gd name="T23" fmla="*/ 11 h 65"/>
                  <a:gd name="T24" fmla="*/ 7 w 54"/>
                  <a:gd name="T25" fmla="*/ 11 h 65"/>
                  <a:gd name="T26" fmla="*/ 9 w 54"/>
                  <a:gd name="T27" fmla="*/ 10 h 65"/>
                  <a:gd name="T28" fmla="*/ 10 w 54"/>
                  <a:gd name="T29" fmla="*/ 9 h 65"/>
                  <a:gd name="T30" fmla="*/ 11 w 54"/>
                  <a:gd name="T31" fmla="*/ 7 h 65"/>
                  <a:gd name="T32" fmla="*/ 9 w 54"/>
                  <a:gd name="T33" fmla="*/ 6 h 65"/>
                  <a:gd name="T34" fmla="*/ 9 w 54"/>
                  <a:gd name="T35" fmla="*/ 7 h 65"/>
                  <a:gd name="T36" fmla="*/ 8 w 54"/>
                  <a:gd name="T37" fmla="*/ 8 h 65"/>
                  <a:gd name="T38" fmla="*/ 7 w 54"/>
                  <a:gd name="T39" fmla="*/ 9 h 65"/>
                  <a:gd name="T40" fmla="*/ 6 w 54"/>
                  <a:gd name="T41" fmla="*/ 9 h 65"/>
                  <a:gd name="T42" fmla="*/ 4 w 54"/>
                  <a:gd name="T43" fmla="*/ 9 h 65"/>
                  <a:gd name="T44" fmla="*/ 3 w 54"/>
                  <a:gd name="T45" fmla="*/ 8 h 65"/>
                  <a:gd name="T46" fmla="*/ 2 w 54"/>
                  <a:gd name="T47" fmla="*/ 7 h 65"/>
                  <a:gd name="T48" fmla="*/ 2 w 54"/>
                  <a:gd name="T49" fmla="*/ 6 h 65"/>
                  <a:gd name="T50" fmla="*/ 2 w 54"/>
                  <a:gd name="T51" fmla="*/ 4 h 65"/>
                  <a:gd name="T52" fmla="*/ 3 w 54"/>
                  <a:gd name="T53" fmla="*/ 3 h 65"/>
                  <a:gd name="T54" fmla="*/ 4 w 54"/>
                  <a:gd name="T55" fmla="*/ 2 h 65"/>
                  <a:gd name="T56" fmla="*/ 6 w 54"/>
                  <a:gd name="T57" fmla="*/ 2 h 65"/>
                  <a:gd name="T58" fmla="*/ 7 w 54"/>
                  <a:gd name="T59" fmla="*/ 2 h 65"/>
                  <a:gd name="T60" fmla="*/ 8 w 54"/>
                  <a:gd name="T61" fmla="*/ 3 h 65"/>
                  <a:gd name="T62" fmla="*/ 9 w 54"/>
                  <a:gd name="T63" fmla="*/ 4 h 65"/>
                  <a:gd name="T64" fmla="*/ 9 w 54"/>
                  <a:gd name="T65" fmla="*/ 6 h 6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4"/>
                  <a:gd name="T100" fmla="*/ 0 h 65"/>
                  <a:gd name="T101" fmla="*/ 54 w 54"/>
                  <a:gd name="T102" fmla="*/ 65 h 6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4" h="65">
                    <a:moveTo>
                      <a:pt x="54" y="33"/>
                    </a:moveTo>
                    <a:lnTo>
                      <a:pt x="54" y="27"/>
                    </a:lnTo>
                    <a:lnTo>
                      <a:pt x="52" y="20"/>
                    </a:lnTo>
                    <a:lnTo>
                      <a:pt x="49" y="15"/>
                    </a:lnTo>
                    <a:lnTo>
                      <a:pt x="46" y="10"/>
                    </a:lnTo>
                    <a:lnTo>
                      <a:pt x="42" y="6"/>
                    </a:lnTo>
                    <a:lnTo>
                      <a:pt x="38" y="3"/>
                    </a:lnTo>
                    <a:lnTo>
                      <a:pt x="33" y="2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7" y="3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2" y="20"/>
                    </a:lnTo>
                    <a:lnTo>
                      <a:pt x="1" y="27"/>
                    </a:lnTo>
                    <a:lnTo>
                      <a:pt x="0" y="33"/>
                    </a:lnTo>
                    <a:lnTo>
                      <a:pt x="1" y="39"/>
                    </a:lnTo>
                    <a:lnTo>
                      <a:pt x="2" y="45"/>
                    </a:lnTo>
                    <a:lnTo>
                      <a:pt x="5" y="51"/>
                    </a:lnTo>
                    <a:lnTo>
                      <a:pt x="8" y="56"/>
                    </a:lnTo>
                    <a:lnTo>
                      <a:pt x="12" y="59"/>
                    </a:lnTo>
                    <a:lnTo>
                      <a:pt x="17" y="63"/>
                    </a:lnTo>
                    <a:lnTo>
                      <a:pt x="22" y="64"/>
                    </a:lnTo>
                    <a:lnTo>
                      <a:pt x="27" y="65"/>
                    </a:lnTo>
                    <a:lnTo>
                      <a:pt x="33" y="64"/>
                    </a:lnTo>
                    <a:lnTo>
                      <a:pt x="38" y="63"/>
                    </a:lnTo>
                    <a:lnTo>
                      <a:pt x="42" y="59"/>
                    </a:lnTo>
                    <a:lnTo>
                      <a:pt x="46" y="56"/>
                    </a:lnTo>
                    <a:lnTo>
                      <a:pt x="49" y="51"/>
                    </a:lnTo>
                    <a:lnTo>
                      <a:pt x="52" y="45"/>
                    </a:lnTo>
                    <a:lnTo>
                      <a:pt x="54" y="39"/>
                    </a:lnTo>
                    <a:lnTo>
                      <a:pt x="54" y="33"/>
                    </a:lnTo>
                    <a:close/>
                    <a:moveTo>
                      <a:pt x="45" y="33"/>
                    </a:moveTo>
                    <a:lnTo>
                      <a:pt x="45" y="38"/>
                    </a:lnTo>
                    <a:lnTo>
                      <a:pt x="44" y="41"/>
                    </a:lnTo>
                    <a:lnTo>
                      <a:pt x="42" y="45"/>
                    </a:lnTo>
                    <a:lnTo>
                      <a:pt x="40" y="48"/>
                    </a:lnTo>
                    <a:lnTo>
                      <a:pt x="37" y="51"/>
                    </a:lnTo>
                    <a:lnTo>
                      <a:pt x="34" y="53"/>
                    </a:lnTo>
                    <a:lnTo>
                      <a:pt x="31" y="54"/>
                    </a:lnTo>
                    <a:lnTo>
                      <a:pt x="27" y="54"/>
                    </a:lnTo>
                    <a:lnTo>
                      <a:pt x="23" y="54"/>
                    </a:lnTo>
                    <a:lnTo>
                      <a:pt x="20" y="53"/>
                    </a:lnTo>
                    <a:lnTo>
                      <a:pt x="17" y="51"/>
                    </a:lnTo>
                    <a:lnTo>
                      <a:pt x="14" y="48"/>
                    </a:lnTo>
                    <a:lnTo>
                      <a:pt x="12" y="45"/>
                    </a:lnTo>
                    <a:lnTo>
                      <a:pt x="11" y="41"/>
                    </a:lnTo>
                    <a:lnTo>
                      <a:pt x="9" y="38"/>
                    </a:lnTo>
                    <a:lnTo>
                      <a:pt x="9" y="33"/>
                    </a:lnTo>
                    <a:lnTo>
                      <a:pt x="9" y="28"/>
                    </a:lnTo>
                    <a:lnTo>
                      <a:pt x="11" y="24"/>
                    </a:lnTo>
                    <a:lnTo>
                      <a:pt x="12" y="21"/>
                    </a:lnTo>
                    <a:lnTo>
                      <a:pt x="14" y="17"/>
                    </a:lnTo>
                    <a:lnTo>
                      <a:pt x="17" y="15"/>
                    </a:lnTo>
                    <a:lnTo>
                      <a:pt x="20" y="12"/>
                    </a:lnTo>
                    <a:lnTo>
                      <a:pt x="23" y="11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4" y="12"/>
                    </a:lnTo>
                    <a:lnTo>
                      <a:pt x="37" y="15"/>
                    </a:lnTo>
                    <a:lnTo>
                      <a:pt x="40" y="17"/>
                    </a:lnTo>
                    <a:lnTo>
                      <a:pt x="42" y="21"/>
                    </a:lnTo>
                    <a:lnTo>
                      <a:pt x="44" y="24"/>
                    </a:lnTo>
                    <a:lnTo>
                      <a:pt x="45" y="28"/>
                    </a:lnTo>
                    <a:lnTo>
                      <a:pt x="45" y="33"/>
                    </a:lnTo>
                    <a:close/>
                  </a:path>
                </a:pathLst>
              </a:custGeom>
              <a:solidFill>
                <a:srgbClr val="FCEFB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46" name="Freeform 432"/>
              <p:cNvSpPr>
                <a:spLocks noEditPoints="1"/>
              </p:cNvSpPr>
              <p:nvPr/>
            </p:nvSpPr>
            <p:spPr bwMode="auto">
              <a:xfrm>
                <a:off x="1157" y="2655"/>
                <a:ext cx="9" cy="9"/>
              </a:xfrm>
              <a:custGeom>
                <a:avLst/>
                <a:gdLst>
                  <a:gd name="T0" fmla="*/ 9 w 45"/>
                  <a:gd name="T1" fmla="*/ 4 h 54"/>
                  <a:gd name="T2" fmla="*/ 8 w 45"/>
                  <a:gd name="T3" fmla="*/ 2 h 54"/>
                  <a:gd name="T4" fmla="*/ 7 w 45"/>
                  <a:gd name="T5" fmla="*/ 1 h 54"/>
                  <a:gd name="T6" fmla="*/ 5 w 45"/>
                  <a:gd name="T7" fmla="*/ 0 h 54"/>
                  <a:gd name="T8" fmla="*/ 4 w 45"/>
                  <a:gd name="T9" fmla="*/ 0 h 54"/>
                  <a:gd name="T10" fmla="*/ 2 w 45"/>
                  <a:gd name="T11" fmla="*/ 1 h 54"/>
                  <a:gd name="T12" fmla="*/ 1 w 45"/>
                  <a:gd name="T13" fmla="*/ 2 h 54"/>
                  <a:gd name="T14" fmla="*/ 0 w 45"/>
                  <a:gd name="T15" fmla="*/ 4 h 54"/>
                  <a:gd name="T16" fmla="*/ 0 w 45"/>
                  <a:gd name="T17" fmla="*/ 6 h 54"/>
                  <a:gd name="T18" fmla="*/ 1 w 45"/>
                  <a:gd name="T19" fmla="*/ 7 h 54"/>
                  <a:gd name="T20" fmla="*/ 2 w 45"/>
                  <a:gd name="T21" fmla="*/ 9 h 54"/>
                  <a:gd name="T22" fmla="*/ 4 w 45"/>
                  <a:gd name="T23" fmla="*/ 9 h 54"/>
                  <a:gd name="T24" fmla="*/ 5 w 45"/>
                  <a:gd name="T25" fmla="*/ 9 h 54"/>
                  <a:gd name="T26" fmla="*/ 7 w 45"/>
                  <a:gd name="T27" fmla="*/ 9 h 54"/>
                  <a:gd name="T28" fmla="*/ 8 w 45"/>
                  <a:gd name="T29" fmla="*/ 7 h 54"/>
                  <a:gd name="T30" fmla="*/ 9 w 45"/>
                  <a:gd name="T31" fmla="*/ 6 h 54"/>
                  <a:gd name="T32" fmla="*/ 7 w 45"/>
                  <a:gd name="T33" fmla="*/ 5 h 54"/>
                  <a:gd name="T34" fmla="*/ 7 w 45"/>
                  <a:gd name="T35" fmla="*/ 6 h 54"/>
                  <a:gd name="T36" fmla="*/ 6 w 45"/>
                  <a:gd name="T37" fmla="*/ 7 h 54"/>
                  <a:gd name="T38" fmla="*/ 5 w 45"/>
                  <a:gd name="T39" fmla="*/ 7 h 54"/>
                  <a:gd name="T40" fmla="*/ 4 w 45"/>
                  <a:gd name="T41" fmla="*/ 7 h 54"/>
                  <a:gd name="T42" fmla="*/ 3 w 45"/>
                  <a:gd name="T43" fmla="*/ 7 h 54"/>
                  <a:gd name="T44" fmla="*/ 3 w 45"/>
                  <a:gd name="T45" fmla="*/ 7 h 54"/>
                  <a:gd name="T46" fmla="*/ 2 w 45"/>
                  <a:gd name="T47" fmla="*/ 6 h 54"/>
                  <a:gd name="T48" fmla="*/ 2 w 45"/>
                  <a:gd name="T49" fmla="*/ 5 h 54"/>
                  <a:gd name="T50" fmla="*/ 2 w 45"/>
                  <a:gd name="T51" fmla="*/ 4 h 54"/>
                  <a:gd name="T52" fmla="*/ 3 w 45"/>
                  <a:gd name="T53" fmla="*/ 3 h 54"/>
                  <a:gd name="T54" fmla="*/ 3 w 45"/>
                  <a:gd name="T55" fmla="*/ 2 h 54"/>
                  <a:gd name="T56" fmla="*/ 4 w 45"/>
                  <a:gd name="T57" fmla="*/ 2 h 54"/>
                  <a:gd name="T58" fmla="*/ 5 w 45"/>
                  <a:gd name="T59" fmla="*/ 2 h 54"/>
                  <a:gd name="T60" fmla="*/ 6 w 45"/>
                  <a:gd name="T61" fmla="*/ 3 h 54"/>
                  <a:gd name="T62" fmla="*/ 7 w 45"/>
                  <a:gd name="T63" fmla="*/ 4 h 54"/>
                  <a:gd name="T64" fmla="*/ 7 w 45"/>
                  <a:gd name="T65" fmla="*/ 5 h 5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5"/>
                  <a:gd name="T100" fmla="*/ 0 h 54"/>
                  <a:gd name="T101" fmla="*/ 45 w 45"/>
                  <a:gd name="T102" fmla="*/ 54 h 5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5" h="54">
                    <a:moveTo>
                      <a:pt x="45" y="28"/>
                    </a:moveTo>
                    <a:lnTo>
                      <a:pt x="44" y="22"/>
                    </a:lnTo>
                    <a:lnTo>
                      <a:pt x="43" y="17"/>
                    </a:lnTo>
                    <a:lnTo>
                      <a:pt x="41" y="12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3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3" y="3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1" y="39"/>
                    </a:lnTo>
                    <a:lnTo>
                      <a:pt x="3" y="43"/>
                    </a:lnTo>
                    <a:lnTo>
                      <a:pt x="6" y="47"/>
                    </a:lnTo>
                    <a:lnTo>
                      <a:pt x="10" y="51"/>
                    </a:lnTo>
                    <a:lnTo>
                      <a:pt x="13" y="53"/>
                    </a:lnTo>
                    <a:lnTo>
                      <a:pt x="18" y="54"/>
                    </a:lnTo>
                    <a:lnTo>
                      <a:pt x="22" y="54"/>
                    </a:lnTo>
                    <a:lnTo>
                      <a:pt x="27" y="54"/>
                    </a:lnTo>
                    <a:lnTo>
                      <a:pt x="31" y="53"/>
                    </a:lnTo>
                    <a:lnTo>
                      <a:pt x="35" y="51"/>
                    </a:lnTo>
                    <a:lnTo>
                      <a:pt x="38" y="47"/>
                    </a:lnTo>
                    <a:lnTo>
                      <a:pt x="41" y="43"/>
                    </a:lnTo>
                    <a:lnTo>
                      <a:pt x="43" y="39"/>
                    </a:lnTo>
                    <a:lnTo>
                      <a:pt x="44" y="34"/>
                    </a:lnTo>
                    <a:lnTo>
                      <a:pt x="45" y="28"/>
                    </a:lnTo>
                    <a:close/>
                    <a:moveTo>
                      <a:pt x="36" y="28"/>
                    </a:moveTo>
                    <a:lnTo>
                      <a:pt x="35" y="31"/>
                    </a:lnTo>
                    <a:lnTo>
                      <a:pt x="35" y="34"/>
                    </a:lnTo>
                    <a:lnTo>
                      <a:pt x="33" y="37"/>
                    </a:lnTo>
                    <a:lnTo>
                      <a:pt x="32" y="40"/>
                    </a:lnTo>
                    <a:lnTo>
                      <a:pt x="30" y="41"/>
                    </a:lnTo>
                    <a:lnTo>
                      <a:pt x="27" y="42"/>
                    </a:lnTo>
                    <a:lnTo>
                      <a:pt x="25" y="43"/>
                    </a:lnTo>
                    <a:lnTo>
                      <a:pt x="22" y="43"/>
                    </a:lnTo>
                    <a:lnTo>
                      <a:pt x="19" y="43"/>
                    </a:lnTo>
                    <a:lnTo>
                      <a:pt x="17" y="42"/>
                    </a:lnTo>
                    <a:lnTo>
                      <a:pt x="15" y="41"/>
                    </a:lnTo>
                    <a:lnTo>
                      <a:pt x="13" y="40"/>
                    </a:lnTo>
                    <a:lnTo>
                      <a:pt x="11" y="37"/>
                    </a:lnTo>
                    <a:lnTo>
                      <a:pt x="10" y="34"/>
                    </a:lnTo>
                    <a:lnTo>
                      <a:pt x="9" y="31"/>
                    </a:lnTo>
                    <a:lnTo>
                      <a:pt x="9" y="28"/>
                    </a:lnTo>
                    <a:lnTo>
                      <a:pt x="9" y="24"/>
                    </a:lnTo>
                    <a:lnTo>
                      <a:pt x="10" y="22"/>
                    </a:lnTo>
                    <a:lnTo>
                      <a:pt x="11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9" y="12"/>
                    </a:lnTo>
                    <a:lnTo>
                      <a:pt x="22" y="11"/>
                    </a:lnTo>
                    <a:lnTo>
                      <a:pt x="25" y="12"/>
                    </a:lnTo>
                    <a:lnTo>
                      <a:pt x="27" y="13"/>
                    </a:lnTo>
                    <a:lnTo>
                      <a:pt x="30" y="15"/>
                    </a:lnTo>
                    <a:lnTo>
                      <a:pt x="32" y="16"/>
                    </a:lnTo>
                    <a:lnTo>
                      <a:pt x="33" y="18"/>
                    </a:lnTo>
                    <a:lnTo>
                      <a:pt x="35" y="22"/>
                    </a:lnTo>
                    <a:lnTo>
                      <a:pt x="35" y="24"/>
                    </a:lnTo>
                    <a:lnTo>
                      <a:pt x="36" y="28"/>
                    </a:lnTo>
                    <a:close/>
                  </a:path>
                </a:pathLst>
              </a:custGeom>
              <a:solidFill>
                <a:srgbClr val="FCF2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47" name="Freeform 433"/>
              <p:cNvSpPr>
                <a:spLocks noEditPoints="1"/>
              </p:cNvSpPr>
              <p:nvPr/>
            </p:nvSpPr>
            <p:spPr bwMode="auto">
              <a:xfrm>
                <a:off x="1158" y="2656"/>
                <a:ext cx="7" cy="7"/>
              </a:xfrm>
              <a:custGeom>
                <a:avLst/>
                <a:gdLst>
                  <a:gd name="T0" fmla="*/ 7 w 36"/>
                  <a:gd name="T1" fmla="*/ 3 h 43"/>
                  <a:gd name="T2" fmla="*/ 6 w 36"/>
                  <a:gd name="T3" fmla="*/ 2 h 43"/>
                  <a:gd name="T4" fmla="*/ 5 w 36"/>
                  <a:gd name="T5" fmla="*/ 1 h 43"/>
                  <a:gd name="T6" fmla="*/ 4 w 36"/>
                  <a:gd name="T7" fmla="*/ 0 h 43"/>
                  <a:gd name="T8" fmla="*/ 3 w 36"/>
                  <a:gd name="T9" fmla="*/ 0 h 43"/>
                  <a:gd name="T10" fmla="*/ 2 w 36"/>
                  <a:gd name="T11" fmla="*/ 1 h 43"/>
                  <a:gd name="T12" fmla="*/ 1 w 36"/>
                  <a:gd name="T13" fmla="*/ 2 h 43"/>
                  <a:gd name="T14" fmla="*/ 0 w 36"/>
                  <a:gd name="T15" fmla="*/ 3 h 43"/>
                  <a:gd name="T16" fmla="*/ 0 w 36"/>
                  <a:gd name="T17" fmla="*/ 4 h 43"/>
                  <a:gd name="T18" fmla="*/ 1 w 36"/>
                  <a:gd name="T19" fmla="*/ 6 h 43"/>
                  <a:gd name="T20" fmla="*/ 2 w 36"/>
                  <a:gd name="T21" fmla="*/ 7 h 43"/>
                  <a:gd name="T22" fmla="*/ 3 w 36"/>
                  <a:gd name="T23" fmla="*/ 7 h 43"/>
                  <a:gd name="T24" fmla="*/ 4 w 36"/>
                  <a:gd name="T25" fmla="*/ 7 h 43"/>
                  <a:gd name="T26" fmla="*/ 5 w 36"/>
                  <a:gd name="T27" fmla="*/ 7 h 43"/>
                  <a:gd name="T28" fmla="*/ 6 w 36"/>
                  <a:gd name="T29" fmla="*/ 6 h 43"/>
                  <a:gd name="T30" fmla="*/ 7 w 36"/>
                  <a:gd name="T31" fmla="*/ 4 h 43"/>
                  <a:gd name="T32" fmla="*/ 5 w 36"/>
                  <a:gd name="T33" fmla="*/ 4 h 43"/>
                  <a:gd name="T34" fmla="*/ 5 w 36"/>
                  <a:gd name="T35" fmla="*/ 4 h 43"/>
                  <a:gd name="T36" fmla="*/ 5 w 36"/>
                  <a:gd name="T37" fmla="*/ 5 h 43"/>
                  <a:gd name="T38" fmla="*/ 4 w 36"/>
                  <a:gd name="T39" fmla="*/ 5 h 43"/>
                  <a:gd name="T40" fmla="*/ 4 w 36"/>
                  <a:gd name="T41" fmla="*/ 5 h 43"/>
                  <a:gd name="T42" fmla="*/ 3 w 36"/>
                  <a:gd name="T43" fmla="*/ 5 h 43"/>
                  <a:gd name="T44" fmla="*/ 2 w 36"/>
                  <a:gd name="T45" fmla="*/ 5 h 43"/>
                  <a:gd name="T46" fmla="*/ 2 w 36"/>
                  <a:gd name="T47" fmla="*/ 4 h 43"/>
                  <a:gd name="T48" fmla="*/ 2 w 36"/>
                  <a:gd name="T49" fmla="*/ 4 h 43"/>
                  <a:gd name="T50" fmla="*/ 2 w 36"/>
                  <a:gd name="T51" fmla="*/ 3 h 43"/>
                  <a:gd name="T52" fmla="*/ 2 w 36"/>
                  <a:gd name="T53" fmla="*/ 2 h 43"/>
                  <a:gd name="T54" fmla="*/ 3 w 36"/>
                  <a:gd name="T55" fmla="*/ 2 h 43"/>
                  <a:gd name="T56" fmla="*/ 4 w 36"/>
                  <a:gd name="T57" fmla="*/ 2 h 43"/>
                  <a:gd name="T58" fmla="*/ 4 w 36"/>
                  <a:gd name="T59" fmla="*/ 2 h 43"/>
                  <a:gd name="T60" fmla="*/ 5 w 36"/>
                  <a:gd name="T61" fmla="*/ 2 h 43"/>
                  <a:gd name="T62" fmla="*/ 5 w 36"/>
                  <a:gd name="T63" fmla="*/ 3 h 43"/>
                  <a:gd name="T64" fmla="*/ 5 w 36"/>
                  <a:gd name="T65" fmla="*/ 4 h 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6"/>
                  <a:gd name="T100" fmla="*/ 0 h 43"/>
                  <a:gd name="T101" fmla="*/ 36 w 36"/>
                  <a:gd name="T102" fmla="*/ 43 h 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6" h="43">
                    <a:moveTo>
                      <a:pt x="36" y="22"/>
                    </a:moveTo>
                    <a:lnTo>
                      <a:pt x="36" y="17"/>
                    </a:lnTo>
                    <a:lnTo>
                      <a:pt x="35" y="13"/>
                    </a:lnTo>
                    <a:lnTo>
                      <a:pt x="33" y="10"/>
                    </a:lnTo>
                    <a:lnTo>
                      <a:pt x="31" y="6"/>
                    </a:lnTo>
                    <a:lnTo>
                      <a:pt x="28" y="4"/>
                    </a:lnTo>
                    <a:lnTo>
                      <a:pt x="25" y="1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2" y="30"/>
                    </a:lnTo>
                    <a:lnTo>
                      <a:pt x="3" y="34"/>
                    </a:lnTo>
                    <a:lnTo>
                      <a:pt x="5" y="37"/>
                    </a:lnTo>
                    <a:lnTo>
                      <a:pt x="8" y="40"/>
                    </a:lnTo>
                    <a:lnTo>
                      <a:pt x="11" y="42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2" y="43"/>
                    </a:lnTo>
                    <a:lnTo>
                      <a:pt x="25" y="42"/>
                    </a:lnTo>
                    <a:lnTo>
                      <a:pt x="28" y="40"/>
                    </a:lnTo>
                    <a:lnTo>
                      <a:pt x="31" y="37"/>
                    </a:lnTo>
                    <a:lnTo>
                      <a:pt x="33" y="34"/>
                    </a:lnTo>
                    <a:lnTo>
                      <a:pt x="35" y="30"/>
                    </a:lnTo>
                    <a:lnTo>
                      <a:pt x="36" y="27"/>
                    </a:lnTo>
                    <a:lnTo>
                      <a:pt x="36" y="22"/>
                    </a:lnTo>
                    <a:close/>
                    <a:moveTo>
                      <a:pt x="27" y="22"/>
                    </a:moveTo>
                    <a:lnTo>
                      <a:pt x="27" y="24"/>
                    </a:lnTo>
                    <a:lnTo>
                      <a:pt x="26" y="25"/>
                    </a:lnTo>
                    <a:lnTo>
                      <a:pt x="26" y="28"/>
                    </a:lnTo>
                    <a:lnTo>
                      <a:pt x="24" y="29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18" y="33"/>
                    </a:lnTo>
                    <a:lnTo>
                      <a:pt x="16" y="33"/>
                    </a:lnTo>
                    <a:lnTo>
                      <a:pt x="15" y="31"/>
                    </a:lnTo>
                    <a:lnTo>
                      <a:pt x="13" y="30"/>
                    </a:lnTo>
                    <a:lnTo>
                      <a:pt x="12" y="29"/>
                    </a:lnTo>
                    <a:lnTo>
                      <a:pt x="11" y="28"/>
                    </a:lnTo>
                    <a:lnTo>
                      <a:pt x="10" y="25"/>
                    </a:lnTo>
                    <a:lnTo>
                      <a:pt x="9" y="24"/>
                    </a:lnTo>
                    <a:lnTo>
                      <a:pt x="9" y="22"/>
                    </a:lnTo>
                    <a:lnTo>
                      <a:pt x="9" y="19"/>
                    </a:lnTo>
                    <a:lnTo>
                      <a:pt x="10" y="17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3" y="13"/>
                    </a:lnTo>
                    <a:lnTo>
                      <a:pt x="24" y="15"/>
                    </a:lnTo>
                    <a:lnTo>
                      <a:pt x="26" y="16"/>
                    </a:lnTo>
                    <a:lnTo>
                      <a:pt x="26" y="17"/>
                    </a:lnTo>
                    <a:lnTo>
                      <a:pt x="27" y="19"/>
                    </a:lnTo>
                    <a:lnTo>
                      <a:pt x="27" y="22"/>
                    </a:lnTo>
                    <a:close/>
                  </a:path>
                </a:pathLst>
              </a:custGeom>
              <a:solidFill>
                <a:srgbClr val="FDF4C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48" name="Freeform 434"/>
              <p:cNvSpPr>
                <a:spLocks/>
              </p:cNvSpPr>
              <p:nvPr/>
            </p:nvSpPr>
            <p:spPr bwMode="auto">
              <a:xfrm>
                <a:off x="1159" y="2657"/>
                <a:ext cx="5" cy="5"/>
              </a:xfrm>
              <a:custGeom>
                <a:avLst/>
                <a:gdLst>
                  <a:gd name="T0" fmla="*/ 5 w 27"/>
                  <a:gd name="T1" fmla="*/ 3 h 32"/>
                  <a:gd name="T2" fmla="*/ 5 w 27"/>
                  <a:gd name="T3" fmla="*/ 2 h 32"/>
                  <a:gd name="T4" fmla="*/ 5 w 27"/>
                  <a:gd name="T5" fmla="*/ 2 h 32"/>
                  <a:gd name="T6" fmla="*/ 4 w 27"/>
                  <a:gd name="T7" fmla="*/ 1 h 32"/>
                  <a:gd name="T8" fmla="*/ 4 w 27"/>
                  <a:gd name="T9" fmla="*/ 1 h 32"/>
                  <a:gd name="T10" fmla="*/ 4 w 27"/>
                  <a:gd name="T11" fmla="*/ 1 h 32"/>
                  <a:gd name="T12" fmla="*/ 3 w 27"/>
                  <a:gd name="T13" fmla="*/ 0 h 32"/>
                  <a:gd name="T14" fmla="*/ 3 w 27"/>
                  <a:gd name="T15" fmla="*/ 0 h 32"/>
                  <a:gd name="T16" fmla="*/ 2 w 27"/>
                  <a:gd name="T17" fmla="*/ 0 h 32"/>
                  <a:gd name="T18" fmla="*/ 2 w 27"/>
                  <a:gd name="T19" fmla="*/ 0 h 32"/>
                  <a:gd name="T20" fmla="*/ 1 w 27"/>
                  <a:gd name="T21" fmla="*/ 0 h 32"/>
                  <a:gd name="T22" fmla="*/ 1 w 27"/>
                  <a:gd name="T23" fmla="*/ 1 h 32"/>
                  <a:gd name="T24" fmla="*/ 1 w 27"/>
                  <a:gd name="T25" fmla="*/ 1 h 32"/>
                  <a:gd name="T26" fmla="*/ 0 w 27"/>
                  <a:gd name="T27" fmla="*/ 1 h 32"/>
                  <a:gd name="T28" fmla="*/ 0 w 27"/>
                  <a:gd name="T29" fmla="*/ 2 h 32"/>
                  <a:gd name="T30" fmla="*/ 0 w 27"/>
                  <a:gd name="T31" fmla="*/ 2 h 32"/>
                  <a:gd name="T32" fmla="*/ 0 w 27"/>
                  <a:gd name="T33" fmla="*/ 3 h 32"/>
                  <a:gd name="T34" fmla="*/ 0 w 27"/>
                  <a:gd name="T35" fmla="*/ 3 h 32"/>
                  <a:gd name="T36" fmla="*/ 0 w 27"/>
                  <a:gd name="T37" fmla="*/ 4 h 32"/>
                  <a:gd name="T38" fmla="*/ 0 w 27"/>
                  <a:gd name="T39" fmla="*/ 4 h 32"/>
                  <a:gd name="T40" fmla="*/ 1 w 27"/>
                  <a:gd name="T41" fmla="*/ 5 h 32"/>
                  <a:gd name="T42" fmla="*/ 1 w 27"/>
                  <a:gd name="T43" fmla="*/ 5 h 32"/>
                  <a:gd name="T44" fmla="*/ 1 w 27"/>
                  <a:gd name="T45" fmla="*/ 5 h 32"/>
                  <a:gd name="T46" fmla="*/ 2 w 27"/>
                  <a:gd name="T47" fmla="*/ 5 h 32"/>
                  <a:gd name="T48" fmla="*/ 2 w 27"/>
                  <a:gd name="T49" fmla="*/ 5 h 32"/>
                  <a:gd name="T50" fmla="*/ 3 w 27"/>
                  <a:gd name="T51" fmla="*/ 5 h 32"/>
                  <a:gd name="T52" fmla="*/ 3 w 27"/>
                  <a:gd name="T53" fmla="*/ 5 h 32"/>
                  <a:gd name="T54" fmla="*/ 4 w 27"/>
                  <a:gd name="T55" fmla="*/ 5 h 32"/>
                  <a:gd name="T56" fmla="*/ 4 w 27"/>
                  <a:gd name="T57" fmla="*/ 5 h 32"/>
                  <a:gd name="T58" fmla="*/ 4 w 27"/>
                  <a:gd name="T59" fmla="*/ 4 h 32"/>
                  <a:gd name="T60" fmla="*/ 5 w 27"/>
                  <a:gd name="T61" fmla="*/ 4 h 32"/>
                  <a:gd name="T62" fmla="*/ 5 w 27"/>
                  <a:gd name="T63" fmla="*/ 3 h 32"/>
                  <a:gd name="T64" fmla="*/ 5 w 27"/>
                  <a:gd name="T65" fmla="*/ 3 h 3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7"/>
                  <a:gd name="T100" fmla="*/ 0 h 32"/>
                  <a:gd name="T101" fmla="*/ 27 w 27"/>
                  <a:gd name="T102" fmla="*/ 32 h 3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7" h="32">
                    <a:moveTo>
                      <a:pt x="27" y="17"/>
                    </a:moveTo>
                    <a:lnTo>
                      <a:pt x="26" y="13"/>
                    </a:lnTo>
                    <a:lnTo>
                      <a:pt x="26" y="11"/>
                    </a:lnTo>
                    <a:lnTo>
                      <a:pt x="24" y="7"/>
                    </a:lnTo>
                    <a:lnTo>
                      <a:pt x="23" y="5"/>
                    </a:lnTo>
                    <a:lnTo>
                      <a:pt x="21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29"/>
                    </a:lnTo>
                    <a:lnTo>
                      <a:pt x="6" y="30"/>
                    </a:lnTo>
                    <a:lnTo>
                      <a:pt x="8" y="31"/>
                    </a:lnTo>
                    <a:lnTo>
                      <a:pt x="10" y="32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18" y="31"/>
                    </a:lnTo>
                    <a:lnTo>
                      <a:pt x="21" y="30"/>
                    </a:lnTo>
                    <a:lnTo>
                      <a:pt x="23" y="29"/>
                    </a:lnTo>
                    <a:lnTo>
                      <a:pt x="24" y="26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27" y="17"/>
                    </a:lnTo>
                    <a:close/>
                  </a:path>
                </a:pathLst>
              </a:custGeom>
              <a:solidFill>
                <a:srgbClr val="FDF8C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49" name="Freeform 435"/>
              <p:cNvSpPr>
                <a:spLocks/>
              </p:cNvSpPr>
              <p:nvPr/>
            </p:nvSpPr>
            <p:spPr bwMode="auto">
              <a:xfrm>
                <a:off x="1160" y="2658"/>
                <a:ext cx="3" cy="3"/>
              </a:xfrm>
              <a:custGeom>
                <a:avLst/>
                <a:gdLst>
                  <a:gd name="T0" fmla="*/ 3 w 18"/>
                  <a:gd name="T1" fmla="*/ 2 h 22"/>
                  <a:gd name="T2" fmla="*/ 3 w 18"/>
                  <a:gd name="T3" fmla="*/ 1 h 22"/>
                  <a:gd name="T4" fmla="*/ 3 w 18"/>
                  <a:gd name="T5" fmla="*/ 1 h 22"/>
                  <a:gd name="T6" fmla="*/ 3 w 18"/>
                  <a:gd name="T7" fmla="*/ 1 h 22"/>
                  <a:gd name="T8" fmla="*/ 2 w 18"/>
                  <a:gd name="T9" fmla="*/ 1 h 22"/>
                  <a:gd name="T10" fmla="*/ 2 w 18"/>
                  <a:gd name="T11" fmla="*/ 0 h 22"/>
                  <a:gd name="T12" fmla="*/ 2 w 18"/>
                  <a:gd name="T13" fmla="*/ 0 h 22"/>
                  <a:gd name="T14" fmla="*/ 2 w 18"/>
                  <a:gd name="T15" fmla="*/ 0 h 22"/>
                  <a:gd name="T16" fmla="*/ 2 w 18"/>
                  <a:gd name="T17" fmla="*/ 0 h 22"/>
                  <a:gd name="T18" fmla="*/ 1 w 18"/>
                  <a:gd name="T19" fmla="*/ 0 h 22"/>
                  <a:gd name="T20" fmla="*/ 1 w 18"/>
                  <a:gd name="T21" fmla="*/ 0 h 22"/>
                  <a:gd name="T22" fmla="*/ 1 w 18"/>
                  <a:gd name="T23" fmla="*/ 0 h 22"/>
                  <a:gd name="T24" fmla="*/ 0 w 18"/>
                  <a:gd name="T25" fmla="*/ 1 h 22"/>
                  <a:gd name="T26" fmla="*/ 0 w 18"/>
                  <a:gd name="T27" fmla="*/ 1 h 22"/>
                  <a:gd name="T28" fmla="*/ 0 w 18"/>
                  <a:gd name="T29" fmla="*/ 1 h 22"/>
                  <a:gd name="T30" fmla="*/ 0 w 18"/>
                  <a:gd name="T31" fmla="*/ 1 h 22"/>
                  <a:gd name="T32" fmla="*/ 0 w 18"/>
                  <a:gd name="T33" fmla="*/ 2 h 22"/>
                  <a:gd name="T34" fmla="*/ 0 w 18"/>
                  <a:gd name="T35" fmla="*/ 2 h 22"/>
                  <a:gd name="T36" fmla="*/ 0 w 18"/>
                  <a:gd name="T37" fmla="*/ 2 h 22"/>
                  <a:gd name="T38" fmla="*/ 0 w 18"/>
                  <a:gd name="T39" fmla="*/ 2 h 22"/>
                  <a:gd name="T40" fmla="*/ 0 w 18"/>
                  <a:gd name="T41" fmla="*/ 2 h 22"/>
                  <a:gd name="T42" fmla="*/ 1 w 18"/>
                  <a:gd name="T43" fmla="*/ 3 h 22"/>
                  <a:gd name="T44" fmla="*/ 1 w 18"/>
                  <a:gd name="T45" fmla="*/ 3 h 22"/>
                  <a:gd name="T46" fmla="*/ 1 w 18"/>
                  <a:gd name="T47" fmla="*/ 3 h 22"/>
                  <a:gd name="T48" fmla="*/ 2 w 18"/>
                  <a:gd name="T49" fmla="*/ 3 h 22"/>
                  <a:gd name="T50" fmla="*/ 2 w 18"/>
                  <a:gd name="T51" fmla="*/ 3 h 22"/>
                  <a:gd name="T52" fmla="*/ 2 w 18"/>
                  <a:gd name="T53" fmla="*/ 3 h 22"/>
                  <a:gd name="T54" fmla="*/ 2 w 18"/>
                  <a:gd name="T55" fmla="*/ 3 h 22"/>
                  <a:gd name="T56" fmla="*/ 2 w 18"/>
                  <a:gd name="T57" fmla="*/ 2 h 22"/>
                  <a:gd name="T58" fmla="*/ 3 w 18"/>
                  <a:gd name="T59" fmla="*/ 2 h 22"/>
                  <a:gd name="T60" fmla="*/ 3 w 18"/>
                  <a:gd name="T61" fmla="*/ 2 h 22"/>
                  <a:gd name="T62" fmla="*/ 3 w 18"/>
                  <a:gd name="T63" fmla="*/ 2 h 22"/>
                  <a:gd name="T64" fmla="*/ 3 w 18"/>
                  <a:gd name="T65" fmla="*/ 2 h 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"/>
                  <a:gd name="T100" fmla="*/ 0 h 22"/>
                  <a:gd name="T101" fmla="*/ 18 w 18"/>
                  <a:gd name="T102" fmla="*/ 22 h 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" h="22">
                    <a:moveTo>
                      <a:pt x="18" y="11"/>
                    </a:moveTo>
                    <a:lnTo>
                      <a:pt x="18" y="8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2" y="17"/>
                    </a:lnTo>
                    <a:lnTo>
                      <a:pt x="3" y="18"/>
                    </a:lnTo>
                    <a:lnTo>
                      <a:pt x="4" y="19"/>
                    </a:lnTo>
                    <a:lnTo>
                      <a:pt x="6" y="20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3" y="20"/>
                    </a:lnTo>
                    <a:lnTo>
                      <a:pt x="14" y="19"/>
                    </a:lnTo>
                    <a:lnTo>
                      <a:pt x="15" y="18"/>
                    </a:lnTo>
                    <a:lnTo>
                      <a:pt x="17" y="17"/>
                    </a:lnTo>
                    <a:lnTo>
                      <a:pt x="17" y="14"/>
                    </a:lnTo>
                    <a:lnTo>
                      <a:pt x="18" y="13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FDFAC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50" name="Freeform 436"/>
              <p:cNvSpPr>
                <a:spLocks/>
              </p:cNvSpPr>
              <p:nvPr/>
            </p:nvSpPr>
            <p:spPr bwMode="auto">
              <a:xfrm>
                <a:off x="1161" y="2658"/>
                <a:ext cx="2" cy="2"/>
              </a:xfrm>
              <a:custGeom>
                <a:avLst/>
                <a:gdLst>
                  <a:gd name="T0" fmla="*/ 2 w 9"/>
                  <a:gd name="T1" fmla="*/ 1 h 11"/>
                  <a:gd name="T2" fmla="*/ 2 w 9"/>
                  <a:gd name="T3" fmla="*/ 1 h 11"/>
                  <a:gd name="T4" fmla="*/ 2 w 9"/>
                  <a:gd name="T5" fmla="*/ 1 h 11"/>
                  <a:gd name="T6" fmla="*/ 2 w 9"/>
                  <a:gd name="T7" fmla="*/ 0 h 11"/>
                  <a:gd name="T8" fmla="*/ 2 w 9"/>
                  <a:gd name="T9" fmla="*/ 0 h 11"/>
                  <a:gd name="T10" fmla="*/ 2 w 9"/>
                  <a:gd name="T11" fmla="*/ 0 h 11"/>
                  <a:gd name="T12" fmla="*/ 1 w 9"/>
                  <a:gd name="T13" fmla="*/ 0 h 11"/>
                  <a:gd name="T14" fmla="*/ 1 w 9"/>
                  <a:gd name="T15" fmla="*/ 0 h 11"/>
                  <a:gd name="T16" fmla="*/ 1 w 9"/>
                  <a:gd name="T17" fmla="*/ 0 h 11"/>
                  <a:gd name="T18" fmla="*/ 1 w 9"/>
                  <a:gd name="T19" fmla="*/ 0 h 11"/>
                  <a:gd name="T20" fmla="*/ 0 w 9"/>
                  <a:gd name="T21" fmla="*/ 0 h 11"/>
                  <a:gd name="T22" fmla="*/ 0 w 9"/>
                  <a:gd name="T23" fmla="*/ 0 h 11"/>
                  <a:gd name="T24" fmla="*/ 0 w 9"/>
                  <a:gd name="T25" fmla="*/ 0 h 11"/>
                  <a:gd name="T26" fmla="*/ 0 w 9"/>
                  <a:gd name="T27" fmla="*/ 0 h 11"/>
                  <a:gd name="T28" fmla="*/ 0 w 9"/>
                  <a:gd name="T29" fmla="*/ 1 h 11"/>
                  <a:gd name="T30" fmla="*/ 0 w 9"/>
                  <a:gd name="T31" fmla="*/ 1 h 11"/>
                  <a:gd name="T32" fmla="*/ 0 w 9"/>
                  <a:gd name="T33" fmla="*/ 1 h 11"/>
                  <a:gd name="T34" fmla="*/ 0 w 9"/>
                  <a:gd name="T35" fmla="*/ 1 h 11"/>
                  <a:gd name="T36" fmla="*/ 0 w 9"/>
                  <a:gd name="T37" fmla="*/ 1 h 11"/>
                  <a:gd name="T38" fmla="*/ 0 w 9"/>
                  <a:gd name="T39" fmla="*/ 1 h 11"/>
                  <a:gd name="T40" fmla="*/ 0 w 9"/>
                  <a:gd name="T41" fmla="*/ 2 h 11"/>
                  <a:gd name="T42" fmla="*/ 0 w 9"/>
                  <a:gd name="T43" fmla="*/ 2 h 11"/>
                  <a:gd name="T44" fmla="*/ 0 w 9"/>
                  <a:gd name="T45" fmla="*/ 2 h 11"/>
                  <a:gd name="T46" fmla="*/ 1 w 9"/>
                  <a:gd name="T47" fmla="*/ 2 h 11"/>
                  <a:gd name="T48" fmla="*/ 1 w 9"/>
                  <a:gd name="T49" fmla="*/ 2 h 11"/>
                  <a:gd name="T50" fmla="*/ 1 w 9"/>
                  <a:gd name="T51" fmla="*/ 2 h 11"/>
                  <a:gd name="T52" fmla="*/ 1 w 9"/>
                  <a:gd name="T53" fmla="*/ 2 h 11"/>
                  <a:gd name="T54" fmla="*/ 2 w 9"/>
                  <a:gd name="T55" fmla="*/ 2 h 11"/>
                  <a:gd name="T56" fmla="*/ 2 w 9"/>
                  <a:gd name="T57" fmla="*/ 2 h 11"/>
                  <a:gd name="T58" fmla="*/ 2 w 9"/>
                  <a:gd name="T59" fmla="*/ 1 h 11"/>
                  <a:gd name="T60" fmla="*/ 2 w 9"/>
                  <a:gd name="T61" fmla="*/ 1 h 11"/>
                  <a:gd name="T62" fmla="*/ 2 w 9"/>
                  <a:gd name="T63" fmla="*/ 1 h 11"/>
                  <a:gd name="T64" fmla="*/ 2 w 9"/>
                  <a:gd name="T65" fmla="*/ 1 h 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9"/>
                  <a:gd name="T100" fmla="*/ 0 h 11"/>
                  <a:gd name="T101" fmla="*/ 9 w 9"/>
                  <a:gd name="T102" fmla="*/ 11 h 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9" h="11">
                    <a:moveTo>
                      <a:pt x="9" y="6"/>
                    </a:moveTo>
                    <a:lnTo>
                      <a:pt x="9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4" y="11"/>
                    </a:lnTo>
                    <a:lnTo>
                      <a:pt x="5" y="11"/>
                    </a:lnTo>
                    <a:lnTo>
                      <a:pt x="6" y="11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8" y="8"/>
                    </a:lnTo>
                    <a:lnTo>
                      <a:pt x="9" y="7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EFE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51" name="Freeform 437"/>
              <p:cNvSpPr>
                <a:spLocks/>
              </p:cNvSpPr>
              <p:nvPr/>
            </p:nvSpPr>
            <p:spPr bwMode="auto">
              <a:xfrm>
                <a:off x="1043" y="2596"/>
                <a:ext cx="44" cy="47"/>
              </a:xfrm>
              <a:custGeom>
                <a:avLst/>
                <a:gdLst>
                  <a:gd name="T0" fmla="*/ 37 w 220"/>
                  <a:gd name="T1" fmla="*/ 0 h 284"/>
                  <a:gd name="T2" fmla="*/ 0 w 220"/>
                  <a:gd name="T3" fmla="*/ 8 h 284"/>
                  <a:gd name="T4" fmla="*/ 12 w 220"/>
                  <a:gd name="T5" fmla="*/ 43 h 284"/>
                  <a:gd name="T6" fmla="*/ 19 w 220"/>
                  <a:gd name="T7" fmla="*/ 47 h 284"/>
                  <a:gd name="T8" fmla="*/ 44 w 220"/>
                  <a:gd name="T9" fmla="*/ 4 h 284"/>
                  <a:gd name="T10" fmla="*/ 37 w 220"/>
                  <a:gd name="T11" fmla="*/ 0 h 2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0"/>
                  <a:gd name="T19" fmla="*/ 0 h 284"/>
                  <a:gd name="T20" fmla="*/ 220 w 220"/>
                  <a:gd name="T21" fmla="*/ 284 h 2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0" h="284">
                    <a:moveTo>
                      <a:pt x="185" y="0"/>
                    </a:moveTo>
                    <a:lnTo>
                      <a:pt x="0" y="48"/>
                    </a:lnTo>
                    <a:lnTo>
                      <a:pt x="58" y="260"/>
                    </a:lnTo>
                    <a:lnTo>
                      <a:pt x="94" y="284"/>
                    </a:lnTo>
                    <a:lnTo>
                      <a:pt x="220" y="2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C2C2C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52" name="Freeform 438"/>
              <p:cNvSpPr>
                <a:spLocks/>
              </p:cNvSpPr>
              <p:nvPr/>
            </p:nvSpPr>
            <p:spPr bwMode="auto">
              <a:xfrm>
                <a:off x="1043" y="2596"/>
                <a:ext cx="44" cy="26"/>
              </a:xfrm>
              <a:custGeom>
                <a:avLst/>
                <a:gdLst>
                  <a:gd name="T0" fmla="*/ 37 w 222"/>
                  <a:gd name="T1" fmla="*/ 0 h 157"/>
                  <a:gd name="T2" fmla="*/ 0 w 222"/>
                  <a:gd name="T3" fmla="*/ 8 h 157"/>
                  <a:gd name="T4" fmla="*/ 31 w 222"/>
                  <a:gd name="T5" fmla="*/ 26 h 157"/>
                  <a:gd name="T6" fmla="*/ 44 w 222"/>
                  <a:gd name="T7" fmla="*/ 4 h 157"/>
                  <a:gd name="T8" fmla="*/ 37 w 222"/>
                  <a:gd name="T9" fmla="*/ 0 h 1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"/>
                  <a:gd name="T16" fmla="*/ 0 h 157"/>
                  <a:gd name="T17" fmla="*/ 222 w 222"/>
                  <a:gd name="T18" fmla="*/ 157 h 1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" h="157">
                    <a:moveTo>
                      <a:pt x="186" y="0"/>
                    </a:moveTo>
                    <a:lnTo>
                      <a:pt x="0" y="48"/>
                    </a:lnTo>
                    <a:lnTo>
                      <a:pt x="157" y="157"/>
                    </a:lnTo>
                    <a:lnTo>
                      <a:pt x="222" y="2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EBECE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53" name="Freeform 439"/>
              <p:cNvSpPr>
                <a:spLocks/>
              </p:cNvSpPr>
              <p:nvPr/>
            </p:nvSpPr>
            <p:spPr bwMode="auto">
              <a:xfrm>
                <a:off x="1043" y="2601"/>
                <a:ext cx="13" cy="15"/>
              </a:xfrm>
              <a:custGeom>
                <a:avLst/>
                <a:gdLst>
                  <a:gd name="T0" fmla="*/ 13 w 63"/>
                  <a:gd name="T1" fmla="*/ 0 h 89"/>
                  <a:gd name="T2" fmla="*/ 0 w 63"/>
                  <a:gd name="T3" fmla="*/ 3 h 89"/>
                  <a:gd name="T4" fmla="*/ 4 w 63"/>
                  <a:gd name="T5" fmla="*/ 15 h 89"/>
                  <a:gd name="T6" fmla="*/ 13 w 63"/>
                  <a:gd name="T7" fmla="*/ 0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89"/>
                  <a:gd name="T14" fmla="*/ 63 w 63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89">
                    <a:moveTo>
                      <a:pt x="63" y="0"/>
                    </a:moveTo>
                    <a:lnTo>
                      <a:pt x="0" y="16"/>
                    </a:lnTo>
                    <a:lnTo>
                      <a:pt x="20" y="8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A9A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54" name="Freeform 440"/>
              <p:cNvSpPr>
                <a:spLocks/>
              </p:cNvSpPr>
              <p:nvPr/>
            </p:nvSpPr>
            <p:spPr bwMode="auto">
              <a:xfrm>
                <a:off x="1043" y="2601"/>
                <a:ext cx="13" cy="8"/>
              </a:xfrm>
              <a:custGeom>
                <a:avLst/>
                <a:gdLst>
                  <a:gd name="T0" fmla="*/ 13 w 63"/>
                  <a:gd name="T1" fmla="*/ 0 h 46"/>
                  <a:gd name="T2" fmla="*/ 0 w 63"/>
                  <a:gd name="T3" fmla="*/ 3 h 46"/>
                  <a:gd name="T4" fmla="*/ 8 w 63"/>
                  <a:gd name="T5" fmla="*/ 8 h 46"/>
                  <a:gd name="T6" fmla="*/ 13 w 63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46"/>
                  <a:gd name="T14" fmla="*/ 63 w 63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46">
                    <a:moveTo>
                      <a:pt x="63" y="0"/>
                    </a:moveTo>
                    <a:lnTo>
                      <a:pt x="0" y="16"/>
                    </a:lnTo>
                    <a:lnTo>
                      <a:pt x="41" y="4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DE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55" name="Freeform 441"/>
              <p:cNvSpPr>
                <a:spLocks/>
              </p:cNvSpPr>
              <p:nvPr/>
            </p:nvSpPr>
            <p:spPr bwMode="auto">
              <a:xfrm>
                <a:off x="1078" y="2596"/>
                <a:ext cx="93" cy="63"/>
              </a:xfrm>
              <a:custGeom>
                <a:avLst/>
                <a:gdLst>
                  <a:gd name="T0" fmla="*/ 2 w 463"/>
                  <a:gd name="T1" fmla="*/ 0 h 376"/>
                  <a:gd name="T2" fmla="*/ 0 w 463"/>
                  <a:gd name="T3" fmla="*/ 13 h 376"/>
                  <a:gd name="T4" fmla="*/ 87 w 463"/>
                  <a:gd name="T5" fmla="*/ 63 h 376"/>
                  <a:gd name="T6" fmla="*/ 93 w 463"/>
                  <a:gd name="T7" fmla="*/ 52 h 376"/>
                  <a:gd name="T8" fmla="*/ 2 w 463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3"/>
                  <a:gd name="T16" fmla="*/ 0 h 376"/>
                  <a:gd name="T17" fmla="*/ 463 w 463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3" h="376">
                    <a:moveTo>
                      <a:pt x="8" y="0"/>
                    </a:moveTo>
                    <a:lnTo>
                      <a:pt x="0" y="79"/>
                    </a:lnTo>
                    <a:lnTo>
                      <a:pt x="432" y="376"/>
                    </a:lnTo>
                    <a:lnTo>
                      <a:pt x="463" y="31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5DC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56" name="Freeform 442"/>
              <p:cNvSpPr>
                <a:spLocks/>
              </p:cNvSpPr>
              <p:nvPr/>
            </p:nvSpPr>
            <p:spPr bwMode="auto">
              <a:xfrm>
                <a:off x="1065" y="2609"/>
                <a:ext cx="100" cy="72"/>
              </a:xfrm>
              <a:custGeom>
                <a:avLst/>
                <a:gdLst>
                  <a:gd name="T0" fmla="*/ 14 w 501"/>
                  <a:gd name="T1" fmla="*/ 0 h 430"/>
                  <a:gd name="T2" fmla="*/ 3 w 501"/>
                  <a:gd name="T3" fmla="*/ 9 h 430"/>
                  <a:gd name="T4" fmla="*/ 0 w 501"/>
                  <a:gd name="T5" fmla="*/ 22 h 430"/>
                  <a:gd name="T6" fmla="*/ 87 w 501"/>
                  <a:gd name="T7" fmla="*/ 72 h 430"/>
                  <a:gd name="T8" fmla="*/ 100 w 501"/>
                  <a:gd name="T9" fmla="*/ 50 h 430"/>
                  <a:gd name="T10" fmla="*/ 14 w 501"/>
                  <a:gd name="T11" fmla="*/ 0 h 4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01"/>
                  <a:gd name="T19" fmla="*/ 0 h 430"/>
                  <a:gd name="T20" fmla="*/ 501 w 501"/>
                  <a:gd name="T21" fmla="*/ 430 h 4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01" h="430">
                    <a:moveTo>
                      <a:pt x="69" y="0"/>
                    </a:moveTo>
                    <a:lnTo>
                      <a:pt x="14" y="52"/>
                    </a:lnTo>
                    <a:lnTo>
                      <a:pt x="0" y="131"/>
                    </a:lnTo>
                    <a:lnTo>
                      <a:pt x="436" y="430"/>
                    </a:lnTo>
                    <a:lnTo>
                      <a:pt x="501" y="297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8DC63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57" name="Freeform 443"/>
              <p:cNvSpPr>
                <a:spLocks/>
              </p:cNvSpPr>
              <p:nvPr/>
            </p:nvSpPr>
            <p:spPr bwMode="auto">
              <a:xfrm>
                <a:off x="1055" y="2630"/>
                <a:ext cx="97" cy="61"/>
              </a:xfrm>
              <a:custGeom>
                <a:avLst/>
                <a:gdLst>
                  <a:gd name="T0" fmla="*/ 10 w 487"/>
                  <a:gd name="T1" fmla="*/ 0 h 367"/>
                  <a:gd name="T2" fmla="*/ 0 w 487"/>
                  <a:gd name="T3" fmla="*/ 9 h 367"/>
                  <a:gd name="T4" fmla="*/ 91 w 487"/>
                  <a:gd name="T5" fmla="*/ 61 h 367"/>
                  <a:gd name="T6" fmla="*/ 97 w 487"/>
                  <a:gd name="T7" fmla="*/ 50 h 367"/>
                  <a:gd name="T8" fmla="*/ 10 w 487"/>
                  <a:gd name="T9" fmla="*/ 0 h 3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7"/>
                  <a:gd name="T16" fmla="*/ 0 h 367"/>
                  <a:gd name="T17" fmla="*/ 487 w 487"/>
                  <a:gd name="T18" fmla="*/ 367 h 3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7" h="367">
                    <a:moveTo>
                      <a:pt x="51" y="0"/>
                    </a:moveTo>
                    <a:lnTo>
                      <a:pt x="0" y="55"/>
                    </a:lnTo>
                    <a:lnTo>
                      <a:pt x="455" y="367"/>
                    </a:lnTo>
                    <a:lnTo>
                      <a:pt x="487" y="30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6EA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58" name="Freeform 444"/>
              <p:cNvSpPr>
                <a:spLocks/>
              </p:cNvSpPr>
              <p:nvPr/>
            </p:nvSpPr>
            <p:spPr bwMode="auto">
              <a:xfrm>
                <a:off x="1143" y="2647"/>
                <a:ext cx="30" cy="45"/>
              </a:xfrm>
              <a:custGeom>
                <a:avLst/>
                <a:gdLst>
                  <a:gd name="T0" fmla="*/ 26 w 147"/>
                  <a:gd name="T1" fmla="*/ 0 h 276"/>
                  <a:gd name="T2" fmla="*/ 30 w 147"/>
                  <a:gd name="T3" fmla="*/ 2 h 276"/>
                  <a:gd name="T4" fmla="*/ 4 w 147"/>
                  <a:gd name="T5" fmla="*/ 45 h 276"/>
                  <a:gd name="T6" fmla="*/ 0 w 147"/>
                  <a:gd name="T7" fmla="*/ 43 h 276"/>
                  <a:gd name="T8" fmla="*/ 26 w 147"/>
                  <a:gd name="T9" fmla="*/ 0 h 2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76"/>
                  <a:gd name="T17" fmla="*/ 147 w 147"/>
                  <a:gd name="T18" fmla="*/ 276 h 2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76">
                    <a:moveTo>
                      <a:pt x="127" y="0"/>
                    </a:moveTo>
                    <a:lnTo>
                      <a:pt x="147" y="14"/>
                    </a:lnTo>
                    <a:lnTo>
                      <a:pt x="20" y="276"/>
                    </a:lnTo>
                    <a:lnTo>
                      <a:pt x="0" y="2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C2C1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59" name="Freeform 445"/>
              <p:cNvSpPr>
                <a:spLocks/>
              </p:cNvSpPr>
              <p:nvPr/>
            </p:nvSpPr>
            <p:spPr bwMode="auto">
              <a:xfrm>
                <a:off x="1150" y="2647"/>
                <a:ext cx="23" cy="34"/>
              </a:xfrm>
              <a:custGeom>
                <a:avLst/>
                <a:gdLst>
                  <a:gd name="T0" fmla="*/ 19 w 114"/>
                  <a:gd name="T1" fmla="*/ 0 h 209"/>
                  <a:gd name="T2" fmla="*/ 23 w 114"/>
                  <a:gd name="T3" fmla="*/ 2 h 209"/>
                  <a:gd name="T4" fmla="*/ 4 w 114"/>
                  <a:gd name="T5" fmla="*/ 34 h 209"/>
                  <a:gd name="T6" fmla="*/ 0 w 114"/>
                  <a:gd name="T7" fmla="*/ 32 h 209"/>
                  <a:gd name="T8" fmla="*/ 19 w 114"/>
                  <a:gd name="T9" fmla="*/ 0 h 2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209"/>
                  <a:gd name="T17" fmla="*/ 114 w 114"/>
                  <a:gd name="T18" fmla="*/ 209 h 2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209">
                    <a:moveTo>
                      <a:pt x="94" y="0"/>
                    </a:moveTo>
                    <a:lnTo>
                      <a:pt x="114" y="14"/>
                    </a:lnTo>
                    <a:lnTo>
                      <a:pt x="20" y="209"/>
                    </a:lnTo>
                    <a:lnTo>
                      <a:pt x="0" y="19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DFC9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660" name="Freeform 446"/>
              <p:cNvSpPr>
                <a:spLocks/>
              </p:cNvSpPr>
              <p:nvPr/>
            </p:nvSpPr>
            <p:spPr bwMode="auto">
              <a:xfrm>
                <a:off x="1162" y="2647"/>
                <a:ext cx="11" cy="13"/>
              </a:xfrm>
              <a:custGeom>
                <a:avLst/>
                <a:gdLst>
                  <a:gd name="T0" fmla="*/ 7 w 51"/>
                  <a:gd name="T1" fmla="*/ 0 h 78"/>
                  <a:gd name="T2" fmla="*/ 11 w 51"/>
                  <a:gd name="T3" fmla="*/ 2 h 78"/>
                  <a:gd name="T4" fmla="*/ 5 w 51"/>
                  <a:gd name="T5" fmla="*/ 13 h 78"/>
                  <a:gd name="T6" fmla="*/ 0 w 51"/>
                  <a:gd name="T7" fmla="*/ 11 h 78"/>
                  <a:gd name="T8" fmla="*/ 7 w 51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"/>
                  <a:gd name="T16" fmla="*/ 0 h 78"/>
                  <a:gd name="T17" fmla="*/ 51 w 51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" h="78">
                    <a:moveTo>
                      <a:pt x="31" y="0"/>
                    </a:moveTo>
                    <a:lnTo>
                      <a:pt x="51" y="14"/>
                    </a:lnTo>
                    <a:lnTo>
                      <a:pt x="21" y="78"/>
                    </a:lnTo>
                    <a:lnTo>
                      <a:pt x="0" y="6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EFE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Contents</a:t>
            </a:r>
          </a:p>
        </p:txBody>
      </p:sp>
      <p:grpSp>
        <p:nvGrpSpPr>
          <p:cNvPr id="283650" name="Group 51"/>
          <p:cNvGrpSpPr>
            <a:grpSpLocks/>
          </p:cNvGrpSpPr>
          <p:nvPr/>
        </p:nvGrpSpPr>
        <p:grpSpPr bwMode="auto">
          <a:xfrm>
            <a:off x="2514600" y="1485900"/>
            <a:ext cx="3810000" cy="522288"/>
            <a:chOff x="1440" y="1296"/>
            <a:chExt cx="2400" cy="439"/>
          </a:xfrm>
        </p:grpSpPr>
        <p:grpSp>
          <p:nvGrpSpPr>
            <p:cNvPr id="283695" name="Group 4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283698" name="Freeform 5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99"/>
                  <a:gd name="T169" fmla="*/ 0 h 434"/>
                  <a:gd name="T170" fmla="*/ 299 w 299"/>
                  <a:gd name="T171" fmla="*/ 434 h 43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99" name="Freeform 6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3"/>
                  <a:gd name="T169" fmla="*/ 0 h 272"/>
                  <a:gd name="T170" fmla="*/ 393 w 393"/>
                  <a:gd name="T171" fmla="*/ 272 h 2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700" name="Freeform 7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3"/>
                  <a:gd name="T169" fmla="*/ 0 h 277"/>
                  <a:gd name="T170" fmla="*/ 393 w 393"/>
                  <a:gd name="T171" fmla="*/ 277 h 27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701" name="Freeform 8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99"/>
                  <a:gd name="T169" fmla="*/ 0 h 438"/>
                  <a:gd name="T170" fmla="*/ 299 w 299"/>
                  <a:gd name="T171" fmla="*/ 438 h 43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702" name="Freeform 9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3"/>
                  <a:gd name="T169" fmla="*/ 0 h 272"/>
                  <a:gd name="T170" fmla="*/ 393 w 393"/>
                  <a:gd name="T171" fmla="*/ 272 h 2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703" name="Freeform 10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3"/>
                  <a:gd name="T169" fmla="*/ 0 h 277"/>
                  <a:gd name="T170" fmla="*/ 393 w 393"/>
                  <a:gd name="T171" fmla="*/ 277 h 27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704" name="Freeform 11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3"/>
                  <a:gd name="T40" fmla="*/ 0 h 228"/>
                  <a:gd name="T41" fmla="*/ 263 w 263"/>
                  <a:gd name="T42" fmla="*/ 228 h 2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3696" name="Rectangle 44"/>
            <p:cNvSpPr>
              <a:spLocks noChangeArrowheads="1"/>
            </p:cNvSpPr>
            <p:nvPr/>
          </p:nvSpPr>
          <p:spPr bwMode="auto">
            <a:xfrm>
              <a:off x="1966" y="1296"/>
              <a:ext cx="1691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rgbClr val="FFFFFF"/>
                  </a:solidFill>
                  <a:latin typeface="Times New Roman" pitchFamily="18" charset="0"/>
                </a:rPr>
                <a:t>Click to add Title</a:t>
              </a:r>
            </a:p>
          </p:txBody>
        </p:sp>
        <p:sp>
          <p:nvSpPr>
            <p:cNvPr id="283697" name="Line 49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3651" name="Group 52"/>
          <p:cNvGrpSpPr>
            <a:grpSpLocks/>
          </p:cNvGrpSpPr>
          <p:nvPr/>
        </p:nvGrpSpPr>
        <p:grpSpPr bwMode="auto">
          <a:xfrm>
            <a:off x="2514600" y="2000250"/>
            <a:ext cx="3810000" cy="522288"/>
            <a:chOff x="1440" y="1296"/>
            <a:chExt cx="2400" cy="439"/>
          </a:xfrm>
        </p:grpSpPr>
        <p:grpSp>
          <p:nvGrpSpPr>
            <p:cNvPr id="283685" name="Group 53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283688" name="Freeform 54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99"/>
                  <a:gd name="T169" fmla="*/ 0 h 434"/>
                  <a:gd name="T170" fmla="*/ 299 w 299"/>
                  <a:gd name="T171" fmla="*/ 434 h 43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89" name="Freeform 55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3"/>
                  <a:gd name="T169" fmla="*/ 0 h 272"/>
                  <a:gd name="T170" fmla="*/ 393 w 393"/>
                  <a:gd name="T171" fmla="*/ 272 h 2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90" name="Freeform 56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3"/>
                  <a:gd name="T169" fmla="*/ 0 h 277"/>
                  <a:gd name="T170" fmla="*/ 393 w 393"/>
                  <a:gd name="T171" fmla="*/ 277 h 27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91" name="Freeform 57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99"/>
                  <a:gd name="T169" fmla="*/ 0 h 438"/>
                  <a:gd name="T170" fmla="*/ 299 w 299"/>
                  <a:gd name="T171" fmla="*/ 438 h 43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92" name="Freeform 58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3"/>
                  <a:gd name="T169" fmla="*/ 0 h 272"/>
                  <a:gd name="T170" fmla="*/ 393 w 393"/>
                  <a:gd name="T171" fmla="*/ 272 h 2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93" name="Freeform 59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3"/>
                  <a:gd name="T169" fmla="*/ 0 h 277"/>
                  <a:gd name="T170" fmla="*/ 393 w 393"/>
                  <a:gd name="T171" fmla="*/ 277 h 27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94" name="Freeform 60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3"/>
                  <a:gd name="T40" fmla="*/ 0 h 228"/>
                  <a:gd name="T41" fmla="*/ 263 w 263"/>
                  <a:gd name="T42" fmla="*/ 228 h 2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3686" name="Rectangle 61"/>
            <p:cNvSpPr>
              <a:spLocks noChangeArrowheads="1"/>
            </p:cNvSpPr>
            <p:nvPr/>
          </p:nvSpPr>
          <p:spPr bwMode="auto">
            <a:xfrm>
              <a:off x="1966" y="1296"/>
              <a:ext cx="1691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rgbClr val="FFFFFF"/>
                  </a:solidFill>
                  <a:latin typeface="Times New Roman" pitchFamily="18" charset="0"/>
                </a:rPr>
                <a:t>Click to add Title</a:t>
              </a:r>
            </a:p>
          </p:txBody>
        </p:sp>
        <p:sp>
          <p:nvSpPr>
            <p:cNvPr id="283687" name="Line 62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3652" name="Group 63"/>
          <p:cNvGrpSpPr>
            <a:grpSpLocks/>
          </p:cNvGrpSpPr>
          <p:nvPr/>
        </p:nvGrpSpPr>
        <p:grpSpPr bwMode="auto">
          <a:xfrm>
            <a:off x="2514600" y="2571750"/>
            <a:ext cx="3810000" cy="522288"/>
            <a:chOff x="1440" y="1296"/>
            <a:chExt cx="2400" cy="439"/>
          </a:xfrm>
        </p:grpSpPr>
        <p:grpSp>
          <p:nvGrpSpPr>
            <p:cNvPr id="283675" name="Group 64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283678" name="Freeform 65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99"/>
                  <a:gd name="T169" fmla="*/ 0 h 434"/>
                  <a:gd name="T170" fmla="*/ 299 w 299"/>
                  <a:gd name="T171" fmla="*/ 434 h 43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79" name="Freeform 66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3"/>
                  <a:gd name="T169" fmla="*/ 0 h 272"/>
                  <a:gd name="T170" fmla="*/ 393 w 393"/>
                  <a:gd name="T171" fmla="*/ 272 h 2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80" name="Freeform 67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3"/>
                  <a:gd name="T169" fmla="*/ 0 h 277"/>
                  <a:gd name="T170" fmla="*/ 393 w 393"/>
                  <a:gd name="T171" fmla="*/ 277 h 27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81" name="Freeform 68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99"/>
                  <a:gd name="T169" fmla="*/ 0 h 438"/>
                  <a:gd name="T170" fmla="*/ 299 w 299"/>
                  <a:gd name="T171" fmla="*/ 438 h 43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82" name="Freeform 69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3"/>
                  <a:gd name="T169" fmla="*/ 0 h 272"/>
                  <a:gd name="T170" fmla="*/ 393 w 393"/>
                  <a:gd name="T171" fmla="*/ 272 h 2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83" name="Freeform 70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3"/>
                  <a:gd name="T169" fmla="*/ 0 h 277"/>
                  <a:gd name="T170" fmla="*/ 393 w 393"/>
                  <a:gd name="T171" fmla="*/ 277 h 27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84" name="Freeform 71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3"/>
                  <a:gd name="T40" fmla="*/ 0 h 228"/>
                  <a:gd name="T41" fmla="*/ 263 w 263"/>
                  <a:gd name="T42" fmla="*/ 228 h 2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3676" name="Rectangle 72"/>
            <p:cNvSpPr>
              <a:spLocks noChangeArrowheads="1"/>
            </p:cNvSpPr>
            <p:nvPr/>
          </p:nvSpPr>
          <p:spPr bwMode="auto">
            <a:xfrm>
              <a:off x="1966" y="1296"/>
              <a:ext cx="1691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rgbClr val="FFFFFF"/>
                  </a:solidFill>
                  <a:latin typeface="Times New Roman" pitchFamily="18" charset="0"/>
                </a:rPr>
                <a:t>Click to add Title</a:t>
              </a:r>
            </a:p>
          </p:txBody>
        </p:sp>
        <p:sp>
          <p:nvSpPr>
            <p:cNvPr id="283677" name="Line 73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3653" name="Group 74"/>
          <p:cNvGrpSpPr>
            <a:grpSpLocks/>
          </p:cNvGrpSpPr>
          <p:nvPr/>
        </p:nvGrpSpPr>
        <p:grpSpPr bwMode="auto">
          <a:xfrm>
            <a:off x="2514600" y="3143250"/>
            <a:ext cx="3810000" cy="522288"/>
            <a:chOff x="1440" y="1296"/>
            <a:chExt cx="2400" cy="439"/>
          </a:xfrm>
        </p:grpSpPr>
        <p:grpSp>
          <p:nvGrpSpPr>
            <p:cNvPr id="283665" name="Group 75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283668" name="Freeform 76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99"/>
                  <a:gd name="T169" fmla="*/ 0 h 434"/>
                  <a:gd name="T170" fmla="*/ 299 w 299"/>
                  <a:gd name="T171" fmla="*/ 434 h 43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69" name="Freeform 77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3"/>
                  <a:gd name="T169" fmla="*/ 0 h 272"/>
                  <a:gd name="T170" fmla="*/ 393 w 393"/>
                  <a:gd name="T171" fmla="*/ 272 h 2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70" name="Freeform 78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3"/>
                  <a:gd name="T169" fmla="*/ 0 h 277"/>
                  <a:gd name="T170" fmla="*/ 393 w 393"/>
                  <a:gd name="T171" fmla="*/ 277 h 27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71" name="Freeform 79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99"/>
                  <a:gd name="T169" fmla="*/ 0 h 438"/>
                  <a:gd name="T170" fmla="*/ 299 w 299"/>
                  <a:gd name="T171" fmla="*/ 438 h 43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72" name="Freeform 80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3"/>
                  <a:gd name="T169" fmla="*/ 0 h 272"/>
                  <a:gd name="T170" fmla="*/ 393 w 393"/>
                  <a:gd name="T171" fmla="*/ 272 h 2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73" name="Freeform 81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3"/>
                  <a:gd name="T169" fmla="*/ 0 h 277"/>
                  <a:gd name="T170" fmla="*/ 393 w 393"/>
                  <a:gd name="T171" fmla="*/ 277 h 27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74" name="Freeform 82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3"/>
                  <a:gd name="T40" fmla="*/ 0 h 228"/>
                  <a:gd name="T41" fmla="*/ 263 w 263"/>
                  <a:gd name="T42" fmla="*/ 228 h 2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3666" name="Rectangle 83"/>
            <p:cNvSpPr>
              <a:spLocks noChangeArrowheads="1"/>
            </p:cNvSpPr>
            <p:nvPr/>
          </p:nvSpPr>
          <p:spPr bwMode="auto">
            <a:xfrm>
              <a:off x="1966" y="1296"/>
              <a:ext cx="1691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rgbClr val="FFFFFF"/>
                  </a:solidFill>
                  <a:latin typeface="Times New Roman" pitchFamily="18" charset="0"/>
                </a:rPr>
                <a:t>Click to add Title</a:t>
              </a:r>
            </a:p>
          </p:txBody>
        </p:sp>
        <p:sp>
          <p:nvSpPr>
            <p:cNvPr id="283667" name="Line 84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3654" name="Group 85"/>
          <p:cNvGrpSpPr>
            <a:grpSpLocks/>
          </p:cNvGrpSpPr>
          <p:nvPr/>
        </p:nvGrpSpPr>
        <p:grpSpPr bwMode="auto">
          <a:xfrm>
            <a:off x="2514600" y="3714750"/>
            <a:ext cx="3810000" cy="522288"/>
            <a:chOff x="1440" y="1296"/>
            <a:chExt cx="2400" cy="439"/>
          </a:xfrm>
        </p:grpSpPr>
        <p:grpSp>
          <p:nvGrpSpPr>
            <p:cNvPr id="283655" name="Group 86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283658" name="Freeform 87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99"/>
                  <a:gd name="T169" fmla="*/ 0 h 434"/>
                  <a:gd name="T170" fmla="*/ 299 w 299"/>
                  <a:gd name="T171" fmla="*/ 434 h 43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59" name="Freeform 88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3"/>
                  <a:gd name="T169" fmla="*/ 0 h 272"/>
                  <a:gd name="T170" fmla="*/ 393 w 393"/>
                  <a:gd name="T171" fmla="*/ 272 h 2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60" name="Freeform 89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3"/>
                  <a:gd name="T169" fmla="*/ 0 h 277"/>
                  <a:gd name="T170" fmla="*/ 393 w 393"/>
                  <a:gd name="T171" fmla="*/ 277 h 27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61" name="Freeform 90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99"/>
                  <a:gd name="T169" fmla="*/ 0 h 438"/>
                  <a:gd name="T170" fmla="*/ 299 w 299"/>
                  <a:gd name="T171" fmla="*/ 438 h 43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62" name="Freeform 91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3"/>
                  <a:gd name="T169" fmla="*/ 0 h 272"/>
                  <a:gd name="T170" fmla="*/ 393 w 393"/>
                  <a:gd name="T171" fmla="*/ 272 h 2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63" name="Freeform 92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3"/>
                  <a:gd name="T169" fmla="*/ 0 h 277"/>
                  <a:gd name="T170" fmla="*/ 393 w 393"/>
                  <a:gd name="T171" fmla="*/ 277 h 27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664" name="Freeform 93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3"/>
                  <a:gd name="T40" fmla="*/ 0 h 228"/>
                  <a:gd name="T41" fmla="*/ 263 w 263"/>
                  <a:gd name="T42" fmla="*/ 228 h 2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C7FF"/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3656" name="Rectangle 94"/>
            <p:cNvSpPr>
              <a:spLocks noChangeArrowheads="1"/>
            </p:cNvSpPr>
            <p:nvPr/>
          </p:nvSpPr>
          <p:spPr bwMode="auto">
            <a:xfrm>
              <a:off x="1966" y="1296"/>
              <a:ext cx="1691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rgbClr val="FFFFFF"/>
                  </a:solidFill>
                  <a:latin typeface="Times New Roman" pitchFamily="18" charset="0"/>
                </a:rPr>
                <a:t>Click to add Title</a:t>
              </a:r>
            </a:p>
          </p:txBody>
        </p:sp>
        <p:sp>
          <p:nvSpPr>
            <p:cNvPr id="283657" name="Line 95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Contents</a:t>
            </a:r>
          </a:p>
        </p:txBody>
      </p:sp>
      <p:sp>
        <p:nvSpPr>
          <p:cNvPr id="285699" name="AutoShape 5"/>
          <p:cNvSpPr>
            <a:spLocks noChangeArrowheads="1"/>
          </p:cNvSpPr>
          <p:nvPr/>
        </p:nvSpPr>
        <p:spPr bwMode="gray">
          <a:xfrm>
            <a:off x="2209800" y="1587500"/>
            <a:ext cx="4572000" cy="342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8BE67"/>
              </a:gs>
              <a:gs pos="50000">
                <a:srgbClr val="D8F1DF"/>
              </a:gs>
              <a:gs pos="100000">
                <a:srgbClr val="48BE67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48BE67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5700" name="Text Box 7"/>
          <p:cNvSpPr txBox="1">
            <a:spLocks noChangeArrowheads="1"/>
          </p:cNvSpPr>
          <p:nvPr/>
        </p:nvSpPr>
        <p:spPr bwMode="gray">
          <a:xfrm>
            <a:off x="3124200" y="1628775"/>
            <a:ext cx="2630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000000"/>
                </a:solidFill>
              </a:rPr>
              <a:t>Click to add Title</a:t>
            </a:r>
          </a:p>
        </p:txBody>
      </p:sp>
      <p:sp>
        <p:nvSpPr>
          <p:cNvPr id="285701" name="AutoShape 80"/>
          <p:cNvSpPr>
            <a:spLocks noChangeArrowheads="1"/>
          </p:cNvSpPr>
          <p:nvPr/>
        </p:nvSpPr>
        <p:spPr bwMode="gray">
          <a:xfrm>
            <a:off x="2209800" y="2101850"/>
            <a:ext cx="4572000" cy="342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78FCB"/>
              </a:gs>
              <a:gs pos="50000">
                <a:srgbClr val="AFD2EA"/>
              </a:gs>
              <a:gs pos="100000">
                <a:srgbClr val="378FCB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378FCB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5702" name="Text Box 84"/>
          <p:cNvSpPr txBox="1">
            <a:spLocks noChangeArrowheads="1"/>
          </p:cNvSpPr>
          <p:nvPr/>
        </p:nvSpPr>
        <p:spPr bwMode="gray">
          <a:xfrm>
            <a:off x="3124200" y="2143125"/>
            <a:ext cx="2630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000000"/>
                </a:solidFill>
              </a:rPr>
              <a:t>Click to add Title</a:t>
            </a:r>
          </a:p>
        </p:txBody>
      </p:sp>
      <p:sp>
        <p:nvSpPr>
          <p:cNvPr id="285703" name="AutoShape 116"/>
          <p:cNvSpPr>
            <a:spLocks noChangeArrowheads="1"/>
          </p:cNvSpPr>
          <p:nvPr/>
        </p:nvSpPr>
        <p:spPr bwMode="gray">
          <a:xfrm>
            <a:off x="2209800" y="2616200"/>
            <a:ext cx="4572000" cy="342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8BE67"/>
              </a:gs>
              <a:gs pos="50000">
                <a:srgbClr val="D8F1DF"/>
              </a:gs>
              <a:gs pos="100000">
                <a:srgbClr val="48BE67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48BE67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5704" name="Text Box 117"/>
          <p:cNvSpPr txBox="1">
            <a:spLocks noChangeArrowheads="1"/>
          </p:cNvSpPr>
          <p:nvPr/>
        </p:nvSpPr>
        <p:spPr bwMode="gray">
          <a:xfrm>
            <a:off x="3124200" y="2657475"/>
            <a:ext cx="2630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000000"/>
                </a:solidFill>
              </a:rPr>
              <a:t>Click to add Title</a:t>
            </a:r>
          </a:p>
        </p:txBody>
      </p:sp>
      <p:sp>
        <p:nvSpPr>
          <p:cNvPr id="285705" name="AutoShape 118"/>
          <p:cNvSpPr>
            <a:spLocks noChangeArrowheads="1"/>
          </p:cNvSpPr>
          <p:nvPr/>
        </p:nvSpPr>
        <p:spPr bwMode="gray">
          <a:xfrm>
            <a:off x="2209800" y="3130550"/>
            <a:ext cx="4572000" cy="342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78FCB"/>
              </a:gs>
              <a:gs pos="50000">
                <a:srgbClr val="AFD2EA"/>
              </a:gs>
              <a:gs pos="100000">
                <a:srgbClr val="378FCB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378FCB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5706" name="Text Box 119"/>
          <p:cNvSpPr txBox="1">
            <a:spLocks noChangeArrowheads="1"/>
          </p:cNvSpPr>
          <p:nvPr/>
        </p:nvSpPr>
        <p:spPr bwMode="gray">
          <a:xfrm>
            <a:off x="3124200" y="3171825"/>
            <a:ext cx="2630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000000"/>
                </a:solidFill>
              </a:rPr>
              <a:t>Click to add Title</a:t>
            </a:r>
          </a:p>
        </p:txBody>
      </p:sp>
      <p:sp>
        <p:nvSpPr>
          <p:cNvPr id="285707" name="AutoShape 120"/>
          <p:cNvSpPr>
            <a:spLocks noChangeArrowheads="1"/>
          </p:cNvSpPr>
          <p:nvPr/>
        </p:nvSpPr>
        <p:spPr bwMode="gray">
          <a:xfrm>
            <a:off x="2209800" y="3644900"/>
            <a:ext cx="4572000" cy="342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8BE67"/>
              </a:gs>
              <a:gs pos="50000">
                <a:srgbClr val="D8F1DF"/>
              </a:gs>
              <a:gs pos="100000">
                <a:srgbClr val="48BE67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48BE67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5708" name="Text Box 121"/>
          <p:cNvSpPr txBox="1">
            <a:spLocks noChangeArrowheads="1"/>
          </p:cNvSpPr>
          <p:nvPr/>
        </p:nvSpPr>
        <p:spPr bwMode="gray">
          <a:xfrm>
            <a:off x="3124200" y="3686175"/>
            <a:ext cx="2630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000000"/>
                </a:solidFill>
              </a:rPr>
              <a:t>Click to add Title</a:t>
            </a:r>
          </a:p>
        </p:txBody>
      </p:sp>
      <p:grpSp>
        <p:nvGrpSpPr>
          <p:cNvPr id="285709" name="Group 155"/>
          <p:cNvGrpSpPr>
            <a:grpSpLocks/>
          </p:cNvGrpSpPr>
          <p:nvPr/>
        </p:nvGrpSpPr>
        <p:grpSpPr bwMode="auto">
          <a:xfrm>
            <a:off x="2895600" y="1258888"/>
            <a:ext cx="122238" cy="3022600"/>
            <a:chOff x="1824" y="1212"/>
            <a:chExt cx="77" cy="2539"/>
          </a:xfrm>
        </p:grpSpPr>
        <p:sp>
          <p:nvSpPr>
            <p:cNvPr id="142478" name="Rectangle 142"/>
            <p:cNvSpPr>
              <a:spLocks noChangeArrowheads="1"/>
            </p:cNvSpPr>
            <p:nvPr/>
          </p:nvSpPr>
          <p:spPr bwMode="gray">
            <a:xfrm>
              <a:off x="1825" y="1212"/>
              <a:ext cx="74" cy="24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42479" name="Rectangle 143"/>
            <p:cNvSpPr>
              <a:spLocks noChangeArrowheads="1"/>
            </p:cNvSpPr>
            <p:nvPr/>
          </p:nvSpPr>
          <p:spPr bwMode="gray">
            <a:xfrm>
              <a:off x="1824" y="1780"/>
              <a:ext cx="70" cy="107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42482" name="Rectangle 146"/>
            <p:cNvSpPr>
              <a:spLocks noChangeArrowheads="1"/>
            </p:cNvSpPr>
            <p:nvPr/>
          </p:nvSpPr>
          <p:spPr bwMode="gray">
            <a:xfrm>
              <a:off x="1827" y="2209"/>
              <a:ext cx="70" cy="107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42484" name="Rectangle 148"/>
            <p:cNvSpPr>
              <a:spLocks noChangeArrowheads="1"/>
            </p:cNvSpPr>
            <p:nvPr/>
          </p:nvSpPr>
          <p:spPr bwMode="gray">
            <a:xfrm>
              <a:off x="1825" y="2642"/>
              <a:ext cx="70" cy="107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42486" name="Rectangle 150"/>
            <p:cNvSpPr>
              <a:spLocks noChangeArrowheads="1"/>
            </p:cNvSpPr>
            <p:nvPr/>
          </p:nvSpPr>
          <p:spPr bwMode="gray">
            <a:xfrm>
              <a:off x="1825" y="3072"/>
              <a:ext cx="70" cy="107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42488" name="Rectangle 152"/>
            <p:cNvSpPr>
              <a:spLocks noChangeArrowheads="1"/>
            </p:cNvSpPr>
            <p:nvPr/>
          </p:nvSpPr>
          <p:spPr bwMode="gray">
            <a:xfrm>
              <a:off x="1827" y="3511"/>
              <a:ext cx="74" cy="24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</p:grpSp>
      <p:grpSp>
        <p:nvGrpSpPr>
          <p:cNvPr id="285710" name="Group 156"/>
          <p:cNvGrpSpPr>
            <a:grpSpLocks/>
          </p:cNvGrpSpPr>
          <p:nvPr/>
        </p:nvGrpSpPr>
        <p:grpSpPr bwMode="auto">
          <a:xfrm>
            <a:off x="5894388" y="1257300"/>
            <a:ext cx="125412" cy="3022600"/>
            <a:chOff x="3597" y="1211"/>
            <a:chExt cx="79" cy="2539"/>
          </a:xfrm>
        </p:grpSpPr>
        <p:sp>
          <p:nvSpPr>
            <p:cNvPr id="142480" name="Rectangle 144"/>
            <p:cNvSpPr>
              <a:spLocks noChangeArrowheads="1"/>
            </p:cNvSpPr>
            <p:nvPr/>
          </p:nvSpPr>
          <p:spPr bwMode="gray">
            <a:xfrm>
              <a:off x="3598" y="1211"/>
              <a:ext cx="74" cy="24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42481" name="Rectangle 145"/>
            <p:cNvSpPr>
              <a:spLocks noChangeArrowheads="1"/>
            </p:cNvSpPr>
            <p:nvPr/>
          </p:nvSpPr>
          <p:spPr bwMode="gray">
            <a:xfrm>
              <a:off x="3597" y="1779"/>
              <a:ext cx="76" cy="111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42483" name="Rectangle 147"/>
            <p:cNvSpPr>
              <a:spLocks noChangeArrowheads="1"/>
            </p:cNvSpPr>
            <p:nvPr/>
          </p:nvSpPr>
          <p:spPr bwMode="gray">
            <a:xfrm>
              <a:off x="3600" y="2208"/>
              <a:ext cx="76" cy="111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42485" name="Rectangle 149"/>
            <p:cNvSpPr>
              <a:spLocks noChangeArrowheads="1"/>
            </p:cNvSpPr>
            <p:nvPr/>
          </p:nvSpPr>
          <p:spPr bwMode="gray">
            <a:xfrm>
              <a:off x="3598" y="2641"/>
              <a:ext cx="76" cy="111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42487" name="Rectangle 151"/>
            <p:cNvSpPr>
              <a:spLocks noChangeArrowheads="1"/>
            </p:cNvSpPr>
            <p:nvPr/>
          </p:nvSpPr>
          <p:spPr bwMode="gray">
            <a:xfrm>
              <a:off x="3598" y="3071"/>
              <a:ext cx="76" cy="111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42489" name="Rectangle 153"/>
            <p:cNvSpPr>
              <a:spLocks noChangeArrowheads="1"/>
            </p:cNvSpPr>
            <p:nvPr/>
          </p:nvSpPr>
          <p:spPr bwMode="gray">
            <a:xfrm>
              <a:off x="3600" y="3510"/>
              <a:ext cx="74" cy="24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</p:grpSp>
      <p:sp>
        <p:nvSpPr>
          <p:cNvPr id="142490" name="Rectangle 154"/>
          <p:cNvSpPr>
            <a:spLocks noChangeArrowheads="1"/>
          </p:cNvSpPr>
          <p:nvPr/>
        </p:nvSpPr>
        <p:spPr bwMode="gray">
          <a:xfrm>
            <a:off x="2286000" y="4273550"/>
            <a:ext cx="4495800" cy="114300"/>
          </a:xfrm>
          <a:prstGeom prst="rect">
            <a:avLst/>
          </a:prstGeom>
          <a:gradFill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gamma/>
                  <a:shade val="46275"/>
                  <a:invGamma/>
                  <a:alpha val="58000"/>
                </a:schemeClr>
              </a:gs>
              <a:gs pos="100000">
                <a:schemeClr val="bg2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G_Diagram_008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G_Diagram_007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G_Diagram_022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G_Diagram_013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G_Diagram_012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G_Diagram_025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G_Diagram_015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G_Diagram_016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G_Diagram_021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G_Diagram_014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G_Diagram_001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G_Diagram_002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G_Diagram_003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G_Diagram_004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G_Diagram_018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G_Diagram_005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G_Diagram_010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G_Diagram_017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443</Words>
  <Application>Microsoft Office PowerPoint</Application>
  <PresentationFormat>全屏显示(16:9)</PresentationFormat>
  <Paragraphs>154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19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Office 主题​​</vt:lpstr>
      <vt:lpstr>TG_Diagram_001</vt:lpstr>
      <vt:lpstr>TG_Diagram_002</vt:lpstr>
      <vt:lpstr>TG_Diagram_003</vt:lpstr>
      <vt:lpstr>TG_Diagram_004</vt:lpstr>
      <vt:lpstr>TG_Diagram_018</vt:lpstr>
      <vt:lpstr>TG_Diagram_005</vt:lpstr>
      <vt:lpstr>TG_Diagram_010</vt:lpstr>
      <vt:lpstr>TG_Diagram_017</vt:lpstr>
      <vt:lpstr>TG_Diagram_008</vt:lpstr>
      <vt:lpstr>TG_Diagram_007</vt:lpstr>
      <vt:lpstr>TG_Diagram_022</vt:lpstr>
      <vt:lpstr>TG_Diagram_013</vt:lpstr>
      <vt:lpstr>TG_Diagram_012</vt:lpstr>
      <vt:lpstr>TG_Diagram_025</vt:lpstr>
      <vt:lpstr>TG_Diagram_015</vt:lpstr>
      <vt:lpstr>TG_Diagram_016</vt:lpstr>
      <vt:lpstr>TG_Diagram_021</vt:lpstr>
      <vt:lpstr>TG_Diagram_014</vt:lpstr>
      <vt:lpstr>PowerPoint 演示文稿</vt:lpstr>
      <vt:lpstr>PowerPoint 演示文稿</vt:lpstr>
      <vt:lpstr>Contents</vt:lpstr>
      <vt:lpstr>PowerPoint 演示文稿</vt:lpstr>
      <vt:lpstr>Contents</vt:lpstr>
      <vt:lpstr>Contents PowerPoint 2000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Diagram</vt:lpstr>
      <vt:lpstr>Contents</vt:lpstr>
      <vt:lpstr>Contents</vt:lpstr>
      <vt:lpstr>Contents PowerPoint 2000</vt:lpstr>
      <vt:lpstr>Contents</vt:lpstr>
    </vt:vector>
  </TitlesOfParts>
  <Company>睿思文化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</dc:creator>
  <cp:lastModifiedBy>Administrator</cp:lastModifiedBy>
  <cp:revision>12</cp:revision>
  <dcterms:created xsi:type="dcterms:W3CDTF">2010-08-15T14:46:12Z</dcterms:created>
  <dcterms:modified xsi:type="dcterms:W3CDTF">2016-07-13T08:37:19Z</dcterms:modified>
</cp:coreProperties>
</file>