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jpeg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openxmlformats.org/package/2006/relationships/metadata/thumbnail" Target="/docProps/Thumbnail.png" Id="rId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8000" autoAdjust="0"/>
  </p:normalViewPr>
  <p:slideViewPr>
    <p:cSldViewPr showGuides="1">
      <p:cViewPr varScale="1">
        <p:scale>
          <a:sx n="103" d="100"/>
          <a:sy n="103" d="100"/>
        </p:scale>
        <p:origin x="-19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presProps" Target="presProps.xml" Id="rId7" /><Relationship Type="http://schemas.openxmlformats.org/officeDocument/2006/relationships/customXml" Target="../customXml/item2.xml" Id="rId2" /><Relationship Type="http://schemas.openxmlformats.org/officeDocument/2006/relationships/notesMaster" Target="notesMasters/notesMaster1.xml" Id="rId6" /><Relationship Type="http://schemas.openxmlformats.org/officeDocument/2006/relationships/slide" Target="slides/slide1.xml" Id="rId5" /><Relationship Type="http://schemas.openxmlformats.org/officeDocument/2006/relationships/tableStyles" Target="tableStyles.xml" Id="rId10" /><Relationship Type="http://schemas.openxmlformats.org/officeDocument/2006/relationships/slideMaster" Target="slideMasters/slideMaster1.xml" Id="rId4" /><Relationship Type="http://schemas.openxmlformats.org/officeDocument/2006/relationships/theme" Target="theme/theme1.xml" Id="rId9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itchFamily="34" charset="-122"/>
              </a:defRPr>
            </a:lvl1pPr>
          </a:lstStyle>
          <a:p>
            <a:fld id="{5D54308E-80BC-451D-8AAE-3F426F57C1F5}" type="datetimeFigureOut">
              <a:rPr lang="en-US" smtClean="0"/>
              <a:pPr/>
              <a:t>1/6/2012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itchFamily="34" charset="-122"/>
              </a:defRPr>
            </a:lvl1pPr>
          </a:lstStyle>
          <a:p>
            <a:fld id="{B49FFED5-9FBA-45D8-8072-D454F89D80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3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zh-CN" altLang="en-US" sz="1200" noProof="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itchFamily="34" charset="-122"/>
              </a:defRPr>
            </a:lvl1pPr>
          </a:lstStyle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itchFamily="34" charset="-122"/>
              </a:defRPr>
            </a:lvl1pPr>
          </a:lstStyle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itchFamily="34" charset="-122"/>
              </a:defRPr>
            </a:lvl1pPr>
          </a:lstStyle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itchFamily="34" charset="-122"/>
              </a:defRPr>
            </a:lvl1pPr>
          </a:lstStyle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176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itchFamily="34" charset="-122"/>
              </a:defRPr>
            </a:lvl1pPr>
          </a:lstStyle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itchFamily="34" charset="-122"/>
              </a:defRPr>
            </a:lvl1pPr>
          </a:lstStyle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554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</a:defRPr>
            </a:lvl1pPr>
          </a:lstStyle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</a:defRPr>
            </a:lvl1pPr>
          </a:lstStyle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60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pitchFamily="34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/>
          <p:nvPr/>
        </p:nvGrpSpPr>
        <p:grpSpPr>
          <a:xfrm>
            <a:off x="2286000" y="762000"/>
            <a:ext cx="4705350" cy="4705350"/>
            <a:chOff x="2286000" y="762000"/>
            <a:chExt cx="4705350" cy="47053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2400000">
              <a:rot lat="19500000" lon="19500000" rev="2400000"/>
            </a:camera>
            <a:lightRig rig="threePt" dir="t"/>
          </a:scene3d>
        </p:grpSpPr>
        <p:sp>
          <p:nvSpPr>
            <p:cNvPr id="6" name="Teardrop 5"/>
            <p:cNvSpPr/>
            <p:nvPr/>
          </p:nvSpPr>
          <p:spPr>
            <a:xfrm rot="5400000">
              <a:off x="2286000" y="76200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chemeClr val="tx1">
                <a:lumMod val="65000"/>
              </a:schemeClr>
            </a:solidFill>
            <a:ln>
              <a:noFill/>
            </a:ln>
            <a:effectLst/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400"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440274" y="916274"/>
              <a:ext cx="1928422" cy="1928422"/>
            </a:xfrm>
            <a:prstGeom prst="ellipse">
              <a:avLst/>
            </a:prstGeom>
            <a:solidFill>
              <a:srgbClr val="5E7B2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tx1">
                      <a:lumMod val="95000"/>
                    </a:schemeClr>
                  </a:solidFill>
                  <a:latin typeface="Microsoft YaHei" pitchFamily="34" charset="-122"/>
                  <a:ea typeface="Microsoft YaHei" pitchFamily="34" charset="-122"/>
                </a:rPr>
                <a:t>标签</a:t>
              </a:r>
              <a:endParaRPr lang="zh-CN" altLang="en-US" sz="2800" dirty="0">
                <a:solidFill>
                  <a:schemeClr val="tx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11" name="Teardrop 10"/>
            <p:cNvSpPr/>
            <p:nvPr/>
          </p:nvSpPr>
          <p:spPr>
            <a:xfrm>
              <a:off x="2286000" y="323038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chemeClr val="tx1">
                <a:lumMod val="65000"/>
              </a:schemeClr>
            </a:solidFill>
            <a:ln>
              <a:noFill/>
            </a:ln>
            <a:effectLst/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400"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440274" y="3384654"/>
              <a:ext cx="1928422" cy="1928422"/>
            </a:xfrm>
            <a:prstGeom prst="ellipse">
              <a:avLst/>
            </a:prstGeom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smtClean="0">
                  <a:solidFill>
                    <a:prstClr val="white">
                      <a:lumMod val="95000"/>
                    </a:prstClr>
                  </a:solidFill>
                  <a:latin typeface="Microsoft YaHei" pitchFamily="34" charset="-122"/>
                  <a:ea typeface="Microsoft YaHei" pitchFamily="34" charset="-122"/>
                </a:rPr>
                <a:t>标签</a:t>
              </a:r>
            </a:p>
          </p:txBody>
        </p:sp>
        <p:sp>
          <p:nvSpPr>
            <p:cNvPr id="13" name="Teardrop 12"/>
            <p:cNvSpPr/>
            <p:nvPr/>
          </p:nvSpPr>
          <p:spPr>
            <a:xfrm rot="16200000">
              <a:off x="4754380" y="323038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chemeClr val="tx1">
                <a:lumMod val="65000"/>
              </a:schemeClr>
            </a:solidFill>
            <a:ln>
              <a:noFill/>
            </a:ln>
            <a:effectLst/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400"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908654" y="3384654"/>
              <a:ext cx="1928422" cy="19284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smtClean="0">
                  <a:solidFill>
                    <a:prstClr val="white">
                      <a:lumMod val="95000"/>
                    </a:prstClr>
                  </a:solidFill>
                  <a:latin typeface="Microsoft YaHei" pitchFamily="34" charset="-122"/>
                  <a:ea typeface="Microsoft YaHei" pitchFamily="34" charset="-122"/>
                </a:rPr>
                <a:t>标签</a:t>
              </a:r>
            </a:p>
          </p:txBody>
        </p:sp>
        <p:sp>
          <p:nvSpPr>
            <p:cNvPr id="17" name="Teardrop 16"/>
            <p:cNvSpPr/>
            <p:nvPr/>
          </p:nvSpPr>
          <p:spPr>
            <a:xfrm rot="10800000">
              <a:off x="4754380" y="76200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chemeClr val="tx1">
                <a:lumMod val="65000"/>
              </a:schemeClr>
            </a:solidFill>
            <a:ln>
              <a:noFill/>
            </a:ln>
            <a:effectLst/>
            <a:sp3d>
              <a:bevelT w="127000" h="127000"/>
              <a:bevelB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400"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908654" y="916274"/>
              <a:ext cx="1928422" cy="19284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smtClean="0">
                  <a:solidFill>
                    <a:prstClr val="white">
                      <a:lumMod val="95000"/>
                    </a:prstClr>
                  </a:solidFill>
                  <a:latin typeface="Microsoft YaHei" pitchFamily="34" charset="-122"/>
                  <a:ea typeface="Microsoft YaHei" pitchFamily="34" charset="-122"/>
                </a:rPr>
                <a:t>标签</a:t>
              </a:r>
              <a:endParaRPr lang="zh-CN" altLang="en-US" sz="2800">
                <a:solidFill>
                  <a:prstClr val="white">
                    <a:lumMod val="95000"/>
                  </a:prstClr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106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ur-part_teardrop_graphic_in_perspec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2.xml><?xml version="1.0" encoding="utf-8"?>
<ds:datastoreItem xmlns:ds="http://schemas.openxmlformats.org/officeDocument/2006/customXml" ds:itemID="{D7D1F4F0-089A-4549-8221-2513668B209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Four-part_teardrop_graphic_in_perspective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creator/>
  <lastModifiedBy/>
  <revision>1</revision>
  <keywords/>
  <dcterms:modified xsi:type="dcterms:W3CDTF">2012-01-06T05:38:54.0000000Z</dcterms:modified>
  <version/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TC024265409991</vt:lpwstr>
  </property>
</Properties>
</file>