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3" r:id="rId2"/>
    <p:sldId id="261" r:id="rId3"/>
    <p:sldId id="262" r:id="rId4"/>
    <p:sldId id="265" r:id="rId5"/>
    <p:sldId id="266" r:id="rId6"/>
    <p:sldId id="268" r:id="rId7"/>
    <p:sldId id="269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5" r:id="rId17"/>
    <p:sldId id="257" r:id="rId18"/>
    <p:sldId id="258" r:id="rId19"/>
    <p:sldId id="259" r:id="rId20"/>
    <p:sldId id="260" r:id="rId21"/>
    <p:sldId id="264" r:id="rId22"/>
    <p:sldId id="290" r:id="rId23"/>
    <p:sldId id="291" r:id="rId24"/>
    <p:sldId id="286" r:id="rId25"/>
    <p:sldId id="287" r:id="rId26"/>
    <p:sldId id="288" r:id="rId27"/>
    <p:sldId id="277" r:id="rId28"/>
    <p:sldId id="278" r:id="rId29"/>
    <p:sldId id="280" r:id="rId30"/>
    <p:sldId id="279" r:id="rId31"/>
    <p:sldId id="289" r:id="rId32"/>
    <p:sldId id="282" r:id="rId33"/>
    <p:sldId id="283" r:id="rId34"/>
    <p:sldId id="284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BFFF"/>
    <a:srgbClr val="3BCCFF"/>
    <a:srgbClr val="57D3FF"/>
    <a:srgbClr val="009AD0"/>
    <a:srgbClr val="FFD03B"/>
    <a:srgbClr val="EB746B"/>
    <a:srgbClr val="EE90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>
      <p:cViewPr>
        <p:scale>
          <a:sx n="75" d="100"/>
          <a:sy n="75" d="100"/>
        </p:scale>
        <p:origin x="-137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3103097-E0B6-4E3D-AB51-8BC7F34455D9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7728CE7-1949-43B4-8A4A-5765B020EF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03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83F844B-817E-4BFA-B893-C40D3980167E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91867AE-1770-47C8-AE01-4E85AC836967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57A10-AD3C-48FD-82DE-1C379EE49D9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6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55426-6E9D-4C5D-885B-A8695864C450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94010-0CC7-4C73-A796-5B10390BD3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8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21498-382A-46CD-8382-223CB6CD1423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DAB1-4FC0-4CC5-88C1-11F4CE75B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72092-6F24-4854-8988-DB1C8014BD42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95752-D3E1-4E2A-A72F-2BBC772A5E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1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FC389-DBE1-4F3A-8700-948F9BA126D3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00AB1-9978-4EDA-8DDD-0BE1178238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2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B00E4-71CD-4811-9CD6-F91DDAAF76E6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A4071-B3EF-4BB3-A32B-BC5E63881C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6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8CFA5-9224-4294-B963-5E80AF07D400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CF2D8-1D42-45DA-913B-A62CBC205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5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E9B5D-3F4E-4EAD-A141-597268EA3D1A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FD071-362E-4B66-9C67-D84DC4F4CA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89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AC93A-0A06-42A7-82BE-A663EB299166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DA310-80FF-48F9-BFD7-C81D2A0EB7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1A5F3-7E7F-4905-BDE9-04C1C2F2C191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ADD-6526-43C2-AF9F-33A61BAF24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4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73C11-F7C1-4AF7-9492-0CA88BB1EF07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79E71-ABD1-45A7-957E-16C2C185E9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A693C-B881-455E-A387-BE622D162E74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DDA6D-9DBF-433D-86EE-F73E228413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2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F2C1A9-F471-4530-9630-A3699DB33EFD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582073-0FE8-446C-89BE-E25F60F0A5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77787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4533" y="945109"/>
            <a:ext cx="2809875" cy="942975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txBody>
          <a:bodyPr tIns="144000" bIns="72000" anchor="b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4533" y="3435896"/>
            <a:ext cx="2809875" cy="942975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txBody>
          <a:bodyPr tIns="144000" bIns="72000" anchor="b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3549" y="836712"/>
            <a:ext cx="4564515" cy="4665663"/>
            <a:chOff x="308049" y="980728"/>
            <a:chExt cx="5128284" cy="5241925"/>
          </a:xfrm>
        </p:grpSpPr>
        <p:sp>
          <p:nvSpPr>
            <p:cNvPr id="3" name="椭圆​​ 2"/>
            <p:cNvSpPr/>
            <p:nvPr/>
          </p:nvSpPr>
          <p:spPr>
            <a:xfrm>
              <a:off x="827161" y="1660178"/>
              <a:ext cx="3887788" cy="3887787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​​ 9"/>
            <p:cNvSpPr/>
            <p:nvPr/>
          </p:nvSpPr>
          <p:spPr>
            <a:xfrm>
              <a:off x="2203524" y="980728"/>
              <a:ext cx="1135062" cy="113506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3000">
                  <a:schemeClr val="bg1">
                    <a:lumMod val="5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11" name="椭圆​​ 10"/>
            <p:cNvSpPr/>
            <p:nvPr/>
          </p:nvSpPr>
          <p:spPr>
            <a:xfrm>
              <a:off x="2203524" y="5087590"/>
              <a:ext cx="1135062" cy="113506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3000">
                  <a:schemeClr val="bg1">
                    <a:lumMod val="5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14" name="椭圆​​ 13"/>
            <p:cNvSpPr/>
            <p:nvPr/>
          </p:nvSpPr>
          <p:spPr>
            <a:xfrm>
              <a:off x="308049" y="2115790"/>
              <a:ext cx="1133475" cy="113347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3000">
                  <a:schemeClr val="bg1">
                    <a:lumMod val="5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19" name="椭圆​​ 18"/>
            <p:cNvSpPr/>
            <p:nvPr/>
          </p:nvSpPr>
          <p:spPr>
            <a:xfrm>
              <a:off x="390599" y="4150965"/>
              <a:ext cx="1135062" cy="113506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3000">
                  <a:schemeClr val="bg1">
                    <a:lumMod val="5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4" name="椭圆​​ 3"/>
            <p:cNvSpPr/>
            <p:nvPr/>
          </p:nvSpPr>
          <p:spPr>
            <a:xfrm>
              <a:off x="1803474" y="2636490"/>
              <a:ext cx="1935162" cy="1935163"/>
            </a:xfrm>
            <a:prstGeom prst="ellipse">
              <a:avLst/>
            </a:prstGeom>
            <a:ln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点击此处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录入内容</a:t>
              </a:r>
            </a:p>
          </p:txBody>
        </p:sp>
        <p:sp>
          <p:nvSpPr>
            <p:cNvPr id="5" name="流程图: 摘录 4"/>
            <p:cNvSpPr/>
            <p:nvPr/>
          </p:nvSpPr>
          <p:spPr>
            <a:xfrm>
              <a:off x="2483271" y="2160471"/>
              <a:ext cx="648072" cy="374908"/>
            </a:xfrm>
            <a:prstGeom prst="flowChartExtract">
              <a:avLst/>
            </a:pr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  <a:alpha val="6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摘录 19"/>
            <p:cNvSpPr/>
            <p:nvPr/>
          </p:nvSpPr>
          <p:spPr>
            <a:xfrm flipV="1">
              <a:off x="2456879" y="4623142"/>
              <a:ext cx="648072" cy="374908"/>
            </a:xfrm>
            <a:prstGeom prst="flowChartExtract">
              <a:avLst/>
            </a:pr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  <a:alpha val="6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流程图: 摘录 20"/>
            <p:cNvSpPr/>
            <p:nvPr/>
          </p:nvSpPr>
          <p:spPr>
            <a:xfrm rot="14186927" flipH="1">
              <a:off x="1355118" y="4186261"/>
              <a:ext cx="648072" cy="374908"/>
            </a:xfrm>
            <a:prstGeom prst="flowChartExtract">
              <a:avLst/>
            </a:pr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  <a:alpha val="6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流程图: 摘录 21"/>
            <p:cNvSpPr/>
            <p:nvPr/>
          </p:nvSpPr>
          <p:spPr>
            <a:xfrm rot="17812277" flipH="1">
              <a:off x="1320781" y="2801766"/>
              <a:ext cx="648072" cy="374908"/>
            </a:xfrm>
            <a:prstGeom prst="flowChartExtract">
              <a:avLst/>
            </a:pr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  <a:alpha val="6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右箭头​​ 5"/>
            <p:cNvSpPr/>
            <p:nvPr/>
          </p:nvSpPr>
          <p:spPr>
            <a:xfrm>
              <a:off x="3563391" y="2205563"/>
              <a:ext cx="1872942" cy="2872062"/>
            </a:xfrm>
            <a:custGeom>
              <a:avLst/>
              <a:gdLst>
                <a:gd name="connsiteX0" fmla="*/ 0 w 1696700"/>
                <a:gd name="connsiteY0" fmla="*/ 718016 h 2872062"/>
                <a:gd name="connsiteX1" fmla="*/ 848350 w 1696700"/>
                <a:gd name="connsiteY1" fmla="*/ 718016 h 2872062"/>
                <a:gd name="connsiteX2" fmla="*/ 848350 w 1696700"/>
                <a:gd name="connsiteY2" fmla="*/ 0 h 2872062"/>
                <a:gd name="connsiteX3" fmla="*/ 1696700 w 1696700"/>
                <a:gd name="connsiteY3" fmla="*/ 1436031 h 2872062"/>
                <a:gd name="connsiteX4" fmla="*/ 848350 w 1696700"/>
                <a:gd name="connsiteY4" fmla="*/ 2872062 h 2872062"/>
                <a:gd name="connsiteX5" fmla="*/ 848350 w 1696700"/>
                <a:gd name="connsiteY5" fmla="*/ 2154047 h 2872062"/>
                <a:gd name="connsiteX6" fmla="*/ 0 w 1696700"/>
                <a:gd name="connsiteY6" fmla="*/ 2154047 h 2872062"/>
                <a:gd name="connsiteX7" fmla="*/ 0 w 1696700"/>
                <a:gd name="connsiteY7" fmla="*/ 718016 h 2872062"/>
                <a:gd name="connsiteX0" fmla="*/ 101600 w 1696700"/>
                <a:gd name="connsiteY0" fmla="*/ 1060916 h 2872062"/>
                <a:gd name="connsiteX1" fmla="*/ 848350 w 1696700"/>
                <a:gd name="connsiteY1" fmla="*/ 718016 h 2872062"/>
                <a:gd name="connsiteX2" fmla="*/ 848350 w 1696700"/>
                <a:gd name="connsiteY2" fmla="*/ 0 h 2872062"/>
                <a:gd name="connsiteX3" fmla="*/ 1696700 w 1696700"/>
                <a:gd name="connsiteY3" fmla="*/ 1436031 h 2872062"/>
                <a:gd name="connsiteX4" fmla="*/ 848350 w 1696700"/>
                <a:gd name="connsiteY4" fmla="*/ 2872062 h 2872062"/>
                <a:gd name="connsiteX5" fmla="*/ 848350 w 1696700"/>
                <a:gd name="connsiteY5" fmla="*/ 2154047 h 2872062"/>
                <a:gd name="connsiteX6" fmla="*/ 0 w 1696700"/>
                <a:gd name="connsiteY6" fmla="*/ 2154047 h 2872062"/>
                <a:gd name="connsiteX7" fmla="*/ 101600 w 1696700"/>
                <a:gd name="connsiteY7" fmla="*/ 1060916 h 2872062"/>
                <a:gd name="connsiteX0" fmla="*/ 0 w 1595100"/>
                <a:gd name="connsiteY0" fmla="*/ 1060916 h 2872062"/>
                <a:gd name="connsiteX1" fmla="*/ 746750 w 1595100"/>
                <a:gd name="connsiteY1" fmla="*/ 718016 h 2872062"/>
                <a:gd name="connsiteX2" fmla="*/ 746750 w 1595100"/>
                <a:gd name="connsiteY2" fmla="*/ 0 h 2872062"/>
                <a:gd name="connsiteX3" fmla="*/ 1595100 w 1595100"/>
                <a:gd name="connsiteY3" fmla="*/ 1436031 h 2872062"/>
                <a:gd name="connsiteX4" fmla="*/ 746750 w 1595100"/>
                <a:gd name="connsiteY4" fmla="*/ 2872062 h 2872062"/>
                <a:gd name="connsiteX5" fmla="*/ 746750 w 1595100"/>
                <a:gd name="connsiteY5" fmla="*/ 2154047 h 2872062"/>
                <a:gd name="connsiteX6" fmla="*/ 12700 w 1595100"/>
                <a:gd name="connsiteY6" fmla="*/ 1684147 h 2872062"/>
                <a:gd name="connsiteX7" fmla="*/ 0 w 1595100"/>
                <a:gd name="connsiteY7" fmla="*/ 1060916 h 2872062"/>
                <a:gd name="connsiteX0" fmla="*/ 0 w 1595100"/>
                <a:gd name="connsiteY0" fmla="*/ 1060916 h 2872062"/>
                <a:gd name="connsiteX1" fmla="*/ 746750 w 1595100"/>
                <a:gd name="connsiteY1" fmla="*/ 718016 h 2872062"/>
                <a:gd name="connsiteX2" fmla="*/ 746750 w 1595100"/>
                <a:gd name="connsiteY2" fmla="*/ 0 h 2872062"/>
                <a:gd name="connsiteX3" fmla="*/ 1595100 w 1595100"/>
                <a:gd name="connsiteY3" fmla="*/ 1436031 h 2872062"/>
                <a:gd name="connsiteX4" fmla="*/ 746750 w 1595100"/>
                <a:gd name="connsiteY4" fmla="*/ 2872062 h 2872062"/>
                <a:gd name="connsiteX5" fmla="*/ 746750 w 1595100"/>
                <a:gd name="connsiteY5" fmla="*/ 2154047 h 2872062"/>
                <a:gd name="connsiteX6" fmla="*/ 12700 w 1595100"/>
                <a:gd name="connsiteY6" fmla="*/ 1823847 h 2872062"/>
                <a:gd name="connsiteX7" fmla="*/ 0 w 1595100"/>
                <a:gd name="connsiteY7" fmla="*/ 1060916 h 287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5100" h="2872062">
                  <a:moveTo>
                    <a:pt x="0" y="1060916"/>
                  </a:moveTo>
                  <a:lnTo>
                    <a:pt x="746750" y="718016"/>
                  </a:lnTo>
                  <a:lnTo>
                    <a:pt x="746750" y="0"/>
                  </a:lnTo>
                  <a:lnTo>
                    <a:pt x="1595100" y="1436031"/>
                  </a:lnTo>
                  <a:lnTo>
                    <a:pt x="746750" y="2872062"/>
                  </a:lnTo>
                  <a:lnTo>
                    <a:pt x="746750" y="2154047"/>
                  </a:lnTo>
                  <a:lnTo>
                    <a:pt x="12700" y="1823847"/>
                  </a:lnTo>
                  <a:lnTo>
                    <a:pt x="0" y="1060916"/>
                  </a:lnTo>
                  <a:close/>
                </a:path>
              </a:pathLst>
            </a:custGeom>
            <a:gradFill>
              <a:gsLst>
                <a:gs pos="33000">
                  <a:srgbClr val="AEAEAE">
                    <a:alpha val="88000"/>
                  </a:srgbClr>
                </a:gs>
                <a:gs pos="100000">
                  <a:schemeClr val="bg1">
                    <a:lumMod val="85000"/>
                    <a:alpha val="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434533" y="4682084"/>
            <a:ext cx="2809875" cy="942975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txBody>
          <a:bodyPr tIns="144000" bIns="72000" anchor="b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34533" y="2189709"/>
            <a:ext cx="2809875" cy="944562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txBody>
          <a:bodyPr tIns="144000" bIns="72000" anchor="b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​​ 24"/>
          <p:cNvSpPr/>
          <p:nvPr/>
        </p:nvSpPr>
        <p:spPr>
          <a:xfrm>
            <a:off x="5588520" y="692696"/>
            <a:ext cx="539750" cy="5397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椭圆​​ 25"/>
          <p:cNvSpPr/>
          <p:nvPr/>
        </p:nvSpPr>
        <p:spPr>
          <a:xfrm>
            <a:off x="5588520" y="1940471"/>
            <a:ext cx="539750" cy="5397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椭圆​​ 26"/>
          <p:cNvSpPr/>
          <p:nvPr/>
        </p:nvSpPr>
        <p:spPr>
          <a:xfrm>
            <a:off x="5578995" y="3188246"/>
            <a:ext cx="541338" cy="54133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" name="椭圆​​ 27"/>
          <p:cNvSpPr/>
          <p:nvPr/>
        </p:nvSpPr>
        <p:spPr>
          <a:xfrm>
            <a:off x="5588520" y="4437609"/>
            <a:ext cx="539750" cy="5397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​​ 10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86175" y="589756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内容陈述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​​ 39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400" dirty="0"/>
          </a:p>
        </p:txBody>
      </p:sp>
      <p:cxnSp>
        <p:nvCxnSpPr>
          <p:cNvPr id="32" name="直接连接符​​ 31"/>
          <p:cNvCxnSpPr/>
          <p:nvPr/>
        </p:nvCxnSpPr>
        <p:spPr>
          <a:xfrm>
            <a:off x="3492500" y="2398713"/>
            <a:ext cx="490537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61063" y="1577975"/>
            <a:ext cx="2378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​​ 33"/>
          <p:cNvCxnSpPr/>
          <p:nvPr/>
        </p:nvCxnSpPr>
        <p:spPr>
          <a:xfrm>
            <a:off x="852488" y="5184775"/>
            <a:ext cx="359251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7088" y="4365625"/>
            <a:ext cx="2378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86175" y="5897563"/>
            <a:ext cx="16208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并列关系</a:t>
            </a:r>
          </a:p>
        </p:txBody>
      </p:sp>
      <p:grpSp>
        <p:nvGrpSpPr>
          <p:cNvPr id="16395" name="组合 7"/>
          <p:cNvGrpSpPr>
            <a:grpSpLocks/>
          </p:cNvGrpSpPr>
          <p:nvPr/>
        </p:nvGrpSpPr>
        <p:grpSpPr bwMode="auto">
          <a:xfrm>
            <a:off x="398463" y="1174750"/>
            <a:ext cx="2905125" cy="2682875"/>
            <a:chOff x="397852" y="1174235"/>
            <a:chExt cx="2905994" cy="2683572"/>
          </a:xfrm>
        </p:grpSpPr>
        <p:sp>
          <p:nvSpPr>
            <p:cNvPr id="3" name="圆角矩形​​ 2"/>
            <p:cNvSpPr/>
            <p:nvPr/>
          </p:nvSpPr>
          <p:spPr>
            <a:xfrm rot="21283523">
              <a:off x="439139" y="2225433"/>
              <a:ext cx="2864707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2" name="直接连接符​​ 11"/>
            <p:cNvCxnSpPr>
              <a:endCxn id="5" idx="2"/>
            </p:cNvCxnSpPr>
            <p:nvPr/>
          </p:nvCxnSpPr>
          <p:spPr>
            <a:xfrm flipV="1">
              <a:off x="866304" y="1337790"/>
              <a:ext cx="1171925" cy="10067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​​ 13"/>
            <p:cNvCxnSpPr>
              <a:stCxn id="5" idx="6"/>
            </p:cNvCxnSpPr>
            <p:nvPr/>
          </p:nvCxnSpPr>
          <p:spPr>
            <a:xfrm>
              <a:off x="2363765" y="1337790"/>
              <a:ext cx="447809" cy="82730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​​ 4"/>
            <p:cNvSpPr/>
            <p:nvPr/>
          </p:nvSpPr>
          <p:spPr>
            <a:xfrm>
              <a:off x="2038230" y="1174235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​​ 6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同侧圆角矩形 30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圆角矩形​​ 3"/>
            <p:cNvSpPr/>
            <p:nvPr/>
          </p:nvSpPr>
          <p:spPr>
            <a:xfrm rot="21283523">
              <a:off x="564589" y="2384224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rgbClr val="57D3FF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点击此处输入文字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点击此处输入文字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396" name="组合 35"/>
          <p:cNvGrpSpPr>
            <a:grpSpLocks/>
          </p:cNvGrpSpPr>
          <p:nvPr/>
        </p:nvGrpSpPr>
        <p:grpSpPr bwMode="auto">
          <a:xfrm>
            <a:off x="4500563" y="2420938"/>
            <a:ext cx="3421062" cy="3159125"/>
            <a:chOff x="397852" y="1174235"/>
            <a:chExt cx="2905994" cy="2683572"/>
          </a:xfrm>
        </p:grpSpPr>
        <p:sp>
          <p:nvSpPr>
            <p:cNvPr id="41" name="圆角矩形​​ 40"/>
            <p:cNvSpPr/>
            <p:nvPr/>
          </p:nvSpPr>
          <p:spPr>
            <a:xfrm rot="21283523">
              <a:off x="438307" y="2226087"/>
              <a:ext cx="2865539" cy="1631720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42" name="直接连接符​​ 41"/>
            <p:cNvCxnSpPr>
              <a:endCxn id="44" idx="2"/>
            </p:cNvCxnSpPr>
            <p:nvPr/>
          </p:nvCxnSpPr>
          <p:spPr>
            <a:xfrm flipV="1">
              <a:off x="865777" y="1337407"/>
              <a:ext cx="1171838" cy="100735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​​ 42"/>
            <p:cNvCxnSpPr>
              <a:stCxn id="44" idx="6"/>
            </p:cNvCxnSpPr>
            <p:nvPr/>
          </p:nvCxnSpPr>
          <p:spPr>
            <a:xfrm>
              <a:off x="2362600" y="1337407"/>
              <a:ext cx="449047" cy="82799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​​ 43"/>
            <p:cNvSpPr/>
            <p:nvPr/>
          </p:nvSpPr>
          <p:spPr>
            <a:xfrm>
              <a:off x="2037615" y="1174235"/>
              <a:ext cx="324985" cy="3249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椭圆​​ 44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同侧圆角矩形 45"/>
            <p:cNvSpPr/>
            <p:nvPr/>
          </p:nvSpPr>
          <p:spPr>
            <a:xfrm rot="21295192">
              <a:off x="397852" y="2236876"/>
              <a:ext cx="2853403" cy="792935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圆角矩形​​ 46"/>
            <p:cNvSpPr/>
            <p:nvPr/>
          </p:nvSpPr>
          <p:spPr>
            <a:xfrm rot="21283523">
              <a:off x="565065" y="2385214"/>
              <a:ext cx="2621463" cy="1345832"/>
            </a:xfrm>
            <a:prstGeom prst="roundRect">
              <a:avLst>
                <a:gd name="adj" fmla="val 7418"/>
              </a:avLst>
            </a:prstGeom>
            <a:solidFill>
              <a:srgbClr val="57D3FF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点击此处输入文字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点击此处输入文字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椭圆​​ 47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椭圆​​ 48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400" dirty="0"/>
          </a:p>
        </p:txBody>
      </p:sp>
      <p:sp>
        <p:nvSpPr>
          <p:cNvPr id="3" name="椭圆​​ 2"/>
          <p:cNvSpPr/>
          <p:nvPr/>
        </p:nvSpPr>
        <p:spPr>
          <a:xfrm>
            <a:off x="1187450" y="2349500"/>
            <a:ext cx="1944688" cy="2447925"/>
          </a:xfrm>
          <a:custGeom>
            <a:avLst/>
            <a:gdLst/>
            <a:ahLst/>
            <a:cxnLst/>
            <a:rect l="l" t="t" r="r" b="b"/>
            <a:pathLst>
              <a:path w="1944132" h="2448272">
                <a:moveTo>
                  <a:pt x="972066" y="0"/>
                </a:moveTo>
                <a:cubicBezTo>
                  <a:pt x="1508923" y="0"/>
                  <a:pt x="1944132" y="435209"/>
                  <a:pt x="1944132" y="972066"/>
                </a:cubicBezTo>
                <a:cubicBezTo>
                  <a:pt x="1944132" y="1465344"/>
                  <a:pt x="1576711" y="1872807"/>
                  <a:pt x="1100480" y="1934684"/>
                </a:cubicBezTo>
                <a:lnTo>
                  <a:pt x="972066" y="2448272"/>
                </a:lnTo>
                <a:lnTo>
                  <a:pt x="843652" y="1934684"/>
                </a:lnTo>
                <a:cubicBezTo>
                  <a:pt x="367421" y="1872807"/>
                  <a:pt x="0" y="1465344"/>
                  <a:pt x="0" y="972066"/>
                </a:cubicBezTo>
                <a:cubicBezTo>
                  <a:pt x="0" y="435209"/>
                  <a:pt x="435209" y="0"/>
                  <a:pt x="972066" y="0"/>
                </a:cubicBezTo>
                <a:close/>
              </a:path>
            </a:pathLst>
          </a:cu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​​ 2"/>
          <p:cNvSpPr/>
          <p:nvPr/>
        </p:nvSpPr>
        <p:spPr>
          <a:xfrm>
            <a:off x="3652838" y="1976438"/>
            <a:ext cx="1439862" cy="1812925"/>
          </a:xfrm>
          <a:custGeom>
            <a:avLst/>
            <a:gdLst/>
            <a:ahLst/>
            <a:cxnLst/>
            <a:rect l="l" t="t" r="r" b="b"/>
            <a:pathLst>
              <a:path w="1944132" h="2448272">
                <a:moveTo>
                  <a:pt x="972066" y="0"/>
                </a:moveTo>
                <a:cubicBezTo>
                  <a:pt x="1508923" y="0"/>
                  <a:pt x="1944132" y="435209"/>
                  <a:pt x="1944132" y="972066"/>
                </a:cubicBezTo>
                <a:cubicBezTo>
                  <a:pt x="1944132" y="1465344"/>
                  <a:pt x="1576711" y="1872807"/>
                  <a:pt x="1100480" y="1934684"/>
                </a:cubicBezTo>
                <a:lnTo>
                  <a:pt x="972066" y="2448272"/>
                </a:lnTo>
                <a:lnTo>
                  <a:pt x="843652" y="1934684"/>
                </a:lnTo>
                <a:cubicBezTo>
                  <a:pt x="367421" y="1872807"/>
                  <a:pt x="0" y="1465344"/>
                  <a:pt x="0" y="972066"/>
                </a:cubicBezTo>
                <a:cubicBezTo>
                  <a:pt x="0" y="435209"/>
                  <a:pt x="435209" y="0"/>
                  <a:pt x="972066" y="0"/>
                </a:cubicBezTo>
                <a:close/>
              </a:path>
            </a:pathLst>
          </a:cu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​​ 2"/>
          <p:cNvSpPr/>
          <p:nvPr/>
        </p:nvSpPr>
        <p:spPr>
          <a:xfrm>
            <a:off x="5580063" y="1700213"/>
            <a:ext cx="1012825" cy="1274762"/>
          </a:xfrm>
          <a:custGeom>
            <a:avLst/>
            <a:gdLst/>
            <a:ahLst/>
            <a:cxnLst/>
            <a:rect l="l" t="t" r="r" b="b"/>
            <a:pathLst>
              <a:path w="1944132" h="2448272">
                <a:moveTo>
                  <a:pt x="972066" y="0"/>
                </a:moveTo>
                <a:cubicBezTo>
                  <a:pt x="1508923" y="0"/>
                  <a:pt x="1944132" y="435209"/>
                  <a:pt x="1944132" y="972066"/>
                </a:cubicBezTo>
                <a:cubicBezTo>
                  <a:pt x="1944132" y="1465344"/>
                  <a:pt x="1576711" y="1872807"/>
                  <a:pt x="1100480" y="1934684"/>
                </a:cubicBezTo>
                <a:lnTo>
                  <a:pt x="972066" y="2448272"/>
                </a:lnTo>
                <a:lnTo>
                  <a:pt x="843652" y="1934684"/>
                </a:lnTo>
                <a:cubicBezTo>
                  <a:pt x="367421" y="1872807"/>
                  <a:pt x="0" y="1465344"/>
                  <a:pt x="0" y="972066"/>
                </a:cubicBezTo>
                <a:cubicBezTo>
                  <a:pt x="0" y="435209"/>
                  <a:pt x="435209" y="0"/>
                  <a:pt x="972066" y="0"/>
                </a:cubicBezTo>
                <a:close/>
              </a:path>
            </a:pathLst>
          </a:cu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​​ 6"/>
          <p:cNvSpPr/>
          <p:nvPr/>
        </p:nvSpPr>
        <p:spPr>
          <a:xfrm>
            <a:off x="1403648" y="4941168"/>
            <a:ext cx="1512168" cy="89613"/>
          </a:xfrm>
          <a:prstGeom prst="ellipse">
            <a:avLst/>
          </a:prstGeom>
          <a:gradFill flip="none" rotWithShape="1">
            <a:gsLst>
              <a:gs pos="80000">
                <a:schemeClr val="bg1">
                  <a:alpha val="35000"/>
                </a:schemeClr>
              </a:gs>
              <a:gs pos="0">
                <a:srgbClr val="009AD0">
                  <a:alpha val="4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​​ 9"/>
          <p:cNvSpPr/>
          <p:nvPr/>
        </p:nvSpPr>
        <p:spPr>
          <a:xfrm>
            <a:off x="3779912" y="3827854"/>
            <a:ext cx="1116000" cy="94844"/>
          </a:xfrm>
          <a:prstGeom prst="ellipse">
            <a:avLst/>
          </a:prstGeom>
          <a:gradFill flip="none" rotWithShape="1">
            <a:gsLst>
              <a:gs pos="80000">
                <a:schemeClr val="bg1">
                  <a:alpha val="35000"/>
                </a:schemeClr>
              </a:gs>
              <a:gs pos="0">
                <a:srgbClr val="009AD0">
                  <a:alpha val="4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​​ 10"/>
          <p:cNvSpPr/>
          <p:nvPr/>
        </p:nvSpPr>
        <p:spPr>
          <a:xfrm>
            <a:off x="5724208" y="2963045"/>
            <a:ext cx="720000" cy="94844"/>
          </a:xfrm>
          <a:prstGeom prst="ellipse">
            <a:avLst/>
          </a:prstGeom>
          <a:gradFill flip="none" rotWithShape="1">
            <a:gsLst>
              <a:gs pos="80000">
                <a:schemeClr val="bg1">
                  <a:alpha val="35000"/>
                </a:schemeClr>
              </a:gs>
              <a:gs pos="0">
                <a:srgbClr val="009AD0">
                  <a:alpha val="4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0425" y="3636963"/>
            <a:ext cx="21732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8763" y="4391025"/>
            <a:ext cx="2378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7950" y="2676525"/>
            <a:ext cx="19669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6" name="矩形​​ 16"/>
          <p:cNvSpPr>
            <a:spLocks noChangeArrowheads="1"/>
          </p:cNvSpPr>
          <p:nvPr/>
        </p:nvSpPr>
        <p:spPr bwMode="auto">
          <a:xfrm>
            <a:off x="1749425" y="2960688"/>
            <a:ext cx="877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</a:t>
            </a:r>
            <a:endParaRPr lang="en-US" altLang="zh-CN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入内容</a:t>
            </a:r>
          </a:p>
        </p:txBody>
      </p:sp>
      <p:sp>
        <p:nvSpPr>
          <p:cNvPr id="17427" name="矩形​​ 17"/>
          <p:cNvSpPr>
            <a:spLocks noChangeArrowheads="1"/>
          </p:cNvSpPr>
          <p:nvPr/>
        </p:nvSpPr>
        <p:spPr bwMode="auto">
          <a:xfrm>
            <a:off x="3960813" y="2420938"/>
            <a:ext cx="80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</a:t>
            </a:r>
            <a:endParaRPr lang="en-US" altLang="zh-CN" sz="160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入内容</a:t>
            </a:r>
          </a:p>
        </p:txBody>
      </p:sp>
      <p:sp>
        <p:nvSpPr>
          <p:cNvPr id="17428" name="矩形​​ 18"/>
          <p:cNvSpPr>
            <a:spLocks noChangeArrowheads="1"/>
          </p:cNvSpPr>
          <p:nvPr/>
        </p:nvSpPr>
        <p:spPr bwMode="auto">
          <a:xfrm>
            <a:off x="5724525" y="1951038"/>
            <a:ext cx="72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</a:t>
            </a:r>
            <a:endParaRPr lang="en-US" altLang="zh-CN" sz="140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入内容</a:t>
            </a:r>
          </a:p>
        </p:txBody>
      </p:sp>
      <p:sp>
        <p:nvSpPr>
          <p:cNvPr id="20" name="矩形​​ 19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6175" y="5897563"/>
            <a:ext cx="16208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递进关系</a:t>
            </a:r>
          </a:p>
        </p:txBody>
      </p:sp>
      <p:sp>
        <p:nvSpPr>
          <p:cNvPr id="24" name="新月形 23"/>
          <p:cNvSpPr/>
          <p:nvPr/>
        </p:nvSpPr>
        <p:spPr>
          <a:xfrm rot="3501444">
            <a:off x="1497298" y="1987976"/>
            <a:ext cx="716410" cy="1713742"/>
          </a:xfrm>
          <a:prstGeom prst="moon">
            <a:avLst>
              <a:gd name="adj" fmla="val 27473"/>
            </a:avLst>
          </a:prstGeom>
          <a:gradFill flip="none" rotWithShape="1">
            <a:gsLst>
              <a:gs pos="69000">
                <a:schemeClr val="bg1">
                  <a:alpha val="38000"/>
                </a:schemeClr>
              </a:gs>
              <a:gs pos="0">
                <a:schemeClr val="bg1">
                  <a:alpha val="0"/>
                  <a:lumMod val="91000"/>
                  <a:lumOff val="9000"/>
                </a:schemeClr>
              </a:gs>
              <a:gs pos="35000">
                <a:schemeClr val="bg1">
                  <a:lumMod val="96000"/>
                  <a:alpha val="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新月形 24"/>
          <p:cNvSpPr/>
          <p:nvPr/>
        </p:nvSpPr>
        <p:spPr>
          <a:xfrm rot="3501444">
            <a:off x="3873438" y="1714082"/>
            <a:ext cx="593084" cy="1289194"/>
          </a:xfrm>
          <a:prstGeom prst="moon">
            <a:avLst>
              <a:gd name="adj" fmla="val 27473"/>
            </a:avLst>
          </a:prstGeom>
          <a:gradFill flip="none" rotWithShape="1">
            <a:gsLst>
              <a:gs pos="69000">
                <a:schemeClr val="bg1">
                  <a:alpha val="38000"/>
                </a:schemeClr>
              </a:gs>
              <a:gs pos="0">
                <a:schemeClr val="bg1">
                  <a:alpha val="0"/>
                  <a:lumMod val="91000"/>
                  <a:lumOff val="9000"/>
                </a:schemeClr>
              </a:gs>
              <a:gs pos="35000">
                <a:schemeClr val="bg1">
                  <a:lumMod val="96000"/>
                  <a:alpha val="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新月形 25"/>
          <p:cNvSpPr/>
          <p:nvPr/>
        </p:nvSpPr>
        <p:spPr>
          <a:xfrm rot="3501444">
            <a:off x="5731586" y="1501680"/>
            <a:ext cx="451183" cy="948981"/>
          </a:xfrm>
          <a:prstGeom prst="moon">
            <a:avLst>
              <a:gd name="adj" fmla="val 27473"/>
            </a:avLst>
          </a:prstGeom>
          <a:gradFill flip="none" rotWithShape="1">
            <a:gsLst>
              <a:gs pos="69000">
                <a:schemeClr val="bg1">
                  <a:alpha val="38000"/>
                </a:schemeClr>
              </a:gs>
              <a:gs pos="0">
                <a:schemeClr val="bg1">
                  <a:alpha val="0"/>
                  <a:lumMod val="91000"/>
                  <a:lumOff val="9000"/>
                </a:schemeClr>
              </a:gs>
              <a:gs pos="35000">
                <a:schemeClr val="bg1">
                  <a:lumMod val="96000"/>
                  <a:alpha val="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​​ 6"/>
          <p:cNvSpPr/>
          <p:nvPr/>
        </p:nvSpPr>
        <p:spPr>
          <a:xfrm>
            <a:off x="611188" y="1700213"/>
            <a:ext cx="3600450" cy="1800225"/>
          </a:xfrm>
          <a:prstGeom prst="roundRect">
            <a:avLst>
              <a:gd name="adj" fmla="val 9948"/>
            </a:avLst>
          </a:pr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同侧圆角矩形 26"/>
          <p:cNvSpPr/>
          <p:nvPr/>
        </p:nvSpPr>
        <p:spPr>
          <a:xfrm>
            <a:off x="644525" y="1700213"/>
            <a:ext cx="3600450" cy="792162"/>
          </a:xfrm>
          <a:prstGeom prst="round2SameRect">
            <a:avLst/>
          </a:prstGeom>
          <a:gradFill flip="none" rotWithShape="1">
            <a:gsLst>
              <a:gs pos="52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50000">
                <a:schemeClr val="bg1">
                  <a:lumMod val="96000"/>
                  <a:alpha val="14000"/>
                </a:schemeClr>
              </a:gs>
            </a:gsLst>
            <a:lin ang="46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400" dirty="0"/>
          </a:p>
        </p:txBody>
      </p:sp>
      <p:sp>
        <p:nvSpPr>
          <p:cNvPr id="3" name="矩形​​ 2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86175" y="5897563"/>
            <a:ext cx="16208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递进关系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​​ 8"/>
          <p:cNvSpPr/>
          <p:nvPr/>
        </p:nvSpPr>
        <p:spPr>
          <a:xfrm>
            <a:off x="611188" y="3573463"/>
            <a:ext cx="3600450" cy="4191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1" name="圆角矩形​​ 10"/>
          <p:cNvSpPr/>
          <p:nvPr/>
        </p:nvSpPr>
        <p:spPr>
          <a:xfrm>
            <a:off x="611188" y="4083050"/>
            <a:ext cx="3600450" cy="4206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3" name="圆角矩形​​ 12"/>
          <p:cNvSpPr/>
          <p:nvPr/>
        </p:nvSpPr>
        <p:spPr>
          <a:xfrm>
            <a:off x="611188" y="4592638"/>
            <a:ext cx="3600450" cy="4206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5" name="圆角矩形​​ 14"/>
          <p:cNvSpPr/>
          <p:nvPr/>
        </p:nvSpPr>
        <p:spPr>
          <a:xfrm>
            <a:off x="4927600" y="1700213"/>
            <a:ext cx="3600450" cy="1800225"/>
          </a:xfrm>
          <a:prstGeom prst="roundRect">
            <a:avLst>
              <a:gd name="adj" fmla="val 9948"/>
            </a:avLst>
          </a:pr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45" name="图片 2" descr="http://www.iconpng.com/png/vistasoftware/plus__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133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圆角矩形​​ 17"/>
          <p:cNvSpPr/>
          <p:nvPr/>
        </p:nvSpPr>
        <p:spPr>
          <a:xfrm>
            <a:off x="4927600" y="3573463"/>
            <a:ext cx="3600450" cy="4191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9" name="圆角矩形​​ 18"/>
          <p:cNvSpPr/>
          <p:nvPr/>
        </p:nvSpPr>
        <p:spPr>
          <a:xfrm>
            <a:off x="4927600" y="4083050"/>
            <a:ext cx="3600450" cy="4206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20" name="圆角矩形​​ 19"/>
          <p:cNvSpPr/>
          <p:nvPr/>
        </p:nvSpPr>
        <p:spPr>
          <a:xfrm>
            <a:off x="4927600" y="4592638"/>
            <a:ext cx="3600450" cy="4206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8449" name="矩形​​ 20"/>
          <p:cNvSpPr>
            <a:spLocks noChangeArrowheads="1"/>
          </p:cNvSpPr>
          <p:nvPr/>
        </p:nvSpPr>
        <p:spPr bwMode="auto">
          <a:xfrm>
            <a:off x="1627188" y="3043238"/>
            <a:ext cx="157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8450" name="矩形​​ 21"/>
          <p:cNvSpPr>
            <a:spLocks noChangeArrowheads="1"/>
          </p:cNvSpPr>
          <p:nvPr/>
        </p:nvSpPr>
        <p:spPr bwMode="auto">
          <a:xfrm>
            <a:off x="5942013" y="3043238"/>
            <a:ext cx="157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8451" name="矩形​​ 22"/>
          <p:cNvSpPr>
            <a:spLocks noChangeArrowheads="1"/>
          </p:cNvSpPr>
          <p:nvPr/>
        </p:nvSpPr>
        <p:spPr bwMode="auto">
          <a:xfrm>
            <a:off x="1241425" y="2339975"/>
            <a:ext cx="2339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点击添加标题</a:t>
            </a:r>
          </a:p>
        </p:txBody>
      </p:sp>
      <p:sp>
        <p:nvSpPr>
          <p:cNvPr id="26" name="同侧圆角矩形 25"/>
          <p:cNvSpPr/>
          <p:nvPr/>
        </p:nvSpPr>
        <p:spPr>
          <a:xfrm>
            <a:off x="4927600" y="1700213"/>
            <a:ext cx="3600450" cy="792162"/>
          </a:xfrm>
          <a:prstGeom prst="round2SameRect">
            <a:avLst/>
          </a:prstGeom>
          <a:gradFill flip="none" rotWithShape="1">
            <a:gsLst>
              <a:gs pos="52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50000">
                <a:schemeClr val="bg1">
                  <a:lumMod val="96000"/>
                  <a:alpha val="14000"/>
                </a:schemeClr>
              </a:gs>
            </a:gsLst>
            <a:lin ang="46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53" name="矩形​​ 23"/>
          <p:cNvSpPr>
            <a:spLocks noChangeArrowheads="1"/>
          </p:cNvSpPr>
          <p:nvPr/>
        </p:nvSpPr>
        <p:spPr bwMode="auto">
          <a:xfrm>
            <a:off x="5557838" y="2339975"/>
            <a:ext cx="2339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梯形 38"/>
          <p:cNvSpPr/>
          <p:nvPr/>
        </p:nvSpPr>
        <p:spPr>
          <a:xfrm rot="16200000">
            <a:off x="916356" y="2398147"/>
            <a:ext cx="3016978" cy="1910333"/>
          </a:xfrm>
          <a:prstGeom prst="trapezoid">
            <a:avLst>
              <a:gd name="adj" fmla="val 73844"/>
            </a:avLst>
          </a:prstGeom>
          <a:gradFill flip="none" rotWithShape="1">
            <a:gsLst>
              <a:gs pos="29000">
                <a:schemeClr val="bg1">
                  <a:lumMod val="85000"/>
                </a:schemeClr>
              </a:gs>
              <a:gs pos="65000">
                <a:srgbClr val="FFD03B">
                  <a:alpha val="0"/>
                </a:srgbClr>
              </a:gs>
              <a:gs pos="0">
                <a:schemeClr val="bg1">
                  <a:lumMod val="75000"/>
                  <a:alpha val="64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800" dirty="0"/>
          </a:p>
        </p:txBody>
      </p:sp>
      <p:sp>
        <p:nvSpPr>
          <p:cNvPr id="3" name="椭圆​​ 2"/>
          <p:cNvSpPr/>
          <p:nvPr/>
        </p:nvSpPr>
        <p:spPr>
          <a:xfrm>
            <a:off x="1043608" y="3699034"/>
            <a:ext cx="864096" cy="283282"/>
          </a:xfrm>
          <a:prstGeom prst="ellipse">
            <a:avLst/>
          </a:prstGeom>
          <a:gradFill flip="none" rotWithShape="1">
            <a:gsLst>
              <a:gs pos="35000">
                <a:schemeClr val="bg1">
                  <a:lumMod val="50000"/>
                  <a:alpha val="72000"/>
                </a:schemeClr>
              </a:gs>
              <a:gs pos="100000">
                <a:schemeClr val="bg1">
                  <a:lumMod val="95000"/>
                  <a:alpha val="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​​ 3"/>
          <p:cNvSpPr/>
          <p:nvPr/>
        </p:nvSpPr>
        <p:spPr>
          <a:xfrm>
            <a:off x="827088" y="2474913"/>
            <a:ext cx="1281112" cy="1281112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6700">
                <a:srgbClr val="EE9012"/>
              </a:gs>
              <a:gs pos="100000">
                <a:srgbClr val="FFC0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466" name="组合 13"/>
          <p:cNvGrpSpPr>
            <a:grpSpLocks/>
          </p:cNvGrpSpPr>
          <p:nvPr/>
        </p:nvGrpSpPr>
        <p:grpSpPr bwMode="auto">
          <a:xfrm>
            <a:off x="3452813" y="2354263"/>
            <a:ext cx="4895850" cy="441325"/>
            <a:chOff x="3491880" y="2492896"/>
            <a:chExt cx="4896544" cy="441920"/>
          </a:xfrm>
        </p:grpSpPr>
        <p:sp>
          <p:nvSpPr>
            <p:cNvPr id="5" name="矩形​​ 4"/>
            <p:cNvSpPr/>
            <p:nvPr/>
          </p:nvSpPr>
          <p:spPr>
            <a:xfrm>
              <a:off x="3491880" y="2492896"/>
              <a:ext cx="4896544" cy="432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​​ 5"/>
            <p:cNvSpPr/>
            <p:nvPr/>
          </p:nvSpPr>
          <p:spPr>
            <a:xfrm>
              <a:off x="5724221" y="2637553"/>
              <a:ext cx="2572115" cy="287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97" name="矩形​​ 6"/>
            <p:cNvSpPr>
              <a:spLocks noChangeArrowheads="1"/>
            </p:cNvSpPr>
            <p:nvPr/>
          </p:nvSpPr>
          <p:spPr bwMode="auto">
            <a:xfrm>
              <a:off x="3707904" y="2524254"/>
              <a:ext cx="166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19498" name="矩形​​ 7"/>
            <p:cNvSpPr>
              <a:spLocks noChangeArrowheads="1"/>
            </p:cNvSpPr>
            <p:nvPr/>
          </p:nvSpPr>
          <p:spPr bwMode="auto">
            <a:xfrm>
              <a:off x="5940152" y="2627039"/>
              <a:ext cx="13407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563327" y="2593043"/>
              <a:ext cx="144483" cy="216191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467" name="组合 14"/>
          <p:cNvGrpSpPr>
            <a:grpSpLocks/>
          </p:cNvGrpSpPr>
          <p:nvPr/>
        </p:nvGrpSpPr>
        <p:grpSpPr bwMode="auto">
          <a:xfrm>
            <a:off x="3452813" y="2873375"/>
            <a:ext cx="4895850" cy="442913"/>
            <a:chOff x="3491880" y="2492896"/>
            <a:chExt cx="4896544" cy="441920"/>
          </a:xfrm>
        </p:grpSpPr>
        <p:sp>
          <p:nvSpPr>
            <p:cNvPr id="16" name="矩形​​ 15"/>
            <p:cNvSpPr/>
            <p:nvPr/>
          </p:nvSpPr>
          <p:spPr>
            <a:xfrm>
              <a:off x="3491880" y="2492896"/>
              <a:ext cx="4896544" cy="432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​​ 16"/>
            <p:cNvSpPr/>
            <p:nvPr/>
          </p:nvSpPr>
          <p:spPr>
            <a:xfrm>
              <a:off x="5724221" y="2637035"/>
              <a:ext cx="2572115" cy="2882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92" name="矩形​​ 17"/>
            <p:cNvSpPr>
              <a:spLocks noChangeArrowheads="1"/>
            </p:cNvSpPr>
            <p:nvPr/>
          </p:nvSpPr>
          <p:spPr bwMode="auto">
            <a:xfrm>
              <a:off x="3707904" y="2524254"/>
              <a:ext cx="166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19493" name="矩形​​ 18"/>
            <p:cNvSpPr>
              <a:spLocks noChangeArrowheads="1"/>
            </p:cNvSpPr>
            <p:nvPr/>
          </p:nvSpPr>
          <p:spPr bwMode="auto">
            <a:xfrm>
              <a:off x="5940152" y="2627039"/>
              <a:ext cx="13407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563327" y="2594268"/>
              <a:ext cx="144483" cy="215416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468" name="组合 20"/>
          <p:cNvGrpSpPr>
            <a:grpSpLocks/>
          </p:cNvGrpSpPr>
          <p:nvPr/>
        </p:nvGrpSpPr>
        <p:grpSpPr bwMode="auto">
          <a:xfrm>
            <a:off x="3452813" y="3392488"/>
            <a:ext cx="4895850" cy="442912"/>
            <a:chOff x="3491880" y="2492896"/>
            <a:chExt cx="4896544" cy="441920"/>
          </a:xfrm>
        </p:grpSpPr>
        <p:sp>
          <p:nvSpPr>
            <p:cNvPr id="22" name="矩形​​ 21"/>
            <p:cNvSpPr/>
            <p:nvPr/>
          </p:nvSpPr>
          <p:spPr>
            <a:xfrm>
              <a:off x="3491880" y="2492896"/>
              <a:ext cx="4896544" cy="432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​​ 22"/>
            <p:cNvSpPr/>
            <p:nvPr/>
          </p:nvSpPr>
          <p:spPr>
            <a:xfrm>
              <a:off x="5724221" y="2637034"/>
              <a:ext cx="2572115" cy="288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87" name="矩形​​ 23"/>
            <p:cNvSpPr>
              <a:spLocks noChangeArrowheads="1"/>
            </p:cNvSpPr>
            <p:nvPr/>
          </p:nvSpPr>
          <p:spPr bwMode="auto">
            <a:xfrm>
              <a:off x="3707904" y="2524254"/>
              <a:ext cx="166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19488" name="矩形​​ 24"/>
            <p:cNvSpPr>
              <a:spLocks noChangeArrowheads="1"/>
            </p:cNvSpPr>
            <p:nvPr/>
          </p:nvSpPr>
          <p:spPr bwMode="auto">
            <a:xfrm>
              <a:off x="5940152" y="2627039"/>
              <a:ext cx="13407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26" name="燕尾形 25"/>
            <p:cNvSpPr/>
            <p:nvPr/>
          </p:nvSpPr>
          <p:spPr>
            <a:xfrm>
              <a:off x="3563327" y="2594268"/>
              <a:ext cx="144483" cy="215416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469" name="组合 26"/>
          <p:cNvGrpSpPr>
            <a:grpSpLocks/>
          </p:cNvGrpSpPr>
          <p:nvPr/>
        </p:nvGrpSpPr>
        <p:grpSpPr bwMode="auto">
          <a:xfrm>
            <a:off x="3452813" y="3911600"/>
            <a:ext cx="4895850" cy="442913"/>
            <a:chOff x="3491880" y="2492896"/>
            <a:chExt cx="4896544" cy="441920"/>
          </a:xfrm>
        </p:grpSpPr>
        <p:sp>
          <p:nvSpPr>
            <p:cNvPr id="28" name="矩形​​ 27"/>
            <p:cNvSpPr/>
            <p:nvPr/>
          </p:nvSpPr>
          <p:spPr>
            <a:xfrm>
              <a:off x="3491880" y="2492896"/>
              <a:ext cx="4896544" cy="432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​​ 28"/>
            <p:cNvSpPr/>
            <p:nvPr/>
          </p:nvSpPr>
          <p:spPr>
            <a:xfrm>
              <a:off x="5724221" y="2637035"/>
              <a:ext cx="2572115" cy="2882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82" name="矩形​​ 29"/>
            <p:cNvSpPr>
              <a:spLocks noChangeArrowheads="1"/>
            </p:cNvSpPr>
            <p:nvPr/>
          </p:nvSpPr>
          <p:spPr bwMode="auto">
            <a:xfrm>
              <a:off x="3707904" y="2524254"/>
              <a:ext cx="166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19483" name="矩形​​ 30"/>
            <p:cNvSpPr>
              <a:spLocks noChangeArrowheads="1"/>
            </p:cNvSpPr>
            <p:nvPr/>
          </p:nvSpPr>
          <p:spPr bwMode="auto">
            <a:xfrm>
              <a:off x="5940152" y="2627039"/>
              <a:ext cx="13407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3563327" y="2594268"/>
              <a:ext cx="144483" cy="215416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矩形​​ 41"/>
          <p:cNvSpPr/>
          <p:nvPr/>
        </p:nvSpPr>
        <p:spPr>
          <a:xfrm>
            <a:off x="3444875" y="1844675"/>
            <a:ext cx="4897438" cy="431800"/>
          </a:xfrm>
          <a:prstGeom prst="rect">
            <a:avLst/>
          </a:prstGeom>
          <a:solidFill>
            <a:srgbClr val="F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点击此处录入标题内容</a:t>
            </a:r>
          </a:p>
        </p:txBody>
      </p:sp>
      <p:sp>
        <p:nvSpPr>
          <p:cNvPr id="47" name="矩形​​ 46"/>
          <p:cNvSpPr/>
          <p:nvPr/>
        </p:nvSpPr>
        <p:spPr>
          <a:xfrm>
            <a:off x="3433763" y="4429125"/>
            <a:ext cx="4895850" cy="433388"/>
          </a:xfrm>
          <a:prstGeom prst="rect">
            <a:avLst/>
          </a:prstGeom>
          <a:solidFill>
            <a:srgbClr val="F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点击此处录入标题内容</a:t>
            </a:r>
          </a:p>
        </p:txBody>
      </p:sp>
      <p:sp>
        <p:nvSpPr>
          <p:cNvPr id="19472" name="矩形​​ 47"/>
          <p:cNvSpPr>
            <a:spLocks noChangeArrowheads="1"/>
          </p:cNvSpPr>
          <p:nvPr/>
        </p:nvSpPr>
        <p:spPr bwMode="auto">
          <a:xfrm>
            <a:off x="1042988" y="2825750"/>
            <a:ext cx="800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</a:t>
            </a:r>
            <a:endParaRPr lang="en-US" altLang="zh-CN" sz="160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入内容</a:t>
            </a:r>
          </a:p>
        </p:txBody>
      </p:sp>
      <p:sp>
        <p:nvSpPr>
          <p:cNvPr id="49" name="新月形 48"/>
          <p:cNvSpPr/>
          <p:nvPr/>
        </p:nvSpPr>
        <p:spPr>
          <a:xfrm rot="3107038">
            <a:off x="912893" y="2128008"/>
            <a:ext cx="618823" cy="1438567"/>
          </a:xfrm>
          <a:prstGeom prst="moon">
            <a:avLst>
              <a:gd name="adj" fmla="val 27473"/>
            </a:avLst>
          </a:prstGeom>
          <a:gradFill flip="none" rotWithShape="1">
            <a:gsLst>
              <a:gs pos="69000">
                <a:schemeClr val="bg1">
                  <a:alpha val="38000"/>
                </a:schemeClr>
              </a:gs>
              <a:gs pos="0">
                <a:schemeClr val="bg1">
                  <a:alpha val="0"/>
                  <a:lumMod val="91000"/>
                  <a:lumOff val="9000"/>
                </a:schemeClr>
              </a:gs>
              <a:gs pos="35000">
                <a:schemeClr val="bg1">
                  <a:lumMod val="96000"/>
                  <a:alpha val="7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矩形​​ 49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686175" y="5897563"/>
            <a:ext cx="16208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递进关系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​​ 27"/>
          <p:cNvSpPr/>
          <p:nvPr/>
        </p:nvSpPr>
        <p:spPr>
          <a:xfrm>
            <a:off x="1476375" y="1773238"/>
            <a:ext cx="6264275" cy="23764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60350"/>
            <a:ext cx="8229600" cy="7207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800" dirty="0"/>
          </a:p>
        </p:txBody>
      </p:sp>
      <p:sp>
        <p:nvSpPr>
          <p:cNvPr id="7" name="矩形​​ 6"/>
          <p:cNvSpPr/>
          <p:nvPr/>
        </p:nvSpPr>
        <p:spPr>
          <a:xfrm>
            <a:off x="0" y="5013325"/>
            <a:ext cx="9144000" cy="14446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20000">
                <a:schemeClr val="bg1">
                  <a:lumMod val="75000"/>
                </a:schemeClr>
              </a:gs>
            </a:gsLst>
            <a:lin ang="5400000" scaled="0"/>
            <a:tileRect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​​ 7"/>
          <p:cNvSpPr/>
          <p:nvPr/>
        </p:nvSpPr>
        <p:spPr>
          <a:xfrm>
            <a:off x="2963863" y="5013325"/>
            <a:ext cx="936625" cy="144463"/>
          </a:xfrm>
          <a:prstGeom prst="rect">
            <a:avLst/>
          </a:prstGeom>
          <a:gradFill flip="none" rotWithShape="1">
            <a:gsLst>
              <a:gs pos="0">
                <a:srgbClr val="FFD03B"/>
              </a:gs>
              <a:gs pos="100000">
                <a:srgbClr val="FFD03B"/>
              </a:gs>
              <a:gs pos="20000">
                <a:srgbClr val="EE9012"/>
              </a:gs>
            </a:gsLst>
            <a:lin ang="5400000" scaled="0"/>
            <a:tileRect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​​ 9"/>
          <p:cNvCxnSpPr/>
          <p:nvPr/>
        </p:nvCxnSpPr>
        <p:spPr>
          <a:xfrm>
            <a:off x="2051050" y="4833938"/>
            <a:ext cx="0" cy="179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 10"/>
          <p:cNvCxnSpPr/>
          <p:nvPr/>
        </p:nvCxnSpPr>
        <p:spPr>
          <a:xfrm>
            <a:off x="3895725" y="4833938"/>
            <a:ext cx="0" cy="179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 11"/>
          <p:cNvCxnSpPr/>
          <p:nvPr/>
        </p:nvCxnSpPr>
        <p:spPr>
          <a:xfrm>
            <a:off x="2973388" y="4833938"/>
            <a:ext cx="0" cy="179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 12"/>
          <p:cNvCxnSpPr/>
          <p:nvPr/>
        </p:nvCxnSpPr>
        <p:spPr>
          <a:xfrm>
            <a:off x="4816475" y="4833938"/>
            <a:ext cx="0" cy="179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 13"/>
          <p:cNvCxnSpPr/>
          <p:nvPr/>
        </p:nvCxnSpPr>
        <p:spPr>
          <a:xfrm>
            <a:off x="5738813" y="4833938"/>
            <a:ext cx="0" cy="179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 14"/>
          <p:cNvCxnSpPr/>
          <p:nvPr/>
        </p:nvCxnSpPr>
        <p:spPr>
          <a:xfrm>
            <a:off x="6659563" y="4833938"/>
            <a:ext cx="0" cy="179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03463" y="4735513"/>
            <a:ext cx="4413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3" name="TextBox 16"/>
          <p:cNvSpPr txBox="1">
            <a:spLocks noChangeArrowheads="1"/>
          </p:cNvSpPr>
          <p:nvPr/>
        </p:nvSpPr>
        <p:spPr bwMode="auto">
          <a:xfrm>
            <a:off x="3224213" y="47355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E901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>
              <a:solidFill>
                <a:srgbClr val="EE901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6550" y="4735513"/>
            <a:ext cx="4413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8888" y="4735513"/>
            <a:ext cx="4413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89638" y="4735513"/>
            <a:ext cx="4413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05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497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2" b="8463"/>
          <a:stretch>
            <a:fillRect/>
          </a:stretch>
        </p:blipFill>
        <p:spPr bwMode="auto">
          <a:xfrm>
            <a:off x="1570038" y="1917700"/>
            <a:ext cx="16097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8" name="TextBox 21"/>
          <p:cNvSpPr txBox="1">
            <a:spLocks noChangeArrowheads="1"/>
          </p:cNvSpPr>
          <p:nvPr/>
        </p:nvSpPr>
        <p:spPr bwMode="auto">
          <a:xfrm>
            <a:off x="3446463" y="2420938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在此插入章节标题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141663"/>
            <a:ext cx="40306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在此章节内容的简单介绍或者要点</a:t>
            </a:r>
          </a:p>
        </p:txBody>
      </p:sp>
      <p:sp>
        <p:nvSpPr>
          <p:cNvPr id="24" name="矩形​​ 23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686175" y="5897563"/>
            <a:ext cx="16208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章过度页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​​ 34"/>
          <p:cNvSpPr/>
          <p:nvPr/>
        </p:nvSpPr>
        <p:spPr>
          <a:xfrm>
            <a:off x="755650" y="1474788"/>
            <a:ext cx="3887788" cy="2241550"/>
          </a:xfrm>
          <a:prstGeom prst="roundRect">
            <a:avLst>
              <a:gd name="adj" fmla="val 8586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800" dirty="0"/>
          </a:p>
        </p:txBody>
      </p:sp>
      <p:grpSp>
        <p:nvGrpSpPr>
          <p:cNvPr id="21512" name="组合 28"/>
          <p:cNvGrpSpPr>
            <a:grpSpLocks/>
          </p:cNvGrpSpPr>
          <p:nvPr/>
        </p:nvGrpSpPr>
        <p:grpSpPr bwMode="auto">
          <a:xfrm>
            <a:off x="1042988" y="3128963"/>
            <a:ext cx="314325" cy="315912"/>
            <a:chOff x="5940153" y="4725144"/>
            <a:chExt cx="628790" cy="628790"/>
          </a:xfrm>
        </p:grpSpPr>
        <p:sp>
          <p:nvSpPr>
            <p:cNvPr id="16" name="泪滴形 15"/>
            <p:cNvSpPr/>
            <p:nvPr/>
          </p:nvSpPr>
          <p:spPr>
            <a:xfrm>
              <a:off x="5940153" y="4725144"/>
              <a:ext cx="628790" cy="628790"/>
            </a:xfrm>
            <a:prstGeom prst="teardrop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​​ 16"/>
            <p:cNvSpPr/>
            <p:nvPr/>
          </p:nvSpPr>
          <p:spPr>
            <a:xfrm>
              <a:off x="6102113" y="4895771"/>
              <a:ext cx="295342" cy="2970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513" name="组合 29"/>
          <p:cNvGrpSpPr>
            <a:grpSpLocks/>
          </p:cNvGrpSpPr>
          <p:nvPr/>
        </p:nvGrpSpPr>
        <p:grpSpPr bwMode="auto">
          <a:xfrm>
            <a:off x="1042988" y="2652713"/>
            <a:ext cx="314325" cy="314325"/>
            <a:chOff x="7452319" y="4725144"/>
            <a:chExt cx="628790" cy="628790"/>
          </a:xfrm>
        </p:grpSpPr>
        <p:sp>
          <p:nvSpPr>
            <p:cNvPr id="19" name="泪滴形 18"/>
            <p:cNvSpPr/>
            <p:nvPr/>
          </p:nvSpPr>
          <p:spPr>
            <a:xfrm flipH="1">
              <a:off x="7452319" y="4725144"/>
              <a:ext cx="628790" cy="628790"/>
            </a:xfrm>
            <a:prstGeom prst="teardrop">
              <a:avLst/>
            </a:prstGeom>
            <a:solidFill>
              <a:srgbClr val="09BF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​​ 19"/>
            <p:cNvSpPr/>
            <p:nvPr/>
          </p:nvSpPr>
          <p:spPr>
            <a:xfrm flipH="1">
              <a:off x="7611104" y="4896632"/>
              <a:ext cx="295340" cy="29534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514" name="组合 26"/>
          <p:cNvGrpSpPr>
            <a:grpSpLocks/>
          </p:cNvGrpSpPr>
          <p:nvPr/>
        </p:nvGrpSpPr>
        <p:grpSpPr bwMode="auto">
          <a:xfrm>
            <a:off x="1042988" y="1697038"/>
            <a:ext cx="314325" cy="314325"/>
            <a:chOff x="5004048" y="1923583"/>
            <a:chExt cx="628790" cy="628790"/>
          </a:xfrm>
        </p:grpSpPr>
        <p:sp>
          <p:nvSpPr>
            <p:cNvPr id="22" name="泪滴形 21"/>
            <p:cNvSpPr/>
            <p:nvPr/>
          </p:nvSpPr>
          <p:spPr>
            <a:xfrm rot="10800000" flipH="1">
              <a:off x="5004048" y="1923583"/>
              <a:ext cx="628790" cy="628790"/>
            </a:xfrm>
            <a:prstGeom prst="teardrop">
              <a:avLst/>
            </a:prstGeom>
            <a:solidFill>
              <a:srgbClr val="09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​​ 22"/>
            <p:cNvSpPr/>
            <p:nvPr/>
          </p:nvSpPr>
          <p:spPr>
            <a:xfrm rot="10800000" flipH="1">
              <a:off x="5166008" y="2098246"/>
              <a:ext cx="295342" cy="2953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515" name="组合 27"/>
          <p:cNvGrpSpPr>
            <a:grpSpLocks/>
          </p:cNvGrpSpPr>
          <p:nvPr/>
        </p:nvGrpSpPr>
        <p:grpSpPr bwMode="auto">
          <a:xfrm>
            <a:off x="1042988" y="2174875"/>
            <a:ext cx="314325" cy="314325"/>
            <a:chOff x="5147890" y="2714704"/>
            <a:chExt cx="628790" cy="628790"/>
          </a:xfrm>
        </p:grpSpPr>
        <p:sp>
          <p:nvSpPr>
            <p:cNvPr id="25" name="泪滴形 24"/>
            <p:cNvSpPr/>
            <p:nvPr/>
          </p:nvSpPr>
          <p:spPr>
            <a:xfrm rot="16200000" flipH="1">
              <a:off x="5147890" y="2714704"/>
              <a:ext cx="628790" cy="628790"/>
            </a:xfrm>
            <a:prstGeom prst="teardrop">
              <a:avLst/>
            </a:prstGeom>
            <a:solidFill>
              <a:srgbClr val="FFD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​​ 25"/>
            <p:cNvSpPr/>
            <p:nvPr/>
          </p:nvSpPr>
          <p:spPr>
            <a:xfrm rot="16200000" flipH="1">
              <a:off x="5306675" y="2889369"/>
              <a:ext cx="295340" cy="29534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516" name="矩形​​ 30"/>
          <p:cNvSpPr>
            <a:spLocks noChangeArrowheads="1"/>
          </p:cNvSpPr>
          <p:nvPr/>
        </p:nvSpPr>
        <p:spPr bwMode="auto">
          <a:xfrm>
            <a:off x="1476375" y="1668463"/>
            <a:ext cx="249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点击此处录入标题内容</a:t>
            </a:r>
          </a:p>
        </p:txBody>
      </p:sp>
      <p:sp>
        <p:nvSpPr>
          <p:cNvPr id="21517" name="矩形​​ 31"/>
          <p:cNvSpPr>
            <a:spLocks noChangeArrowheads="1"/>
          </p:cNvSpPr>
          <p:nvPr/>
        </p:nvSpPr>
        <p:spPr bwMode="auto">
          <a:xfrm>
            <a:off x="1476375" y="2151063"/>
            <a:ext cx="249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点击此处录入标题内容</a:t>
            </a:r>
          </a:p>
        </p:txBody>
      </p:sp>
      <p:sp>
        <p:nvSpPr>
          <p:cNvPr id="21518" name="矩形​​ 32"/>
          <p:cNvSpPr>
            <a:spLocks noChangeArrowheads="1"/>
          </p:cNvSpPr>
          <p:nvPr/>
        </p:nvSpPr>
        <p:spPr bwMode="auto">
          <a:xfrm>
            <a:off x="1476375" y="2598738"/>
            <a:ext cx="249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点击此处录入标题内容</a:t>
            </a:r>
          </a:p>
        </p:txBody>
      </p:sp>
      <p:sp>
        <p:nvSpPr>
          <p:cNvPr id="21519" name="矩形​​ 33"/>
          <p:cNvSpPr>
            <a:spLocks noChangeArrowheads="1"/>
          </p:cNvSpPr>
          <p:nvPr/>
        </p:nvSpPr>
        <p:spPr bwMode="auto">
          <a:xfrm>
            <a:off x="1476375" y="3071813"/>
            <a:ext cx="249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点击此处录入标题内容</a:t>
            </a:r>
          </a:p>
        </p:txBody>
      </p:sp>
      <p:sp>
        <p:nvSpPr>
          <p:cNvPr id="36" name="矩形​​ 35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686175" y="5897563"/>
            <a:ext cx="16208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并列关系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2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3201988"/>
            <a:ext cx="6762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25" name="图片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4184650"/>
            <a:ext cx="7810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26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963988"/>
            <a:ext cx="9429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788044" y="1977051"/>
            <a:ext cx="3913383" cy="3396165"/>
            <a:chOff x="4788044" y="1977051"/>
            <a:chExt cx="3913383" cy="3396165"/>
          </a:xfrm>
        </p:grpSpPr>
        <p:grpSp>
          <p:nvGrpSpPr>
            <p:cNvPr id="5" name="组合 4"/>
            <p:cNvGrpSpPr/>
            <p:nvPr/>
          </p:nvGrpSpPr>
          <p:grpSpPr>
            <a:xfrm>
              <a:off x="4965387" y="3637430"/>
              <a:ext cx="1520552" cy="1520552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泪滴形 2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rgbClr val="57D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" name="椭圆​​ 3"/>
              <p:cNvSpPr/>
              <p:nvPr/>
            </p:nvSpPr>
            <p:spPr>
              <a:xfrm>
                <a:off x="1369740" y="4495805"/>
                <a:ext cx="1127342" cy="11273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flipH="1">
              <a:off x="6579839" y="3637429"/>
              <a:ext cx="1735787" cy="1735787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泪滴形 6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rgbClr val="09B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椭圆​​ 7"/>
              <p:cNvSpPr/>
              <p:nvPr/>
            </p:nvSpPr>
            <p:spPr>
              <a:xfrm>
                <a:off x="1369741" y="4577646"/>
                <a:ext cx="1045501" cy="104550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" name="泪滴形 9"/>
            <p:cNvSpPr/>
            <p:nvPr/>
          </p:nvSpPr>
          <p:spPr>
            <a:xfrm rot="10800000" flipH="1">
              <a:off x="5102225" y="2222500"/>
              <a:ext cx="1358900" cy="1358900"/>
            </a:xfrm>
            <a:prstGeom prst="teardrop">
              <a:avLst/>
            </a:prstGeom>
            <a:solidFill>
              <a:srgbClr val="09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 rot="16200000" flipH="1">
              <a:off x="6571332" y="1977051"/>
              <a:ext cx="1574757" cy="1574757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泪滴形 12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rgbClr val="FFD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椭圆​​ 13"/>
              <p:cNvSpPr/>
              <p:nvPr/>
            </p:nvSpPr>
            <p:spPr>
              <a:xfrm>
                <a:off x="1369740" y="4567120"/>
                <a:ext cx="1056027" cy="105602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1527" name="矩形​​ 44"/>
            <p:cNvSpPr>
              <a:spLocks noChangeArrowheads="1"/>
            </p:cNvSpPr>
            <p:nvPr/>
          </p:nvSpPr>
          <p:spPr bwMode="auto">
            <a:xfrm>
              <a:off x="7092950" y="2339975"/>
              <a:ext cx="8001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  <p:sp>
          <p:nvSpPr>
            <p:cNvPr id="21528" name="矩形​​ 45"/>
            <p:cNvSpPr>
              <a:spLocks noChangeArrowheads="1"/>
            </p:cNvSpPr>
            <p:nvPr/>
          </p:nvSpPr>
          <p:spPr bwMode="auto">
            <a:xfrm>
              <a:off x="5245100" y="4213225"/>
              <a:ext cx="8001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  <p:sp>
          <p:nvSpPr>
            <p:cNvPr id="21529" name="矩形​​ 46"/>
            <p:cNvSpPr>
              <a:spLocks noChangeArrowheads="1"/>
            </p:cNvSpPr>
            <p:nvPr/>
          </p:nvSpPr>
          <p:spPr bwMode="auto">
            <a:xfrm>
              <a:off x="7180263" y="4391025"/>
              <a:ext cx="8001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  <p:sp>
          <p:nvSpPr>
            <p:cNvPr id="48" name="新月形 47"/>
            <p:cNvSpPr/>
            <p:nvPr/>
          </p:nvSpPr>
          <p:spPr>
            <a:xfrm rot="3501444">
              <a:off x="5286710" y="1775685"/>
              <a:ext cx="716410" cy="1713742"/>
            </a:xfrm>
            <a:prstGeom prst="moon">
              <a:avLst>
                <a:gd name="adj" fmla="val 27473"/>
              </a:avLst>
            </a:prstGeom>
            <a:gradFill flip="none" rotWithShape="1">
              <a:gsLst>
                <a:gs pos="69000">
                  <a:schemeClr val="bg1">
                    <a:alpha val="38000"/>
                  </a:schemeClr>
                </a:gs>
                <a:gs pos="0">
                  <a:schemeClr val="bg1">
                    <a:alpha val="0"/>
                    <a:lumMod val="91000"/>
                    <a:lumOff val="9000"/>
                  </a:schemeClr>
                </a:gs>
                <a:gs pos="35000">
                  <a:schemeClr val="bg1">
                    <a:lumMod val="96000"/>
                    <a:alpha val="7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​​ 10"/>
            <p:cNvSpPr/>
            <p:nvPr/>
          </p:nvSpPr>
          <p:spPr>
            <a:xfrm rot="10800000" flipH="1">
              <a:off x="5245100" y="2365375"/>
              <a:ext cx="812800" cy="8128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34" name="矩形​​ 43"/>
            <p:cNvSpPr>
              <a:spLocks noChangeArrowheads="1"/>
            </p:cNvSpPr>
            <p:nvPr/>
          </p:nvSpPr>
          <p:spPr bwMode="auto">
            <a:xfrm>
              <a:off x="5283200" y="2546350"/>
              <a:ext cx="72390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40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14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  <p:sp>
          <p:nvSpPr>
            <p:cNvPr id="49" name="新月形 48"/>
            <p:cNvSpPr/>
            <p:nvPr/>
          </p:nvSpPr>
          <p:spPr>
            <a:xfrm rot="3501444">
              <a:off x="6705716" y="1531688"/>
              <a:ext cx="716410" cy="1693296"/>
            </a:xfrm>
            <a:prstGeom prst="moon">
              <a:avLst>
                <a:gd name="adj" fmla="val 27473"/>
              </a:avLst>
            </a:prstGeom>
            <a:gradFill flip="none" rotWithShape="1">
              <a:gsLst>
                <a:gs pos="69000">
                  <a:schemeClr val="bg1">
                    <a:alpha val="38000"/>
                  </a:schemeClr>
                </a:gs>
                <a:gs pos="0">
                  <a:schemeClr val="bg1">
                    <a:alpha val="0"/>
                    <a:lumMod val="91000"/>
                    <a:lumOff val="9000"/>
                  </a:schemeClr>
                </a:gs>
                <a:gs pos="35000">
                  <a:schemeClr val="bg1">
                    <a:lumMod val="96000"/>
                    <a:alpha val="7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新月形 51"/>
            <p:cNvSpPr/>
            <p:nvPr/>
          </p:nvSpPr>
          <p:spPr>
            <a:xfrm rot="8052732">
              <a:off x="7496574" y="3316039"/>
              <a:ext cx="716410" cy="1693296"/>
            </a:xfrm>
            <a:prstGeom prst="moon">
              <a:avLst>
                <a:gd name="adj" fmla="val 27473"/>
              </a:avLst>
            </a:prstGeom>
            <a:gradFill flip="none" rotWithShape="1">
              <a:gsLst>
                <a:gs pos="69000">
                  <a:schemeClr val="bg1">
                    <a:alpha val="38000"/>
                  </a:schemeClr>
                </a:gs>
                <a:gs pos="0">
                  <a:schemeClr val="bg1">
                    <a:alpha val="0"/>
                    <a:lumMod val="91000"/>
                    <a:lumOff val="9000"/>
                  </a:schemeClr>
                </a:gs>
                <a:gs pos="35000">
                  <a:schemeClr val="bg1">
                    <a:lumMod val="96000"/>
                    <a:alpha val="7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3" name="新月形 52"/>
          <p:cNvSpPr/>
          <p:nvPr/>
        </p:nvSpPr>
        <p:spPr>
          <a:xfrm rot="2512459">
            <a:off x="5070076" y="3361386"/>
            <a:ext cx="716410" cy="1513543"/>
          </a:xfrm>
          <a:prstGeom prst="moon">
            <a:avLst>
              <a:gd name="adj" fmla="val 27473"/>
            </a:avLst>
          </a:prstGeom>
          <a:gradFill flip="none" rotWithShape="1">
            <a:gsLst>
              <a:gs pos="69000">
                <a:schemeClr val="bg1">
                  <a:alpha val="38000"/>
                </a:schemeClr>
              </a:gs>
              <a:gs pos="0">
                <a:schemeClr val="bg1">
                  <a:alpha val="0"/>
                  <a:lumMod val="91000"/>
                  <a:lumOff val="9000"/>
                </a:schemeClr>
              </a:gs>
              <a:gs pos="35000">
                <a:schemeClr val="bg1">
                  <a:lumMod val="96000"/>
                  <a:alpha val="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5"/>
          <p:cNvGrpSpPr>
            <a:grpSpLocks/>
          </p:cNvGrpSpPr>
          <p:nvPr/>
        </p:nvGrpSpPr>
        <p:grpSpPr bwMode="auto">
          <a:xfrm>
            <a:off x="4211638" y="1628800"/>
            <a:ext cx="3719512" cy="723900"/>
            <a:chOff x="4247964" y="2057753"/>
            <a:chExt cx="3719743" cy="723610"/>
          </a:xfrm>
        </p:grpSpPr>
        <p:sp>
          <p:nvSpPr>
            <p:cNvPr id="7" name="TextBox 6"/>
            <p:cNvSpPr txBox="1"/>
            <p:nvPr/>
          </p:nvSpPr>
          <p:spPr>
            <a:xfrm>
              <a:off x="5003661" y="2057753"/>
              <a:ext cx="2236926" cy="399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在此输入目录内容</a:t>
              </a:r>
            </a:p>
          </p:txBody>
        </p:sp>
        <p:sp>
          <p:nvSpPr>
            <p:cNvPr id="11" name="圆角矩形​​ 10"/>
            <p:cNvSpPr/>
            <p:nvPr/>
          </p:nvSpPr>
          <p:spPr>
            <a:xfrm>
              <a:off x="4247964" y="2133922"/>
              <a:ext cx="647740" cy="647441"/>
            </a:xfrm>
            <a:prstGeom prst="roundRect">
              <a:avLst/>
            </a:prstGeom>
            <a:gradFill flip="none" rotWithShape="1">
              <a:gsLst>
                <a:gs pos="0">
                  <a:srgbClr val="FFC000"/>
                </a:gs>
                <a:gs pos="16700">
                  <a:srgbClr val="EE9012"/>
                </a:gs>
                <a:gs pos="100000">
                  <a:srgbClr val="FFC000"/>
                </a:gs>
              </a:gsLst>
              <a:lin ang="16200000" scaled="0"/>
              <a:tileRect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2800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13187" y="2500489"/>
              <a:ext cx="2954520" cy="2777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在此录入此部分的内容及说明，简单扼要</a:t>
              </a:r>
            </a:p>
          </p:txBody>
        </p:sp>
      </p:grpSp>
      <p:grpSp>
        <p:nvGrpSpPr>
          <p:cNvPr id="22531" name="组合 16"/>
          <p:cNvGrpSpPr>
            <a:grpSpLocks/>
          </p:cNvGrpSpPr>
          <p:nvPr/>
        </p:nvGrpSpPr>
        <p:grpSpPr bwMode="auto">
          <a:xfrm>
            <a:off x="4211638" y="2662263"/>
            <a:ext cx="3719512" cy="723900"/>
            <a:chOff x="4247964" y="2057753"/>
            <a:chExt cx="3719743" cy="723610"/>
          </a:xfrm>
        </p:grpSpPr>
        <p:sp>
          <p:nvSpPr>
            <p:cNvPr id="18" name="TextBox 17"/>
            <p:cNvSpPr txBox="1"/>
            <p:nvPr/>
          </p:nvSpPr>
          <p:spPr>
            <a:xfrm>
              <a:off x="5003661" y="2057753"/>
              <a:ext cx="2236926" cy="399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在此输入目录内容</a:t>
              </a:r>
            </a:p>
          </p:txBody>
        </p:sp>
        <p:sp>
          <p:nvSpPr>
            <p:cNvPr id="19" name="圆角矩形​​ 18"/>
            <p:cNvSpPr/>
            <p:nvPr/>
          </p:nvSpPr>
          <p:spPr>
            <a:xfrm>
              <a:off x="4247964" y="2133922"/>
              <a:ext cx="647740" cy="647441"/>
            </a:xfrm>
            <a:prstGeom prst="roundRect">
              <a:avLst/>
            </a:prstGeom>
            <a:gradFill flip="none" rotWithShape="1">
              <a:gsLst>
                <a:gs pos="0">
                  <a:srgbClr val="FFC000"/>
                </a:gs>
                <a:gs pos="16700">
                  <a:srgbClr val="EE9012"/>
                </a:gs>
                <a:gs pos="100000">
                  <a:srgbClr val="FFC000"/>
                </a:gs>
              </a:gsLst>
              <a:lin ang="16200000" scaled="0"/>
              <a:tileRect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2800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13187" y="2500488"/>
              <a:ext cx="2954520" cy="2777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在此录入此部分的内容及说明，简单扼要</a:t>
              </a:r>
            </a:p>
          </p:txBody>
        </p:sp>
      </p:grpSp>
      <p:grpSp>
        <p:nvGrpSpPr>
          <p:cNvPr id="22532" name="组合 20"/>
          <p:cNvGrpSpPr>
            <a:grpSpLocks/>
          </p:cNvGrpSpPr>
          <p:nvPr/>
        </p:nvGrpSpPr>
        <p:grpSpPr bwMode="auto">
          <a:xfrm>
            <a:off x="4211638" y="3695725"/>
            <a:ext cx="3719512" cy="723900"/>
            <a:chOff x="4247964" y="2057753"/>
            <a:chExt cx="3719743" cy="723610"/>
          </a:xfrm>
        </p:grpSpPr>
        <p:sp>
          <p:nvSpPr>
            <p:cNvPr id="22" name="TextBox 21"/>
            <p:cNvSpPr txBox="1"/>
            <p:nvPr/>
          </p:nvSpPr>
          <p:spPr>
            <a:xfrm>
              <a:off x="5003661" y="2057753"/>
              <a:ext cx="2236926" cy="399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在此输入目录内容</a:t>
              </a:r>
            </a:p>
          </p:txBody>
        </p:sp>
        <p:sp>
          <p:nvSpPr>
            <p:cNvPr id="23" name="圆角矩形​​ 22"/>
            <p:cNvSpPr/>
            <p:nvPr/>
          </p:nvSpPr>
          <p:spPr>
            <a:xfrm>
              <a:off x="4247964" y="2133922"/>
              <a:ext cx="647740" cy="647441"/>
            </a:xfrm>
            <a:prstGeom prst="roundRect">
              <a:avLst/>
            </a:prstGeom>
            <a:gradFill flip="none" rotWithShape="1">
              <a:gsLst>
                <a:gs pos="0">
                  <a:srgbClr val="FFC000"/>
                </a:gs>
                <a:gs pos="16700">
                  <a:srgbClr val="EE9012"/>
                </a:gs>
                <a:gs pos="100000">
                  <a:srgbClr val="FFC000"/>
                </a:gs>
              </a:gsLst>
              <a:lin ang="16200000" scaled="0"/>
              <a:tileRect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2800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13187" y="2500489"/>
              <a:ext cx="2954520" cy="2777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在此录入此部分的内容及说明，简单扼要</a:t>
              </a:r>
            </a:p>
          </p:txBody>
        </p:sp>
      </p:grpSp>
      <p:grpSp>
        <p:nvGrpSpPr>
          <p:cNvPr id="22533" name="组合 24"/>
          <p:cNvGrpSpPr>
            <a:grpSpLocks/>
          </p:cNvGrpSpPr>
          <p:nvPr/>
        </p:nvGrpSpPr>
        <p:grpSpPr bwMode="auto">
          <a:xfrm>
            <a:off x="4202113" y="4738713"/>
            <a:ext cx="3719512" cy="722312"/>
            <a:chOff x="4247964" y="2057753"/>
            <a:chExt cx="3719743" cy="723610"/>
          </a:xfrm>
        </p:grpSpPr>
        <p:sp>
          <p:nvSpPr>
            <p:cNvPr id="26" name="TextBox 25"/>
            <p:cNvSpPr txBox="1"/>
            <p:nvPr/>
          </p:nvSpPr>
          <p:spPr>
            <a:xfrm>
              <a:off x="5003661" y="2057753"/>
              <a:ext cx="2236926" cy="4007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在此输入目录内容</a:t>
              </a:r>
            </a:p>
          </p:txBody>
        </p:sp>
        <p:sp>
          <p:nvSpPr>
            <p:cNvPr id="27" name="圆角矩形​​ 26"/>
            <p:cNvSpPr/>
            <p:nvPr/>
          </p:nvSpPr>
          <p:spPr>
            <a:xfrm>
              <a:off x="4247964" y="2132499"/>
              <a:ext cx="647740" cy="648864"/>
            </a:xfrm>
            <a:prstGeom prst="roundRect">
              <a:avLst/>
            </a:prstGeom>
            <a:gradFill flip="none" rotWithShape="1">
              <a:gsLst>
                <a:gs pos="0">
                  <a:srgbClr val="FFC000"/>
                </a:gs>
                <a:gs pos="16700">
                  <a:srgbClr val="EE9012"/>
                </a:gs>
                <a:gs pos="100000">
                  <a:srgbClr val="FFC000"/>
                </a:gs>
              </a:gsLst>
              <a:lin ang="16200000" scaled="0"/>
              <a:tileRect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2800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13187" y="2499871"/>
              <a:ext cx="2954520" cy="2783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在此录入此部分的内容及说明，简单扼要</a:t>
              </a:r>
            </a:p>
          </p:txBody>
        </p:sp>
      </p:grpSp>
      <p:cxnSp>
        <p:nvCxnSpPr>
          <p:cNvPr id="30" name="直接连接符​​ 29"/>
          <p:cNvCxnSpPr/>
          <p:nvPr/>
        </p:nvCxnSpPr>
        <p:spPr>
          <a:xfrm flipH="1">
            <a:off x="471488" y="1341438"/>
            <a:ext cx="79883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同侧圆角矩形 30"/>
          <p:cNvSpPr/>
          <p:nvPr/>
        </p:nvSpPr>
        <p:spPr>
          <a:xfrm>
            <a:off x="4206875" y="1703413"/>
            <a:ext cx="658813" cy="681037"/>
          </a:xfrm>
          <a:prstGeom prst="round2SameRect">
            <a:avLst/>
          </a:prstGeom>
          <a:gradFill flip="none" rotWithShape="1">
            <a:gsLst>
              <a:gs pos="52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50000">
                <a:schemeClr val="bg1">
                  <a:lumMod val="96000"/>
                  <a:alpha val="14000"/>
                </a:schemeClr>
              </a:gs>
            </a:gsLst>
            <a:lin ang="46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32" name="同侧圆角矩形 31"/>
          <p:cNvSpPr/>
          <p:nvPr/>
        </p:nvSpPr>
        <p:spPr>
          <a:xfrm>
            <a:off x="4211638" y="2751163"/>
            <a:ext cx="660400" cy="681037"/>
          </a:xfrm>
          <a:prstGeom prst="round2SameRect">
            <a:avLst/>
          </a:prstGeom>
          <a:gradFill flip="none" rotWithShape="1">
            <a:gsLst>
              <a:gs pos="52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50000">
                <a:schemeClr val="bg1">
                  <a:lumMod val="96000"/>
                  <a:alpha val="14000"/>
                </a:schemeClr>
              </a:gs>
            </a:gsLst>
            <a:lin ang="46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33" name="同侧圆角矩形 32"/>
          <p:cNvSpPr/>
          <p:nvPr/>
        </p:nvSpPr>
        <p:spPr>
          <a:xfrm>
            <a:off x="4219575" y="3783038"/>
            <a:ext cx="658813" cy="681037"/>
          </a:xfrm>
          <a:prstGeom prst="round2SameRect">
            <a:avLst/>
          </a:prstGeom>
          <a:gradFill flip="none" rotWithShape="1">
            <a:gsLst>
              <a:gs pos="52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50000">
                <a:schemeClr val="bg1">
                  <a:lumMod val="96000"/>
                  <a:alpha val="14000"/>
                </a:schemeClr>
              </a:gs>
            </a:gsLst>
            <a:lin ang="46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34" name="同侧圆角矩形 33"/>
          <p:cNvSpPr/>
          <p:nvPr/>
        </p:nvSpPr>
        <p:spPr>
          <a:xfrm>
            <a:off x="4240213" y="4779988"/>
            <a:ext cx="660400" cy="679450"/>
          </a:xfrm>
          <a:prstGeom prst="round2SameRect">
            <a:avLst/>
          </a:prstGeom>
          <a:gradFill flip="none" rotWithShape="1">
            <a:gsLst>
              <a:gs pos="52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50000">
                <a:schemeClr val="bg1">
                  <a:lumMod val="96000"/>
                  <a:alpha val="14000"/>
                </a:schemeClr>
              </a:gs>
            </a:gsLst>
            <a:lin ang="46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37" name="标题 24"/>
          <p:cNvSpPr>
            <a:spLocks noGrp="1"/>
          </p:cNvSpPr>
          <p:nvPr>
            <p:ph type="title"/>
          </p:nvPr>
        </p:nvSpPr>
        <p:spPr>
          <a:xfrm>
            <a:off x="455613" y="549275"/>
            <a:ext cx="8229600" cy="70485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​​ 34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686175" y="5897563"/>
            <a:ext cx="9032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6175" y="5897563"/>
            <a:ext cx="9032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1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​​ 3"/>
          <p:cNvSpPr/>
          <p:nvPr/>
        </p:nvSpPr>
        <p:spPr>
          <a:xfrm>
            <a:off x="682625" y="1757363"/>
            <a:ext cx="7920038" cy="6492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38100" dist="127000" dir="5400000" sx="95000" sy="95000" rotWithShape="0">
              <a:schemeClr val="bg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​​ 4"/>
          <p:cNvSpPr/>
          <p:nvPr/>
        </p:nvSpPr>
        <p:spPr>
          <a:xfrm>
            <a:off x="1303338" y="1268413"/>
            <a:ext cx="863600" cy="8651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椭圆​​ 5"/>
          <p:cNvSpPr/>
          <p:nvPr/>
        </p:nvSpPr>
        <p:spPr>
          <a:xfrm>
            <a:off x="1437556" y="2161336"/>
            <a:ext cx="576064" cy="94867"/>
          </a:xfrm>
          <a:prstGeom prst="ellipse">
            <a:avLst/>
          </a:prstGeom>
          <a:gradFill>
            <a:gsLst>
              <a:gs pos="97000">
                <a:schemeClr val="tx1">
                  <a:lumMod val="50000"/>
                  <a:lumOff val="50000"/>
                  <a:alpha val="15000"/>
                </a:schemeClr>
              </a:gs>
              <a:gs pos="0">
                <a:schemeClr val="tx1">
                  <a:lumMod val="85000"/>
                  <a:lumOff val="15000"/>
                  <a:alpha val="13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​​ 7"/>
          <p:cNvSpPr/>
          <p:nvPr/>
        </p:nvSpPr>
        <p:spPr>
          <a:xfrm>
            <a:off x="682625" y="2686894"/>
            <a:ext cx="7920038" cy="649287"/>
          </a:xfrm>
          <a:prstGeom prst="rect">
            <a:avLst/>
          </a:prstGeom>
          <a:gradFill flip="none" rotWithShape="1">
            <a:gsLst>
              <a:gs pos="0">
                <a:srgbClr val="57D3FF"/>
              </a:gs>
              <a:gs pos="29000">
                <a:srgbClr val="09BFFF"/>
              </a:gs>
              <a:gs pos="100000">
                <a:srgbClr val="57D3FF"/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​​ 8"/>
          <p:cNvSpPr/>
          <p:nvPr/>
        </p:nvSpPr>
        <p:spPr>
          <a:xfrm>
            <a:off x="1303338" y="2132856"/>
            <a:ext cx="863600" cy="865188"/>
          </a:xfrm>
          <a:prstGeom prst="ellipse">
            <a:avLst/>
          </a:prstGeom>
          <a:gradFill flip="none" rotWithShape="1">
            <a:gsLst>
              <a:gs pos="0">
                <a:srgbClr val="57D3FF"/>
              </a:gs>
              <a:gs pos="1000">
                <a:srgbClr val="009AD0"/>
              </a:gs>
              <a:gs pos="99000">
                <a:srgbClr val="57D3FF"/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椭圆​​ 9"/>
          <p:cNvSpPr/>
          <p:nvPr/>
        </p:nvSpPr>
        <p:spPr>
          <a:xfrm>
            <a:off x="1437556" y="3025918"/>
            <a:ext cx="576064" cy="94867"/>
          </a:xfrm>
          <a:prstGeom prst="ellipse">
            <a:avLst/>
          </a:prstGeom>
          <a:gradFill>
            <a:gsLst>
              <a:gs pos="97000">
                <a:schemeClr val="tx1">
                  <a:lumMod val="50000"/>
                  <a:lumOff val="50000"/>
                  <a:alpha val="15000"/>
                </a:schemeClr>
              </a:gs>
              <a:gs pos="0">
                <a:schemeClr val="tx1">
                  <a:lumMod val="85000"/>
                  <a:lumOff val="15000"/>
                  <a:alpha val="13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​​ 10"/>
          <p:cNvSpPr/>
          <p:nvPr/>
        </p:nvSpPr>
        <p:spPr>
          <a:xfrm>
            <a:off x="682625" y="3671193"/>
            <a:ext cx="7920038" cy="6492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38100" dist="127000" dir="5400000" sx="95000" sy="95000" rotWithShape="0">
              <a:schemeClr val="bg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​​ 11"/>
          <p:cNvSpPr/>
          <p:nvPr/>
        </p:nvSpPr>
        <p:spPr>
          <a:xfrm>
            <a:off x="1300163" y="3140968"/>
            <a:ext cx="863600" cy="8636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椭圆​​ 12"/>
          <p:cNvSpPr/>
          <p:nvPr/>
        </p:nvSpPr>
        <p:spPr>
          <a:xfrm>
            <a:off x="1434232" y="4032899"/>
            <a:ext cx="576064" cy="94867"/>
          </a:xfrm>
          <a:prstGeom prst="ellipse">
            <a:avLst/>
          </a:prstGeom>
          <a:gradFill>
            <a:gsLst>
              <a:gs pos="97000">
                <a:schemeClr val="tx1">
                  <a:lumMod val="50000"/>
                  <a:lumOff val="50000"/>
                  <a:alpha val="15000"/>
                </a:schemeClr>
              </a:gs>
              <a:gs pos="0">
                <a:schemeClr val="tx1">
                  <a:lumMod val="85000"/>
                  <a:lumOff val="15000"/>
                  <a:alpha val="13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​​ 17"/>
          <p:cNvSpPr/>
          <p:nvPr/>
        </p:nvSpPr>
        <p:spPr>
          <a:xfrm>
            <a:off x="682625" y="4711625"/>
            <a:ext cx="7920038" cy="6477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​​ 18"/>
          <p:cNvSpPr/>
          <p:nvPr/>
        </p:nvSpPr>
        <p:spPr>
          <a:xfrm>
            <a:off x="1300163" y="4221088"/>
            <a:ext cx="863600" cy="8651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椭圆​​ 19"/>
          <p:cNvSpPr/>
          <p:nvPr/>
        </p:nvSpPr>
        <p:spPr>
          <a:xfrm>
            <a:off x="1434232" y="5114284"/>
            <a:ext cx="576064" cy="94867"/>
          </a:xfrm>
          <a:prstGeom prst="ellipse">
            <a:avLst/>
          </a:prstGeom>
          <a:gradFill>
            <a:gsLst>
              <a:gs pos="97000">
                <a:schemeClr val="tx1">
                  <a:lumMod val="50000"/>
                  <a:lumOff val="50000"/>
                  <a:alpha val="15000"/>
                </a:schemeClr>
              </a:gs>
              <a:gs pos="0">
                <a:schemeClr val="tx1">
                  <a:lumMod val="85000"/>
                  <a:lumOff val="15000"/>
                  <a:alpha val="13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33750" y="1851025"/>
            <a:ext cx="26463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3750" y="2780556"/>
            <a:ext cx="26463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33750" y="3764855"/>
            <a:ext cx="26463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3750" y="4803700"/>
            <a:ext cx="26463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 bwMode="auto">
          <a:xfrm>
            <a:off x="609600" y="33265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360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400" dirty="0"/>
          </a:p>
        </p:txBody>
      </p:sp>
      <p:sp>
        <p:nvSpPr>
          <p:cNvPr id="26" name="矩形​​ 10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86175" y="589756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内容陈述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400" dirty="0"/>
          </a:p>
        </p:txBody>
      </p:sp>
      <p:sp>
        <p:nvSpPr>
          <p:cNvPr id="3" name="圆角矩形​​ 2"/>
          <p:cNvSpPr/>
          <p:nvPr/>
        </p:nvSpPr>
        <p:spPr>
          <a:xfrm>
            <a:off x="809625" y="1196752"/>
            <a:ext cx="7632700" cy="865187"/>
          </a:xfrm>
          <a:prstGeom prst="roundRect">
            <a:avLst>
              <a:gd name="adj" fmla="val 9884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圆角矩形​​ 3"/>
          <p:cNvSpPr/>
          <p:nvPr/>
        </p:nvSpPr>
        <p:spPr>
          <a:xfrm>
            <a:off x="809625" y="2277839"/>
            <a:ext cx="7632700" cy="863600"/>
          </a:xfrm>
          <a:prstGeom prst="roundRect">
            <a:avLst>
              <a:gd name="adj" fmla="val 9884"/>
            </a:avLst>
          </a:prstGeom>
          <a:gradFill flip="none" rotWithShape="1">
            <a:gsLst>
              <a:gs pos="0">
                <a:srgbClr val="57D3FF"/>
              </a:gs>
              <a:gs pos="29000">
                <a:srgbClr val="09BFFF"/>
              </a:gs>
              <a:gs pos="100000">
                <a:srgbClr val="57D3FF"/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圆角矩形​​ 4"/>
          <p:cNvSpPr/>
          <p:nvPr/>
        </p:nvSpPr>
        <p:spPr>
          <a:xfrm>
            <a:off x="809625" y="3356521"/>
            <a:ext cx="7632700" cy="863600"/>
          </a:xfrm>
          <a:prstGeom prst="roundRect">
            <a:avLst>
              <a:gd name="adj" fmla="val 9884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​​ 5"/>
          <p:cNvSpPr/>
          <p:nvPr/>
        </p:nvSpPr>
        <p:spPr>
          <a:xfrm>
            <a:off x="809625" y="4436021"/>
            <a:ext cx="7632700" cy="865187"/>
          </a:xfrm>
          <a:prstGeom prst="roundRect">
            <a:avLst>
              <a:gd name="adj" fmla="val 9884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​​ 6"/>
          <p:cNvSpPr/>
          <p:nvPr/>
        </p:nvSpPr>
        <p:spPr>
          <a:xfrm>
            <a:off x="7164388" y="1269777"/>
            <a:ext cx="720725" cy="719137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​​ 7"/>
          <p:cNvSpPr/>
          <p:nvPr/>
        </p:nvSpPr>
        <p:spPr>
          <a:xfrm>
            <a:off x="7164388" y="2349277"/>
            <a:ext cx="720725" cy="720725"/>
          </a:xfrm>
          <a:prstGeom prst="roundRect">
            <a:avLst/>
          </a:prstGeom>
          <a:gradFill flip="none" rotWithShape="1">
            <a:gsLst>
              <a:gs pos="0">
                <a:srgbClr val="57D3FF"/>
              </a:gs>
              <a:gs pos="29000">
                <a:srgbClr val="09BFFF"/>
              </a:gs>
              <a:gs pos="100000">
                <a:srgbClr val="57D3FF"/>
              </a:gs>
            </a:gsLst>
            <a:lin ang="16200000" scaled="0"/>
            <a:tileRect/>
          </a:gradFill>
          <a:ln w="3175">
            <a:solidFill>
              <a:srgbClr val="57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​​ 8"/>
          <p:cNvSpPr/>
          <p:nvPr/>
        </p:nvSpPr>
        <p:spPr>
          <a:xfrm>
            <a:off x="7164388" y="3427958"/>
            <a:ext cx="720725" cy="72072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​​ 9"/>
          <p:cNvSpPr/>
          <p:nvPr/>
        </p:nvSpPr>
        <p:spPr>
          <a:xfrm>
            <a:off x="7164388" y="4509046"/>
            <a:ext cx="720725" cy="719137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1425" y="1347564"/>
            <a:ext cx="26463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3084" name="TextBox 12"/>
          <p:cNvSpPr txBox="1">
            <a:spLocks noChangeArrowheads="1"/>
          </p:cNvSpPr>
          <p:nvPr/>
        </p:nvSpPr>
        <p:spPr bwMode="auto">
          <a:xfrm>
            <a:off x="1241425" y="2376264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04913" y="3470821"/>
            <a:ext cx="26463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1425" y="4534446"/>
            <a:ext cx="26463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16" name="矩形​​ 10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6175" y="589756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内容陈述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​​ 3"/>
          <p:cNvSpPr/>
          <p:nvPr/>
        </p:nvSpPr>
        <p:spPr>
          <a:xfrm>
            <a:off x="1187450" y="1177132"/>
            <a:ext cx="6767513" cy="7350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099" name="图片 2" descr="http://www.nordri.net/images/upload/Image/tm_pre/TM001810-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70113" y="3213100"/>
            <a:ext cx="10296525" cy="1205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​​ 4"/>
          <p:cNvSpPr/>
          <p:nvPr/>
        </p:nvSpPr>
        <p:spPr>
          <a:xfrm>
            <a:off x="7156450" y="1124744"/>
            <a:ext cx="827088" cy="8286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​​ 7"/>
          <p:cNvSpPr/>
          <p:nvPr/>
        </p:nvSpPr>
        <p:spPr>
          <a:xfrm>
            <a:off x="1187450" y="2213819"/>
            <a:ext cx="6767513" cy="7350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7D3FF"/>
              </a:gs>
              <a:gs pos="29000">
                <a:srgbClr val="09BFFF"/>
              </a:gs>
              <a:gs pos="100000">
                <a:srgbClr val="57D3FF"/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​​ 8"/>
          <p:cNvSpPr/>
          <p:nvPr/>
        </p:nvSpPr>
        <p:spPr>
          <a:xfrm>
            <a:off x="7156450" y="2132856"/>
            <a:ext cx="827088" cy="828675"/>
          </a:xfrm>
          <a:prstGeom prst="ellipse">
            <a:avLst/>
          </a:prstGeom>
          <a:gradFill flip="none" rotWithShape="1">
            <a:gsLst>
              <a:gs pos="0">
                <a:srgbClr val="57D3FF"/>
              </a:gs>
              <a:gs pos="1000">
                <a:srgbClr val="009AD0"/>
              </a:gs>
              <a:gs pos="99000">
                <a:srgbClr val="57D3FF"/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​​ 10"/>
          <p:cNvSpPr/>
          <p:nvPr/>
        </p:nvSpPr>
        <p:spPr>
          <a:xfrm>
            <a:off x="1187450" y="3222427"/>
            <a:ext cx="6767513" cy="7350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​​ 11"/>
          <p:cNvSpPr/>
          <p:nvPr/>
        </p:nvSpPr>
        <p:spPr>
          <a:xfrm>
            <a:off x="7156450" y="3177977"/>
            <a:ext cx="827088" cy="8270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​​ 17"/>
          <p:cNvSpPr/>
          <p:nvPr/>
        </p:nvSpPr>
        <p:spPr>
          <a:xfrm>
            <a:off x="1187450" y="4230043"/>
            <a:ext cx="6767513" cy="7350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​​ 18"/>
          <p:cNvSpPr/>
          <p:nvPr/>
        </p:nvSpPr>
        <p:spPr>
          <a:xfrm>
            <a:off x="7156450" y="4149080"/>
            <a:ext cx="827088" cy="8286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038" y="1342232"/>
            <a:ext cx="26463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21038" y="2378919"/>
            <a:ext cx="26463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21038" y="3387527"/>
            <a:ext cx="26463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21038" y="4395143"/>
            <a:ext cx="26463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527050" y="333375"/>
            <a:ext cx="8229600" cy="70485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9AD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​​ 10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86175" y="589756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内容陈述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77787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>
            <a:off x="973138" y="1822028"/>
            <a:ext cx="2513012" cy="1511300"/>
          </a:xfrm>
          <a:prstGeom prst="curvedDownArrow">
            <a:avLst>
              <a:gd name="adj1" fmla="val 46521"/>
              <a:gd name="adj2" fmla="val 83125"/>
              <a:gd name="adj3" fmla="val 2164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上弧形箭头 12"/>
          <p:cNvSpPr/>
          <p:nvPr/>
        </p:nvSpPr>
        <p:spPr>
          <a:xfrm flipH="1" flipV="1">
            <a:off x="848990" y="3368625"/>
            <a:ext cx="2261444" cy="1359768"/>
          </a:xfrm>
          <a:prstGeom prst="curvedDownArrow">
            <a:avLst>
              <a:gd name="adj1" fmla="val 46521"/>
              <a:gd name="adj2" fmla="val 83125"/>
              <a:gd name="adj3" fmla="val 21641"/>
            </a:avLst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连接符​​ 14"/>
          <p:cNvCxnSpPr/>
          <p:nvPr/>
        </p:nvCxnSpPr>
        <p:spPr>
          <a:xfrm>
            <a:off x="2700338" y="2360191"/>
            <a:ext cx="540067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 15"/>
          <p:cNvCxnSpPr/>
          <p:nvPr/>
        </p:nvCxnSpPr>
        <p:spPr>
          <a:xfrm>
            <a:off x="2700338" y="4376316"/>
            <a:ext cx="540067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7038" y="1772816"/>
            <a:ext cx="2378075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7038" y="3658766"/>
            <a:ext cx="23780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​​ 10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6175" y="589756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内容陈述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400" dirty="0"/>
          </a:p>
        </p:txBody>
      </p:sp>
      <p:sp>
        <p:nvSpPr>
          <p:cNvPr id="4" name="矩形​​ 3"/>
          <p:cNvSpPr/>
          <p:nvPr/>
        </p:nvSpPr>
        <p:spPr>
          <a:xfrm>
            <a:off x="900113" y="1268760"/>
            <a:ext cx="1150937" cy="93662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gradFill flip="none" rotWithShape="1">
            <a:gsLst>
              <a:gs pos="0">
                <a:srgbClr val="57D3FF"/>
              </a:gs>
              <a:gs pos="64000">
                <a:srgbClr val="09BFFF"/>
              </a:gs>
              <a:gs pos="100000">
                <a:srgbClr val="57D3FF"/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矩形​​ 3"/>
          <p:cNvSpPr/>
          <p:nvPr/>
        </p:nvSpPr>
        <p:spPr>
          <a:xfrm>
            <a:off x="900113" y="2349847"/>
            <a:ext cx="1150937" cy="935038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gradFill flip="none" rotWithShape="1">
            <a:gsLst>
              <a:gs pos="0">
                <a:srgbClr val="57D3FF"/>
              </a:gs>
              <a:gs pos="64000">
                <a:srgbClr val="09BFFF"/>
              </a:gs>
              <a:gs pos="100000">
                <a:srgbClr val="57D3FF"/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​​ 3"/>
          <p:cNvSpPr/>
          <p:nvPr/>
        </p:nvSpPr>
        <p:spPr>
          <a:xfrm>
            <a:off x="900113" y="3429347"/>
            <a:ext cx="1150937" cy="93662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gradFill flip="none" rotWithShape="1">
            <a:gsLst>
              <a:gs pos="0">
                <a:srgbClr val="57D3FF"/>
              </a:gs>
              <a:gs pos="64000">
                <a:srgbClr val="09BFFF"/>
              </a:gs>
              <a:gs pos="100000">
                <a:srgbClr val="57D3FF"/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​​ 8"/>
          <p:cNvSpPr/>
          <p:nvPr/>
        </p:nvSpPr>
        <p:spPr>
          <a:xfrm>
            <a:off x="900113" y="4437410"/>
            <a:ext cx="1123950" cy="792162"/>
          </a:xfrm>
          <a:prstGeom prst="rect">
            <a:avLst/>
          </a:prstGeom>
          <a:gradFill flip="none" rotWithShape="1">
            <a:gsLst>
              <a:gs pos="0">
                <a:srgbClr val="57D3FF"/>
              </a:gs>
              <a:gs pos="64000">
                <a:srgbClr val="09BFFF"/>
              </a:gs>
              <a:gs pos="100000">
                <a:srgbClr val="57D3FF"/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​​ 9"/>
          <p:cNvSpPr/>
          <p:nvPr/>
        </p:nvSpPr>
        <p:spPr>
          <a:xfrm>
            <a:off x="2151063" y="1268760"/>
            <a:ext cx="6237287" cy="7921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​​ 10"/>
          <p:cNvSpPr/>
          <p:nvPr/>
        </p:nvSpPr>
        <p:spPr>
          <a:xfrm>
            <a:off x="2151063" y="2349847"/>
            <a:ext cx="6237287" cy="79216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​​ 11"/>
          <p:cNvSpPr/>
          <p:nvPr/>
        </p:nvSpPr>
        <p:spPr>
          <a:xfrm>
            <a:off x="2151063" y="3429347"/>
            <a:ext cx="6237287" cy="79216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​​ 12"/>
          <p:cNvSpPr/>
          <p:nvPr/>
        </p:nvSpPr>
        <p:spPr>
          <a:xfrm>
            <a:off x="2151063" y="4421535"/>
            <a:ext cx="6237287" cy="7921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65500" y="1433860"/>
            <a:ext cx="26463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5500" y="2514947"/>
            <a:ext cx="26463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65500" y="3594447"/>
            <a:ext cx="26463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5500" y="4586635"/>
            <a:ext cx="26463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5135" name="TextBox 17"/>
          <p:cNvSpPr txBox="1">
            <a:spLocks noChangeArrowheads="1"/>
          </p:cNvSpPr>
          <p:nvPr/>
        </p:nvSpPr>
        <p:spPr bwMode="auto">
          <a:xfrm>
            <a:off x="1255713" y="1373535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320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36" name="TextBox 19"/>
          <p:cNvSpPr txBox="1">
            <a:spLocks noChangeArrowheads="1"/>
          </p:cNvSpPr>
          <p:nvPr/>
        </p:nvSpPr>
        <p:spPr bwMode="auto">
          <a:xfrm>
            <a:off x="1258888" y="2484785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320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37" name="TextBox 20"/>
          <p:cNvSpPr txBox="1">
            <a:spLocks noChangeArrowheads="1"/>
          </p:cNvSpPr>
          <p:nvPr/>
        </p:nvSpPr>
        <p:spPr bwMode="auto">
          <a:xfrm>
            <a:off x="1258888" y="3564285"/>
            <a:ext cx="4127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320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38" name="TextBox 21"/>
          <p:cNvSpPr txBox="1">
            <a:spLocks noChangeArrowheads="1"/>
          </p:cNvSpPr>
          <p:nvPr/>
        </p:nvSpPr>
        <p:spPr bwMode="auto">
          <a:xfrm>
            <a:off x="1258888" y="4572347"/>
            <a:ext cx="4127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sz="320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矩形​​ 10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86175" y="589756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内容陈述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​​ 2"/>
          <p:cNvSpPr/>
          <p:nvPr/>
        </p:nvSpPr>
        <p:spPr>
          <a:xfrm>
            <a:off x="1187450" y="1484784"/>
            <a:ext cx="6767513" cy="73501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​​ 3"/>
          <p:cNvSpPr/>
          <p:nvPr/>
        </p:nvSpPr>
        <p:spPr>
          <a:xfrm>
            <a:off x="1403350" y="1527647"/>
            <a:ext cx="647700" cy="6492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​​ 4"/>
          <p:cNvSpPr/>
          <p:nvPr/>
        </p:nvSpPr>
        <p:spPr>
          <a:xfrm>
            <a:off x="1187450" y="2529359"/>
            <a:ext cx="6767513" cy="73501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7D3FF"/>
              </a:gs>
              <a:gs pos="29000">
                <a:srgbClr val="09BFFF"/>
              </a:gs>
              <a:gs pos="100000">
                <a:srgbClr val="57D3FF"/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​​ 5"/>
          <p:cNvSpPr/>
          <p:nvPr/>
        </p:nvSpPr>
        <p:spPr>
          <a:xfrm>
            <a:off x="1403350" y="2572222"/>
            <a:ext cx="647700" cy="649287"/>
          </a:xfrm>
          <a:prstGeom prst="ellipse">
            <a:avLst/>
          </a:prstGeom>
          <a:gradFill flip="none" rotWithShape="1">
            <a:gsLst>
              <a:gs pos="0">
                <a:srgbClr val="57D3FF"/>
              </a:gs>
              <a:gs pos="1000">
                <a:srgbClr val="009AD0"/>
              </a:gs>
              <a:gs pos="99000">
                <a:srgbClr val="57D3FF"/>
              </a:gs>
            </a:gsLst>
            <a:lin ang="16200000" scaled="0"/>
            <a:tileRect/>
          </a:gradFill>
          <a:ln w="317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​​ 6"/>
          <p:cNvSpPr/>
          <p:nvPr/>
        </p:nvSpPr>
        <p:spPr>
          <a:xfrm>
            <a:off x="1187450" y="3535834"/>
            <a:ext cx="6767513" cy="73501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​​ 7"/>
          <p:cNvSpPr/>
          <p:nvPr/>
        </p:nvSpPr>
        <p:spPr>
          <a:xfrm>
            <a:off x="1403350" y="3580284"/>
            <a:ext cx="647700" cy="6477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​​ 8"/>
          <p:cNvSpPr/>
          <p:nvPr/>
        </p:nvSpPr>
        <p:spPr>
          <a:xfrm>
            <a:off x="1187450" y="4524847"/>
            <a:ext cx="6767513" cy="7334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​​ 9"/>
          <p:cNvSpPr/>
          <p:nvPr/>
        </p:nvSpPr>
        <p:spPr>
          <a:xfrm>
            <a:off x="1403350" y="4567709"/>
            <a:ext cx="647700" cy="6477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1038" y="1621309"/>
            <a:ext cx="264636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1038" y="2665884"/>
            <a:ext cx="264636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1038" y="3673947"/>
            <a:ext cx="26463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1038" y="4661372"/>
            <a:ext cx="26463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在此输入目录内容</a:t>
            </a:r>
          </a:p>
        </p:txBody>
      </p:sp>
      <p:sp>
        <p:nvSpPr>
          <p:cNvPr id="15" name="矩形​​ 10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86175" y="589756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内容陈述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360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​​ 22"/>
          <p:cNvSpPr/>
          <p:nvPr/>
        </p:nvSpPr>
        <p:spPr>
          <a:xfrm>
            <a:off x="-21544" y="4044158"/>
            <a:ext cx="9144000" cy="1257050"/>
          </a:xfrm>
          <a:prstGeom prst="rect">
            <a:avLst/>
          </a:prstGeom>
          <a:gradFill>
            <a:gsLst>
              <a:gs pos="100000">
                <a:schemeClr val="bg1">
                  <a:lumMod val="65000"/>
                  <a:alpha val="76000"/>
                </a:schemeClr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​​ 13"/>
          <p:cNvSpPr/>
          <p:nvPr/>
        </p:nvSpPr>
        <p:spPr>
          <a:xfrm>
            <a:off x="1711980" y="3958993"/>
            <a:ext cx="5956364" cy="157668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524" y="404664"/>
            <a:ext cx="8229600" cy="72008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800" b="1" dirty="0"/>
          </a:p>
        </p:txBody>
      </p:sp>
      <p:sp>
        <p:nvSpPr>
          <p:cNvPr id="9" name="椭圆​​ 8"/>
          <p:cNvSpPr/>
          <p:nvPr/>
        </p:nvSpPr>
        <p:spPr>
          <a:xfrm>
            <a:off x="1997161" y="3726438"/>
            <a:ext cx="5368236" cy="14210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​​ 9"/>
          <p:cNvSpPr/>
          <p:nvPr/>
        </p:nvSpPr>
        <p:spPr>
          <a:xfrm>
            <a:off x="2525605" y="3766921"/>
            <a:ext cx="4425565" cy="117000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​​ 2"/>
          <p:cNvSpPr/>
          <p:nvPr/>
        </p:nvSpPr>
        <p:spPr>
          <a:xfrm rot="3835836">
            <a:off x="2406336" y="2263467"/>
            <a:ext cx="3188428" cy="1817262"/>
          </a:xfrm>
          <a:custGeom>
            <a:avLst/>
            <a:gdLst/>
            <a:ahLst/>
            <a:cxnLst/>
            <a:rect l="l" t="t" r="r" b="b"/>
            <a:pathLst>
              <a:path w="3744416" h="2134150">
                <a:moveTo>
                  <a:pt x="84171" y="639414"/>
                </a:moveTo>
                <a:cubicBezTo>
                  <a:pt x="197779" y="414638"/>
                  <a:pt x="420227" y="219371"/>
                  <a:pt x="714046" y="77920"/>
                </a:cubicBezTo>
                <a:cubicBezTo>
                  <a:pt x="474787" y="243624"/>
                  <a:pt x="329830" y="463502"/>
                  <a:pt x="329830" y="704482"/>
                </a:cubicBezTo>
                <a:cubicBezTo>
                  <a:pt x="329830" y="1225515"/>
                  <a:pt x="1007482" y="1647896"/>
                  <a:pt x="1843407" y="1647896"/>
                </a:cubicBezTo>
                <a:cubicBezTo>
                  <a:pt x="2679332" y="1647897"/>
                  <a:pt x="3356984" y="1225515"/>
                  <a:pt x="3356984" y="704483"/>
                </a:cubicBezTo>
                <a:cubicBezTo>
                  <a:pt x="3356984" y="423811"/>
                  <a:pt x="3160343" y="171766"/>
                  <a:pt x="2847667" y="0"/>
                </a:cubicBezTo>
                <a:cubicBezTo>
                  <a:pt x="3385726" y="201094"/>
                  <a:pt x="3744416" y="565780"/>
                  <a:pt x="3744416" y="982022"/>
                </a:cubicBezTo>
                <a:cubicBezTo>
                  <a:pt x="3744416" y="1618325"/>
                  <a:pt x="2906200" y="2134150"/>
                  <a:pt x="1872208" y="2134150"/>
                </a:cubicBezTo>
                <a:cubicBezTo>
                  <a:pt x="838216" y="2134150"/>
                  <a:pt x="0" y="1618325"/>
                  <a:pt x="0" y="982022"/>
                </a:cubicBezTo>
                <a:cubicBezTo>
                  <a:pt x="0" y="862715"/>
                  <a:pt x="29468" y="747644"/>
                  <a:pt x="84171" y="639414"/>
                </a:cubicBezTo>
                <a:close/>
              </a:path>
            </a:pathLst>
          </a:cu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​​ 4"/>
          <p:cNvSpPr/>
          <p:nvPr/>
        </p:nvSpPr>
        <p:spPr>
          <a:xfrm rot="14453685">
            <a:off x="4033538" y="2266209"/>
            <a:ext cx="2547076" cy="1821562"/>
          </a:xfrm>
          <a:custGeom>
            <a:avLst/>
            <a:gdLst/>
            <a:ahLst/>
            <a:cxnLst/>
            <a:rect l="l" t="t" r="r" b="b"/>
            <a:pathLst>
              <a:path w="3329483" h="2048912">
                <a:moveTo>
                  <a:pt x="3254639" y="1329098"/>
                </a:moveTo>
                <a:cubicBezTo>
                  <a:pt x="3043864" y="1746122"/>
                  <a:pt x="2411763" y="2048912"/>
                  <a:pt x="1664742" y="2048912"/>
                </a:cubicBezTo>
                <a:cubicBezTo>
                  <a:pt x="745331" y="2048912"/>
                  <a:pt x="0" y="1590247"/>
                  <a:pt x="0" y="1024456"/>
                </a:cubicBezTo>
                <a:cubicBezTo>
                  <a:pt x="0" y="688506"/>
                  <a:pt x="262776" y="390325"/>
                  <a:pt x="669301" y="204720"/>
                </a:cubicBezTo>
                <a:cubicBezTo>
                  <a:pt x="380839" y="357953"/>
                  <a:pt x="198258" y="586400"/>
                  <a:pt x="198259" y="841427"/>
                </a:cubicBezTo>
                <a:cubicBezTo>
                  <a:pt x="198258" y="1304722"/>
                  <a:pt x="800816" y="1680297"/>
                  <a:pt x="1544110" y="1680297"/>
                </a:cubicBezTo>
                <a:cubicBezTo>
                  <a:pt x="2287403" y="1680297"/>
                  <a:pt x="2889961" y="1304722"/>
                  <a:pt x="2889961" y="841427"/>
                </a:cubicBezTo>
                <a:cubicBezTo>
                  <a:pt x="2889961" y="382098"/>
                  <a:pt x="2297677" y="8995"/>
                  <a:pt x="1563167" y="3156"/>
                </a:cubicBezTo>
                <a:cubicBezTo>
                  <a:pt x="1596734" y="632"/>
                  <a:pt x="1630618" y="0"/>
                  <a:pt x="1664742" y="0"/>
                </a:cubicBezTo>
                <a:cubicBezTo>
                  <a:pt x="2584153" y="0"/>
                  <a:pt x="3329483" y="458665"/>
                  <a:pt x="3329483" y="1024456"/>
                </a:cubicBezTo>
                <a:cubicBezTo>
                  <a:pt x="3329483" y="1130542"/>
                  <a:pt x="3303280" y="1232862"/>
                  <a:pt x="3254639" y="1329098"/>
                </a:cubicBez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6700">
                <a:srgbClr val="EE9012"/>
              </a:gs>
              <a:gs pos="100000">
                <a:srgbClr val="FFC0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流程图: 摘录 6"/>
          <p:cNvSpPr/>
          <p:nvPr/>
        </p:nvSpPr>
        <p:spPr>
          <a:xfrm rot="19330531" flipH="1" flipV="1">
            <a:off x="4047658" y="1793754"/>
            <a:ext cx="364049" cy="177813"/>
          </a:xfrm>
          <a:prstGeom prst="flowChartExtract">
            <a:avLst/>
          </a:pr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摘录 7"/>
          <p:cNvSpPr/>
          <p:nvPr/>
        </p:nvSpPr>
        <p:spPr>
          <a:xfrm rot="8127063" flipH="1" flipV="1">
            <a:off x="5007123" y="4156980"/>
            <a:ext cx="364049" cy="177813"/>
          </a:xfrm>
          <a:prstGeom prst="flowChartExtract">
            <a:avLst/>
          </a:prstGeom>
          <a:gradFill flip="none" rotWithShape="1">
            <a:gsLst>
              <a:gs pos="0">
                <a:srgbClr val="FFC000"/>
              </a:gs>
              <a:gs pos="16700">
                <a:srgbClr val="EE9012"/>
              </a:gs>
              <a:gs pos="100000">
                <a:srgbClr val="FFC0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​​ 11"/>
          <p:cNvSpPr/>
          <p:nvPr/>
        </p:nvSpPr>
        <p:spPr>
          <a:xfrm>
            <a:off x="3721766" y="4724668"/>
            <a:ext cx="1354488" cy="103524"/>
          </a:xfrm>
          <a:prstGeom prst="ellipse">
            <a:avLst/>
          </a:prstGeom>
          <a:gradFill flip="none" rotWithShape="1">
            <a:gsLst>
              <a:gs pos="35000">
                <a:schemeClr val="bg1">
                  <a:lumMod val="50000"/>
                  <a:alpha val="72000"/>
                </a:schemeClr>
              </a:gs>
              <a:gs pos="100000">
                <a:schemeClr val="bg1">
                  <a:lumMod val="95000"/>
                  <a:alpha val="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​​ 10"/>
          <p:cNvSpPr/>
          <p:nvPr/>
        </p:nvSpPr>
        <p:spPr>
          <a:xfrm>
            <a:off x="4811645" y="4351921"/>
            <a:ext cx="1596599" cy="122028"/>
          </a:xfrm>
          <a:prstGeom prst="ellipse">
            <a:avLst/>
          </a:prstGeom>
          <a:gradFill flip="none" rotWithShape="1">
            <a:gsLst>
              <a:gs pos="35000">
                <a:schemeClr val="bg1">
                  <a:lumMod val="50000"/>
                  <a:alpha val="72000"/>
                </a:schemeClr>
              </a:gs>
              <a:gs pos="100000">
                <a:schemeClr val="bg1">
                  <a:lumMod val="95000"/>
                  <a:alpha val="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​​ 18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86846" y="58974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并列关系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3051"/>
            <a:ext cx="2492748" cy="9433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tIns="144000" bIns="72000" rtlCol="0" anchor="b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​​ 24"/>
          <p:cNvSpPr/>
          <p:nvPr/>
        </p:nvSpPr>
        <p:spPr>
          <a:xfrm>
            <a:off x="560042" y="2496102"/>
            <a:ext cx="540000" cy="540000"/>
          </a:xfrm>
          <a:prstGeom prst="ellipse">
            <a:avLst/>
          </a:pr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27162" y="2783051"/>
            <a:ext cx="2492748" cy="9433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tIns="144000" bIns="72000" rtlCol="0" anchor="b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​​ 26"/>
          <p:cNvSpPr/>
          <p:nvPr/>
        </p:nvSpPr>
        <p:spPr>
          <a:xfrm>
            <a:off x="6743326" y="2496102"/>
            <a:ext cx="540000" cy="540000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6700">
                <a:srgbClr val="EE9012"/>
              </a:gs>
              <a:gs pos="100000">
                <a:srgbClr val="FFC000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57257" y="2247348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9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9408" y="2518299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8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新月形 30"/>
          <p:cNvSpPr/>
          <p:nvPr/>
        </p:nvSpPr>
        <p:spPr>
          <a:xfrm rot="17489873">
            <a:off x="3836659" y="3404896"/>
            <a:ext cx="716410" cy="1701176"/>
          </a:xfrm>
          <a:prstGeom prst="moon">
            <a:avLst>
              <a:gd name="adj" fmla="val 43279"/>
            </a:avLst>
          </a:prstGeom>
          <a:gradFill flip="none" rotWithShape="1">
            <a:gsLst>
              <a:gs pos="69000">
                <a:schemeClr val="bg1">
                  <a:alpha val="38000"/>
                </a:schemeClr>
              </a:gs>
              <a:gs pos="0">
                <a:schemeClr val="bg1">
                  <a:alpha val="0"/>
                  <a:lumMod val="91000"/>
                  <a:lumOff val="9000"/>
                </a:schemeClr>
              </a:gs>
              <a:gs pos="35000">
                <a:schemeClr val="bg1">
                  <a:lumMod val="96000"/>
                  <a:alpha val="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新月形 31"/>
          <p:cNvSpPr/>
          <p:nvPr/>
        </p:nvSpPr>
        <p:spPr>
          <a:xfrm rot="6728137">
            <a:off x="4949599" y="1481840"/>
            <a:ext cx="716410" cy="1775797"/>
          </a:xfrm>
          <a:prstGeom prst="moon">
            <a:avLst>
              <a:gd name="adj" fmla="val 27473"/>
            </a:avLst>
          </a:prstGeom>
          <a:gradFill flip="none" rotWithShape="1">
            <a:gsLst>
              <a:gs pos="69000">
                <a:schemeClr val="bg1">
                  <a:alpha val="38000"/>
                </a:schemeClr>
              </a:gs>
              <a:gs pos="0">
                <a:schemeClr val="bg1">
                  <a:alpha val="0"/>
                  <a:lumMod val="91000"/>
                  <a:lumOff val="9000"/>
                </a:schemeClr>
              </a:gs>
              <a:gs pos="35000">
                <a:schemeClr val="bg1">
                  <a:lumMod val="96000"/>
                  <a:alpha val="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030" y="5099698"/>
            <a:ext cx="9149206" cy="1723453"/>
            <a:chOff x="0" y="3717032"/>
            <a:chExt cx="9149206" cy="3140968"/>
          </a:xfrm>
        </p:grpSpPr>
        <p:sp>
          <p:nvSpPr>
            <p:cNvPr id="29" name="矩形​​ 28"/>
            <p:cNvSpPr/>
            <p:nvPr/>
          </p:nvSpPr>
          <p:spPr>
            <a:xfrm>
              <a:off x="0" y="3718835"/>
              <a:ext cx="9144000" cy="3139165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​​ 3"/>
            <p:cNvCxnSpPr/>
            <p:nvPr/>
          </p:nvCxnSpPr>
          <p:spPr>
            <a:xfrm flipH="1">
              <a:off x="2339752" y="3717032"/>
              <a:ext cx="1728192" cy="314096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H="1">
              <a:off x="0" y="3717032"/>
              <a:ext cx="2735796" cy="23042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17"/>
            <p:cNvCxnSpPr/>
            <p:nvPr/>
          </p:nvCxnSpPr>
          <p:spPr>
            <a:xfrm>
              <a:off x="4860032" y="3718835"/>
              <a:ext cx="2232248" cy="31391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>
            <a:xfrm>
              <a:off x="6413410" y="3718835"/>
              <a:ext cx="2735796" cy="23042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​​ 15"/>
            <p:cNvCxnSpPr/>
            <p:nvPr/>
          </p:nvCxnSpPr>
          <p:spPr>
            <a:xfrm>
              <a:off x="0" y="4133687"/>
              <a:ext cx="914920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​​ 21"/>
            <p:cNvCxnSpPr/>
            <p:nvPr/>
          </p:nvCxnSpPr>
          <p:spPr>
            <a:xfrm>
              <a:off x="0" y="4870963"/>
              <a:ext cx="914920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>
            <a:xfrm>
              <a:off x="0" y="6021288"/>
              <a:ext cx="914920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图片 2" descr="C:\Users\Administrator\Desktop\未标题-1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" y="4281661"/>
            <a:ext cx="9138366" cy="87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五角星 13"/>
          <p:cNvSpPr/>
          <p:nvPr/>
        </p:nvSpPr>
        <p:spPr>
          <a:xfrm>
            <a:off x="2567073" y="1848230"/>
            <a:ext cx="3537619" cy="3537619"/>
          </a:xfrm>
          <a:prstGeom prst="star5">
            <a:avLst>
              <a:gd name="adj" fmla="val 31063"/>
              <a:gd name="hf" fmla="val 105146"/>
              <a:gd name="vf" fmla="val 110557"/>
            </a:avLst>
          </a:pr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noFill/>
          </a:ln>
          <a:effectLst/>
          <a:scene3d>
            <a:camera prst="isometricTopUp"/>
            <a:lightRig rig="soft" dir="t">
              <a:rot lat="0" lon="0" rev="7800000"/>
            </a:lightRig>
          </a:scene3d>
          <a:sp3d extrusionH="762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1981545" y="2496302"/>
            <a:ext cx="1089588" cy="466746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>
            <a:off x="1693513" y="3685740"/>
            <a:ext cx="1089588" cy="466746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22861" y="233312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4829" y="36117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27517" y="21362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30596" y="330723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303379" y="2286897"/>
            <a:ext cx="1089588" cy="466746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6339697" y="3397708"/>
            <a:ext cx="1089588" cy="466746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04692" y="525815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 flipV="1">
            <a:off x="4808794" y="4907264"/>
            <a:ext cx="1089588" cy="466746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397594" y="5373613"/>
            <a:ext cx="3553859" cy="50365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5000"/>
                </a:schemeClr>
              </a:gs>
              <a:gs pos="48000">
                <a:srgbClr val="535353">
                  <a:alpha val="52000"/>
                </a:srgb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0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0" y="2852738"/>
            <a:ext cx="814388" cy="13239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chemeClr val="bg1"/>
                </a:solidFill>
                <a:latin typeface="Baskerville Old Face" pitchFamily="18" charset="0"/>
              </a:rPr>
              <a:t>w</a:t>
            </a:r>
            <a:endParaRPr lang="zh-CN" altLang="en-US" sz="800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413" y="2852738"/>
            <a:ext cx="1717675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8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hen</a:t>
            </a:r>
            <a:endParaRPr lang="zh-CN" altLang="en-US" sz="8000" dirty="0">
              <a:solidFill>
                <a:schemeClr val="bg1">
                  <a:lumMod val="50000"/>
                </a:schemeClr>
              </a:solidFill>
              <a:latin typeface="Baskerville Old Face" pitchFamily="18" charset="0"/>
            </a:endParaRPr>
          </a:p>
        </p:txBody>
      </p:sp>
      <p:cxnSp>
        <p:nvCxnSpPr>
          <p:cNvPr id="6" name="直接连接符​​ 5"/>
          <p:cNvCxnSpPr/>
          <p:nvPr/>
        </p:nvCxnSpPr>
        <p:spPr>
          <a:xfrm>
            <a:off x="2605088" y="3860800"/>
            <a:ext cx="40544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7363" y="3609975"/>
            <a:ext cx="20621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September 2010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9563" y="2908300"/>
            <a:ext cx="2255837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Bauhaus 93" pitchFamily="82" charset="0"/>
              </a:rPr>
              <a:t>10:09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AM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​​ 9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​​ 10"/>
          <p:cNvSpPr/>
          <p:nvPr/>
        </p:nvSpPr>
        <p:spPr>
          <a:xfrm>
            <a:off x="0" y="5013325"/>
            <a:ext cx="9144000" cy="1916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0" y="2852738"/>
            <a:ext cx="814388" cy="13239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chemeClr val="bg1"/>
                </a:solidFill>
                <a:latin typeface="Baskerville Old Face" pitchFamily="18" charset="0"/>
              </a:rPr>
              <a:t>w</a:t>
            </a:r>
            <a:endParaRPr lang="zh-CN" altLang="en-US" sz="800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413" y="2852738"/>
            <a:ext cx="1425575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8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hat</a:t>
            </a:r>
            <a:endParaRPr lang="zh-CN" altLang="en-US" sz="8000" dirty="0">
              <a:solidFill>
                <a:schemeClr val="bg1">
                  <a:lumMod val="50000"/>
                </a:schemeClr>
              </a:solidFill>
              <a:latin typeface="Baskerville Old Face" pitchFamily="18" charset="0"/>
            </a:endParaRPr>
          </a:p>
        </p:txBody>
      </p:sp>
      <p:cxnSp>
        <p:nvCxnSpPr>
          <p:cNvPr id="6" name="直接连接符​​ 5"/>
          <p:cNvCxnSpPr/>
          <p:nvPr/>
        </p:nvCxnSpPr>
        <p:spPr>
          <a:xfrm>
            <a:off x="2605088" y="3860800"/>
            <a:ext cx="40544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7363" y="3609975"/>
            <a:ext cx="20621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September 2010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9563" y="2908300"/>
            <a:ext cx="2255837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Bauhaus 93" pitchFamily="82" charset="0"/>
              </a:rPr>
              <a:t>10:09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AM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​​ 9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​​ 10"/>
          <p:cNvSpPr/>
          <p:nvPr/>
        </p:nvSpPr>
        <p:spPr>
          <a:xfrm>
            <a:off x="0" y="5013325"/>
            <a:ext cx="9144000" cy="1916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0" y="2852738"/>
            <a:ext cx="814388" cy="13239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chemeClr val="bg1"/>
                </a:solidFill>
                <a:latin typeface="Baskerville Old Face" pitchFamily="18" charset="0"/>
              </a:rPr>
              <a:t>w</a:t>
            </a:r>
            <a:endParaRPr lang="zh-CN" altLang="en-US" sz="800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413" y="2852738"/>
            <a:ext cx="1252537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8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ho</a:t>
            </a:r>
            <a:endParaRPr lang="zh-CN" altLang="en-US" sz="8000" dirty="0">
              <a:solidFill>
                <a:schemeClr val="bg1">
                  <a:lumMod val="50000"/>
                </a:schemeClr>
              </a:solidFill>
              <a:latin typeface="Baskerville Old Face" pitchFamily="18" charset="0"/>
            </a:endParaRPr>
          </a:p>
        </p:txBody>
      </p:sp>
      <p:cxnSp>
        <p:nvCxnSpPr>
          <p:cNvPr id="6" name="直接连接符​​ 5"/>
          <p:cNvCxnSpPr/>
          <p:nvPr/>
        </p:nvCxnSpPr>
        <p:spPr>
          <a:xfrm>
            <a:off x="2605088" y="3860800"/>
            <a:ext cx="40544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7363" y="3609975"/>
            <a:ext cx="20621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September 2010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9563" y="2908300"/>
            <a:ext cx="2255837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Bauhaus 93" pitchFamily="82" charset="0"/>
              </a:rPr>
              <a:t>10:09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AM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​​ 9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​​ 10"/>
          <p:cNvSpPr/>
          <p:nvPr/>
        </p:nvSpPr>
        <p:spPr>
          <a:xfrm>
            <a:off x="0" y="5013325"/>
            <a:ext cx="9144000" cy="1916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25"/>
          <p:cNvGrpSpPr>
            <a:grpSpLocks/>
          </p:cNvGrpSpPr>
          <p:nvPr/>
        </p:nvGrpSpPr>
        <p:grpSpPr bwMode="auto">
          <a:xfrm>
            <a:off x="1065213" y="4584700"/>
            <a:ext cx="1125537" cy="1123950"/>
            <a:chOff x="-1620688" y="-603448"/>
            <a:chExt cx="1620688" cy="1620688"/>
          </a:xfrm>
        </p:grpSpPr>
        <p:sp>
          <p:nvSpPr>
            <p:cNvPr id="27" name="椭圆​​ 26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椭圆​​ 27"/>
            <p:cNvSpPr/>
            <p:nvPr/>
          </p:nvSpPr>
          <p:spPr>
            <a:xfrm>
              <a:off x="-1467535" y="-450077"/>
              <a:ext cx="1286951" cy="1286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2531" name="组合 28"/>
          <p:cNvGrpSpPr>
            <a:grpSpLocks/>
          </p:cNvGrpSpPr>
          <p:nvPr/>
        </p:nvGrpSpPr>
        <p:grpSpPr bwMode="auto">
          <a:xfrm>
            <a:off x="6348413" y="447675"/>
            <a:ext cx="581025" cy="581025"/>
            <a:chOff x="-1620688" y="-603448"/>
            <a:chExt cx="1620688" cy="1620688"/>
          </a:xfrm>
        </p:grpSpPr>
        <p:sp>
          <p:nvSpPr>
            <p:cNvPr id="30" name="椭圆​​ 29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椭圆​​ 30"/>
            <p:cNvSpPr/>
            <p:nvPr/>
          </p:nvSpPr>
          <p:spPr>
            <a:xfrm>
              <a:off x="-1470132" y="-452892"/>
              <a:ext cx="1288578" cy="12885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2532" name="组合 18"/>
          <p:cNvGrpSpPr>
            <a:grpSpLocks/>
          </p:cNvGrpSpPr>
          <p:nvPr/>
        </p:nvGrpSpPr>
        <p:grpSpPr bwMode="auto">
          <a:xfrm>
            <a:off x="5794375" y="725488"/>
            <a:ext cx="1076325" cy="1077912"/>
            <a:chOff x="-1620688" y="-603448"/>
            <a:chExt cx="1620688" cy="1620688"/>
          </a:xfrm>
        </p:grpSpPr>
        <p:sp>
          <p:nvSpPr>
            <p:cNvPr id="17" name="椭圆​​ 16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椭圆​​ 17"/>
            <p:cNvSpPr/>
            <p:nvPr/>
          </p:nvSpPr>
          <p:spPr>
            <a:xfrm>
              <a:off x="-1467703" y="-450688"/>
              <a:ext cx="1286033" cy="1286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2533" name="组合 19"/>
          <p:cNvGrpSpPr>
            <a:grpSpLocks/>
          </p:cNvGrpSpPr>
          <p:nvPr/>
        </p:nvGrpSpPr>
        <p:grpSpPr bwMode="auto">
          <a:xfrm>
            <a:off x="6500813" y="568325"/>
            <a:ext cx="1454150" cy="1454150"/>
            <a:chOff x="-1620688" y="-603448"/>
            <a:chExt cx="1620688" cy="1620688"/>
          </a:xfrm>
        </p:grpSpPr>
        <p:sp>
          <p:nvSpPr>
            <p:cNvPr id="21" name="椭圆​​ 20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FFD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椭圆​​ 21"/>
            <p:cNvSpPr/>
            <p:nvPr/>
          </p:nvSpPr>
          <p:spPr>
            <a:xfrm>
              <a:off x="-1468527" y="-451287"/>
              <a:ext cx="1288058" cy="12880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3" name="矩形​​ 12"/>
          <p:cNvSpPr/>
          <p:nvPr/>
        </p:nvSpPr>
        <p:spPr>
          <a:xfrm>
            <a:off x="781050" y="1190625"/>
            <a:ext cx="7561263" cy="403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2535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27"/>
          <a:stretch>
            <a:fillRect/>
          </a:stretch>
        </p:blipFill>
        <p:spPr bwMode="auto">
          <a:xfrm>
            <a:off x="1001713" y="1406525"/>
            <a:ext cx="2316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​​ 3"/>
          <p:cNvSpPr/>
          <p:nvPr/>
        </p:nvSpPr>
        <p:spPr>
          <a:xfrm>
            <a:off x="3454400" y="1406525"/>
            <a:ext cx="2339975" cy="3024188"/>
          </a:xfrm>
          <a:prstGeom prst="rect">
            <a:avLst/>
          </a:prstGeom>
          <a:solidFill>
            <a:srgbClr val="57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​​ 4"/>
          <p:cNvSpPr/>
          <p:nvPr/>
        </p:nvSpPr>
        <p:spPr>
          <a:xfrm>
            <a:off x="5894388" y="1406525"/>
            <a:ext cx="2339975" cy="3024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8" name="TextBox 5"/>
          <p:cNvSpPr txBox="1">
            <a:spLocks noChangeArrowheads="1"/>
          </p:cNvSpPr>
          <p:nvPr/>
        </p:nvSpPr>
        <p:spPr bwMode="auto">
          <a:xfrm rot="1364596">
            <a:off x="3900488" y="3622675"/>
            <a:ext cx="18018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bg1"/>
                </a:solidFill>
              </a:rPr>
              <a:t>Mobile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22539" name="TextBox 6"/>
          <p:cNvSpPr txBox="1">
            <a:spLocks noChangeArrowheads="1"/>
          </p:cNvSpPr>
          <p:nvPr/>
        </p:nvSpPr>
        <p:spPr bwMode="auto">
          <a:xfrm rot="1364596">
            <a:off x="6380163" y="3667125"/>
            <a:ext cx="19129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bg1"/>
                </a:solidFill>
              </a:rPr>
              <a:t>Express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8" name="矩形​​ 7"/>
          <p:cNvSpPr/>
          <p:nvPr/>
        </p:nvSpPr>
        <p:spPr>
          <a:xfrm>
            <a:off x="996950" y="1401763"/>
            <a:ext cx="2339975" cy="3024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41" name="TextBox 8"/>
          <p:cNvSpPr txBox="1">
            <a:spLocks noChangeArrowheads="1"/>
          </p:cNvSpPr>
          <p:nvPr/>
        </p:nvSpPr>
        <p:spPr bwMode="auto">
          <a:xfrm rot="1364596">
            <a:off x="1146175" y="3571875"/>
            <a:ext cx="20431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bg1"/>
                </a:solidFill>
              </a:rPr>
              <a:t>Internet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22542" name="TextBox 9"/>
          <p:cNvSpPr txBox="1">
            <a:spLocks noChangeArrowheads="1"/>
          </p:cNvSpPr>
          <p:nvPr/>
        </p:nvSpPr>
        <p:spPr bwMode="auto">
          <a:xfrm>
            <a:off x="1160463" y="1577975"/>
            <a:ext cx="722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Bodoni MT Black" pitchFamily="18" charset="0"/>
              </a:rPr>
              <a:t>01</a:t>
            </a:r>
            <a:endParaRPr lang="zh-CN" altLang="en-US" sz="320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22543" name="TextBox 10"/>
          <p:cNvSpPr txBox="1">
            <a:spLocks noChangeArrowheads="1"/>
          </p:cNvSpPr>
          <p:nvPr/>
        </p:nvSpPr>
        <p:spPr bwMode="auto">
          <a:xfrm>
            <a:off x="3586163" y="1511300"/>
            <a:ext cx="723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Bodoni MT Black" pitchFamily="18" charset="0"/>
              </a:rPr>
              <a:t>02</a:t>
            </a:r>
            <a:endParaRPr lang="zh-CN" altLang="en-US" sz="320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22544" name="TextBox 11"/>
          <p:cNvSpPr txBox="1">
            <a:spLocks noChangeArrowheads="1"/>
          </p:cNvSpPr>
          <p:nvPr/>
        </p:nvSpPr>
        <p:spPr bwMode="auto">
          <a:xfrm>
            <a:off x="5953125" y="1419225"/>
            <a:ext cx="7239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Bodoni MT Black" pitchFamily="18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14" name="矩形​​ 13"/>
          <p:cNvSpPr/>
          <p:nvPr/>
        </p:nvSpPr>
        <p:spPr>
          <a:xfrm>
            <a:off x="996950" y="4468813"/>
            <a:ext cx="2339975" cy="3603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​​ 14"/>
          <p:cNvSpPr/>
          <p:nvPr/>
        </p:nvSpPr>
        <p:spPr>
          <a:xfrm>
            <a:off x="3444875" y="4468813"/>
            <a:ext cx="2339975" cy="3603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​​ 15"/>
          <p:cNvSpPr/>
          <p:nvPr/>
        </p:nvSpPr>
        <p:spPr>
          <a:xfrm>
            <a:off x="5899150" y="4464050"/>
            <a:ext cx="2339975" cy="3603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矩形​​ 34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686175" y="5897563"/>
            <a:ext cx="9032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050" y="382588"/>
            <a:ext cx="1897063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Contents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ea typeface="宋体" charset="-122"/>
            </a:endParaRPr>
          </a:p>
        </p:txBody>
      </p:sp>
      <p:grpSp>
        <p:nvGrpSpPr>
          <p:cNvPr id="22553" name="组合 39"/>
          <p:cNvGrpSpPr>
            <a:grpSpLocks/>
          </p:cNvGrpSpPr>
          <p:nvPr/>
        </p:nvGrpSpPr>
        <p:grpSpPr bwMode="auto">
          <a:xfrm>
            <a:off x="2847975" y="447675"/>
            <a:ext cx="244475" cy="244475"/>
            <a:chOff x="-1620688" y="-603448"/>
            <a:chExt cx="1620688" cy="1620688"/>
          </a:xfrm>
        </p:grpSpPr>
        <p:sp>
          <p:nvSpPr>
            <p:cNvPr id="41" name="椭圆​​ 40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椭圆​​ 41"/>
            <p:cNvSpPr/>
            <p:nvPr/>
          </p:nvSpPr>
          <p:spPr>
            <a:xfrm>
              <a:off x="-1473353" y="-456113"/>
              <a:ext cx="1294449" cy="12944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475656" y="1412776"/>
            <a:ext cx="337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www.51pptmoban.com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收集整理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25"/>
          <p:cNvGrpSpPr>
            <a:grpSpLocks/>
          </p:cNvGrpSpPr>
          <p:nvPr/>
        </p:nvGrpSpPr>
        <p:grpSpPr bwMode="auto">
          <a:xfrm>
            <a:off x="1065213" y="4584700"/>
            <a:ext cx="1125537" cy="1123950"/>
            <a:chOff x="-1620688" y="-603448"/>
            <a:chExt cx="1620688" cy="1620688"/>
          </a:xfrm>
        </p:grpSpPr>
        <p:sp>
          <p:nvSpPr>
            <p:cNvPr id="27" name="椭圆​​ 26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椭圆​​ 27"/>
            <p:cNvSpPr/>
            <p:nvPr/>
          </p:nvSpPr>
          <p:spPr>
            <a:xfrm>
              <a:off x="-1467535" y="-450077"/>
              <a:ext cx="1286951" cy="1286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3555" name="组合 28"/>
          <p:cNvGrpSpPr>
            <a:grpSpLocks/>
          </p:cNvGrpSpPr>
          <p:nvPr/>
        </p:nvGrpSpPr>
        <p:grpSpPr bwMode="auto">
          <a:xfrm>
            <a:off x="6348413" y="447675"/>
            <a:ext cx="581025" cy="581025"/>
            <a:chOff x="-1620688" y="-603448"/>
            <a:chExt cx="1620688" cy="1620688"/>
          </a:xfrm>
        </p:grpSpPr>
        <p:sp>
          <p:nvSpPr>
            <p:cNvPr id="30" name="椭圆​​ 29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椭圆​​ 30"/>
            <p:cNvSpPr/>
            <p:nvPr/>
          </p:nvSpPr>
          <p:spPr>
            <a:xfrm>
              <a:off x="-1470132" y="-452892"/>
              <a:ext cx="1288578" cy="12885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3556" name="组合 18"/>
          <p:cNvGrpSpPr>
            <a:grpSpLocks/>
          </p:cNvGrpSpPr>
          <p:nvPr/>
        </p:nvGrpSpPr>
        <p:grpSpPr bwMode="auto">
          <a:xfrm>
            <a:off x="5794375" y="725488"/>
            <a:ext cx="1076325" cy="1077912"/>
            <a:chOff x="-1620688" y="-603448"/>
            <a:chExt cx="1620688" cy="1620688"/>
          </a:xfrm>
        </p:grpSpPr>
        <p:sp>
          <p:nvSpPr>
            <p:cNvPr id="17" name="椭圆​​ 16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椭圆​​ 17"/>
            <p:cNvSpPr/>
            <p:nvPr/>
          </p:nvSpPr>
          <p:spPr>
            <a:xfrm>
              <a:off x="-1467703" y="-450688"/>
              <a:ext cx="1286033" cy="1286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3557" name="组合 19"/>
          <p:cNvGrpSpPr>
            <a:grpSpLocks/>
          </p:cNvGrpSpPr>
          <p:nvPr/>
        </p:nvGrpSpPr>
        <p:grpSpPr bwMode="auto">
          <a:xfrm>
            <a:off x="6500813" y="568325"/>
            <a:ext cx="1454150" cy="1454150"/>
            <a:chOff x="-1620688" y="-603448"/>
            <a:chExt cx="1620688" cy="1620688"/>
          </a:xfrm>
        </p:grpSpPr>
        <p:sp>
          <p:nvSpPr>
            <p:cNvPr id="21" name="椭圆​​ 20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FFD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椭圆​​ 21"/>
            <p:cNvSpPr/>
            <p:nvPr/>
          </p:nvSpPr>
          <p:spPr>
            <a:xfrm>
              <a:off x="-1468527" y="-451287"/>
              <a:ext cx="1288058" cy="12880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3" name="矩形​​ 12"/>
          <p:cNvSpPr/>
          <p:nvPr/>
        </p:nvSpPr>
        <p:spPr>
          <a:xfrm>
            <a:off x="781050" y="1190625"/>
            <a:ext cx="7561263" cy="403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3559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27"/>
          <a:stretch>
            <a:fillRect/>
          </a:stretch>
        </p:blipFill>
        <p:spPr bwMode="auto">
          <a:xfrm>
            <a:off x="1001713" y="1406525"/>
            <a:ext cx="2316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​​ 3"/>
          <p:cNvSpPr/>
          <p:nvPr/>
        </p:nvSpPr>
        <p:spPr>
          <a:xfrm>
            <a:off x="3454400" y="1406525"/>
            <a:ext cx="2339975" cy="3024188"/>
          </a:xfrm>
          <a:prstGeom prst="rect">
            <a:avLst/>
          </a:prstGeom>
          <a:solidFill>
            <a:srgbClr val="57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​​ 4"/>
          <p:cNvSpPr/>
          <p:nvPr/>
        </p:nvSpPr>
        <p:spPr>
          <a:xfrm>
            <a:off x="5894388" y="1406525"/>
            <a:ext cx="2339975" cy="3024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62" name="TextBox 5"/>
          <p:cNvSpPr txBox="1">
            <a:spLocks noChangeArrowheads="1"/>
          </p:cNvSpPr>
          <p:nvPr/>
        </p:nvSpPr>
        <p:spPr bwMode="auto">
          <a:xfrm rot="1364596">
            <a:off x="3900488" y="3622675"/>
            <a:ext cx="18018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bg1"/>
                </a:solidFill>
              </a:rPr>
              <a:t>Mobile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23563" name="TextBox 6"/>
          <p:cNvSpPr txBox="1">
            <a:spLocks noChangeArrowheads="1"/>
          </p:cNvSpPr>
          <p:nvPr/>
        </p:nvSpPr>
        <p:spPr bwMode="auto">
          <a:xfrm rot="1364596">
            <a:off x="6380163" y="3667125"/>
            <a:ext cx="19129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bg1"/>
                </a:solidFill>
              </a:rPr>
              <a:t>Express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364596">
            <a:off x="1146175" y="3571875"/>
            <a:ext cx="2043113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Internet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8550" y="1487488"/>
            <a:ext cx="7239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Bodoni MT Black" pitchFamily="18" charset="0"/>
                <a:ea typeface="宋体" charset="-122"/>
              </a:rPr>
              <a:t>01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Bodoni MT Black" pitchFamily="18" charset="0"/>
              <a:ea typeface="宋体" charset="-122"/>
            </a:endParaRPr>
          </a:p>
        </p:txBody>
      </p:sp>
      <p:sp>
        <p:nvSpPr>
          <p:cNvPr id="23566" name="TextBox 10"/>
          <p:cNvSpPr txBox="1">
            <a:spLocks noChangeArrowheads="1"/>
          </p:cNvSpPr>
          <p:nvPr/>
        </p:nvSpPr>
        <p:spPr bwMode="auto">
          <a:xfrm>
            <a:off x="3586163" y="1511300"/>
            <a:ext cx="723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Bodoni MT Black" pitchFamily="18" charset="0"/>
              </a:rPr>
              <a:t>02</a:t>
            </a:r>
            <a:endParaRPr lang="zh-CN" altLang="en-US" sz="320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23567" name="TextBox 11"/>
          <p:cNvSpPr txBox="1">
            <a:spLocks noChangeArrowheads="1"/>
          </p:cNvSpPr>
          <p:nvPr/>
        </p:nvSpPr>
        <p:spPr bwMode="auto">
          <a:xfrm>
            <a:off x="5953125" y="1419225"/>
            <a:ext cx="7239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Bodoni MT Black" pitchFamily="18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14" name="矩形​​ 13"/>
          <p:cNvSpPr/>
          <p:nvPr/>
        </p:nvSpPr>
        <p:spPr>
          <a:xfrm>
            <a:off x="984250" y="4468813"/>
            <a:ext cx="2339975" cy="360362"/>
          </a:xfrm>
          <a:prstGeom prst="rect">
            <a:avLst/>
          </a:prstGeom>
          <a:solidFill>
            <a:srgbClr val="F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​​ 14"/>
          <p:cNvSpPr/>
          <p:nvPr/>
        </p:nvSpPr>
        <p:spPr>
          <a:xfrm>
            <a:off x="3444875" y="4468813"/>
            <a:ext cx="2339975" cy="3603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​​ 15"/>
          <p:cNvSpPr/>
          <p:nvPr/>
        </p:nvSpPr>
        <p:spPr>
          <a:xfrm>
            <a:off x="5899150" y="4464050"/>
            <a:ext cx="2339975" cy="3603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矩形​​ 34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686175" y="5897563"/>
            <a:ext cx="9032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050" y="382588"/>
            <a:ext cx="1897063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Contents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ea typeface="宋体" charset="-122"/>
            </a:endParaRPr>
          </a:p>
        </p:txBody>
      </p:sp>
      <p:grpSp>
        <p:nvGrpSpPr>
          <p:cNvPr id="23576" name="组合 39"/>
          <p:cNvGrpSpPr>
            <a:grpSpLocks/>
          </p:cNvGrpSpPr>
          <p:nvPr/>
        </p:nvGrpSpPr>
        <p:grpSpPr bwMode="auto">
          <a:xfrm>
            <a:off x="2847975" y="447675"/>
            <a:ext cx="244475" cy="244475"/>
            <a:chOff x="-1620688" y="-603448"/>
            <a:chExt cx="1620688" cy="1620688"/>
          </a:xfrm>
        </p:grpSpPr>
        <p:sp>
          <p:nvSpPr>
            <p:cNvPr id="41" name="椭圆​​ 40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椭圆​​ 41"/>
            <p:cNvSpPr/>
            <p:nvPr/>
          </p:nvSpPr>
          <p:spPr>
            <a:xfrm>
              <a:off x="-1473353" y="-456113"/>
              <a:ext cx="1294449" cy="12944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8"/>
          <p:cNvGrpSpPr>
            <a:grpSpLocks/>
          </p:cNvGrpSpPr>
          <p:nvPr/>
        </p:nvGrpSpPr>
        <p:grpSpPr bwMode="auto">
          <a:xfrm>
            <a:off x="6348413" y="447675"/>
            <a:ext cx="581025" cy="581025"/>
            <a:chOff x="-1620688" y="-603448"/>
            <a:chExt cx="1620688" cy="1620688"/>
          </a:xfrm>
        </p:grpSpPr>
        <p:sp>
          <p:nvSpPr>
            <p:cNvPr id="30" name="椭圆​​ 29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椭圆​​ 30"/>
            <p:cNvSpPr/>
            <p:nvPr/>
          </p:nvSpPr>
          <p:spPr>
            <a:xfrm>
              <a:off x="-1470132" y="-452892"/>
              <a:ext cx="1288578" cy="12885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4579" name="组合 18"/>
          <p:cNvGrpSpPr>
            <a:grpSpLocks/>
          </p:cNvGrpSpPr>
          <p:nvPr/>
        </p:nvGrpSpPr>
        <p:grpSpPr bwMode="auto">
          <a:xfrm>
            <a:off x="5794375" y="725488"/>
            <a:ext cx="1076325" cy="1077912"/>
            <a:chOff x="-1620688" y="-603448"/>
            <a:chExt cx="1620688" cy="1620688"/>
          </a:xfrm>
        </p:grpSpPr>
        <p:sp>
          <p:nvSpPr>
            <p:cNvPr id="17" name="椭圆​​ 16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椭圆​​ 17"/>
            <p:cNvSpPr/>
            <p:nvPr/>
          </p:nvSpPr>
          <p:spPr>
            <a:xfrm>
              <a:off x="-1467703" y="-450688"/>
              <a:ext cx="1286033" cy="1286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4580" name="组合 19"/>
          <p:cNvGrpSpPr>
            <a:grpSpLocks/>
          </p:cNvGrpSpPr>
          <p:nvPr/>
        </p:nvGrpSpPr>
        <p:grpSpPr bwMode="auto">
          <a:xfrm>
            <a:off x="6500813" y="568325"/>
            <a:ext cx="1454150" cy="1454150"/>
            <a:chOff x="-1620688" y="-603448"/>
            <a:chExt cx="1620688" cy="1620688"/>
          </a:xfrm>
        </p:grpSpPr>
        <p:sp>
          <p:nvSpPr>
            <p:cNvPr id="21" name="椭圆​​ 20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FFD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椭圆​​ 21"/>
            <p:cNvSpPr/>
            <p:nvPr/>
          </p:nvSpPr>
          <p:spPr>
            <a:xfrm>
              <a:off x="-1468527" y="-451287"/>
              <a:ext cx="1288058" cy="12880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3" name="矩形​​ 12"/>
          <p:cNvSpPr/>
          <p:nvPr/>
        </p:nvSpPr>
        <p:spPr>
          <a:xfrm>
            <a:off x="781050" y="1190625"/>
            <a:ext cx="7561263" cy="403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4582" name="图片 2" descr="打电话的美女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1" r="4620"/>
          <a:stretch>
            <a:fillRect/>
          </a:stretch>
        </p:blipFill>
        <p:spPr bwMode="auto">
          <a:xfrm>
            <a:off x="3444875" y="1419225"/>
            <a:ext cx="23368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3" name="组合 25"/>
          <p:cNvGrpSpPr>
            <a:grpSpLocks/>
          </p:cNvGrpSpPr>
          <p:nvPr/>
        </p:nvGrpSpPr>
        <p:grpSpPr bwMode="auto">
          <a:xfrm>
            <a:off x="1065213" y="4584700"/>
            <a:ext cx="1125537" cy="1123950"/>
            <a:chOff x="-1620688" y="-603448"/>
            <a:chExt cx="1620688" cy="1620688"/>
          </a:xfrm>
        </p:grpSpPr>
        <p:sp>
          <p:nvSpPr>
            <p:cNvPr id="27" name="椭圆​​ 26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椭圆​​ 27"/>
            <p:cNvSpPr/>
            <p:nvPr/>
          </p:nvSpPr>
          <p:spPr>
            <a:xfrm>
              <a:off x="-1467535" y="-450077"/>
              <a:ext cx="1286951" cy="1286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2458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27"/>
          <a:stretch>
            <a:fillRect/>
          </a:stretch>
        </p:blipFill>
        <p:spPr bwMode="auto">
          <a:xfrm>
            <a:off x="1001713" y="1406525"/>
            <a:ext cx="2316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​​ 4"/>
          <p:cNvSpPr/>
          <p:nvPr/>
        </p:nvSpPr>
        <p:spPr>
          <a:xfrm>
            <a:off x="5894388" y="1406525"/>
            <a:ext cx="2339975" cy="3024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 rot="1364596">
            <a:off x="3900488" y="3622675"/>
            <a:ext cx="1801812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Mobile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24587" name="TextBox 6"/>
          <p:cNvSpPr txBox="1">
            <a:spLocks noChangeArrowheads="1"/>
          </p:cNvSpPr>
          <p:nvPr/>
        </p:nvSpPr>
        <p:spPr bwMode="auto">
          <a:xfrm rot="1364596">
            <a:off x="6380163" y="3667125"/>
            <a:ext cx="19129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bg1"/>
                </a:solidFill>
              </a:rPr>
              <a:t>Express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8" name="矩形​​ 7"/>
          <p:cNvSpPr/>
          <p:nvPr/>
        </p:nvSpPr>
        <p:spPr>
          <a:xfrm>
            <a:off x="996950" y="1401763"/>
            <a:ext cx="2339975" cy="3024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589" name="TextBox 8"/>
          <p:cNvSpPr txBox="1">
            <a:spLocks noChangeArrowheads="1"/>
          </p:cNvSpPr>
          <p:nvPr/>
        </p:nvSpPr>
        <p:spPr bwMode="auto">
          <a:xfrm rot="1364596">
            <a:off x="1146175" y="3571875"/>
            <a:ext cx="20431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bg1"/>
                </a:solidFill>
              </a:rPr>
              <a:t>Internet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24590" name="TextBox 9"/>
          <p:cNvSpPr txBox="1">
            <a:spLocks noChangeArrowheads="1"/>
          </p:cNvSpPr>
          <p:nvPr/>
        </p:nvSpPr>
        <p:spPr bwMode="auto">
          <a:xfrm>
            <a:off x="1160463" y="1577975"/>
            <a:ext cx="722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Bodoni MT Black" pitchFamily="18" charset="0"/>
              </a:rPr>
              <a:t>01</a:t>
            </a:r>
            <a:endParaRPr lang="zh-CN" altLang="en-US" sz="320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1888" y="1489075"/>
            <a:ext cx="722312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  <a:ea typeface="宋体" charset="-122"/>
              </a:rPr>
              <a:t>02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Bodoni MT Black" pitchFamily="18" charset="0"/>
              <a:ea typeface="宋体" charset="-122"/>
            </a:endParaRPr>
          </a:p>
        </p:txBody>
      </p:sp>
      <p:sp>
        <p:nvSpPr>
          <p:cNvPr id="24592" name="TextBox 11"/>
          <p:cNvSpPr txBox="1">
            <a:spLocks noChangeArrowheads="1"/>
          </p:cNvSpPr>
          <p:nvPr/>
        </p:nvSpPr>
        <p:spPr bwMode="auto">
          <a:xfrm>
            <a:off x="5953125" y="1419225"/>
            <a:ext cx="7239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Bodoni MT Black" pitchFamily="18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14" name="矩形​​ 13"/>
          <p:cNvSpPr/>
          <p:nvPr/>
        </p:nvSpPr>
        <p:spPr>
          <a:xfrm>
            <a:off x="996950" y="4468813"/>
            <a:ext cx="2339975" cy="3603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​​ 14"/>
          <p:cNvSpPr/>
          <p:nvPr/>
        </p:nvSpPr>
        <p:spPr>
          <a:xfrm>
            <a:off x="3444875" y="4468813"/>
            <a:ext cx="2339975" cy="360362"/>
          </a:xfrm>
          <a:prstGeom prst="rect">
            <a:avLst/>
          </a:prstGeom>
          <a:solidFill>
            <a:srgbClr val="57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57D3FF"/>
              </a:solidFill>
            </a:endParaRPr>
          </a:p>
        </p:txBody>
      </p:sp>
      <p:sp>
        <p:nvSpPr>
          <p:cNvPr id="16" name="矩形​​ 15"/>
          <p:cNvSpPr/>
          <p:nvPr/>
        </p:nvSpPr>
        <p:spPr>
          <a:xfrm>
            <a:off x="5899150" y="4464050"/>
            <a:ext cx="2339975" cy="3603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矩形​​ 34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686175" y="5897563"/>
            <a:ext cx="9032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050" y="382588"/>
            <a:ext cx="1897063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Contents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ea typeface="宋体" charset="-122"/>
            </a:endParaRPr>
          </a:p>
        </p:txBody>
      </p:sp>
      <p:grpSp>
        <p:nvGrpSpPr>
          <p:cNvPr id="24601" name="组合 39"/>
          <p:cNvGrpSpPr>
            <a:grpSpLocks/>
          </p:cNvGrpSpPr>
          <p:nvPr/>
        </p:nvGrpSpPr>
        <p:grpSpPr bwMode="auto">
          <a:xfrm>
            <a:off x="2847975" y="447675"/>
            <a:ext cx="244475" cy="244475"/>
            <a:chOff x="-1620688" y="-603448"/>
            <a:chExt cx="1620688" cy="1620688"/>
          </a:xfrm>
        </p:grpSpPr>
        <p:sp>
          <p:nvSpPr>
            <p:cNvPr id="41" name="椭圆​​ 40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椭圆​​ 41"/>
            <p:cNvSpPr/>
            <p:nvPr/>
          </p:nvSpPr>
          <p:spPr>
            <a:xfrm>
              <a:off x="-1473353" y="-456113"/>
              <a:ext cx="1294449" cy="12944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​​ 13"/>
          <p:cNvSpPr/>
          <p:nvPr/>
        </p:nvSpPr>
        <p:spPr>
          <a:xfrm>
            <a:off x="0" y="3573735"/>
            <a:ext cx="9144000" cy="1257050"/>
          </a:xfrm>
          <a:prstGeom prst="rect">
            <a:avLst/>
          </a:prstGeom>
          <a:gradFill>
            <a:gsLst>
              <a:gs pos="100000">
                <a:schemeClr val="bg1">
                  <a:lumMod val="65000"/>
                  <a:alpha val="76000"/>
                </a:schemeClr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​​ 14"/>
          <p:cNvSpPr/>
          <p:nvPr/>
        </p:nvSpPr>
        <p:spPr>
          <a:xfrm>
            <a:off x="4414838" y="1463774"/>
            <a:ext cx="3960812" cy="3333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  <a:gs pos="89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800" dirty="0"/>
          </a:p>
        </p:txBody>
      </p:sp>
      <p:pic>
        <p:nvPicPr>
          <p:cNvPr id="9223" name="图片 2" descr="http://86g5.com/bbs/attachments/month_1004/10040922276c9edcce0c04994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537"/>
            <a:ext cx="3240087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​​ 12"/>
          <p:cNvSpPr/>
          <p:nvPr/>
        </p:nvSpPr>
        <p:spPr>
          <a:xfrm>
            <a:off x="4427538" y="836712"/>
            <a:ext cx="3960812" cy="5762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点击此处输入标题内容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6463" y="1873349"/>
            <a:ext cx="2376487" cy="1755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​​ 10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6175" y="589756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内容陈述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8"/>
          <p:cNvGrpSpPr>
            <a:grpSpLocks/>
          </p:cNvGrpSpPr>
          <p:nvPr/>
        </p:nvGrpSpPr>
        <p:grpSpPr bwMode="auto">
          <a:xfrm>
            <a:off x="6348413" y="447675"/>
            <a:ext cx="581025" cy="581025"/>
            <a:chOff x="-1620688" y="-603448"/>
            <a:chExt cx="1620688" cy="1620688"/>
          </a:xfrm>
        </p:grpSpPr>
        <p:sp>
          <p:nvSpPr>
            <p:cNvPr id="30" name="椭圆​​ 29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椭圆​​ 30"/>
            <p:cNvSpPr/>
            <p:nvPr/>
          </p:nvSpPr>
          <p:spPr>
            <a:xfrm>
              <a:off x="-1470132" y="-452892"/>
              <a:ext cx="1288578" cy="12885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5603" name="组合 18"/>
          <p:cNvGrpSpPr>
            <a:grpSpLocks/>
          </p:cNvGrpSpPr>
          <p:nvPr/>
        </p:nvGrpSpPr>
        <p:grpSpPr bwMode="auto">
          <a:xfrm>
            <a:off x="5794375" y="725488"/>
            <a:ext cx="1076325" cy="1077912"/>
            <a:chOff x="-1620688" y="-603448"/>
            <a:chExt cx="1620688" cy="1620688"/>
          </a:xfrm>
        </p:grpSpPr>
        <p:sp>
          <p:nvSpPr>
            <p:cNvPr id="17" name="椭圆​​ 16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椭圆​​ 17"/>
            <p:cNvSpPr/>
            <p:nvPr/>
          </p:nvSpPr>
          <p:spPr>
            <a:xfrm>
              <a:off x="-1467703" y="-450688"/>
              <a:ext cx="1286033" cy="1286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5604" name="组合 19"/>
          <p:cNvGrpSpPr>
            <a:grpSpLocks/>
          </p:cNvGrpSpPr>
          <p:nvPr/>
        </p:nvGrpSpPr>
        <p:grpSpPr bwMode="auto">
          <a:xfrm>
            <a:off x="6500813" y="568325"/>
            <a:ext cx="1454150" cy="1454150"/>
            <a:chOff x="-1620688" y="-603448"/>
            <a:chExt cx="1620688" cy="1620688"/>
          </a:xfrm>
        </p:grpSpPr>
        <p:sp>
          <p:nvSpPr>
            <p:cNvPr id="21" name="椭圆​​ 20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FFD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椭圆​​ 21"/>
            <p:cNvSpPr/>
            <p:nvPr/>
          </p:nvSpPr>
          <p:spPr>
            <a:xfrm>
              <a:off x="-1468527" y="-451287"/>
              <a:ext cx="1288058" cy="12880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3" name="矩形​​ 12"/>
          <p:cNvSpPr/>
          <p:nvPr/>
        </p:nvSpPr>
        <p:spPr>
          <a:xfrm>
            <a:off x="781050" y="1190625"/>
            <a:ext cx="7561263" cy="403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5606" name="图片 2" descr="http://www.essemmcitycourier.com/image/service_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7" b="-2"/>
          <a:stretch>
            <a:fillRect/>
          </a:stretch>
        </p:blipFill>
        <p:spPr bwMode="auto">
          <a:xfrm>
            <a:off x="5892800" y="1395413"/>
            <a:ext cx="2335213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7" name="组合 25"/>
          <p:cNvGrpSpPr>
            <a:grpSpLocks/>
          </p:cNvGrpSpPr>
          <p:nvPr/>
        </p:nvGrpSpPr>
        <p:grpSpPr bwMode="auto">
          <a:xfrm>
            <a:off x="1065213" y="4584700"/>
            <a:ext cx="1125537" cy="1123950"/>
            <a:chOff x="-1620688" y="-603448"/>
            <a:chExt cx="1620688" cy="1620688"/>
          </a:xfrm>
        </p:grpSpPr>
        <p:sp>
          <p:nvSpPr>
            <p:cNvPr id="27" name="椭圆​​ 26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椭圆​​ 27"/>
            <p:cNvSpPr/>
            <p:nvPr/>
          </p:nvSpPr>
          <p:spPr>
            <a:xfrm>
              <a:off x="-1467535" y="-450077"/>
              <a:ext cx="1286951" cy="1286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25608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27"/>
          <a:stretch>
            <a:fillRect/>
          </a:stretch>
        </p:blipFill>
        <p:spPr bwMode="auto">
          <a:xfrm>
            <a:off x="1001713" y="1406525"/>
            <a:ext cx="2316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​​ 3"/>
          <p:cNvSpPr/>
          <p:nvPr/>
        </p:nvSpPr>
        <p:spPr>
          <a:xfrm>
            <a:off x="3454400" y="1406525"/>
            <a:ext cx="2339975" cy="3024188"/>
          </a:xfrm>
          <a:prstGeom prst="rect">
            <a:avLst/>
          </a:prstGeom>
          <a:solidFill>
            <a:srgbClr val="57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10" name="TextBox 5"/>
          <p:cNvSpPr txBox="1">
            <a:spLocks noChangeArrowheads="1"/>
          </p:cNvSpPr>
          <p:nvPr/>
        </p:nvSpPr>
        <p:spPr bwMode="auto">
          <a:xfrm rot="1364596">
            <a:off x="3900488" y="3622675"/>
            <a:ext cx="18018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bg1"/>
                </a:solidFill>
              </a:rPr>
              <a:t>Mobile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364596">
            <a:off x="6380163" y="3667125"/>
            <a:ext cx="1912937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Express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8" name="矩形​​ 7"/>
          <p:cNvSpPr/>
          <p:nvPr/>
        </p:nvSpPr>
        <p:spPr>
          <a:xfrm>
            <a:off x="996950" y="1401763"/>
            <a:ext cx="2339975" cy="3024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13" name="TextBox 8"/>
          <p:cNvSpPr txBox="1">
            <a:spLocks noChangeArrowheads="1"/>
          </p:cNvSpPr>
          <p:nvPr/>
        </p:nvSpPr>
        <p:spPr bwMode="auto">
          <a:xfrm rot="1364596">
            <a:off x="1146175" y="3571875"/>
            <a:ext cx="20431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bg1"/>
                </a:solidFill>
              </a:rPr>
              <a:t>Internet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25614" name="TextBox 9"/>
          <p:cNvSpPr txBox="1">
            <a:spLocks noChangeArrowheads="1"/>
          </p:cNvSpPr>
          <p:nvPr/>
        </p:nvSpPr>
        <p:spPr bwMode="auto">
          <a:xfrm>
            <a:off x="1160463" y="1577975"/>
            <a:ext cx="722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Bodoni MT Black" pitchFamily="18" charset="0"/>
              </a:rPr>
              <a:t>01</a:t>
            </a:r>
            <a:endParaRPr lang="zh-CN" altLang="en-US" sz="320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25615" name="TextBox 10"/>
          <p:cNvSpPr txBox="1">
            <a:spLocks noChangeArrowheads="1"/>
          </p:cNvSpPr>
          <p:nvPr/>
        </p:nvSpPr>
        <p:spPr bwMode="auto">
          <a:xfrm>
            <a:off x="3586163" y="1511300"/>
            <a:ext cx="723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Bodoni MT Black" pitchFamily="18" charset="0"/>
              </a:rPr>
              <a:t>02</a:t>
            </a:r>
            <a:endParaRPr lang="zh-CN" altLang="en-US" sz="320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288" y="1484313"/>
            <a:ext cx="7239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  <a:ea typeface="宋体" charset="-122"/>
              </a:rPr>
              <a:t>03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Bodoni MT Black" pitchFamily="18" charset="0"/>
              <a:ea typeface="宋体" charset="-122"/>
            </a:endParaRPr>
          </a:p>
        </p:txBody>
      </p:sp>
      <p:sp>
        <p:nvSpPr>
          <p:cNvPr id="14" name="矩形​​ 13"/>
          <p:cNvSpPr/>
          <p:nvPr/>
        </p:nvSpPr>
        <p:spPr>
          <a:xfrm>
            <a:off x="996950" y="4468813"/>
            <a:ext cx="2339975" cy="3603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​​ 14"/>
          <p:cNvSpPr/>
          <p:nvPr/>
        </p:nvSpPr>
        <p:spPr>
          <a:xfrm>
            <a:off x="3444875" y="4468813"/>
            <a:ext cx="2339975" cy="3603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​​ 15"/>
          <p:cNvSpPr/>
          <p:nvPr/>
        </p:nvSpPr>
        <p:spPr>
          <a:xfrm>
            <a:off x="5899150" y="4464050"/>
            <a:ext cx="2339975" cy="360363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5" name="矩形​​ 34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686175" y="5897563"/>
            <a:ext cx="9032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050" y="382588"/>
            <a:ext cx="1897063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Contents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ea typeface="宋体" charset="-122"/>
            </a:endParaRPr>
          </a:p>
        </p:txBody>
      </p:sp>
      <p:grpSp>
        <p:nvGrpSpPr>
          <p:cNvPr id="25625" name="组合 39"/>
          <p:cNvGrpSpPr>
            <a:grpSpLocks/>
          </p:cNvGrpSpPr>
          <p:nvPr/>
        </p:nvGrpSpPr>
        <p:grpSpPr bwMode="auto">
          <a:xfrm>
            <a:off x="2847975" y="447675"/>
            <a:ext cx="244475" cy="244475"/>
            <a:chOff x="-1620688" y="-603448"/>
            <a:chExt cx="1620688" cy="1620688"/>
          </a:xfrm>
        </p:grpSpPr>
        <p:sp>
          <p:nvSpPr>
            <p:cNvPr id="41" name="椭圆​​ 40"/>
            <p:cNvSpPr/>
            <p:nvPr/>
          </p:nvSpPr>
          <p:spPr>
            <a:xfrm>
              <a:off x="-1620688" y="-603448"/>
              <a:ext cx="1620688" cy="1620688"/>
            </a:xfrm>
            <a:prstGeom prst="ellipse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椭圆​​ 41"/>
            <p:cNvSpPr/>
            <p:nvPr/>
          </p:nvSpPr>
          <p:spPr>
            <a:xfrm>
              <a:off x="-1473353" y="-456113"/>
              <a:ext cx="1294449" cy="12944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8"/>
          <p:cNvSpPr>
            <a:spLocks noChangeArrowheads="1"/>
          </p:cNvSpPr>
          <p:nvPr/>
        </p:nvSpPr>
        <p:spPr bwMode="auto">
          <a:xfrm rot="3600000">
            <a:off x="3692599" y="891903"/>
            <a:ext cx="1655762" cy="823912"/>
          </a:xfrm>
          <a:prstGeom prst="homePlate">
            <a:avLst>
              <a:gd name="adj" fmla="val 50241"/>
            </a:avLst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19"/>
          <p:cNvSpPr>
            <a:spLocks noChangeArrowheads="1"/>
          </p:cNvSpPr>
          <p:nvPr/>
        </p:nvSpPr>
        <p:spPr bwMode="auto">
          <a:xfrm rot="5400000">
            <a:off x="4700661" y="604565"/>
            <a:ext cx="1655763" cy="823913"/>
          </a:xfrm>
          <a:prstGeom prst="homePlate">
            <a:avLst>
              <a:gd name="adj" fmla="val 50241"/>
            </a:avLst>
          </a:prstGeom>
          <a:solidFill>
            <a:srgbClr val="DEEC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20"/>
          <p:cNvSpPr>
            <a:spLocks noChangeArrowheads="1"/>
          </p:cNvSpPr>
          <p:nvPr/>
        </p:nvSpPr>
        <p:spPr bwMode="auto">
          <a:xfrm rot="1800000">
            <a:off x="2955999" y="1628503"/>
            <a:ext cx="1655762" cy="823912"/>
          </a:xfrm>
          <a:prstGeom prst="homePlate">
            <a:avLst>
              <a:gd name="adj" fmla="val 50241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2667074" y="2636565"/>
            <a:ext cx="1655762" cy="823913"/>
          </a:xfrm>
          <a:prstGeom prst="homePlate">
            <a:avLst>
              <a:gd name="adj" fmla="val 50241"/>
            </a:avLst>
          </a:prstGeom>
          <a:solidFill>
            <a:srgbClr val="DEEC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 rot="9000000">
            <a:off x="6445324" y="1630090"/>
            <a:ext cx="1655762" cy="823913"/>
          </a:xfrm>
          <a:prstGeom prst="homePlate">
            <a:avLst>
              <a:gd name="adj" fmla="val 50241"/>
            </a:avLst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 rot="10800000">
            <a:off x="6732661" y="2638153"/>
            <a:ext cx="1655763" cy="823912"/>
          </a:xfrm>
          <a:prstGeom prst="homePlate">
            <a:avLst>
              <a:gd name="adj" fmla="val 50241"/>
            </a:avLst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 rot="7200000">
            <a:off x="5708723" y="893491"/>
            <a:ext cx="1655763" cy="823912"/>
          </a:xfrm>
          <a:prstGeom prst="homePlate">
            <a:avLst>
              <a:gd name="adj" fmla="val 50241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zh-CN" altLang="zh-CN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 rot="5400000">
            <a:off x="4700661" y="604565"/>
            <a:ext cx="1655763" cy="823913"/>
          </a:xfrm>
          <a:prstGeom prst="homePlate">
            <a:avLst>
              <a:gd name="adj" fmla="val 50241"/>
            </a:avLst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1" name="AutoShape 29"/>
          <p:cNvSpPr>
            <a:spLocks noChangeArrowheads="1"/>
          </p:cNvSpPr>
          <p:nvPr/>
        </p:nvSpPr>
        <p:spPr bwMode="auto">
          <a:xfrm rot="14400000">
            <a:off x="5705549" y="4381228"/>
            <a:ext cx="1655762" cy="823912"/>
          </a:xfrm>
          <a:prstGeom prst="homePlate">
            <a:avLst>
              <a:gd name="adj" fmla="val 50241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 rot="16200000">
            <a:off x="4697486" y="4668565"/>
            <a:ext cx="1655763" cy="823913"/>
          </a:xfrm>
          <a:prstGeom prst="homePlate">
            <a:avLst>
              <a:gd name="adj" fmla="val 50241"/>
            </a:avLst>
          </a:prstGeom>
          <a:solidFill>
            <a:srgbClr val="DEEC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 rot="12600000">
            <a:off x="6445324" y="3646215"/>
            <a:ext cx="1655762" cy="823913"/>
          </a:xfrm>
          <a:prstGeom prst="homePlate">
            <a:avLst>
              <a:gd name="adj" fmla="val 5024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14" name="AutoShape 32"/>
          <p:cNvSpPr>
            <a:spLocks noChangeArrowheads="1"/>
          </p:cNvSpPr>
          <p:nvPr/>
        </p:nvSpPr>
        <p:spPr bwMode="auto">
          <a:xfrm rot="10800000">
            <a:off x="6732661" y="2636565"/>
            <a:ext cx="1655763" cy="823913"/>
          </a:xfrm>
          <a:prstGeom prst="homePlate">
            <a:avLst>
              <a:gd name="adj" fmla="val 50241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34"/>
          <p:cNvSpPr>
            <a:spLocks noChangeArrowheads="1"/>
          </p:cNvSpPr>
          <p:nvPr/>
        </p:nvSpPr>
        <p:spPr bwMode="auto">
          <a:xfrm rot="19800000">
            <a:off x="2952824" y="3641453"/>
            <a:ext cx="1655762" cy="823912"/>
          </a:xfrm>
          <a:prstGeom prst="homePlate">
            <a:avLst>
              <a:gd name="adj" fmla="val 50241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35"/>
          <p:cNvSpPr>
            <a:spLocks noChangeArrowheads="1"/>
          </p:cNvSpPr>
          <p:nvPr/>
        </p:nvSpPr>
        <p:spPr bwMode="auto">
          <a:xfrm>
            <a:off x="2665486" y="2636565"/>
            <a:ext cx="1655763" cy="823913"/>
          </a:xfrm>
          <a:prstGeom prst="homePlate">
            <a:avLst>
              <a:gd name="adj" fmla="val 50241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36"/>
          <p:cNvSpPr>
            <a:spLocks noChangeArrowheads="1"/>
          </p:cNvSpPr>
          <p:nvPr/>
        </p:nvSpPr>
        <p:spPr bwMode="auto">
          <a:xfrm rot="18000000">
            <a:off x="3689424" y="4378053"/>
            <a:ext cx="1655762" cy="823912"/>
          </a:xfrm>
          <a:prstGeom prst="homePlate">
            <a:avLst>
              <a:gd name="adj" fmla="val 50241"/>
            </a:avLst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8" name="AutoShape 37"/>
          <p:cNvSpPr>
            <a:spLocks noChangeArrowheads="1"/>
          </p:cNvSpPr>
          <p:nvPr/>
        </p:nvSpPr>
        <p:spPr bwMode="auto">
          <a:xfrm rot="16200000">
            <a:off x="4697487" y="4666977"/>
            <a:ext cx="1655762" cy="823913"/>
          </a:xfrm>
          <a:prstGeom prst="homePlate">
            <a:avLst>
              <a:gd name="adj" fmla="val 50241"/>
            </a:avLst>
          </a:prstGeom>
          <a:solidFill>
            <a:srgbClr val="DEEC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V="1">
            <a:off x="4357761" y="1412603"/>
            <a:ext cx="719138" cy="43338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41"/>
          <p:cNvSpPr>
            <a:spLocks noChangeShapeType="1"/>
          </p:cNvSpPr>
          <p:nvPr/>
        </p:nvSpPr>
        <p:spPr bwMode="auto">
          <a:xfrm flipV="1">
            <a:off x="5078486" y="1412603"/>
            <a:ext cx="863600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>
            <a:off x="5981774" y="1461815"/>
            <a:ext cx="679450" cy="3841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44"/>
          <p:cNvSpPr>
            <a:spLocks noChangeShapeType="1"/>
          </p:cNvSpPr>
          <p:nvPr/>
        </p:nvSpPr>
        <p:spPr bwMode="auto">
          <a:xfrm flipV="1">
            <a:off x="5084836" y="4662215"/>
            <a:ext cx="863600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 flipV="1">
            <a:off x="5942086" y="4220890"/>
            <a:ext cx="719138" cy="433388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4357761" y="4220890"/>
            <a:ext cx="679450" cy="4572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47"/>
          <p:cNvSpPr>
            <a:spLocks noChangeShapeType="1"/>
          </p:cNvSpPr>
          <p:nvPr/>
        </p:nvSpPr>
        <p:spPr bwMode="auto">
          <a:xfrm flipV="1">
            <a:off x="3924374" y="1917428"/>
            <a:ext cx="431800" cy="6477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48"/>
          <p:cNvSpPr>
            <a:spLocks noChangeShapeType="1"/>
          </p:cNvSpPr>
          <p:nvPr/>
        </p:nvSpPr>
        <p:spPr bwMode="auto">
          <a:xfrm flipV="1">
            <a:off x="6732661" y="3501753"/>
            <a:ext cx="431800" cy="6477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49"/>
          <p:cNvSpPr>
            <a:spLocks noChangeShapeType="1"/>
          </p:cNvSpPr>
          <p:nvPr/>
        </p:nvSpPr>
        <p:spPr bwMode="auto">
          <a:xfrm flipV="1">
            <a:off x="3924374" y="2636565"/>
            <a:ext cx="0" cy="79216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50"/>
          <p:cNvSpPr>
            <a:spLocks noChangeShapeType="1"/>
          </p:cNvSpPr>
          <p:nvPr/>
        </p:nvSpPr>
        <p:spPr bwMode="auto">
          <a:xfrm flipV="1">
            <a:off x="7166049" y="2636565"/>
            <a:ext cx="0" cy="79216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>
            <a:off x="3924374" y="3501753"/>
            <a:ext cx="433387" cy="71913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52"/>
          <p:cNvSpPr>
            <a:spLocks noChangeShapeType="1"/>
          </p:cNvSpPr>
          <p:nvPr/>
        </p:nvSpPr>
        <p:spPr bwMode="auto">
          <a:xfrm>
            <a:off x="6732661" y="1917428"/>
            <a:ext cx="433388" cy="71913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54"/>
          <p:cNvSpPr txBox="1">
            <a:spLocks noChangeArrowheads="1"/>
          </p:cNvSpPr>
          <p:nvPr/>
        </p:nvSpPr>
        <p:spPr bwMode="auto">
          <a:xfrm>
            <a:off x="5365824" y="141260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32" name="Text Box 55"/>
          <p:cNvSpPr txBox="1">
            <a:spLocks noChangeArrowheads="1"/>
          </p:cNvSpPr>
          <p:nvPr/>
        </p:nvSpPr>
        <p:spPr bwMode="auto">
          <a:xfrm>
            <a:off x="6084961" y="162850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33" name="Text Box 56"/>
          <p:cNvSpPr txBox="1">
            <a:spLocks noChangeArrowheads="1"/>
          </p:cNvSpPr>
          <p:nvPr/>
        </p:nvSpPr>
        <p:spPr bwMode="auto">
          <a:xfrm>
            <a:off x="6661224" y="206189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34" name="Text Box 57"/>
          <p:cNvSpPr txBox="1">
            <a:spLocks noChangeArrowheads="1"/>
          </p:cNvSpPr>
          <p:nvPr/>
        </p:nvSpPr>
        <p:spPr bwMode="auto">
          <a:xfrm>
            <a:off x="6837436" y="285405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35" name="Text Box 58"/>
          <p:cNvSpPr txBox="1">
            <a:spLocks noChangeArrowheads="1"/>
          </p:cNvSpPr>
          <p:nvPr/>
        </p:nvSpPr>
        <p:spPr bwMode="auto">
          <a:xfrm>
            <a:off x="6589786" y="363827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36" name="Text Box 59"/>
          <p:cNvSpPr txBox="1">
            <a:spLocks noChangeArrowheads="1"/>
          </p:cNvSpPr>
          <p:nvPr/>
        </p:nvSpPr>
        <p:spPr bwMode="auto">
          <a:xfrm>
            <a:off x="6084961" y="414945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37" name="Text Box 60"/>
          <p:cNvSpPr txBox="1">
            <a:spLocks noChangeArrowheads="1"/>
          </p:cNvSpPr>
          <p:nvPr/>
        </p:nvSpPr>
        <p:spPr bwMode="auto">
          <a:xfrm>
            <a:off x="5365824" y="429391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4645099" y="414945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39" name="Text Box 62"/>
          <p:cNvSpPr txBox="1">
            <a:spLocks noChangeArrowheads="1"/>
          </p:cNvSpPr>
          <p:nvPr/>
        </p:nvSpPr>
        <p:spPr bwMode="auto">
          <a:xfrm>
            <a:off x="4068836" y="357319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</a:p>
        </p:txBody>
      </p: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3852936" y="290961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11</a:t>
            </a:r>
          </a:p>
        </p:txBody>
      </p:sp>
      <p:sp>
        <p:nvSpPr>
          <p:cNvPr id="41" name="Text Box 64"/>
          <p:cNvSpPr txBox="1">
            <a:spLocks noChangeArrowheads="1"/>
          </p:cNvSpPr>
          <p:nvPr/>
        </p:nvSpPr>
        <p:spPr bwMode="auto">
          <a:xfrm>
            <a:off x="3997399" y="213332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12</a:t>
            </a:r>
          </a:p>
        </p:txBody>
      </p:sp>
      <p:sp>
        <p:nvSpPr>
          <p:cNvPr id="42" name="Text Box 65"/>
          <p:cNvSpPr txBox="1">
            <a:spLocks noChangeArrowheads="1"/>
          </p:cNvSpPr>
          <p:nvPr/>
        </p:nvSpPr>
        <p:spPr bwMode="auto">
          <a:xfrm>
            <a:off x="4573661" y="155706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13</a:t>
            </a:r>
          </a:p>
        </p:txBody>
      </p:sp>
      <p:sp>
        <p:nvSpPr>
          <p:cNvPr id="43" name="Text Box 66"/>
          <p:cNvSpPr txBox="1">
            <a:spLocks noChangeArrowheads="1"/>
          </p:cNvSpPr>
          <p:nvPr/>
        </p:nvSpPr>
        <p:spPr bwMode="auto">
          <a:xfrm>
            <a:off x="4789561" y="2781028"/>
            <a:ext cx="16811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990000"/>
                </a:solidFill>
              </a:rPr>
              <a:t>Contents</a:t>
            </a:r>
            <a:endParaRPr lang="en-US" altLang="zh-CN" sz="3200" dirty="0">
              <a:solidFill>
                <a:srgbClr val="990000"/>
              </a:solidFill>
            </a:endParaRPr>
          </a:p>
        </p:txBody>
      </p:sp>
      <p:sp>
        <p:nvSpPr>
          <p:cNvPr id="44" name="矩形​​ 34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686175" y="5897563"/>
            <a:ext cx="9032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0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4149674"/>
            <a:ext cx="9144000" cy="120044"/>
          </a:xfrm>
          <a:prstGeom prst="rect">
            <a:avLst/>
          </a:prstGeom>
          <a:gradFill flip="none" rotWithShape="1">
            <a:gsLst>
              <a:gs pos="30385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  <a:gs pos="90000">
                <a:srgbClr val="7F7F7F"/>
              </a:gs>
              <a:gs pos="0">
                <a:schemeClr val="bg1">
                  <a:lumMod val="85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6417637" y="2663956"/>
            <a:ext cx="1656184" cy="1480366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chemeClr val="accent3">
                  <a:lumMod val="20000"/>
                  <a:lumOff val="80000"/>
                  <a:alpha val="1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3905330" y="2635338"/>
            <a:ext cx="1747856" cy="1508984"/>
          </a:xfrm>
          <a:prstGeom prst="triangle">
            <a:avLst/>
          </a:prstGeom>
          <a:gradFill>
            <a:gsLst>
              <a:gs pos="0">
                <a:schemeClr val="accent3"/>
              </a:gs>
              <a:gs pos="100000">
                <a:schemeClr val="bg2">
                  <a:lumMod val="9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260698" y="2635338"/>
            <a:ext cx="1747856" cy="1508984"/>
          </a:xfrm>
          <a:prstGeom prst="triangle">
            <a:avLst/>
          </a:prstGeom>
          <a:gradFill>
            <a:gsLst>
              <a:gs pos="0">
                <a:schemeClr val="accent3"/>
              </a:gs>
              <a:gs pos="100000">
                <a:schemeClr val="bg2">
                  <a:lumMod val="90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0610" y="2484954"/>
            <a:ext cx="720080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2Top">
              <a:rot lat="19390491" lon="18812960" rev="21592509"/>
            </a:camera>
            <a:lightRig rig="chilly" dir="t">
              <a:rot lat="0" lon="0" rev="600000"/>
            </a:lightRig>
          </a:scene3d>
          <a:sp3d extrusionH="666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54906" y="2416130"/>
            <a:ext cx="720080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2Top">
              <a:rot lat="19390491" lon="18812960" rev="21592509"/>
            </a:camera>
            <a:lightRig rig="chilly" dir="t">
              <a:rot lat="0" lon="0" rev="600000"/>
            </a:lightRig>
          </a:scene3d>
          <a:sp3d extrusionH="666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67213" y="2416130"/>
            <a:ext cx="720080" cy="720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2Top">
              <a:rot lat="19390491" lon="18812960" rev="21592509"/>
            </a:camera>
            <a:lightRig rig="chilly" dir="t">
              <a:rot lat="0" lon="0" rev="600000"/>
            </a:lightRig>
          </a:scene3d>
          <a:sp3d extrusionH="7302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60698" y="4647784"/>
            <a:ext cx="1882040" cy="5139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5000"/>
                </a:schemeClr>
              </a:gs>
              <a:gs pos="48000">
                <a:srgbClr val="535353">
                  <a:alpha val="52000"/>
                </a:srgb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154" y="4647784"/>
            <a:ext cx="1882040" cy="5139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5000"/>
                </a:schemeClr>
              </a:gs>
              <a:gs pos="48000">
                <a:srgbClr val="535353">
                  <a:alpha val="52000"/>
                </a:srgb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63789" y="4637917"/>
            <a:ext cx="1882040" cy="5139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5000"/>
                </a:schemeClr>
              </a:gs>
              <a:gs pos="48000">
                <a:srgbClr val="535353">
                  <a:alpha val="52000"/>
                </a:srgb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同心圆 14"/>
          <p:cNvSpPr/>
          <p:nvPr/>
        </p:nvSpPr>
        <p:spPr>
          <a:xfrm>
            <a:off x="1974298" y="4163986"/>
            <a:ext cx="252000" cy="108000"/>
          </a:xfrm>
          <a:prstGeom prst="don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4654906" y="4185096"/>
            <a:ext cx="252000" cy="108000"/>
          </a:xfrm>
          <a:prstGeom prst="don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167213" y="4180338"/>
            <a:ext cx="252000" cy="108000"/>
          </a:xfrm>
          <a:prstGeom prst="don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108637" y="1896050"/>
            <a:ext cx="1456317" cy="501445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4748579" y="1896050"/>
            <a:ext cx="1456317" cy="501445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7293213" y="1861637"/>
            <a:ext cx="1456317" cy="501445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H="1" flipV="1">
            <a:off x="1627218" y="3998650"/>
            <a:ext cx="425568" cy="217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4323236" y="3996938"/>
            <a:ext cx="425568" cy="217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6832286" y="3975459"/>
            <a:ext cx="425568" cy="217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47086" y="133841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1905" y="133841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449" y="133841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70402" y="34238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4012" y="33996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334" y="34238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​​ 35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686175" y="5897563"/>
            <a:ext cx="16208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并列关系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457200" y="274638"/>
            <a:ext cx="8229600" cy="922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16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​​ 35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86175" y="5897563"/>
            <a:ext cx="16208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并列关系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95370" y="952320"/>
            <a:ext cx="3867075" cy="3402301"/>
            <a:chOff x="2483768" y="1466859"/>
            <a:chExt cx="3867075" cy="3402301"/>
          </a:xfrm>
          <a:effectLst>
            <a:outerShdw blurRad="546100" dist="152400" dir="5400000" sx="11000" sy="11000" algn="t" rotWithShape="0">
              <a:prstClr val="black">
                <a:alpha val="40000"/>
              </a:prstClr>
            </a:outerShdw>
          </a:effectLst>
          <a:scene3d>
            <a:camera prst="perspectiveRelaxed" fov="4200000">
              <a:rot lat="18873601" lon="0" rev="0"/>
            </a:camera>
            <a:lightRig rig="twoPt" dir="t"/>
          </a:scene3d>
        </p:grpSpPr>
        <p:sp>
          <p:nvSpPr>
            <p:cNvPr id="11" name="六边形 10"/>
            <p:cNvSpPr/>
            <p:nvPr/>
          </p:nvSpPr>
          <p:spPr>
            <a:xfrm>
              <a:off x="2483768" y="3212840"/>
              <a:ext cx="1377691" cy="1085074"/>
            </a:xfrm>
            <a:prstGeom prst="hexagon">
              <a:avLst/>
            </a:prstGeom>
            <a:gradFill>
              <a:gsLst>
                <a:gs pos="35000">
                  <a:schemeClr val="accent3">
                    <a:shade val="51000"/>
                    <a:satMod val="130000"/>
                  </a:schemeClr>
                </a:gs>
                <a:gs pos="69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9000000" scaled="0"/>
            </a:gradFill>
            <a:sp3d extrusionH="234950" prstMaterial="softEdge">
              <a:bevelT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在此录入内容</a:t>
              </a:r>
            </a:p>
          </p:txBody>
        </p:sp>
        <p:sp>
          <p:nvSpPr>
            <p:cNvPr id="12" name="六边形 11"/>
            <p:cNvSpPr/>
            <p:nvPr/>
          </p:nvSpPr>
          <p:spPr>
            <a:xfrm>
              <a:off x="4973152" y="3212840"/>
              <a:ext cx="1377691" cy="1085074"/>
            </a:xfrm>
            <a:prstGeom prst="hexagon">
              <a:avLst/>
            </a:prstGeom>
            <a:gradFill>
              <a:gsLst>
                <a:gs pos="35000">
                  <a:schemeClr val="accent3">
                    <a:shade val="51000"/>
                    <a:satMod val="130000"/>
                  </a:schemeClr>
                </a:gs>
                <a:gs pos="69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9000000" scaled="0"/>
            </a:gradFill>
            <a:sp3d extrusionH="234950" prstMaterial="softEdge">
              <a:bevelT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在此录入内容</a:t>
              </a:r>
            </a:p>
          </p:txBody>
        </p:sp>
        <p:sp>
          <p:nvSpPr>
            <p:cNvPr id="13" name="六边形 12"/>
            <p:cNvSpPr/>
            <p:nvPr/>
          </p:nvSpPr>
          <p:spPr>
            <a:xfrm>
              <a:off x="2487328" y="2009396"/>
              <a:ext cx="1377691" cy="1085074"/>
            </a:xfrm>
            <a:prstGeom prst="hexagon">
              <a:avLst/>
            </a:prstGeom>
            <a:gradFill>
              <a:gsLst>
                <a:gs pos="35000">
                  <a:schemeClr val="accent3">
                    <a:shade val="51000"/>
                    <a:satMod val="130000"/>
                  </a:schemeClr>
                </a:gs>
                <a:gs pos="69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9000000" scaled="0"/>
            </a:gradFill>
            <a:sp3d extrusionH="234950" prstMaterial="softEdge">
              <a:bevelT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在此录入内容</a:t>
              </a:r>
            </a:p>
          </p:txBody>
        </p:sp>
        <p:sp>
          <p:nvSpPr>
            <p:cNvPr id="14" name="六边形 13"/>
            <p:cNvSpPr/>
            <p:nvPr/>
          </p:nvSpPr>
          <p:spPr>
            <a:xfrm>
              <a:off x="4973152" y="2009396"/>
              <a:ext cx="1377691" cy="1085074"/>
            </a:xfrm>
            <a:prstGeom prst="hexagon">
              <a:avLst/>
            </a:prstGeom>
            <a:gradFill>
              <a:gsLst>
                <a:gs pos="35000">
                  <a:schemeClr val="accent3">
                    <a:shade val="51000"/>
                    <a:satMod val="130000"/>
                  </a:schemeClr>
                </a:gs>
                <a:gs pos="69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9000000" scaled="0"/>
            </a:gradFill>
            <a:sp3d extrusionH="234950" prstMaterial="softEdge">
              <a:bevelT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在此录入内容</a:t>
              </a:r>
            </a:p>
          </p:txBody>
        </p:sp>
        <p:sp>
          <p:nvSpPr>
            <p:cNvPr id="15" name="六边形 14"/>
            <p:cNvSpPr/>
            <p:nvPr/>
          </p:nvSpPr>
          <p:spPr>
            <a:xfrm>
              <a:off x="3723832" y="1466859"/>
              <a:ext cx="1377691" cy="1085074"/>
            </a:xfrm>
            <a:prstGeom prst="hexagon">
              <a:avLst/>
            </a:prstGeom>
            <a:gradFill>
              <a:gsLst>
                <a:gs pos="35000">
                  <a:schemeClr val="accent3">
                    <a:shade val="51000"/>
                    <a:satMod val="130000"/>
                  </a:schemeClr>
                </a:gs>
                <a:gs pos="69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9000000" scaled="0"/>
            </a:gradFill>
            <a:sp3d extrusionH="234950" prstMaterial="softEdge">
              <a:bevelT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在此录入内容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3723832" y="2653471"/>
              <a:ext cx="1377691" cy="1085074"/>
            </a:xfrm>
            <a:prstGeom prst="hexagon">
              <a:avLst/>
            </a:prstGeom>
            <a:gradFill>
              <a:gsLst>
                <a:gs pos="2900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0800000" scaled="0"/>
            </a:gradFill>
            <a:sp3d extrusionH="234950" prstMaterial="softEdge"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大标题</a:t>
              </a:r>
            </a:p>
          </p:txBody>
        </p:sp>
        <p:sp>
          <p:nvSpPr>
            <p:cNvPr id="9" name="六边形 8"/>
            <p:cNvSpPr/>
            <p:nvPr/>
          </p:nvSpPr>
          <p:spPr>
            <a:xfrm>
              <a:off x="3723832" y="3784086"/>
              <a:ext cx="1377691" cy="1085074"/>
            </a:xfrm>
            <a:prstGeom prst="hexagon">
              <a:avLst/>
            </a:prstGeom>
            <a:gradFill>
              <a:gsLst>
                <a:gs pos="35000">
                  <a:schemeClr val="accent3">
                    <a:shade val="51000"/>
                    <a:satMod val="130000"/>
                  </a:schemeClr>
                </a:gs>
                <a:gs pos="69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9000000" scaled="0"/>
            </a:gradFill>
            <a:sp3d extrusionH="234950" prstMaterial="softEdge">
              <a:bevelT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在此录入内容</a:t>
              </a:r>
            </a:p>
          </p:txBody>
        </p:sp>
      </p:grpSp>
      <p:sp>
        <p:nvSpPr>
          <p:cNvPr id="18" name="椭圆 17"/>
          <p:cNvSpPr/>
          <p:nvPr/>
        </p:nvSpPr>
        <p:spPr>
          <a:xfrm>
            <a:off x="2818341" y="5038973"/>
            <a:ext cx="3553859" cy="50365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5000"/>
                </a:schemeClr>
              </a:gs>
              <a:gs pos="48000">
                <a:srgbClr val="535353">
                  <a:alpha val="52000"/>
                </a:srgb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873847" y="1607837"/>
            <a:ext cx="1146425" cy="250723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flipH="1">
            <a:off x="2122157" y="1607837"/>
            <a:ext cx="1146425" cy="250723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flipV="1">
            <a:off x="5873847" y="3532652"/>
            <a:ext cx="1146425" cy="250723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 flipV="1">
            <a:off x="2122157" y="3532652"/>
            <a:ext cx="1146425" cy="250723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635500" y="1042663"/>
            <a:ext cx="0" cy="3701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624279" y="4056516"/>
            <a:ext cx="0" cy="43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92280" y="15567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280" y="36580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4558" y="429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9844" y="454926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1560" y="14475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1560" y="35488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7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455430" y="2326586"/>
            <a:ext cx="1552870" cy="1552870"/>
            <a:chOff x="4491587" y="2586427"/>
            <a:chExt cx="1735787" cy="1735787"/>
          </a:xfrm>
          <a:scene3d>
            <a:camera prst="perspectiveContrastingRightFacing"/>
            <a:lightRig rig="threePt" dir="t"/>
          </a:scene3d>
        </p:grpSpPr>
        <p:grpSp>
          <p:nvGrpSpPr>
            <p:cNvPr id="26" name="组合 25"/>
            <p:cNvGrpSpPr/>
            <p:nvPr/>
          </p:nvGrpSpPr>
          <p:grpSpPr>
            <a:xfrm flipH="1">
              <a:off x="4491587" y="2586427"/>
              <a:ext cx="1735787" cy="1735787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泪滴形 38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rgbClr val="92D050"/>
              </a:solidFill>
              <a:ln>
                <a:noFill/>
              </a:ln>
              <a:sp3d extrusionH="3238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椭圆​​ 7"/>
              <p:cNvSpPr/>
              <p:nvPr/>
            </p:nvSpPr>
            <p:spPr>
              <a:xfrm>
                <a:off x="1369741" y="4577646"/>
                <a:ext cx="1045501" cy="104550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extrusionH="3238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1" name="矩形​​ 46"/>
            <p:cNvSpPr>
              <a:spLocks noChangeArrowheads="1"/>
            </p:cNvSpPr>
            <p:nvPr/>
          </p:nvSpPr>
          <p:spPr bwMode="auto">
            <a:xfrm>
              <a:off x="5092011" y="3340023"/>
              <a:ext cx="800100" cy="584200"/>
            </a:xfrm>
            <a:prstGeom prst="rect">
              <a:avLst/>
            </a:prstGeom>
            <a:noFill/>
            <a:ln>
              <a:noFill/>
            </a:ln>
            <a:sp3d extrusionH="323850"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sp>
        <p:nvSpPr>
          <p:cNvPr id="4" name="矩形​​ 35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86175" y="5897563"/>
            <a:ext cx="16208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并列关系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539552" y="4717385"/>
            <a:ext cx="3553859" cy="50365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5000"/>
                </a:schemeClr>
              </a:gs>
              <a:gs pos="48000">
                <a:srgbClr val="535353">
                  <a:alpha val="52000"/>
                </a:srgb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2349638" y="1001484"/>
            <a:ext cx="1328380" cy="1328380"/>
            <a:chOff x="4483080" y="926049"/>
            <a:chExt cx="1574757" cy="1574757"/>
          </a:xfrm>
          <a:scene3d>
            <a:camera prst="perspectiveContrastingRightFacing"/>
            <a:lightRig rig="threePt" dir="t"/>
          </a:scene3d>
        </p:grpSpPr>
        <p:grpSp>
          <p:nvGrpSpPr>
            <p:cNvPr id="28" name="组合 27"/>
            <p:cNvGrpSpPr/>
            <p:nvPr/>
          </p:nvGrpSpPr>
          <p:grpSpPr>
            <a:xfrm rot="16200000" flipH="1">
              <a:off x="4483080" y="926049"/>
              <a:ext cx="1574757" cy="1574757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泪滴形 36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  <a:sp3d extrusionH="3238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椭圆​​ 13"/>
              <p:cNvSpPr/>
              <p:nvPr/>
            </p:nvSpPr>
            <p:spPr>
              <a:xfrm>
                <a:off x="1369740" y="4567120"/>
                <a:ext cx="1056027" cy="105602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extrusionH="3238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9" name="矩形​​ 44"/>
            <p:cNvSpPr>
              <a:spLocks noChangeArrowheads="1"/>
            </p:cNvSpPr>
            <p:nvPr/>
          </p:nvSpPr>
          <p:spPr bwMode="auto">
            <a:xfrm>
              <a:off x="5004698" y="1288973"/>
              <a:ext cx="800100" cy="584200"/>
            </a:xfrm>
            <a:prstGeom prst="rect">
              <a:avLst/>
            </a:prstGeom>
            <a:noFill/>
            <a:ln>
              <a:noFill/>
            </a:ln>
            <a:sp3d extrusionH="323850"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 rot="21540000">
            <a:off x="921986" y="2597409"/>
            <a:ext cx="2016291" cy="2016291"/>
            <a:chOff x="2877135" y="2586428"/>
            <a:chExt cx="1520552" cy="1520552"/>
          </a:xfrm>
          <a:scene3d>
            <a:camera prst="perspectiveContrastingRightFacing"/>
            <a:lightRig rig="threePt" dir="t"/>
          </a:scene3d>
        </p:grpSpPr>
        <p:grpSp>
          <p:nvGrpSpPr>
            <p:cNvPr id="25" name="组合 24"/>
            <p:cNvGrpSpPr/>
            <p:nvPr/>
          </p:nvGrpSpPr>
          <p:grpSpPr>
            <a:xfrm>
              <a:off x="2877135" y="2586428"/>
              <a:ext cx="1520552" cy="1520552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泪滴形 40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rgbClr val="00B0F0"/>
              </a:solidFill>
              <a:ln>
                <a:noFill/>
              </a:ln>
              <a:sp3d extrusionH="3238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椭圆​​ 3"/>
              <p:cNvSpPr/>
              <p:nvPr/>
            </p:nvSpPr>
            <p:spPr>
              <a:xfrm>
                <a:off x="1369740" y="4495805"/>
                <a:ext cx="1127342" cy="11273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extrusionH="3238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0" name="矩形​​ 45"/>
            <p:cNvSpPr>
              <a:spLocks noChangeArrowheads="1"/>
            </p:cNvSpPr>
            <p:nvPr/>
          </p:nvSpPr>
          <p:spPr bwMode="auto">
            <a:xfrm>
              <a:off x="3156848" y="3162223"/>
              <a:ext cx="800100" cy="584200"/>
            </a:xfrm>
            <a:prstGeom prst="rect">
              <a:avLst/>
            </a:prstGeom>
            <a:noFill/>
            <a:ln>
              <a:noFill/>
            </a:ln>
            <a:sp3d extrusionH="323850"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78468" y="93728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83886" y="754727"/>
            <a:ext cx="1863767" cy="1863767"/>
            <a:chOff x="3013973" y="1171498"/>
            <a:chExt cx="1358900" cy="1358900"/>
          </a:xfrm>
          <a:scene3d>
            <a:camera prst="perspectiveContrastingRightFacing" fov="3900000">
              <a:rot lat="324354" lon="18945005" rev="210641"/>
            </a:camera>
            <a:lightRig rig="threePt" dir="t"/>
          </a:scene3d>
        </p:grpSpPr>
        <p:sp>
          <p:nvSpPr>
            <p:cNvPr id="27" name="泪滴形 26"/>
            <p:cNvSpPr/>
            <p:nvPr/>
          </p:nvSpPr>
          <p:spPr>
            <a:xfrm rot="10800000" flipH="1">
              <a:off x="3013973" y="1171498"/>
              <a:ext cx="1358900" cy="135890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​​ 10"/>
            <p:cNvSpPr/>
            <p:nvPr/>
          </p:nvSpPr>
          <p:spPr>
            <a:xfrm rot="10800000" flipH="1">
              <a:off x="3156848" y="1314373"/>
              <a:ext cx="812800" cy="8128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​​ 43"/>
            <p:cNvSpPr>
              <a:spLocks noChangeArrowheads="1"/>
            </p:cNvSpPr>
            <p:nvPr/>
          </p:nvSpPr>
          <p:spPr bwMode="auto">
            <a:xfrm>
              <a:off x="3194948" y="1495348"/>
              <a:ext cx="723900" cy="522288"/>
            </a:xfrm>
            <a:prstGeom prst="rect">
              <a:avLst/>
            </a:prstGeom>
            <a:noFill/>
            <a:ln>
              <a:noFill/>
            </a:ln>
            <a:sp3d extrusionH="323850"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40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140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sp>
        <p:nvSpPr>
          <p:cNvPr id="47" name="任意多边形 46"/>
          <p:cNvSpPr/>
          <p:nvPr/>
        </p:nvSpPr>
        <p:spPr>
          <a:xfrm>
            <a:off x="3438032" y="1141467"/>
            <a:ext cx="2376000" cy="250723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V="1">
            <a:off x="3435087" y="3774941"/>
            <a:ext cx="2376000" cy="250723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478468" y="390030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36096" y="19168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36096" y="286559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2228515" y="2040380"/>
            <a:ext cx="2808000" cy="263423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  <a:gd name="connsiteX0" fmla="*/ 0 w 3262106"/>
              <a:gd name="connsiteY0" fmla="*/ 526845 h 526845"/>
              <a:gd name="connsiteX1" fmla="*/ 373626 w 3262106"/>
              <a:gd name="connsiteY1" fmla="*/ 25400 h 526845"/>
              <a:gd name="connsiteX2" fmla="*/ 3262106 w 3262106"/>
              <a:gd name="connsiteY2" fmla="*/ 0 h 52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2106" h="526845">
                <a:moveTo>
                  <a:pt x="0" y="526845"/>
                </a:moveTo>
                <a:lnTo>
                  <a:pt x="373626" y="25400"/>
                </a:lnTo>
                <a:lnTo>
                  <a:pt x="3262106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flipV="1">
            <a:off x="2259884" y="2869056"/>
            <a:ext cx="2808000" cy="263423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  <a:gd name="connsiteX0" fmla="*/ 0 w 3262106"/>
              <a:gd name="connsiteY0" fmla="*/ 526845 h 526845"/>
              <a:gd name="connsiteX1" fmla="*/ 373626 w 3262106"/>
              <a:gd name="connsiteY1" fmla="*/ 25400 h 526845"/>
              <a:gd name="connsiteX2" fmla="*/ 3262106 w 3262106"/>
              <a:gd name="connsiteY2" fmla="*/ 0 h 52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2106" h="526845">
                <a:moveTo>
                  <a:pt x="0" y="526845"/>
                </a:moveTo>
                <a:lnTo>
                  <a:pt x="373626" y="25400"/>
                </a:lnTo>
                <a:lnTo>
                  <a:pt x="3262106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​​ 35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86175" y="5897563"/>
            <a:ext cx="16208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并列关系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五角星 17"/>
          <p:cNvSpPr/>
          <p:nvPr/>
        </p:nvSpPr>
        <p:spPr>
          <a:xfrm>
            <a:off x="2555772" y="1199761"/>
            <a:ext cx="3537619" cy="3537619"/>
          </a:xfrm>
          <a:prstGeom prst="star5">
            <a:avLst>
              <a:gd name="adj" fmla="val 31063"/>
              <a:gd name="hf" fmla="val 105146"/>
              <a:gd name="vf" fmla="val 110557"/>
            </a:avLst>
          </a:pr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noFill/>
          </a:ln>
          <a:effectLst/>
          <a:scene3d>
            <a:camera prst="isometricTopUp"/>
            <a:lightRig rig="soft" dir="t">
              <a:rot lat="0" lon="0" rev="7800000"/>
            </a:lightRig>
          </a:scene3d>
          <a:sp3d extrusionH="762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 flipH="1">
            <a:off x="1970244" y="1847833"/>
            <a:ext cx="1089588" cy="466746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1682212" y="3037271"/>
            <a:ext cx="1089588" cy="466746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11560" y="168465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9632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6216" y="148779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9295" y="265876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5292078" y="1638428"/>
            <a:ext cx="1089588" cy="466746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6328396" y="2749239"/>
            <a:ext cx="1089588" cy="466746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093391" y="460968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在此插入内容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 flipV="1">
            <a:off x="4797493" y="4258795"/>
            <a:ext cx="1089588" cy="466746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386293" y="4725144"/>
            <a:ext cx="3553859" cy="50365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5000"/>
                </a:schemeClr>
              </a:gs>
              <a:gs pos="48000">
                <a:srgbClr val="535353">
                  <a:alpha val="52000"/>
                </a:srgb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 idx="4294967295"/>
          </p:nvPr>
        </p:nvSpPr>
        <p:spPr>
          <a:xfrm>
            <a:off x="457200" y="714375"/>
            <a:ext cx="8229600" cy="714375"/>
          </a:xfrm>
        </p:spPr>
        <p:txBody>
          <a:bodyPr/>
          <a:lstStyle/>
          <a:p>
            <a:r>
              <a:rPr lang="en-US" altLang="zh-CN" sz="4000"/>
              <a:t>3D</a:t>
            </a:r>
            <a:r>
              <a:rPr lang="zh-CN" altLang="en-US" sz="4000"/>
              <a:t>箭头发展历程</a:t>
            </a:r>
            <a:r>
              <a:rPr lang="en-US" altLang="zh-CN" sz="4000"/>
              <a:t>PPT</a:t>
            </a:r>
            <a:r>
              <a:rPr lang="zh-CN" altLang="en-US" sz="4000"/>
              <a:t>图示</a:t>
            </a: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gray">
          <a:xfrm>
            <a:off x="2643188" y="2093913"/>
            <a:ext cx="4991100" cy="1303337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rgbClr val="C40505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gray">
          <a:xfrm>
            <a:off x="2652713" y="3467100"/>
            <a:ext cx="4991100" cy="1327150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rgbClr val="91919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gray">
          <a:xfrm>
            <a:off x="1881188" y="1571625"/>
            <a:ext cx="2438400" cy="1785938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rgbClr val="C40505">
                  <a:gamma/>
                  <a:shade val="66275"/>
                  <a:invGamma/>
                </a:srgbClr>
              </a:gs>
              <a:gs pos="100000">
                <a:srgbClr val="C40505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rgbClr val="C40505"/>
            </a:extrusionClr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1281113" y="2952750"/>
            <a:ext cx="2438400" cy="1785938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rgbClr val="919191">
                  <a:gamma/>
                  <a:shade val="56078"/>
                  <a:invGamma/>
                </a:srgbClr>
              </a:gs>
              <a:gs pos="100000">
                <a:srgbClr val="919191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rgbClr val="919191"/>
            </a:extrusionClr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gray">
          <a:xfrm>
            <a:off x="1971675" y="4862513"/>
            <a:ext cx="5662613" cy="1316037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rgbClr val="FEA50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gray">
          <a:xfrm>
            <a:off x="700088" y="4341813"/>
            <a:ext cx="2438400" cy="1785937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rgbClr val="FEA501">
                  <a:gamma/>
                  <a:shade val="57255"/>
                  <a:invGamma/>
                </a:srgbClr>
              </a:gs>
              <a:gs pos="100000">
                <a:srgbClr val="FEA501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rgbClr val="FEA501"/>
            </a:extrusionClr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082" name="WordArt 9"/>
          <p:cNvSpPr>
            <a:spLocks noChangeArrowheads="1" noChangeShapeType="1" noTextEdit="1"/>
          </p:cNvSpPr>
          <p:nvPr/>
        </p:nvSpPr>
        <p:spPr bwMode="gray">
          <a:xfrm rot="5400000">
            <a:off x="1625601" y="3694112"/>
            <a:ext cx="914400" cy="231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FFFFFF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Growth</a:t>
            </a:r>
            <a:endParaRPr lang="zh-CN" altLang="en-US" sz="3600" kern="10">
              <a:solidFill>
                <a:srgbClr val="FFFFFF"/>
              </a:solidFill>
              <a:effectLst>
                <a:prstShdw prst="shdw17" dist="17961" dir="13500000">
                  <a:srgbClr val="080808"/>
                </a:prstShdw>
              </a:effectLst>
              <a:latin typeface="Arial Black"/>
            </a:endParaRPr>
          </a:p>
        </p:txBody>
      </p:sp>
      <p:sp>
        <p:nvSpPr>
          <p:cNvPr id="3083" name="WordArt 10"/>
          <p:cNvSpPr>
            <a:spLocks noChangeArrowheads="1" noChangeShapeType="1" noTextEdit="1"/>
          </p:cNvSpPr>
          <p:nvPr/>
        </p:nvSpPr>
        <p:spPr bwMode="gray">
          <a:xfrm rot="5400000">
            <a:off x="1150144" y="5283994"/>
            <a:ext cx="684213" cy="231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FFFFFF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Start</a:t>
            </a:r>
            <a:endParaRPr lang="zh-CN" altLang="en-US" sz="3600" kern="10">
              <a:solidFill>
                <a:srgbClr val="FFFFFF"/>
              </a:solidFill>
              <a:effectLst>
                <a:prstShdw prst="shdw17" dist="17961" dir="13500000">
                  <a:srgbClr val="080808"/>
                </a:prstShdw>
              </a:effectLst>
              <a:latin typeface="Arial Black"/>
            </a:endParaRPr>
          </a:p>
        </p:txBody>
      </p:sp>
      <p:sp>
        <p:nvSpPr>
          <p:cNvPr id="3084" name="WordArt 11"/>
          <p:cNvSpPr>
            <a:spLocks noChangeArrowheads="1" noChangeShapeType="1" noTextEdit="1"/>
          </p:cNvSpPr>
          <p:nvPr/>
        </p:nvSpPr>
        <p:spPr bwMode="gray">
          <a:xfrm rot="5400000">
            <a:off x="2259013" y="2309812"/>
            <a:ext cx="788988" cy="2841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000" kern="10">
                <a:solidFill>
                  <a:srgbClr val="FFFFFF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Jump</a:t>
            </a:r>
            <a:endParaRPr lang="zh-CN" altLang="en-US" sz="2000" kern="10">
              <a:solidFill>
                <a:srgbClr val="FFFFFF"/>
              </a:solidFill>
              <a:effectLst>
                <a:prstShdw prst="shdw17" dist="17961" dir="13500000">
                  <a:srgbClr val="080808"/>
                </a:prstShdw>
              </a:effectLst>
              <a:latin typeface="Arial Black"/>
            </a:endParaRPr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gray">
          <a:xfrm>
            <a:off x="2947988" y="2133600"/>
            <a:ext cx="7620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pitchFamily="34" charset="0"/>
              </a:rPr>
              <a:t>2008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pitchFamily="34" charset="0"/>
              </a:rPr>
              <a:t>2007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pitchFamily="34" charset="0"/>
              </a:rPr>
              <a:t>2006       </a:t>
            </a:r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gray">
          <a:xfrm>
            <a:off x="2347913" y="3424238"/>
            <a:ext cx="7620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pitchFamily="34" charset="0"/>
              </a:rPr>
              <a:t>2005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pitchFamily="34" charset="0"/>
              </a:rPr>
              <a:t>2004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pitchFamily="34" charset="0"/>
              </a:rPr>
              <a:t>2003       </a:t>
            </a:r>
          </a:p>
        </p:txBody>
      </p:sp>
      <p:sp>
        <p:nvSpPr>
          <p:cNvPr id="3087" name="Text Box 14"/>
          <p:cNvSpPr txBox="1">
            <a:spLocks noChangeArrowheads="1"/>
          </p:cNvSpPr>
          <p:nvPr/>
        </p:nvSpPr>
        <p:spPr bwMode="gray">
          <a:xfrm>
            <a:off x="1757363" y="4900613"/>
            <a:ext cx="7620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pitchFamily="34" charset="0"/>
              </a:rPr>
              <a:t>2002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pitchFamily="34" charset="0"/>
              </a:rPr>
              <a:t>2001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pitchFamily="34" charset="0"/>
              </a:rPr>
              <a:t>2000       </a:t>
            </a:r>
          </a:p>
        </p:txBody>
      </p:sp>
      <p:sp>
        <p:nvSpPr>
          <p:cNvPr id="3088" name="Text Box 15"/>
          <p:cNvSpPr txBox="1">
            <a:spLocks noChangeArrowheads="1"/>
          </p:cNvSpPr>
          <p:nvPr/>
        </p:nvSpPr>
        <p:spPr bwMode="gray">
          <a:xfrm>
            <a:off x="3005138" y="5000625"/>
            <a:ext cx="376396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pitchFamily="34" charset="0"/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pitchFamily="34" charset="0"/>
              </a:rPr>
              <a:t> </a:t>
            </a:r>
            <a:r>
              <a:rPr lang="en-US" altLang="zh-CN" sz="1600">
                <a:cs typeface="Arial" pitchFamily="34" charset="0"/>
              </a:rPr>
              <a:t> </a:t>
            </a:r>
            <a:r>
              <a:rPr lang="en-US" altLang="zh-CN" sz="1600" b="1">
                <a:cs typeface="Arial" pitchFamily="34" charset="0"/>
              </a:rPr>
              <a:t>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pitchFamily="34" charset="0"/>
              </a:rPr>
              <a:t> </a:t>
            </a:r>
            <a:r>
              <a:rPr lang="en-US" altLang="zh-CN" sz="1600">
                <a:cs typeface="Arial" pitchFamily="34" charset="0"/>
              </a:rPr>
              <a:t> </a:t>
            </a:r>
            <a:r>
              <a:rPr lang="en-US" altLang="zh-CN" sz="1600" b="1">
                <a:cs typeface="Arial" pitchFamily="34" charset="0"/>
              </a:rPr>
              <a:t>Description of the contents</a:t>
            </a:r>
          </a:p>
        </p:txBody>
      </p:sp>
      <p:sp>
        <p:nvSpPr>
          <p:cNvPr id="3089" name="Text Box 16"/>
          <p:cNvSpPr txBox="1">
            <a:spLocks noChangeArrowheads="1"/>
          </p:cNvSpPr>
          <p:nvPr/>
        </p:nvSpPr>
        <p:spPr bwMode="gray">
          <a:xfrm>
            <a:off x="4083050" y="2182813"/>
            <a:ext cx="339883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pitchFamily="34" charset="0"/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pitchFamily="34" charset="0"/>
              </a:rPr>
              <a:t> </a:t>
            </a:r>
            <a:r>
              <a:rPr lang="en-US" altLang="zh-CN" sz="1600">
                <a:cs typeface="Arial" pitchFamily="34" charset="0"/>
              </a:rPr>
              <a:t> </a:t>
            </a:r>
            <a:r>
              <a:rPr lang="en-US" altLang="zh-CN" sz="1600" b="1">
                <a:cs typeface="Arial" pitchFamily="34" charset="0"/>
              </a:rPr>
              <a:t>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pitchFamily="34" charset="0"/>
              </a:rPr>
              <a:t> </a:t>
            </a:r>
            <a:r>
              <a:rPr lang="en-US" altLang="zh-CN" sz="1600">
                <a:cs typeface="Arial" pitchFamily="34" charset="0"/>
              </a:rPr>
              <a:t> </a:t>
            </a:r>
            <a:r>
              <a:rPr lang="en-US" altLang="zh-CN" sz="1600" b="1">
                <a:cs typeface="Arial" pitchFamily="34" charset="0"/>
              </a:rPr>
              <a:t>Description of the contents</a:t>
            </a:r>
          </a:p>
        </p:txBody>
      </p:sp>
      <p:sp>
        <p:nvSpPr>
          <p:cNvPr id="3090" name="Text Box 17"/>
          <p:cNvSpPr txBox="1">
            <a:spLocks noChangeArrowheads="1"/>
          </p:cNvSpPr>
          <p:nvPr/>
        </p:nvSpPr>
        <p:spPr bwMode="gray">
          <a:xfrm>
            <a:off x="3465513" y="3552825"/>
            <a:ext cx="37592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pitchFamily="34" charset="0"/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pitchFamily="34" charset="0"/>
              </a:rPr>
              <a:t> </a:t>
            </a:r>
            <a:r>
              <a:rPr lang="en-US" altLang="zh-CN" sz="1600">
                <a:cs typeface="Arial" pitchFamily="34" charset="0"/>
              </a:rPr>
              <a:t> </a:t>
            </a:r>
            <a:r>
              <a:rPr lang="en-US" altLang="zh-CN" sz="1600" b="1">
                <a:cs typeface="Arial" pitchFamily="34" charset="0"/>
              </a:rPr>
              <a:t>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pitchFamily="34" charset="0"/>
              </a:rPr>
              <a:t> </a:t>
            </a:r>
            <a:r>
              <a:rPr lang="en-US" altLang="zh-CN" sz="1600">
                <a:cs typeface="Arial" pitchFamily="34" charset="0"/>
              </a:rPr>
              <a:t> </a:t>
            </a:r>
            <a:r>
              <a:rPr lang="en-US" altLang="zh-CN" sz="1600" b="1">
                <a:cs typeface="Arial" pitchFamily="34" charset="0"/>
              </a:rPr>
              <a:t>Description of the contents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1743075" y="136525"/>
            <a:ext cx="493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51PPT</a:t>
            </a:r>
            <a:r>
              <a:rPr lang="zh-CN" altLang="en-US"/>
              <a:t>模板网 </a:t>
            </a:r>
            <a:r>
              <a:rPr lang="en-US" altLang="zh-CN">
                <a:hlinkClick r:id="rId2"/>
              </a:rPr>
              <a:t>www.51pptmoban.com</a:t>
            </a:r>
            <a:r>
              <a:rPr lang="en-US" altLang="zh-CN"/>
              <a:t> </a:t>
            </a:r>
            <a:r>
              <a:rPr lang="zh-CN" altLang="en-US"/>
              <a:t>搜集整理</a:t>
            </a:r>
          </a:p>
        </p:txBody>
      </p:sp>
    </p:spTree>
    <p:extLst>
      <p:ext uri="{BB962C8B-B14F-4D97-AF65-F5344CB8AC3E}">
        <p14:creationId xmlns:p14="http://schemas.microsoft.com/office/powerpoint/2010/main" val="18091458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457200" y="714375"/>
            <a:ext cx="8229600" cy="714375"/>
          </a:xfrm>
        </p:spPr>
        <p:txBody>
          <a:bodyPr/>
          <a:lstStyle/>
          <a:p>
            <a:r>
              <a:rPr lang="zh-CN" altLang="en-US" sz="4000"/>
              <a:t>比较复杂的流程</a:t>
            </a:r>
          </a:p>
        </p:txBody>
      </p:sp>
      <p:grpSp>
        <p:nvGrpSpPr>
          <p:cNvPr id="5124" name="Group 223"/>
          <p:cNvGrpSpPr>
            <a:grpSpLocks/>
          </p:cNvGrpSpPr>
          <p:nvPr/>
        </p:nvGrpSpPr>
        <p:grpSpPr bwMode="auto">
          <a:xfrm>
            <a:off x="847725" y="1927225"/>
            <a:ext cx="7735888" cy="4138613"/>
            <a:chOff x="609" y="1848"/>
            <a:chExt cx="3898" cy="2086"/>
          </a:xfrm>
        </p:grpSpPr>
        <p:grpSp>
          <p:nvGrpSpPr>
            <p:cNvPr id="5125" name="Group 222"/>
            <p:cNvGrpSpPr>
              <a:grpSpLocks/>
            </p:cNvGrpSpPr>
            <p:nvPr/>
          </p:nvGrpSpPr>
          <p:grpSpPr bwMode="auto">
            <a:xfrm>
              <a:off x="609" y="1848"/>
              <a:ext cx="3898" cy="2086"/>
              <a:chOff x="609" y="1848"/>
              <a:chExt cx="3898" cy="2086"/>
            </a:xfrm>
          </p:grpSpPr>
          <p:sp>
            <p:nvSpPr>
              <p:cNvPr id="51" name="Freeform 218"/>
              <p:cNvSpPr>
                <a:spLocks/>
              </p:cNvSpPr>
              <p:nvPr/>
            </p:nvSpPr>
            <p:spPr bwMode="auto">
              <a:xfrm>
                <a:off x="612" y="2784"/>
                <a:ext cx="3895" cy="696"/>
              </a:xfrm>
              <a:custGeom>
                <a:avLst/>
                <a:gdLst>
                  <a:gd name="T0" fmla="*/ 3036 w 3895"/>
                  <a:gd name="T1" fmla="*/ 0 h 696"/>
                  <a:gd name="T2" fmla="*/ 0 w 3895"/>
                  <a:gd name="T3" fmla="*/ 4 h 696"/>
                  <a:gd name="T4" fmla="*/ 3 w 3895"/>
                  <a:gd name="T5" fmla="*/ 693 h 696"/>
                  <a:gd name="T6" fmla="*/ 3002 w 3895"/>
                  <a:gd name="T7" fmla="*/ 696 h 696"/>
                  <a:gd name="T8" fmla="*/ 3895 w 3895"/>
                  <a:gd name="T9" fmla="*/ 341 h 696"/>
                  <a:gd name="T10" fmla="*/ 3036 w 3895"/>
                  <a:gd name="T11" fmla="*/ 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95" h="696">
                    <a:moveTo>
                      <a:pt x="3036" y="0"/>
                    </a:moveTo>
                    <a:lnTo>
                      <a:pt x="0" y="4"/>
                    </a:lnTo>
                    <a:lnTo>
                      <a:pt x="3" y="693"/>
                    </a:lnTo>
                    <a:lnTo>
                      <a:pt x="3002" y="696"/>
                    </a:lnTo>
                    <a:lnTo>
                      <a:pt x="3895" y="341"/>
                    </a:lnTo>
                    <a:lnTo>
                      <a:pt x="303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000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grpSp>
            <p:nvGrpSpPr>
              <p:cNvPr id="5127" name="Group 220"/>
              <p:cNvGrpSpPr>
                <a:grpSpLocks/>
              </p:cNvGrpSpPr>
              <p:nvPr/>
            </p:nvGrpSpPr>
            <p:grpSpPr bwMode="auto">
              <a:xfrm>
                <a:off x="609" y="1848"/>
                <a:ext cx="3660" cy="1632"/>
                <a:chOff x="609" y="1848"/>
                <a:chExt cx="3660" cy="1632"/>
              </a:xfrm>
            </p:grpSpPr>
            <p:sp>
              <p:nvSpPr>
                <p:cNvPr id="59" name="Freeform 7"/>
                <p:cNvSpPr>
                  <a:spLocks/>
                </p:cNvSpPr>
                <p:nvPr/>
              </p:nvSpPr>
              <p:spPr bwMode="auto">
                <a:xfrm>
                  <a:off x="609" y="1848"/>
                  <a:ext cx="893" cy="1632"/>
                </a:xfrm>
                <a:custGeom>
                  <a:avLst/>
                  <a:gdLst>
                    <a:gd name="T0" fmla="*/ 239 w 893"/>
                    <a:gd name="T1" fmla="*/ 0 h 1632"/>
                    <a:gd name="T2" fmla="*/ 0 w 893"/>
                    <a:gd name="T3" fmla="*/ 0 h 1632"/>
                    <a:gd name="T4" fmla="*/ 0 w 893"/>
                    <a:gd name="T5" fmla="*/ 1632 h 1632"/>
                    <a:gd name="T6" fmla="*/ 239 w 893"/>
                    <a:gd name="T7" fmla="*/ 1632 h 1632"/>
                    <a:gd name="T8" fmla="*/ 893 w 893"/>
                    <a:gd name="T9" fmla="*/ 815 h 1632"/>
                    <a:gd name="T10" fmla="*/ 239 w 893"/>
                    <a:gd name="T11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3" h="1632">
                      <a:moveTo>
                        <a:pt x="239" y="0"/>
                      </a:moveTo>
                      <a:lnTo>
                        <a:pt x="0" y="0"/>
                      </a:lnTo>
                      <a:lnTo>
                        <a:pt x="0" y="1632"/>
                      </a:lnTo>
                      <a:lnTo>
                        <a:pt x="239" y="1632"/>
                      </a:lnTo>
                      <a:lnTo>
                        <a:pt x="893" y="815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6E4F2"/>
                    </a:gs>
                    <a:gs pos="100000">
                      <a:srgbClr val="B3CDE7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60" name="Freeform 8"/>
                <p:cNvSpPr>
                  <a:spLocks/>
                </p:cNvSpPr>
                <p:nvPr/>
              </p:nvSpPr>
              <p:spPr bwMode="auto">
                <a:xfrm>
                  <a:off x="3399" y="1848"/>
                  <a:ext cx="870" cy="1632"/>
                </a:xfrm>
                <a:custGeom>
                  <a:avLst/>
                  <a:gdLst>
                    <a:gd name="T0" fmla="*/ 215 w 870"/>
                    <a:gd name="T1" fmla="*/ 0 h 1632"/>
                    <a:gd name="T2" fmla="*/ 0 w 870"/>
                    <a:gd name="T3" fmla="*/ 0 h 1632"/>
                    <a:gd name="T4" fmla="*/ 655 w 870"/>
                    <a:gd name="T5" fmla="*/ 815 h 1632"/>
                    <a:gd name="T6" fmla="*/ 0 w 870"/>
                    <a:gd name="T7" fmla="*/ 1632 h 1632"/>
                    <a:gd name="T8" fmla="*/ 215 w 870"/>
                    <a:gd name="T9" fmla="*/ 1632 h 1632"/>
                    <a:gd name="T10" fmla="*/ 870 w 870"/>
                    <a:gd name="T11" fmla="*/ 815 h 1632"/>
                    <a:gd name="T12" fmla="*/ 215 w 870"/>
                    <a:gd name="T13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0" h="1632">
                      <a:moveTo>
                        <a:pt x="215" y="0"/>
                      </a:moveTo>
                      <a:lnTo>
                        <a:pt x="0" y="0"/>
                      </a:lnTo>
                      <a:lnTo>
                        <a:pt x="655" y="815"/>
                      </a:lnTo>
                      <a:lnTo>
                        <a:pt x="0" y="1632"/>
                      </a:lnTo>
                      <a:lnTo>
                        <a:pt x="215" y="1632"/>
                      </a:lnTo>
                      <a:lnTo>
                        <a:pt x="870" y="815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952017"/>
                </a:solid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61" name="Freeform 9"/>
                <p:cNvSpPr>
                  <a:spLocks/>
                </p:cNvSpPr>
                <p:nvPr/>
              </p:nvSpPr>
              <p:spPr bwMode="auto">
                <a:xfrm>
                  <a:off x="3180" y="1848"/>
                  <a:ext cx="843" cy="1632"/>
                </a:xfrm>
                <a:custGeom>
                  <a:avLst/>
                  <a:gdLst>
                    <a:gd name="T0" fmla="*/ 186 w 843"/>
                    <a:gd name="T1" fmla="*/ 0 h 1632"/>
                    <a:gd name="T2" fmla="*/ 0 w 843"/>
                    <a:gd name="T3" fmla="*/ 0 h 1632"/>
                    <a:gd name="T4" fmla="*/ 654 w 843"/>
                    <a:gd name="T5" fmla="*/ 815 h 1632"/>
                    <a:gd name="T6" fmla="*/ 0 w 843"/>
                    <a:gd name="T7" fmla="*/ 1632 h 1632"/>
                    <a:gd name="T8" fmla="*/ 186 w 843"/>
                    <a:gd name="T9" fmla="*/ 1632 h 1632"/>
                    <a:gd name="T10" fmla="*/ 843 w 843"/>
                    <a:gd name="T11" fmla="*/ 815 h 1632"/>
                    <a:gd name="T12" fmla="*/ 186 w 843"/>
                    <a:gd name="T13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3" h="1632">
                      <a:moveTo>
                        <a:pt x="186" y="0"/>
                      </a:moveTo>
                      <a:lnTo>
                        <a:pt x="0" y="0"/>
                      </a:lnTo>
                      <a:lnTo>
                        <a:pt x="654" y="815"/>
                      </a:lnTo>
                      <a:lnTo>
                        <a:pt x="0" y="1632"/>
                      </a:lnTo>
                      <a:lnTo>
                        <a:pt x="186" y="1632"/>
                      </a:lnTo>
                      <a:lnTo>
                        <a:pt x="843" y="815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28527C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62" name="Freeform 10"/>
                <p:cNvSpPr>
                  <a:spLocks/>
                </p:cNvSpPr>
                <p:nvPr/>
              </p:nvSpPr>
              <p:spPr bwMode="auto">
                <a:xfrm>
                  <a:off x="3128" y="2311"/>
                  <a:ext cx="675" cy="730"/>
                </a:xfrm>
                <a:custGeom>
                  <a:avLst/>
                  <a:gdLst>
                    <a:gd name="T0" fmla="*/ 392 w 675"/>
                    <a:gd name="T1" fmla="*/ 0 h 730"/>
                    <a:gd name="T2" fmla="*/ 19 w 675"/>
                    <a:gd name="T3" fmla="*/ 0 h 730"/>
                    <a:gd name="T4" fmla="*/ 302 w 675"/>
                    <a:gd name="T5" fmla="*/ 352 h 730"/>
                    <a:gd name="T6" fmla="*/ 0 w 675"/>
                    <a:gd name="T7" fmla="*/ 730 h 730"/>
                    <a:gd name="T8" fmla="*/ 373 w 675"/>
                    <a:gd name="T9" fmla="*/ 730 h 730"/>
                    <a:gd name="T10" fmla="*/ 675 w 675"/>
                    <a:gd name="T11" fmla="*/ 352 h 730"/>
                    <a:gd name="T12" fmla="*/ 392 w 675"/>
                    <a:gd name="T13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730">
                      <a:moveTo>
                        <a:pt x="392" y="0"/>
                      </a:moveTo>
                      <a:lnTo>
                        <a:pt x="19" y="0"/>
                      </a:lnTo>
                      <a:lnTo>
                        <a:pt x="302" y="352"/>
                      </a:lnTo>
                      <a:lnTo>
                        <a:pt x="0" y="730"/>
                      </a:lnTo>
                      <a:lnTo>
                        <a:pt x="373" y="730"/>
                      </a:lnTo>
                      <a:lnTo>
                        <a:pt x="675" y="352"/>
                      </a:lnTo>
                      <a:lnTo>
                        <a:pt x="392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63" name="Freeform 11"/>
                <p:cNvSpPr>
                  <a:spLocks/>
                </p:cNvSpPr>
                <p:nvPr/>
              </p:nvSpPr>
              <p:spPr bwMode="auto">
                <a:xfrm>
                  <a:off x="2731" y="2311"/>
                  <a:ext cx="668" cy="730"/>
                </a:xfrm>
                <a:custGeom>
                  <a:avLst/>
                  <a:gdLst>
                    <a:gd name="T0" fmla="*/ 385 w 668"/>
                    <a:gd name="T1" fmla="*/ 0 h 730"/>
                    <a:gd name="T2" fmla="*/ 19 w 668"/>
                    <a:gd name="T3" fmla="*/ 0 h 730"/>
                    <a:gd name="T4" fmla="*/ 302 w 668"/>
                    <a:gd name="T5" fmla="*/ 352 h 730"/>
                    <a:gd name="T6" fmla="*/ 0 w 668"/>
                    <a:gd name="T7" fmla="*/ 730 h 730"/>
                    <a:gd name="T8" fmla="*/ 366 w 668"/>
                    <a:gd name="T9" fmla="*/ 730 h 730"/>
                    <a:gd name="T10" fmla="*/ 668 w 668"/>
                    <a:gd name="T11" fmla="*/ 352 h 730"/>
                    <a:gd name="T12" fmla="*/ 385 w 668"/>
                    <a:gd name="T13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8" h="730">
                      <a:moveTo>
                        <a:pt x="385" y="0"/>
                      </a:moveTo>
                      <a:lnTo>
                        <a:pt x="19" y="0"/>
                      </a:lnTo>
                      <a:lnTo>
                        <a:pt x="302" y="352"/>
                      </a:lnTo>
                      <a:lnTo>
                        <a:pt x="0" y="730"/>
                      </a:lnTo>
                      <a:lnTo>
                        <a:pt x="366" y="730"/>
                      </a:lnTo>
                      <a:lnTo>
                        <a:pt x="668" y="352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64" name="Freeform 12"/>
                <p:cNvSpPr>
                  <a:spLocks/>
                </p:cNvSpPr>
                <p:nvPr/>
              </p:nvSpPr>
              <p:spPr bwMode="auto">
                <a:xfrm>
                  <a:off x="2334" y="2311"/>
                  <a:ext cx="668" cy="730"/>
                </a:xfrm>
                <a:custGeom>
                  <a:avLst/>
                  <a:gdLst>
                    <a:gd name="T0" fmla="*/ 385 w 668"/>
                    <a:gd name="T1" fmla="*/ 0 h 730"/>
                    <a:gd name="T2" fmla="*/ 19 w 668"/>
                    <a:gd name="T3" fmla="*/ 0 h 730"/>
                    <a:gd name="T4" fmla="*/ 302 w 668"/>
                    <a:gd name="T5" fmla="*/ 352 h 730"/>
                    <a:gd name="T6" fmla="*/ 0 w 668"/>
                    <a:gd name="T7" fmla="*/ 730 h 730"/>
                    <a:gd name="T8" fmla="*/ 366 w 668"/>
                    <a:gd name="T9" fmla="*/ 730 h 730"/>
                    <a:gd name="T10" fmla="*/ 668 w 668"/>
                    <a:gd name="T11" fmla="*/ 352 h 730"/>
                    <a:gd name="T12" fmla="*/ 385 w 668"/>
                    <a:gd name="T13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8" h="730">
                      <a:moveTo>
                        <a:pt x="385" y="0"/>
                      </a:moveTo>
                      <a:lnTo>
                        <a:pt x="19" y="0"/>
                      </a:lnTo>
                      <a:lnTo>
                        <a:pt x="302" y="352"/>
                      </a:lnTo>
                      <a:lnTo>
                        <a:pt x="0" y="730"/>
                      </a:lnTo>
                      <a:lnTo>
                        <a:pt x="366" y="730"/>
                      </a:lnTo>
                      <a:lnTo>
                        <a:pt x="668" y="352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65" name="Freeform 13"/>
                <p:cNvSpPr>
                  <a:spLocks/>
                </p:cNvSpPr>
                <p:nvPr/>
              </p:nvSpPr>
              <p:spPr bwMode="auto">
                <a:xfrm>
                  <a:off x="1913" y="2311"/>
                  <a:ext cx="693" cy="730"/>
                </a:xfrm>
                <a:custGeom>
                  <a:avLst/>
                  <a:gdLst>
                    <a:gd name="T0" fmla="*/ 409 w 693"/>
                    <a:gd name="T1" fmla="*/ 0 h 730"/>
                    <a:gd name="T2" fmla="*/ 19 w 693"/>
                    <a:gd name="T3" fmla="*/ 0 h 730"/>
                    <a:gd name="T4" fmla="*/ 303 w 693"/>
                    <a:gd name="T5" fmla="*/ 352 h 730"/>
                    <a:gd name="T6" fmla="*/ 0 w 693"/>
                    <a:gd name="T7" fmla="*/ 730 h 730"/>
                    <a:gd name="T8" fmla="*/ 390 w 693"/>
                    <a:gd name="T9" fmla="*/ 730 h 730"/>
                    <a:gd name="T10" fmla="*/ 693 w 693"/>
                    <a:gd name="T11" fmla="*/ 352 h 730"/>
                    <a:gd name="T12" fmla="*/ 409 w 693"/>
                    <a:gd name="T13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3" h="730">
                      <a:moveTo>
                        <a:pt x="409" y="0"/>
                      </a:moveTo>
                      <a:lnTo>
                        <a:pt x="19" y="0"/>
                      </a:lnTo>
                      <a:lnTo>
                        <a:pt x="303" y="352"/>
                      </a:lnTo>
                      <a:lnTo>
                        <a:pt x="0" y="730"/>
                      </a:lnTo>
                      <a:lnTo>
                        <a:pt x="390" y="730"/>
                      </a:lnTo>
                      <a:lnTo>
                        <a:pt x="693" y="352"/>
                      </a:lnTo>
                      <a:lnTo>
                        <a:pt x="409" y="0"/>
                      </a:lnTo>
                      <a:close/>
                    </a:path>
                  </a:pathLst>
                </a:custGeom>
                <a:solidFill>
                  <a:srgbClr val="BFC2BE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66" name="Freeform 14"/>
                <p:cNvSpPr>
                  <a:spLocks/>
                </p:cNvSpPr>
                <p:nvPr/>
              </p:nvSpPr>
              <p:spPr bwMode="auto">
                <a:xfrm>
                  <a:off x="1517" y="2311"/>
                  <a:ext cx="668" cy="730"/>
                </a:xfrm>
                <a:custGeom>
                  <a:avLst/>
                  <a:gdLst>
                    <a:gd name="T0" fmla="*/ 385 w 668"/>
                    <a:gd name="T1" fmla="*/ 0 h 730"/>
                    <a:gd name="T2" fmla="*/ 18 w 668"/>
                    <a:gd name="T3" fmla="*/ 0 h 730"/>
                    <a:gd name="T4" fmla="*/ 302 w 668"/>
                    <a:gd name="T5" fmla="*/ 352 h 730"/>
                    <a:gd name="T6" fmla="*/ 0 w 668"/>
                    <a:gd name="T7" fmla="*/ 730 h 730"/>
                    <a:gd name="T8" fmla="*/ 366 w 668"/>
                    <a:gd name="T9" fmla="*/ 730 h 730"/>
                    <a:gd name="T10" fmla="*/ 668 w 668"/>
                    <a:gd name="T11" fmla="*/ 352 h 730"/>
                    <a:gd name="T12" fmla="*/ 385 w 668"/>
                    <a:gd name="T13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8" h="730">
                      <a:moveTo>
                        <a:pt x="385" y="0"/>
                      </a:moveTo>
                      <a:lnTo>
                        <a:pt x="18" y="0"/>
                      </a:lnTo>
                      <a:lnTo>
                        <a:pt x="302" y="352"/>
                      </a:lnTo>
                      <a:lnTo>
                        <a:pt x="0" y="730"/>
                      </a:lnTo>
                      <a:lnTo>
                        <a:pt x="366" y="730"/>
                      </a:lnTo>
                      <a:lnTo>
                        <a:pt x="668" y="352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67" name="Freeform 15"/>
                <p:cNvSpPr>
                  <a:spLocks/>
                </p:cNvSpPr>
                <p:nvPr/>
              </p:nvSpPr>
              <p:spPr bwMode="auto">
                <a:xfrm>
                  <a:off x="1165" y="3067"/>
                  <a:ext cx="2315" cy="413"/>
                </a:xfrm>
                <a:custGeom>
                  <a:avLst/>
                  <a:gdLst>
                    <a:gd name="T0" fmla="*/ 333 w 2315"/>
                    <a:gd name="T1" fmla="*/ 0 h 413"/>
                    <a:gd name="T2" fmla="*/ 0 w 2315"/>
                    <a:gd name="T3" fmla="*/ 413 h 413"/>
                    <a:gd name="T4" fmla="*/ 1984 w 2315"/>
                    <a:gd name="T5" fmla="*/ 413 h 413"/>
                    <a:gd name="T6" fmla="*/ 2315 w 2315"/>
                    <a:gd name="T7" fmla="*/ 0 h 413"/>
                    <a:gd name="T8" fmla="*/ 333 w 2315"/>
                    <a:gd name="T9" fmla="*/ 0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15" h="413">
                      <a:moveTo>
                        <a:pt x="333" y="0"/>
                      </a:moveTo>
                      <a:lnTo>
                        <a:pt x="0" y="413"/>
                      </a:lnTo>
                      <a:lnTo>
                        <a:pt x="1984" y="413"/>
                      </a:lnTo>
                      <a:lnTo>
                        <a:pt x="2315" y="0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B9D1E9"/>
                    </a:gs>
                    <a:gs pos="100000">
                      <a:srgbClr val="28517A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68" name="Freeform 16"/>
                <p:cNvSpPr>
                  <a:spLocks/>
                </p:cNvSpPr>
                <p:nvPr/>
              </p:nvSpPr>
              <p:spPr bwMode="auto">
                <a:xfrm>
                  <a:off x="1165" y="1848"/>
                  <a:ext cx="2336" cy="439"/>
                </a:xfrm>
                <a:custGeom>
                  <a:avLst/>
                  <a:gdLst>
                    <a:gd name="T0" fmla="*/ 1984 w 2336"/>
                    <a:gd name="T1" fmla="*/ 0 h 439"/>
                    <a:gd name="T2" fmla="*/ 0 w 2336"/>
                    <a:gd name="T3" fmla="*/ 0 h 439"/>
                    <a:gd name="T4" fmla="*/ 352 w 2336"/>
                    <a:gd name="T5" fmla="*/ 439 h 439"/>
                    <a:gd name="T6" fmla="*/ 2336 w 2336"/>
                    <a:gd name="T7" fmla="*/ 439 h 439"/>
                    <a:gd name="T8" fmla="*/ 1984 w 2336"/>
                    <a:gd name="T9" fmla="*/ 0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6" h="439">
                      <a:moveTo>
                        <a:pt x="1984" y="0"/>
                      </a:moveTo>
                      <a:lnTo>
                        <a:pt x="0" y="0"/>
                      </a:lnTo>
                      <a:lnTo>
                        <a:pt x="352" y="439"/>
                      </a:lnTo>
                      <a:lnTo>
                        <a:pt x="2336" y="439"/>
                      </a:lnTo>
                      <a:lnTo>
                        <a:pt x="198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B9D1E9"/>
                    </a:gs>
                    <a:gs pos="100000">
                      <a:srgbClr val="28517A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69" name="Freeform 17"/>
                <p:cNvSpPr>
                  <a:spLocks/>
                </p:cNvSpPr>
                <p:nvPr/>
              </p:nvSpPr>
              <p:spPr bwMode="auto">
                <a:xfrm>
                  <a:off x="879" y="1848"/>
                  <a:ext cx="909" cy="1632"/>
                </a:xfrm>
                <a:custGeom>
                  <a:avLst/>
                  <a:gdLst>
                    <a:gd name="T0" fmla="*/ 255 w 909"/>
                    <a:gd name="T1" fmla="*/ 0 h 1632"/>
                    <a:gd name="T2" fmla="*/ 0 w 909"/>
                    <a:gd name="T3" fmla="*/ 0 h 1632"/>
                    <a:gd name="T4" fmla="*/ 654 w 909"/>
                    <a:gd name="T5" fmla="*/ 815 h 1632"/>
                    <a:gd name="T6" fmla="*/ 0 w 909"/>
                    <a:gd name="T7" fmla="*/ 1632 h 1632"/>
                    <a:gd name="T8" fmla="*/ 255 w 909"/>
                    <a:gd name="T9" fmla="*/ 1632 h 1632"/>
                    <a:gd name="T10" fmla="*/ 909 w 909"/>
                    <a:gd name="T11" fmla="*/ 815 h 1632"/>
                    <a:gd name="T12" fmla="*/ 255 w 909"/>
                    <a:gd name="T13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09" h="1632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654" y="815"/>
                      </a:lnTo>
                      <a:lnTo>
                        <a:pt x="0" y="1632"/>
                      </a:lnTo>
                      <a:lnTo>
                        <a:pt x="255" y="1632"/>
                      </a:lnTo>
                      <a:lnTo>
                        <a:pt x="909" y="815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B9D1E9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5139" name="Group 219"/>
              <p:cNvGrpSpPr>
                <a:grpSpLocks/>
              </p:cNvGrpSpPr>
              <p:nvPr/>
            </p:nvGrpSpPr>
            <p:grpSpPr bwMode="auto">
              <a:xfrm>
                <a:off x="609" y="3507"/>
                <a:ext cx="3348" cy="427"/>
                <a:chOff x="609" y="3507"/>
                <a:chExt cx="3348" cy="427"/>
              </a:xfrm>
            </p:grpSpPr>
            <p:sp>
              <p:nvSpPr>
                <p:cNvPr id="54" name="Freeform 19"/>
                <p:cNvSpPr>
                  <a:spLocks/>
                </p:cNvSpPr>
                <p:nvPr/>
              </p:nvSpPr>
              <p:spPr bwMode="auto">
                <a:xfrm>
                  <a:off x="609" y="3507"/>
                  <a:ext cx="582" cy="427"/>
                </a:xfrm>
                <a:custGeom>
                  <a:avLst/>
                  <a:gdLst>
                    <a:gd name="T0" fmla="*/ 239 w 582"/>
                    <a:gd name="T1" fmla="*/ 0 h 427"/>
                    <a:gd name="T2" fmla="*/ 0 w 582"/>
                    <a:gd name="T3" fmla="*/ 0 h 427"/>
                    <a:gd name="T4" fmla="*/ 0 w 582"/>
                    <a:gd name="T5" fmla="*/ 427 h 427"/>
                    <a:gd name="T6" fmla="*/ 582 w 582"/>
                    <a:gd name="T7" fmla="*/ 427 h 427"/>
                    <a:gd name="T8" fmla="*/ 239 w 582"/>
                    <a:gd name="T9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2" h="427">
                      <a:moveTo>
                        <a:pt x="239" y="0"/>
                      </a:moveTo>
                      <a:lnTo>
                        <a:pt x="0" y="0"/>
                      </a:lnTo>
                      <a:lnTo>
                        <a:pt x="0" y="427"/>
                      </a:lnTo>
                      <a:lnTo>
                        <a:pt x="582" y="427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6E4F2">
                        <a:alpha val="39999"/>
                      </a:srgbClr>
                    </a:gs>
                    <a:gs pos="100000">
                      <a:srgbClr val="B3CDE7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55" name="Freeform 20"/>
                <p:cNvSpPr>
                  <a:spLocks/>
                </p:cNvSpPr>
                <p:nvPr/>
              </p:nvSpPr>
              <p:spPr bwMode="auto">
                <a:xfrm>
                  <a:off x="3399" y="3507"/>
                  <a:ext cx="558" cy="427"/>
                </a:xfrm>
                <a:custGeom>
                  <a:avLst/>
                  <a:gdLst>
                    <a:gd name="T0" fmla="*/ 215 w 558"/>
                    <a:gd name="T1" fmla="*/ 0 h 427"/>
                    <a:gd name="T2" fmla="*/ 0 w 558"/>
                    <a:gd name="T3" fmla="*/ 0 h 427"/>
                    <a:gd name="T4" fmla="*/ 343 w 558"/>
                    <a:gd name="T5" fmla="*/ 427 h 427"/>
                    <a:gd name="T6" fmla="*/ 558 w 558"/>
                    <a:gd name="T7" fmla="*/ 427 h 427"/>
                    <a:gd name="T8" fmla="*/ 215 w 558"/>
                    <a:gd name="T9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8" h="427">
                      <a:moveTo>
                        <a:pt x="215" y="0"/>
                      </a:moveTo>
                      <a:lnTo>
                        <a:pt x="0" y="0"/>
                      </a:lnTo>
                      <a:lnTo>
                        <a:pt x="343" y="427"/>
                      </a:lnTo>
                      <a:lnTo>
                        <a:pt x="558" y="427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6241A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56" name="Freeform 21"/>
                <p:cNvSpPr>
                  <a:spLocks/>
                </p:cNvSpPr>
                <p:nvPr/>
              </p:nvSpPr>
              <p:spPr bwMode="auto">
                <a:xfrm>
                  <a:off x="3180" y="3507"/>
                  <a:ext cx="531" cy="427"/>
                </a:xfrm>
                <a:custGeom>
                  <a:avLst/>
                  <a:gdLst>
                    <a:gd name="T0" fmla="*/ 186 w 531"/>
                    <a:gd name="T1" fmla="*/ 0 h 427"/>
                    <a:gd name="T2" fmla="*/ 0 w 531"/>
                    <a:gd name="T3" fmla="*/ 0 h 427"/>
                    <a:gd name="T4" fmla="*/ 342 w 531"/>
                    <a:gd name="T5" fmla="*/ 427 h 427"/>
                    <a:gd name="T6" fmla="*/ 531 w 531"/>
                    <a:gd name="T7" fmla="*/ 427 h 427"/>
                    <a:gd name="T8" fmla="*/ 186 w 531"/>
                    <a:gd name="T9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1" h="427">
                      <a:moveTo>
                        <a:pt x="186" y="0"/>
                      </a:moveTo>
                      <a:lnTo>
                        <a:pt x="0" y="0"/>
                      </a:lnTo>
                      <a:lnTo>
                        <a:pt x="342" y="427"/>
                      </a:lnTo>
                      <a:lnTo>
                        <a:pt x="531" y="427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8527C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57" name="Freeform 22"/>
                <p:cNvSpPr>
                  <a:spLocks/>
                </p:cNvSpPr>
                <p:nvPr/>
              </p:nvSpPr>
              <p:spPr bwMode="auto">
                <a:xfrm>
                  <a:off x="1165" y="3507"/>
                  <a:ext cx="2326" cy="427"/>
                </a:xfrm>
                <a:custGeom>
                  <a:avLst/>
                  <a:gdLst>
                    <a:gd name="T0" fmla="*/ 1984 w 2326"/>
                    <a:gd name="T1" fmla="*/ 0 h 427"/>
                    <a:gd name="T2" fmla="*/ 0 w 2326"/>
                    <a:gd name="T3" fmla="*/ 0 h 427"/>
                    <a:gd name="T4" fmla="*/ 342 w 2326"/>
                    <a:gd name="T5" fmla="*/ 427 h 427"/>
                    <a:gd name="T6" fmla="*/ 2326 w 2326"/>
                    <a:gd name="T7" fmla="*/ 427 h 427"/>
                    <a:gd name="T8" fmla="*/ 1984 w 2326"/>
                    <a:gd name="T9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6" h="427">
                      <a:moveTo>
                        <a:pt x="1984" y="0"/>
                      </a:moveTo>
                      <a:lnTo>
                        <a:pt x="0" y="0"/>
                      </a:lnTo>
                      <a:lnTo>
                        <a:pt x="342" y="427"/>
                      </a:lnTo>
                      <a:lnTo>
                        <a:pt x="2326" y="427"/>
                      </a:lnTo>
                      <a:lnTo>
                        <a:pt x="198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B9D1E9">
                        <a:alpha val="39999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58" name="Freeform 23"/>
                <p:cNvSpPr>
                  <a:spLocks/>
                </p:cNvSpPr>
                <p:nvPr/>
              </p:nvSpPr>
              <p:spPr bwMode="auto">
                <a:xfrm>
                  <a:off x="879" y="3507"/>
                  <a:ext cx="597" cy="427"/>
                </a:xfrm>
                <a:custGeom>
                  <a:avLst/>
                  <a:gdLst>
                    <a:gd name="T0" fmla="*/ 255 w 597"/>
                    <a:gd name="T1" fmla="*/ 0 h 427"/>
                    <a:gd name="T2" fmla="*/ 0 w 597"/>
                    <a:gd name="T3" fmla="*/ 0 h 427"/>
                    <a:gd name="T4" fmla="*/ 342 w 597"/>
                    <a:gd name="T5" fmla="*/ 427 h 427"/>
                    <a:gd name="T6" fmla="*/ 597 w 597"/>
                    <a:gd name="T7" fmla="*/ 427 h 427"/>
                    <a:gd name="T8" fmla="*/ 255 w 597"/>
                    <a:gd name="T9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7" h="427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342" y="427"/>
                      </a:lnTo>
                      <a:lnTo>
                        <a:pt x="597" y="427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B9D1E9">
                        <a:alpha val="39999"/>
                      </a:srgbClr>
                    </a:gs>
                    <a:gs pos="100000">
                      <a:srgbClr val="C8DBEE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</p:grpSp>
        </p:grpSp>
        <p:grpSp>
          <p:nvGrpSpPr>
            <p:cNvPr id="5145" name="Group 221"/>
            <p:cNvGrpSpPr>
              <a:grpSpLocks/>
            </p:cNvGrpSpPr>
            <p:nvPr/>
          </p:nvGrpSpPr>
          <p:grpSpPr bwMode="auto">
            <a:xfrm>
              <a:off x="928" y="1893"/>
              <a:ext cx="3136" cy="1568"/>
              <a:chOff x="928" y="1893"/>
              <a:chExt cx="3136" cy="1568"/>
            </a:xfrm>
          </p:grpSpPr>
          <p:sp>
            <p:nvSpPr>
              <p:cNvPr id="40" name="Text Box 35"/>
              <p:cNvSpPr txBox="1">
                <a:spLocks noChangeArrowheads="1"/>
              </p:cNvSpPr>
              <p:nvPr/>
            </p:nvSpPr>
            <p:spPr bwMode="auto">
              <a:xfrm rot="18540645">
                <a:off x="562" y="2863"/>
                <a:ext cx="9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rPr>
                  <a:t>Add text in here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rPr>
                  <a:t>Add text in here too</a:t>
                </a:r>
                <a:endParaRPr lang="en-US" altLang="zh-CN" sz="12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41" name="Text Box 168"/>
              <p:cNvSpPr txBox="1">
                <a:spLocks noChangeArrowheads="1"/>
              </p:cNvSpPr>
              <p:nvPr/>
            </p:nvSpPr>
            <p:spPr bwMode="auto">
              <a:xfrm>
                <a:off x="1543" y="3106"/>
                <a:ext cx="153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rgbClr val="FFFFFF"/>
                    </a:solidFill>
                    <a:latin typeface="Arial" charset="0"/>
                    <a:ea typeface="华文细黑" pitchFamily="2" charset="-122"/>
                  </a:rPr>
                  <a:t>Add text in here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rgbClr val="FFFFFF"/>
                    </a:solidFill>
                    <a:latin typeface="Arial" charset="0"/>
                    <a:ea typeface="华文细黑" pitchFamily="2" charset="-122"/>
                  </a:rPr>
                  <a:t>Add text here add text in here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rgbClr val="FFFFFF"/>
                    </a:solidFill>
                    <a:latin typeface="Arial" charset="0"/>
                    <a:ea typeface="华文细黑" pitchFamily="2" charset="-122"/>
                  </a:rPr>
                  <a:t>Add text in here too</a:t>
                </a:r>
                <a:endParaRPr lang="en-US" altLang="zh-CN" sz="1200" kern="0">
                  <a:solidFill>
                    <a:srgbClr val="FFFFFF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42" name="Text Box 191"/>
              <p:cNvSpPr txBox="1">
                <a:spLocks noChangeArrowheads="1"/>
              </p:cNvSpPr>
              <p:nvPr/>
            </p:nvSpPr>
            <p:spPr bwMode="auto">
              <a:xfrm>
                <a:off x="1543" y="1893"/>
                <a:ext cx="153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rgbClr val="FFFFFF"/>
                    </a:solidFill>
                    <a:latin typeface="Arial" charset="0"/>
                    <a:ea typeface="华文细黑" pitchFamily="2" charset="-122"/>
                  </a:rPr>
                  <a:t>Add text in here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rgbClr val="FFFFFF"/>
                    </a:solidFill>
                    <a:latin typeface="Arial" charset="0"/>
                    <a:ea typeface="华文细黑" pitchFamily="2" charset="-122"/>
                  </a:rPr>
                  <a:t>Add text here add text in here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rgbClr val="FFFFFF"/>
                    </a:solidFill>
                    <a:latin typeface="Arial" charset="0"/>
                    <a:ea typeface="华文细黑" pitchFamily="2" charset="-122"/>
                  </a:rPr>
                  <a:t>Add text in here too</a:t>
                </a:r>
                <a:endParaRPr lang="en-US" altLang="zh-CN" sz="1200" kern="0">
                  <a:solidFill>
                    <a:srgbClr val="FFFFFF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43" name="Text Box 192"/>
              <p:cNvSpPr txBox="1">
                <a:spLocks noChangeArrowheads="1"/>
              </p:cNvSpPr>
              <p:nvPr/>
            </p:nvSpPr>
            <p:spPr bwMode="auto">
              <a:xfrm rot="18540645">
                <a:off x="1614" y="2783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rPr>
                  <a:t>Add text</a:t>
                </a:r>
              </a:p>
            </p:txBody>
          </p:sp>
          <p:sp>
            <p:nvSpPr>
              <p:cNvPr id="44" name="Text Box 193"/>
              <p:cNvSpPr txBox="1">
                <a:spLocks noChangeArrowheads="1"/>
              </p:cNvSpPr>
              <p:nvPr/>
            </p:nvSpPr>
            <p:spPr bwMode="auto">
              <a:xfrm rot="18540645">
                <a:off x="2002" y="2783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rPr>
                  <a:t>Add text</a:t>
                </a:r>
              </a:p>
            </p:txBody>
          </p:sp>
          <p:sp>
            <p:nvSpPr>
              <p:cNvPr id="45" name="Text Box 194"/>
              <p:cNvSpPr txBox="1">
                <a:spLocks noChangeArrowheads="1"/>
              </p:cNvSpPr>
              <p:nvPr/>
            </p:nvSpPr>
            <p:spPr bwMode="auto">
              <a:xfrm rot="18540645">
                <a:off x="2410" y="2783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rPr>
                  <a:t>Add text</a:t>
                </a:r>
              </a:p>
            </p:txBody>
          </p:sp>
          <p:sp>
            <p:nvSpPr>
              <p:cNvPr id="46" name="Text Box 195"/>
              <p:cNvSpPr txBox="1">
                <a:spLocks noChangeArrowheads="1"/>
              </p:cNvSpPr>
              <p:nvPr/>
            </p:nvSpPr>
            <p:spPr bwMode="auto">
              <a:xfrm rot="18540645">
                <a:off x="2818" y="2783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rPr>
                  <a:t>Add text</a:t>
                </a:r>
              </a:p>
            </p:txBody>
          </p:sp>
          <p:sp>
            <p:nvSpPr>
              <p:cNvPr id="47" name="Text Box 209"/>
              <p:cNvSpPr txBox="1">
                <a:spLocks noChangeArrowheads="1"/>
              </p:cNvSpPr>
              <p:nvPr/>
            </p:nvSpPr>
            <p:spPr bwMode="auto">
              <a:xfrm rot="18540645">
                <a:off x="3202" y="2783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rgbClr val="FFFFFF"/>
                    </a:solidFill>
                    <a:latin typeface="Arial" charset="0"/>
                    <a:ea typeface="华文细黑" pitchFamily="2" charset="-122"/>
                  </a:rPr>
                  <a:t>Add text</a:t>
                </a:r>
              </a:p>
            </p:txBody>
          </p:sp>
          <p:sp>
            <p:nvSpPr>
              <p:cNvPr id="48" name="Text Box 210"/>
              <p:cNvSpPr txBox="1">
                <a:spLocks noChangeArrowheads="1"/>
              </p:cNvSpPr>
              <p:nvPr/>
            </p:nvSpPr>
            <p:spPr bwMode="auto">
              <a:xfrm rot="18540645">
                <a:off x="1259" y="2783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ysClr val="windowText" lastClr="000000"/>
                    </a:solidFill>
                    <a:latin typeface="Arial" charset="0"/>
                    <a:ea typeface="华文细黑" pitchFamily="2" charset="-122"/>
                  </a:rPr>
                  <a:t>Add text</a:t>
                </a:r>
              </a:p>
            </p:txBody>
          </p:sp>
          <p:sp>
            <p:nvSpPr>
              <p:cNvPr id="49" name="Text Box 211"/>
              <p:cNvSpPr txBox="1">
                <a:spLocks noChangeArrowheads="1"/>
              </p:cNvSpPr>
              <p:nvPr/>
            </p:nvSpPr>
            <p:spPr bwMode="auto">
              <a:xfrm rot="18540645">
                <a:off x="3510" y="2783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rgbClr val="FFFFFF"/>
                    </a:solidFill>
                    <a:latin typeface="Arial" charset="0"/>
                    <a:ea typeface="华文细黑" pitchFamily="2" charset="-122"/>
                  </a:rPr>
                  <a:t>Add text</a:t>
                </a:r>
              </a:p>
            </p:txBody>
          </p:sp>
          <p:sp>
            <p:nvSpPr>
              <p:cNvPr id="50" name="Text Box 212"/>
              <p:cNvSpPr txBox="1">
                <a:spLocks noChangeArrowheads="1"/>
              </p:cNvSpPr>
              <p:nvPr/>
            </p:nvSpPr>
            <p:spPr bwMode="auto">
              <a:xfrm rot="18540645">
                <a:off x="3742" y="2783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sz="1200" kern="0">
                    <a:solidFill>
                      <a:srgbClr val="FFFFFF"/>
                    </a:solidFill>
                    <a:latin typeface="Arial" charset="0"/>
                    <a:ea typeface="华文细黑" pitchFamily="2" charset="-122"/>
                  </a:rPr>
                  <a:t>Add 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240491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457200" y="714375"/>
            <a:ext cx="8229600" cy="714375"/>
          </a:xfrm>
        </p:spPr>
        <p:txBody>
          <a:bodyPr/>
          <a:lstStyle/>
          <a:p>
            <a:r>
              <a:rPr lang="zh-CN" altLang="en-US" sz="4000"/>
              <a:t>工作平台上的流程</a:t>
            </a:r>
          </a:p>
        </p:txBody>
      </p:sp>
      <p:sp>
        <p:nvSpPr>
          <p:cNvPr id="214" name="Rectangle 223"/>
          <p:cNvSpPr/>
          <p:nvPr/>
        </p:nvSpPr>
        <p:spPr bwMode="auto">
          <a:xfrm>
            <a:off x="0" y="2495544"/>
            <a:ext cx="9144000" cy="1847856"/>
          </a:xfrm>
          <a:prstGeom prst="rect">
            <a:avLst/>
          </a:prstGeom>
          <a:gradFill rotWithShape="1">
            <a:gsLst>
              <a:gs pos="61000">
                <a:sysClr val="window" lastClr="FFFFFF">
                  <a:alpha val="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grpSp>
        <p:nvGrpSpPr>
          <p:cNvPr id="11271" name="Gruppe 62"/>
          <p:cNvGrpSpPr>
            <a:grpSpLocks noChangeAspect="1"/>
          </p:cNvGrpSpPr>
          <p:nvPr/>
        </p:nvGrpSpPr>
        <p:grpSpPr bwMode="auto">
          <a:xfrm>
            <a:off x="1633538" y="2030413"/>
            <a:ext cx="1143000" cy="2101850"/>
            <a:chOff x="-19469100" y="2913062"/>
            <a:chExt cx="2095500" cy="3851276"/>
          </a:xfrm>
        </p:grpSpPr>
        <p:sp>
          <p:nvSpPr>
            <p:cNvPr id="216" name="Freeform 6"/>
            <p:cNvSpPr>
              <a:spLocks/>
            </p:cNvSpPr>
            <p:nvPr/>
          </p:nvSpPr>
          <p:spPr bwMode="auto">
            <a:xfrm>
              <a:off x="-19466191" y="2939240"/>
              <a:ext cx="1414463" cy="3825098"/>
            </a:xfrm>
            <a:custGeom>
              <a:avLst/>
              <a:gdLst>
                <a:gd name="T0" fmla="*/ 0 w 890"/>
                <a:gd name="T1" fmla="*/ 2147483647 h 2410"/>
                <a:gd name="T2" fmla="*/ 2147483647 w 890"/>
                <a:gd name="T3" fmla="*/ 2147483647 h 2410"/>
                <a:gd name="T4" fmla="*/ 2147483647 w 890"/>
                <a:gd name="T5" fmla="*/ 2147483647 h 2410"/>
                <a:gd name="T6" fmla="*/ 2147483647 w 890"/>
                <a:gd name="T7" fmla="*/ 0 h 2410"/>
                <a:gd name="T8" fmla="*/ 0 w 890"/>
                <a:gd name="T9" fmla="*/ 2147483647 h 24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0"/>
                <a:gd name="T16" fmla="*/ 0 h 2410"/>
                <a:gd name="T17" fmla="*/ 890 w 890"/>
                <a:gd name="T18" fmla="*/ 2410 h 24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0" h="2410">
                  <a:moveTo>
                    <a:pt x="0" y="672"/>
                  </a:moveTo>
                  <a:lnTo>
                    <a:pt x="6" y="2410"/>
                  </a:lnTo>
                  <a:lnTo>
                    <a:pt x="890" y="1744"/>
                  </a:lnTo>
                  <a:lnTo>
                    <a:pt x="888" y="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C1C2C4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17" name="Freeform 7"/>
            <p:cNvSpPr>
              <a:spLocks/>
            </p:cNvSpPr>
            <p:nvPr/>
          </p:nvSpPr>
          <p:spPr bwMode="auto">
            <a:xfrm>
              <a:off x="-19457458" y="5638624"/>
              <a:ext cx="2063485" cy="1064628"/>
            </a:xfrm>
            <a:custGeom>
              <a:avLst/>
              <a:gdLst>
                <a:gd name="T0" fmla="*/ 0 w 1300"/>
                <a:gd name="T1" fmla="*/ 2147483647 h 672"/>
                <a:gd name="T2" fmla="*/ 2147483647 w 1300"/>
                <a:gd name="T3" fmla="*/ 0 h 672"/>
                <a:gd name="T4" fmla="*/ 2147483647 w 1300"/>
                <a:gd name="T5" fmla="*/ 0 h 672"/>
                <a:gd name="T6" fmla="*/ 2147483647 w 1300"/>
                <a:gd name="T7" fmla="*/ 2147483647 h 672"/>
                <a:gd name="T8" fmla="*/ 0 w 1300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0"/>
                <a:gd name="T16" fmla="*/ 0 h 672"/>
                <a:gd name="T17" fmla="*/ 1300 w 1300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0" h="672">
                  <a:moveTo>
                    <a:pt x="0" y="672"/>
                  </a:moveTo>
                  <a:lnTo>
                    <a:pt x="882" y="0"/>
                  </a:lnTo>
                  <a:lnTo>
                    <a:pt x="1300" y="0"/>
                  </a:lnTo>
                  <a:lnTo>
                    <a:pt x="416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18" name="Freeform 8"/>
            <p:cNvSpPr>
              <a:spLocks/>
            </p:cNvSpPr>
            <p:nvPr/>
          </p:nvSpPr>
          <p:spPr bwMode="auto">
            <a:xfrm>
              <a:off x="-18307845" y="5147035"/>
              <a:ext cx="666486" cy="645758"/>
            </a:xfrm>
            <a:custGeom>
              <a:avLst/>
              <a:gdLst>
                <a:gd name="T0" fmla="*/ 1058046525 w 420"/>
                <a:gd name="T1" fmla="*/ 1025140825 h 406"/>
                <a:gd name="T2" fmla="*/ 0 w 420"/>
                <a:gd name="T3" fmla="*/ 1025140825 h 406"/>
                <a:gd name="T4" fmla="*/ 0 w 420"/>
                <a:gd name="T5" fmla="*/ 0 h 406"/>
                <a:gd name="T6" fmla="*/ 1058046525 w 420"/>
                <a:gd name="T7" fmla="*/ 5049955 h 406"/>
                <a:gd name="T8" fmla="*/ 1058046525 w 420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19" name="Freeform 9"/>
            <p:cNvSpPr>
              <a:spLocks/>
            </p:cNvSpPr>
            <p:nvPr/>
          </p:nvSpPr>
          <p:spPr bwMode="auto">
            <a:xfrm>
              <a:off x="-17641358" y="4957961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4824595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0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20" name="Freeform 10"/>
            <p:cNvSpPr>
              <a:spLocks/>
            </p:cNvSpPr>
            <p:nvPr/>
          </p:nvSpPr>
          <p:spPr bwMode="auto">
            <a:xfrm>
              <a:off x="-18307845" y="4957961"/>
              <a:ext cx="922603" cy="194892"/>
            </a:xfrm>
            <a:custGeom>
              <a:avLst/>
              <a:gdLst>
                <a:gd name="T0" fmla="*/ 2147483647 w 580"/>
                <a:gd name="T1" fmla="*/ 2147483647 h 122"/>
                <a:gd name="T2" fmla="*/ 0 w 580"/>
                <a:gd name="T3" fmla="*/ 2147483647 h 122"/>
                <a:gd name="T4" fmla="*/ 2147483647 w 580"/>
                <a:gd name="T5" fmla="*/ 2147483647 h 122"/>
                <a:gd name="T6" fmla="*/ 2147483647 w 580"/>
                <a:gd name="T7" fmla="*/ 0 h 122"/>
                <a:gd name="T8" fmla="*/ 2147483647 w 580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21" name="Freeform 11"/>
            <p:cNvSpPr>
              <a:spLocks/>
            </p:cNvSpPr>
            <p:nvPr/>
          </p:nvSpPr>
          <p:spPr bwMode="auto">
            <a:xfrm>
              <a:off x="-18654183" y="5420464"/>
              <a:ext cx="666485" cy="645758"/>
            </a:xfrm>
            <a:custGeom>
              <a:avLst/>
              <a:gdLst>
                <a:gd name="T0" fmla="*/ 1058044938 w 420"/>
                <a:gd name="T1" fmla="*/ 1025140825 h 406"/>
                <a:gd name="T2" fmla="*/ 0 w 420"/>
                <a:gd name="T3" fmla="*/ 1025140825 h 406"/>
                <a:gd name="T4" fmla="*/ 0 w 420"/>
                <a:gd name="T5" fmla="*/ 0 h 406"/>
                <a:gd name="T6" fmla="*/ 1058044938 w 420"/>
                <a:gd name="T7" fmla="*/ 5049955 h 406"/>
                <a:gd name="T8" fmla="*/ 1058044938 w 420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22" name="Freeform 12"/>
            <p:cNvSpPr>
              <a:spLocks/>
            </p:cNvSpPr>
            <p:nvPr/>
          </p:nvSpPr>
          <p:spPr bwMode="auto">
            <a:xfrm>
              <a:off x="-17987699" y="5231390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4824595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0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23" name="Freeform 13"/>
            <p:cNvSpPr>
              <a:spLocks/>
            </p:cNvSpPr>
            <p:nvPr/>
          </p:nvSpPr>
          <p:spPr bwMode="auto">
            <a:xfrm>
              <a:off x="-18654183" y="5231390"/>
              <a:ext cx="922601" cy="191982"/>
            </a:xfrm>
            <a:custGeom>
              <a:avLst/>
              <a:gdLst>
                <a:gd name="T0" fmla="*/ 2147483647 w 580"/>
                <a:gd name="T1" fmla="*/ 2147483647 h 122"/>
                <a:gd name="T2" fmla="*/ 0 w 580"/>
                <a:gd name="T3" fmla="*/ 2147483647 h 122"/>
                <a:gd name="T4" fmla="*/ 2147483647 w 580"/>
                <a:gd name="T5" fmla="*/ 2147483647 h 122"/>
                <a:gd name="T6" fmla="*/ 2147483647 w 580"/>
                <a:gd name="T7" fmla="*/ 0 h 122"/>
                <a:gd name="T8" fmla="*/ 2147483647 w 580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24" name="Freeform 14"/>
            <p:cNvSpPr>
              <a:spLocks/>
            </p:cNvSpPr>
            <p:nvPr/>
          </p:nvSpPr>
          <p:spPr bwMode="auto">
            <a:xfrm>
              <a:off x="-19020896" y="5714254"/>
              <a:ext cx="666485" cy="642850"/>
            </a:xfrm>
            <a:custGeom>
              <a:avLst/>
              <a:gdLst>
                <a:gd name="T0" fmla="*/ 1058044938 w 420"/>
                <a:gd name="T1" fmla="*/ 1020524375 h 406"/>
                <a:gd name="T2" fmla="*/ 0 w 420"/>
                <a:gd name="T3" fmla="*/ 1020524375 h 406"/>
                <a:gd name="T4" fmla="*/ 0 w 420"/>
                <a:gd name="T5" fmla="*/ 0 h 406"/>
                <a:gd name="T6" fmla="*/ 1058044938 w 420"/>
                <a:gd name="T7" fmla="*/ 5027214 h 406"/>
                <a:gd name="T8" fmla="*/ 1058044938 w 420"/>
                <a:gd name="T9" fmla="*/ 102052437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25" name="Freeform 15"/>
            <p:cNvSpPr>
              <a:spLocks/>
            </p:cNvSpPr>
            <p:nvPr/>
          </p:nvSpPr>
          <p:spPr bwMode="auto">
            <a:xfrm>
              <a:off x="-18354411" y="5522271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4824595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0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26" name="Freeform 16"/>
            <p:cNvSpPr>
              <a:spLocks/>
            </p:cNvSpPr>
            <p:nvPr/>
          </p:nvSpPr>
          <p:spPr bwMode="auto">
            <a:xfrm>
              <a:off x="-19020896" y="5522271"/>
              <a:ext cx="919692" cy="194892"/>
            </a:xfrm>
            <a:custGeom>
              <a:avLst/>
              <a:gdLst>
                <a:gd name="T0" fmla="*/ 2147483647 w 580"/>
                <a:gd name="T1" fmla="*/ 2147483647 h 122"/>
                <a:gd name="T2" fmla="*/ 0 w 580"/>
                <a:gd name="T3" fmla="*/ 2147483647 h 122"/>
                <a:gd name="T4" fmla="*/ 2147483647 w 580"/>
                <a:gd name="T5" fmla="*/ 2147483647 h 122"/>
                <a:gd name="T6" fmla="*/ 2147483647 w 580"/>
                <a:gd name="T7" fmla="*/ 0 h 122"/>
                <a:gd name="T8" fmla="*/ 2147483647 w 580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27" name="Freeform 17"/>
            <p:cNvSpPr>
              <a:spLocks/>
            </p:cNvSpPr>
            <p:nvPr/>
          </p:nvSpPr>
          <p:spPr bwMode="auto">
            <a:xfrm>
              <a:off x="-19437086" y="6016771"/>
              <a:ext cx="666486" cy="645758"/>
            </a:xfrm>
            <a:custGeom>
              <a:avLst/>
              <a:gdLst>
                <a:gd name="T0" fmla="*/ 1058046525 w 420"/>
                <a:gd name="T1" fmla="*/ 1025140825 h 406"/>
                <a:gd name="T2" fmla="*/ 0 w 420"/>
                <a:gd name="T3" fmla="*/ 1025140825 h 406"/>
                <a:gd name="T4" fmla="*/ 0 w 420"/>
                <a:gd name="T5" fmla="*/ 0 h 406"/>
                <a:gd name="T6" fmla="*/ 1058046525 w 420"/>
                <a:gd name="T7" fmla="*/ 5049955 h 406"/>
                <a:gd name="T8" fmla="*/ 1058046525 w 420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28" name="Freeform 18"/>
            <p:cNvSpPr>
              <a:spLocks/>
            </p:cNvSpPr>
            <p:nvPr/>
          </p:nvSpPr>
          <p:spPr bwMode="auto">
            <a:xfrm>
              <a:off x="-18770600" y="5827698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4824595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0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29" name="Freeform 19"/>
            <p:cNvSpPr>
              <a:spLocks/>
            </p:cNvSpPr>
            <p:nvPr/>
          </p:nvSpPr>
          <p:spPr bwMode="auto">
            <a:xfrm>
              <a:off x="-19437086" y="5827698"/>
              <a:ext cx="919692" cy="194890"/>
            </a:xfrm>
            <a:custGeom>
              <a:avLst/>
              <a:gdLst>
                <a:gd name="T0" fmla="*/ 2147483647 w 580"/>
                <a:gd name="T1" fmla="*/ 2147483647 h 122"/>
                <a:gd name="T2" fmla="*/ 0 w 580"/>
                <a:gd name="T3" fmla="*/ 2147483647 h 122"/>
                <a:gd name="T4" fmla="*/ 2147483647 w 580"/>
                <a:gd name="T5" fmla="*/ 2147483647 h 122"/>
                <a:gd name="T6" fmla="*/ 2147483647 w 580"/>
                <a:gd name="T7" fmla="*/ 0 h 122"/>
                <a:gd name="T8" fmla="*/ 2147483647 w 580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30" name="Freeform 260"/>
            <p:cNvSpPr>
              <a:spLocks/>
            </p:cNvSpPr>
            <p:nvPr/>
          </p:nvSpPr>
          <p:spPr bwMode="auto">
            <a:xfrm>
              <a:off x="-19469100" y="4937600"/>
              <a:ext cx="2063485" cy="1067536"/>
            </a:xfrm>
            <a:custGeom>
              <a:avLst/>
              <a:gdLst>
                <a:gd name="T0" fmla="*/ 0 w 1300"/>
                <a:gd name="T1" fmla="*/ 2147483647 h 672"/>
                <a:gd name="T2" fmla="*/ 2147483647 w 1300"/>
                <a:gd name="T3" fmla="*/ 0 h 672"/>
                <a:gd name="T4" fmla="*/ 2147483647 w 1300"/>
                <a:gd name="T5" fmla="*/ 0 h 672"/>
                <a:gd name="T6" fmla="*/ 2147483647 w 1300"/>
                <a:gd name="T7" fmla="*/ 2147483647 h 672"/>
                <a:gd name="T8" fmla="*/ 0 w 1300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0"/>
                <a:gd name="T16" fmla="*/ 0 h 672"/>
                <a:gd name="T17" fmla="*/ 1300 w 1300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0" h="672">
                  <a:moveTo>
                    <a:pt x="0" y="672"/>
                  </a:moveTo>
                  <a:lnTo>
                    <a:pt x="882" y="0"/>
                  </a:lnTo>
                  <a:lnTo>
                    <a:pt x="1300" y="0"/>
                  </a:lnTo>
                  <a:lnTo>
                    <a:pt x="416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31" name="Line 261"/>
            <p:cNvSpPr>
              <a:spLocks noChangeShapeType="1"/>
            </p:cNvSpPr>
            <p:nvPr/>
          </p:nvSpPr>
          <p:spPr bwMode="auto">
            <a:xfrm>
              <a:off x="-18782242" y="5318654"/>
              <a:ext cx="0" cy="2910"/>
            </a:xfrm>
            <a:prstGeom prst="line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32" name="Line 262"/>
            <p:cNvSpPr>
              <a:spLocks noChangeShapeType="1"/>
            </p:cNvSpPr>
            <p:nvPr/>
          </p:nvSpPr>
          <p:spPr bwMode="auto">
            <a:xfrm>
              <a:off x="-18782242" y="5318654"/>
              <a:ext cx="0" cy="2910"/>
            </a:xfrm>
            <a:prstGeom prst="line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33" name="Freeform 263"/>
            <p:cNvSpPr>
              <a:spLocks/>
            </p:cNvSpPr>
            <p:nvPr/>
          </p:nvSpPr>
          <p:spPr bwMode="auto">
            <a:xfrm>
              <a:off x="-18316575" y="4463461"/>
              <a:ext cx="666485" cy="642850"/>
            </a:xfrm>
            <a:custGeom>
              <a:avLst/>
              <a:gdLst>
                <a:gd name="T0" fmla="*/ 1058044938 w 420"/>
                <a:gd name="T1" fmla="*/ 1020524375 h 406"/>
                <a:gd name="T2" fmla="*/ 0 w 420"/>
                <a:gd name="T3" fmla="*/ 1020524375 h 406"/>
                <a:gd name="T4" fmla="*/ 5038309 w 420"/>
                <a:gd name="T5" fmla="*/ 0 h 406"/>
                <a:gd name="T6" fmla="*/ 1058044938 w 420"/>
                <a:gd name="T7" fmla="*/ 5027214 h 406"/>
                <a:gd name="T8" fmla="*/ 1058044938 w 420"/>
                <a:gd name="T9" fmla="*/ 102052437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34" name="Freeform 264"/>
            <p:cNvSpPr>
              <a:spLocks/>
            </p:cNvSpPr>
            <p:nvPr/>
          </p:nvSpPr>
          <p:spPr bwMode="auto">
            <a:xfrm>
              <a:off x="-17650091" y="4271479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9884903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35" name="Freeform 265"/>
            <p:cNvSpPr>
              <a:spLocks/>
            </p:cNvSpPr>
            <p:nvPr/>
          </p:nvSpPr>
          <p:spPr bwMode="auto">
            <a:xfrm>
              <a:off x="-18316575" y="4271479"/>
              <a:ext cx="922601" cy="194892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36" name="Freeform 266"/>
            <p:cNvSpPr>
              <a:spLocks/>
            </p:cNvSpPr>
            <p:nvPr/>
          </p:nvSpPr>
          <p:spPr bwMode="auto">
            <a:xfrm>
              <a:off x="-18662916" y="4736890"/>
              <a:ext cx="666486" cy="642850"/>
            </a:xfrm>
            <a:custGeom>
              <a:avLst/>
              <a:gdLst>
                <a:gd name="T0" fmla="*/ 1058046525 w 420"/>
                <a:gd name="T1" fmla="*/ 1020524375 h 406"/>
                <a:gd name="T2" fmla="*/ 0 w 420"/>
                <a:gd name="T3" fmla="*/ 1020524375 h 406"/>
                <a:gd name="T4" fmla="*/ 5038317 w 420"/>
                <a:gd name="T5" fmla="*/ 0 h 406"/>
                <a:gd name="T6" fmla="*/ 1058046525 w 420"/>
                <a:gd name="T7" fmla="*/ 5027214 h 406"/>
                <a:gd name="T8" fmla="*/ 1058046525 w 420"/>
                <a:gd name="T9" fmla="*/ 102052437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37" name="Freeform 267"/>
            <p:cNvSpPr>
              <a:spLocks/>
            </p:cNvSpPr>
            <p:nvPr/>
          </p:nvSpPr>
          <p:spPr bwMode="auto">
            <a:xfrm>
              <a:off x="-17996429" y="4544908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9884903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38" name="Freeform 268"/>
            <p:cNvSpPr>
              <a:spLocks/>
            </p:cNvSpPr>
            <p:nvPr/>
          </p:nvSpPr>
          <p:spPr bwMode="auto">
            <a:xfrm>
              <a:off x="-18662916" y="4544908"/>
              <a:ext cx="925513" cy="194892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39" name="Freeform 269"/>
            <p:cNvSpPr>
              <a:spLocks/>
            </p:cNvSpPr>
            <p:nvPr/>
          </p:nvSpPr>
          <p:spPr bwMode="auto">
            <a:xfrm>
              <a:off x="-19029628" y="5027772"/>
              <a:ext cx="666486" cy="645758"/>
            </a:xfrm>
            <a:custGeom>
              <a:avLst/>
              <a:gdLst>
                <a:gd name="T0" fmla="*/ 1058046525 w 420"/>
                <a:gd name="T1" fmla="*/ 1025140825 h 406"/>
                <a:gd name="T2" fmla="*/ 0 w 420"/>
                <a:gd name="T3" fmla="*/ 1025140825 h 406"/>
                <a:gd name="T4" fmla="*/ 5038317 w 420"/>
                <a:gd name="T5" fmla="*/ 0 h 406"/>
                <a:gd name="T6" fmla="*/ 1058046525 w 420"/>
                <a:gd name="T7" fmla="*/ 5049955 h 406"/>
                <a:gd name="T8" fmla="*/ 1058046525 w 420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40" name="Freeform 270"/>
            <p:cNvSpPr>
              <a:spLocks/>
            </p:cNvSpPr>
            <p:nvPr/>
          </p:nvSpPr>
          <p:spPr bwMode="auto">
            <a:xfrm>
              <a:off x="-18363142" y="4835790"/>
              <a:ext cx="264847" cy="840650"/>
            </a:xfrm>
            <a:custGeom>
              <a:avLst/>
              <a:gdLst>
                <a:gd name="T0" fmla="*/ 0 w 168"/>
                <a:gd name="T1" fmla="*/ 1334531875 h 528"/>
                <a:gd name="T2" fmla="*/ 0 w 168"/>
                <a:gd name="T3" fmla="*/ 308357744 h 528"/>
                <a:gd name="T4" fmla="*/ 405428733 w 168"/>
                <a:gd name="T5" fmla="*/ 0 h 528"/>
                <a:gd name="T6" fmla="*/ 420444613 w 168"/>
                <a:gd name="T7" fmla="*/ 1016064041 h 528"/>
                <a:gd name="T8" fmla="*/ 0 w 168"/>
                <a:gd name="T9" fmla="*/ 1334531875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41" name="Freeform 271"/>
            <p:cNvSpPr>
              <a:spLocks/>
            </p:cNvSpPr>
            <p:nvPr/>
          </p:nvSpPr>
          <p:spPr bwMode="auto">
            <a:xfrm>
              <a:off x="-19029628" y="4835790"/>
              <a:ext cx="922603" cy="194892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42" name="Freeform 272"/>
            <p:cNvSpPr>
              <a:spLocks/>
            </p:cNvSpPr>
            <p:nvPr/>
          </p:nvSpPr>
          <p:spPr bwMode="auto">
            <a:xfrm>
              <a:off x="-19445817" y="5333199"/>
              <a:ext cx="666485" cy="642848"/>
            </a:xfrm>
            <a:custGeom>
              <a:avLst/>
              <a:gdLst>
                <a:gd name="T0" fmla="*/ 1058044938 w 420"/>
                <a:gd name="T1" fmla="*/ 1020521200 h 406"/>
                <a:gd name="T2" fmla="*/ 0 w 420"/>
                <a:gd name="T3" fmla="*/ 1020521200 h 406"/>
                <a:gd name="T4" fmla="*/ 5038309 w 420"/>
                <a:gd name="T5" fmla="*/ 0 h 406"/>
                <a:gd name="T6" fmla="*/ 1058044938 w 420"/>
                <a:gd name="T7" fmla="*/ 5027198 h 406"/>
                <a:gd name="T8" fmla="*/ 1058044938 w 420"/>
                <a:gd name="T9" fmla="*/ 102052120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43" name="Freeform 273"/>
            <p:cNvSpPr>
              <a:spLocks/>
            </p:cNvSpPr>
            <p:nvPr/>
          </p:nvSpPr>
          <p:spPr bwMode="auto">
            <a:xfrm>
              <a:off x="-18779332" y="5141217"/>
              <a:ext cx="264849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5431795 w 168"/>
                <a:gd name="T5" fmla="*/ 0 h 528"/>
                <a:gd name="T6" fmla="*/ 420447788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44" name="Freeform 274"/>
            <p:cNvSpPr>
              <a:spLocks/>
            </p:cNvSpPr>
            <p:nvPr/>
          </p:nvSpPr>
          <p:spPr bwMode="auto">
            <a:xfrm>
              <a:off x="-19445817" y="5141217"/>
              <a:ext cx="922601" cy="194890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45" name="Freeform 275"/>
            <p:cNvSpPr>
              <a:spLocks/>
            </p:cNvSpPr>
            <p:nvPr/>
          </p:nvSpPr>
          <p:spPr bwMode="auto">
            <a:xfrm>
              <a:off x="-19442907" y="4254027"/>
              <a:ext cx="2063486" cy="1064628"/>
            </a:xfrm>
            <a:custGeom>
              <a:avLst/>
              <a:gdLst>
                <a:gd name="T0" fmla="*/ 0 w 1300"/>
                <a:gd name="T1" fmla="*/ 2147483647 h 672"/>
                <a:gd name="T2" fmla="*/ 2147483647 w 1300"/>
                <a:gd name="T3" fmla="*/ 0 h 672"/>
                <a:gd name="T4" fmla="*/ 2147483647 w 1300"/>
                <a:gd name="T5" fmla="*/ 0 h 672"/>
                <a:gd name="T6" fmla="*/ 2147483647 w 1300"/>
                <a:gd name="T7" fmla="*/ 2147483647 h 672"/>
                <a:gd name="T8" fmla="*/ 0 w 1300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0"/>
                <a:gd name="T16" fmla="*/ 0 h 672"/>
                <a:gd name="T17" fmla="*/ 1300 w 1300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0" h="672">
                  <a:moveTo>
                    <a:pt x="0" y="672"/>
                  </a:moveTo>
                  <a:lnTo>
                    <a:pt x="882" y="0"/>
                  </a:lnTo>
                  <a:lnTo>
                    <a:pt x="1300" y="0"/>
                  </a:lnTo>
                  <a:lnTo>
                    <a:pt x="416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46" name="Freeform 276"/>
            <p:cNvSpPr>
              <a:spLocks/>
            </p:cNvSpPr>
            <p:nvPr/>
          </p:nvSpPr>
          <p:spPr bwMode="auto">
            <a:xfrm>
              <a:off x="-18328217" y="3788616"/>
              <a:ext cx="666485" cy="645758"/>
            </a:xfrm>
            <a:custGeom>
              <a:avLst/>
              <a:gdLst>
                <a:gd name="T0" fmla="*/ 1058044938 w 420"/>
                <a:gd name="T1" fmla="*/ 1025140825 h 406"/>
                <a:gd name="T2" fmla="*/ 0 w 420"/>
                <a:gd name="T3" fmla="*/ 1025140825 h 406"/>
                <a:gd name="T4" fmla="*/ 5038309 w 420"/>
                <a:gd name="T5" fmla="*/ 0 h 406"/>
                <a:gd name="T6" fmla="*/ 1058044938 w 420"/>
                <a:gd name="T7" fmla="*/ 5049955 h 406"/>
                <a:gd name="T8" fmla="*/ 1058044938 w 420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47" name="Freeform 277"/>
            <p:cNvSpPr>
              <a:spLocks/>
            </p:cNvSpPr>
            <p:nvPr/>
          </p:nvSpPr>
          <p:spPr bwMode="auto">
            <a:xfrm>
              <a:off x="-17661732" y="3599543"/>
              <a:ext cx="264849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5431795 w 168"/>
                <a:gd name="T5" fmla="*/ 0 h 528"/>
                <a:gd name="T6" fmla="*/ 420447788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48" name="Freeform 278"/>
            <p:cNvSpPr>
              <a:spLocks/>
            </p:cNvSpPr>
            <p:nvPr/>
          </p:nvSpPr>
          <p:spPr bwMode="auto">
            <a:xfrm>
              <a:off x="-18328217" y="3599543"/>
              <a:ext cx="922601" cy="191982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49" name="Freeform 279"/>
            <p:cNvSpPr>
              <a:spLocks/>
            </p:cNvSpPr>
            <p:nvPr/>
          </p:nvSpPr>
          <p:spPr bwMode="auto">
            <a:xfrm>
              <a:off x="-18674557" y="4062044"/>
              <a:ext cx="666486" cy="645758"/>
            </a:xfrm>
            <a:custGeom>
              <a:avLst/>
              <a:gdLst>
                <a:gd name="T0" fmla="*/ 1058046525 w 420"/>
                <a:gd name="T1" fmla="*/ 1025140825 h 406"/>
                <a:gd name="T2" fmla="*/ 0 w 420"/>
                <a:gd name="T3" fmla="*/ 1025140825 h 406"/>
                <a:gd name="T4" fmla="*/ 5038317 w 420"/>
                <a:gd name="T5" fmla="*/ 0 h 406"/>
                <a:gd name="T6" fmla="*/ 1058046525 w 420"/>
                <a:gd name="T7" fmla="*/ 5049955 h 406"/>
                <a:gd name="T8" fmla="*/ 1058046525 w 420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50" name="Freeform 280"/>
            <p:cNvSpPr>
              <a:spLocks/>
            </p:cNvSpPr>
            <p:nvPr/>
          </p:nvSpPr>
          <p:spPr bwMode="auto">
            <a:xfrm>
              <a:off x="-18008071" y="3872972"/>
              <a:ext cx="264847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5428733 w 168"/>
                <a:gd name="T5" fmla="*/ 0 h 528"/>
                <a:gd name="T6" fmla="*/ 420444613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51" name="Freeform 281"/>
            <p:cNvSpPr>
              <a:spLocks/>
            </p:cNvSpPr>
            <p:nvPr/>
          </p:nvSpPr>
          <p:spPr bwMode="auto">
            <a:xfrm>
              <a:off x="-18674557" y="3872972"/>
              <a:ext cx="922603" cy="191982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52" name="Freeform 282"/>
            <p:cNvSpPr>
              <a:spLocks/>
            </p:cNvSpPr>
            <p:nvPr/>
          </p:nvSpPr>
          <p:spPr bwMode="auto">
            <a:xfrm>
              <a:off x="-19044179" y="4355836"/>
              <a:ext cx="666485" cy="642848"/>
            </a:xfrm>
            <a:custGeom>
              <a:avLst/>
              <a:gdLst>
                <a:gd name="T0" fmla="*/ 1058044938 w 420"/>
                <a:gd name="T1" fmla="*/ 1020521200 h 406"/>
                <a:gd name="T2" fmla="*/ 0 w 420"/>
                <a:gd name="T3" fmla="*/ 1020521200 h 406"/>
                <a:gd name="T4" fmla="*/ 5038309 w 420"/>
                <a:gd name="T5" fmla="*/ 0 h 406"/>
                <a:gd name="T6" fmla="*/ 1058044938 w 420"/>
                <a:gd name="T7" fmla="*/ 5027198 h 406"/>
                <a:gd name="T8" fmla="*/ 1058044938 w 420"/>
                <a:gd name="T9" fmla="*/ 102052120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53" name="Freeform 283"/>
            <p:cNvSpPr>
              <a:spLocks/>
            </p:cNvSpPr>
            <p:nvPr/>
          </p:nvSpPr>
          <p:spPr bwMode="auto">
            <a:xfrm>
              <a:off x="-18377695" y="4163854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9884903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54" name="Freeform 284"/>
            <p:cNvSpPr>
              <a:spLocks/>
            </p:cNvSpPr>
            <p:nvPr/>
          </p:nvSpPr>
          <p:spPr bwMode="auto">
            <a:xfrm>
              <a:off x="-19044179" y="4163854"/>
              <a:ext cx="925513" cy="194890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55" name="Freeform 285"/>
            <p:cNvSpPr>
              <a:spLocks/>
            </p:cNvSpPr>
            <p:nvPr/>
          </p:nvSpPr>
          <p:spPr bwMode="auto">
            <a:xfrm>
              <a:off x="-19460370" y="4658353"/>
              <a:ext cx="666486" cy="645758"/>
            </a:xfrm>
            <a:custGeom>
              <a:avLst/>
              <a:gdLst>
                <a:gd name="T0" fmla="*/ 1058046525 w 420"/>
                <a:gd name="T1" fmla="*/ 1025140825 h 406"/>
                <a:gd name="T2" fmla="*/ 0 w 420"/>
                <a:gd name="T3" fmla="*/ 1025140825 h 406"/>
                <a:gd name="T4" fmla="*/ 5038317 w 420"/>
                <a:gd name="T5" fmla="*/ 0 h 406"/>
                <a:gd name="T6" fmla="*/ 1058046525 w 420"/>
                <a:gd name="T7" fmla="*/ 5049955 h 406"/>
                <a:gd name="T8" fmla="*/ 1058046525 w 420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56" name="Freeform 286"/>
            <p:cNvSpPr>
              <a:spLocks/>
            </p:cNvSpPr>
            <p:nvPr/>
          </p:nvSpPr>
          <p:spPr bwMode="auto">
            <a:xfrm>
              <a:off x="-18793883" y="4469279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9884903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57" name="Freeform 287"/>
            <p:cNvSpPr>
              <a:spLocks/>
            </p:cNvSpPr>
            <p:nvPr/>
          </p:nvSpPr>
          <p:spPr bwMode="auto">
            <a:xfrm>
              <a:off x="-19460370" y="4469279"/>
              <a:ext cx="925513" cy="191982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58" name="Freeform 288"/>
            <p:cNvSpPr>
              <a:spLocks/>
            </p:cNvSpPr>
            <p:nvPr/>
          </p:nvSpPr>
          <p:spPr bwMode="auto">
            <a:xfrm>
              <a:off x="-19457458" y="3579181"/>
              <a:ext cx="2063485" cy="1067537"/>
            </a:xfrm>
            <a:custGeom>
              <a:avLst/>
              <a:gdLst>
                <a:gd name="T0" fmla="*/ 0 w 1300"/>
                <a:gd name="T1" fmla="*/ 2147483647 h 672"/>
                <a:gd name="T2" fmla="*/ 2147483647 w 1300"/>
                <a:gd name="T3" fmla="*/ 0 h 672"/>
                <a:gd name="T4" fmla="*/ 2147483647 w 1300"/>
                <a:gd name="T5" fmla="*/ 0 h 672"/>
                <a:gd name="T6" fmla="*/ 2147483647 w 1300"/>
                <a:gd name="T7" fmla="*/ 2147483647 h 672"/>
                <a:gd name="T8" fmla="*/ 0 w 1300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0"/>
                <a:gd name="T16" fmla="*/ 0 h 672"/>
                <a:gd name="T17" fmla="*/ 1300 w 1300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0" h="672">
                  <a:moveTo>
                    <a:pt x="0" y="672"/>
                  </a:moveTo>
                  <a:lnTo>
                    <a:pt x="882" y="0"/>
                  </a:lnTo>
                  <a:lnTo>
                    <a:pt x="1300" y="0"/>
                  </a:lnTo>
                  <a:lnTo>
                    <a:pt x="416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59" name="Freeform 289"/>
            <p:cNvSpPr>
              <a:spLocks/>
            </p:cNvSpPr>
            <p:nvPr/>
          </p:nvSpPr>
          <p:spPr bwMode="auto">
            <a:xfrm>
              <a:off x="-18322396" y="3102134"/>
              <a:ext cx="663575" cy="645758"/>
            </a:xfrm>
            <a:custGeom>
              <a:avLst/>
              <a:gdLst>
                <a:gd name="T0" fmla="*/ 1053425313 w 418"/>
                <a:gd name="T1" fmla="*/ 1025140825 h 406"/>
                <a:gd name="T2" fmla="*/ 0 w 418"/>
                <a:gd name="T3" fmla="*/ 1025140825 h 406"/>
                <a:gd name="T4" fmla="*/ 0 w 418"/>
                <a:gd name="T5" fmla="*/ 0 h 406"/>
                <a:gd name="T6" fmla="*/ 1053425313 w 418"/>
                <a:gd name="T7" fmla="*/ 5049955 h 406"/>
                <a:gd name="T8" fmla="*/ 1053425313 w 418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8"/>
                <a:gd name="T16" fmla="*/ 0 h 406"/>
                <a:gd name="T17" fmla="*/ 418 w 418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8" h="406">
                  <a:moveTo>
                    <a:pt x="418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18" y="2"/>
                  </a:lnTo>
                  <a:lnTo>
                    <a:pt x="418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60" name="Freeform 290"/>
            <p:cNvSpPr>
              <a:spLocks/>
            </p:cNvSpPr>
            <p:nvPr/>
          </p:nvSpPr>
          <p:spPr bwMode="auto">
            <a:xfrm>
              <a:off x="-17658821" y="2913062"/>
              <a:ext cx="264847" cy="837740"/>
            </a:xfrm>
            <a:custGeom>
              <a:avLst/>
              <a:gdLst>
                <a:gd name="T0" fmla="*/ 0 w 168"/>
                <a:gd name="T1" fmla="*/ 1329912250 h 528"/>
                <a:gd name="T2" fmla="*/ 5005293 w 168"/>
                <a:gd name="T3" fmla="*/ 307290330 h 528"/>
                <a:gd name="T4" fmla="*/ 405428733 w 168"/>
                <a:gd name="T5" fmla="*/ 0 h 528"/>
                <a:gd name="T6" fmla="*/ 420444613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2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61" name="Freeform 291"/>
            <p:cNvSpPr>
              <a:spLocks/>
            </p:cNvSpPr>
            <p:nvPr/>
          </p:nvSpPr>
          <p:spPr bwMode="auto">
            <a:xfrm>
              <a:off x="-18322396" y="2913062"/>
              <a:ext cx="919692" cy="194890"/>
            </a:xfrm>
            <a:custGeom>
              <a:avLst/>
              <a:gdLst>
                <a:gd name="T0" fmla="*/ 412830711 w 580"/>
                <a:gd name="T1" fmla="*/ 15215797 h 122"/>
                <a:gd name="T2" fmla="*/ 0 w 580"/>
                <a:gd name="T3" fmla="*/ 304315943 h 122"/>
                <a:gd name="T4" fmla="*/ 1052214860 w 580"/>
                <a:gd name="T5" fmla="*/ 309387875 h 122"/>
                <a:gd name="T6" fmla="*/ 1460011050 w 580"/>
                <a:gd name="T7" fmla="*/ 0 h 122"/>
                <a:gd name="T8" fmla="*/ 412830711 w 580"/>
                <a:gd name="T9" fmla="*/ 1521579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18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B28C4E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62" name="Freeform 292"/>
            <p:cNvSpPr>
              <a:spLocks/>
            </p:cNvSpPr>
            <p:nvPr/>
          </p:nvSpPr>
          <p:spPr bwMode="auto">
            <a:xfrm>
              <a:off x="-18668736" y="3375563"/>
              <a:ext cx="663575" cy="645758"/>
            </a:xfrm>
            <a:custGeom>
              <a:avLst/>
              <a:gdLst>
                <a:gd name="T0" fmla="*/ 1053425313 w 418"/>
                <a:gd name="T1" fmla="*/ 1025140825 h 406"/>
                <a:gd name="T2" fmla="*/ 0 w 418"/>
                <a:gd name="T3" fmla="*/ 1025140825 h 406"/>
                <a:gd name="T4" fmla="*/ 0 w 418"/>
                <a:gd name="T5" fmla="*/ 0 h 406"/>
                <a:gd name="T6" fmla="*/ 1053425313 w 418"/>
                <a:gd name="T7" fmla="*/ 5049955 h 406"/>
                <a:gd name="T8" fmla="*/ 1053425313 w 418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8"/>
                <a:gd name="T16" fmla="*/ 0 h 406"/>
                <a:gd name="T17" fmla="*/ 418 w 418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8" h="406">
                  <a:moveTo>
                    <a:pt x="418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18" y="2"/>
                  </a:lnTo>
                  <a:lnTo>
                    <a:pt x="418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63" name="Freeform 293"/>
            <p:cNvSpPr>
              <a:spLocks/>
            </p:cNvSpPr>
            <p:nvPr/>
          </p:nvSpPr>
          <p:spPr bwMode="auto">
            <a:xfrm>
              <a:off x="-18005161" y="3186491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5060307 w 168"/>
                <a:gd name="T3" fmla="*/ 307290330 h 528"/>
                <a:gd name="T4" fmla="*/ 409884903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2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64" name="Freeform 294"/>
            <p:cNvSpPr>
              <a:spLocks/>
            </p:cNvSpPr>
            <p:nvPr/>
          </p:nvSpPr>
          <p:spPr bwMode="auto">
            <a:xfrm>
              <a:off x="-18668736" y="3186491"/>
              <a:ext cx="919692" cy="191982"/>
            </a:xfrm>
            <a:custGeom>
              <a:avLst/>
              <a:gdLst>
                <a:gd name="T0" fmla="*/ 412830711 w 580"/>
                <a:gd name="T1" fmla="*/ 14988759 h 122"/>
                <a:gd name="T2" fmla="*/ 0 w 580"/>
                <a:gd name="T3" fmla="*/ 299775172 h 122"/>
                <a:gd name="T4" fmla="*/ 1052214860 w 580"/>
                <a:gd name="T5" fmla="*/ 304771425 h 122"/>
                <a:gd name="T6" fmla="*/ 1460011050 w 580"/>
                <a:gd name="T7" fmla="*/ 0 h 122"/>
                <a:gd name="T8" fmla="*/ 412830711 w 580"/>
                <a:gd name="T9" fmla="*/ 14988759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18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B28C4E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65" name="Freeform 295"/>
            <p:cNvSpPr>
              <a:spLocks/>
            </p:cNvSpPr>
            <p:nvPr/>
          </p:nvSpPr>
          <p:spPr bwMode="auto">
            <a:xfrm>
              <a:off x="-19038358" y="3669355"/>
              <a:ext cx="663575" cy="642848"/>
            </a:xfrm>
            <a:custGeom>
              <a:avLst/>
              <a:gdLst>
                <a:gd name="T0" fmla="*/ 1053425313 w 418"/>
                <a:gd name="T1" fmla="*/ 1020521200 h 406"/>
                <a:gd name="T2" fmla="*/ 0 w 418"/>
                <a:gd name="T3" fmla="*/ 1020521200 h 406"/>
                <a:gd name="T4" fmla="*/ 0 w 418"/>
                <a:gd name="T5" fmla="*/ 0 h 406"/>
                <a:gd name="T6" fmla="*/ 1053425313 w 418"/>
                <a:gd name="T7" fmla="*/ 5027198 h 406"/>
                <a:gd name="T8" fmla="*/ 1053425313 w 418"/>
                <a:gd name="T9" fmla="*/ 102052120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8"/>
                <a:gd name="T16" fmla="*/ 0 h 406"/>
                <a:gd name="T17" fmla="*/ 418 w 418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8" h="406">
                  <a:moveTo>
                    <a:pt x="418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18" y="2"/>
                  </a:lnTo>
                  <a:lnTo>
                    <a:pt x="418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66" name="Freeform 296"/>
            <p:cNvSpPr>
              <a:spLocks/>
            </p:cNvSpPr>
            <p:nvPr/>
          </p:nvSpPr>
          <p:spPr bwMode="auto">
            <a:xfrm>
              <a:off x="-18374783" y="3477373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5060307 w 168"/>
                <a:gd name="T3" fmla="*/ 307290330 h 528"/>
                <a:gd name="T4" fmla="*/ 409884903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2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67" name="Freeform 297"/>
            <p:cNvSpPr>
              <a:spLocks/>
            </p:cNvSpPr>
            <p:nvPr/>
          </p:nvSpPr>
          <p:spPr bwMode="auto">
            <a:xfrm>
              <a:off x="-19038358" y="3477373"/>
              <a:ext cx="922601" cy="194890"/>
            </a:xfrm>
            <a:custGeom>
              <a:avLst/>
              <a:gdLst>
                <a:gd name="T0" fmla="*/ 414136501 w 580"/>
                <a:gd name="T1" fmla="*/ 15215797 h 122"/>
                <a:gd name="T2" fmla="*/ 0 w 580"/>
                <a:gd name="T3" fmla="*/ 304315943 h 122"/>
                <a:gd name="T4" fmla="*/ 1055543032 w 580"/>
                <a:gd name="T5" fmla="*/ 309387875 h 122"/>
                <a:gd name="T6" fmla="*/ 1464629088 w 580"/>
                <a:gd name="T7" fmla="*/ 0 h 122"/>
                <a:gd name="T8" fmla="*/ 414136501 w 580"/>
                <a:gd name="T9" fmla="*/ 1521579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18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B28C4E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68" name="Freeform 298"/>
            <p:cNvSpPr>
              <a:spLocks/>
            </p:cNvSpPr>
            <p:nvPr/>
          </p:nvSpPr>
          <p:spPr bwMode="auto">
            <a:xfrm>
              <a:off x="-19454549" y="3974780"/>
              <a:ext cx="663575" cy="642850"/>
            </a:xfrm>
            <a:custGeom>
              <a:avLst/>
              <a:gdLst>
                <a:gd name="T0" fmla="*/ 1053425313 w 418"/>
                <a:gd name="T1" fmla="*/ 1020524375 h 406"/>
                <a:gd name="T2" fmla="*/ 0 w 418"/>
                <a:gd name="T3" fmla="*/ 1020524375 h 406"/>
                <a:gd name="T4" fmla="*/ 0 w 418"/>
                <a:gd name="T5" fmla="*/ 0 h 406"/>
                <a:gd name="T6" fmla="*/ 1053425313 w 418"/>
                <a:gd name="T7" fmla="*/ 5027214 h 406"/>
                <a:gd name="T8" fmla="*/ 1053425313 w 418"/>
                <a:gd name="T9" fmla="*/ 102052437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8"/>
                <a:gd name="T16" fmla="*/ 0 h 406"/>
                <a:gd name="T17" fmla="*/ 418 w 418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8" h="406">
                  <a:moveTo>
                    <a:pt x="418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18" y="2"/>
                  </a:lnTo>
                  <a:lnTo>
                    <a:pt x="418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69" name="Freeform 299"/>
            <p:cNvSpPr>
              <a:spLocks/>
            </p:cNvSpPr>
            <p:nvPr/>
          </p:nvSpPr>
          <p:spPr bwMode="auto">
            <a:xfrm>
              <a:off x="-18790974" y="3782798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5060307 w 168"/>
                <a:gd name="T3" fmla="*/ 307290330 h 528"/>
                <a:gd name="T4" fmla="*/ 409884903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2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70" name="Freeform 300"/>
            <p:cNvSpPr>
              <a:spLocks/>
            </p:cNvSpPr>
            <p:nvPr/>
          </p:nvSpPr>
          <p:spPr bwMode="auto">
            <a:xfrm>
              <a:off x="-19454549" y="3782798"/>
              <a:ext cx="922603" cy="194892"/>
            </a:xfrm>
            <a:custGeom>
              <a:avLst/>
              <a:gdLst>
                <a:gd name="T0" fmla="*/ 414137398 w 580"/>
                <a:gd name="T1" fmla="*/ 15215953 h 122"/>
                <a:gd name="T2" fmla="*/ 0 w 580"/>
                <a:gd name="T3" fmla="*/ 304319066 h 122"/>
                <a:gd name="T4" fmla="*/ 1055545320 w 580"/>
                <a:gd name="T5" fmla="*/ 309391050 h 122"/>
                <a:gd name="T6" fmla="*/ 1464632263 w 580"/>
                <a:gd name="T7" fmla="*/ 0 h 122"/>
                <a:gd name="T8" fmla="*/ 414137398 w 580"/>
                <a:gd name="T9" fmla="*/ 1521595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18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B28C4E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71" name="Rectangle 301"/>
            <p:cNvSpPr>
              <a:spLocks noChangeArrowheads="1"/>
            </p:cNvSpPr>
            <p:nvPr/>
          </p:nvSpPr>
          <p:spPr bwMode="auto">
            <a:xfrm>
              <a:off x="-19457458" y="6703252"/>
              <a:ext cx="660664" cy="61086"/>
            </a:xfrm>
            <a:prstGeom prst="rect">
              <a:avLst/>
            </a:prstGeom>
            <a:solidFill>
              <a:srgbClr val="C1C2C4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272" name="Freeform 302"/>
            <p:cNvSpPr>
              <a:spLocks/>
            </p:cNvSpPr>
            <p:nvPr/>
          </p:nvSpPr>
          <p:spPr bwMode="auto">
            <a:xfrm>
              <a:off x="-18796795" y="5638624"/>
              <a:ext cx="1399911" cy="1125714"/>
            </a:xfrm>
            <a:custGeom>
              <a:avLst/>
              <a:gdLst>
                <a:gd name="T0" fmla="*/ 2147483647 w 882"/>
                <a:gd name="T1" fmla="*/ 2147483647 h 710"/>
                <a:gd name="T2" fmla="*/ 0 w 882"/>
                <a:gd name="T3" fmla="*/ 2147483647 h 710"/>
                <a:gd name="T4" fmla="*/ 0 w 882"/>
                <a:gd name="T5" fmla="*/ 2147483647 h 710"/>
                <a:gd name="T6" fmla="*/ 2147483647 w 882"/>
                <a:gd name="T7" fmla="*/ 0 h 710"/>
                <a:gd name="T8" fmla="*/ 2147483647 w 882"/>
                <a:gd name="T9" fmla="*/ 2147483647 h 7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710"/>
                <a:gd name="T17" fmla="*/ 882 w 882"/>
                <a:gd name="T18" fmla="*/ 710 h 7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710">
                  <a:moveTo>
                    <a:pt x="882" y="28"/>
                  </a:moveTo>
                  <a:lnTo>
                    <a:pt x="0" y="710"/>
                  </a:lnTo>
                  <a:lnTo>
                    <a:pt x="0" y="672"/>
                  </a:lnTo>
                  <a:lnTo>
                    <a:pt x="882" y="0"/>
                  </a:lnTo>
                  <a:lnTo>
                    <a:pt x="882" y="28"/>
                  </a:lnTo>
                  <a:close/>
                </a:path>
              </a:pathLst>
            </a:custGeom>
            <a:solidFill>
              <a:srgbClr val="A3A5A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</p:grpSp>
      <p:grpSp>
        <p:nvGrpSpPr>
          <p:cNvPr id="11329" name="Gruppe 146"/>
          <p:cNvGrpSpPr>
            <a:grpSpLocks/>
          </p:cNvGrpSpPr>
          <p:nvPr/>
        </p:nvGrpSpPr>
        <p:grpSpPr bwMode="auto">
          <a:xfrm>
            <a:off x="3740150" y="3154363"/>
            <a:ext cx="393700" cy="219075"/>
            <a:chOff x="2888407" y="3208861"/>
            <a:chExt cx="413598" cy="230905"/>
          </a:xfrm>
        </p:grpSpPr>
        <p:sp>
          <p:nvSpPr>
            <p:cNvPr id="11330" name="Kombinationstegning 215"/>
            <p:cNvSpPr>
              <a:spLocks noChangeArrowheads="1"/>
            </p:cNvSpPr>
            <p:nvPr/>
          </p:nvSpPr>
          <p:spPr bwMode="auto">
            <a:xfrm>
              <a:off x="2958452" y="3208861"/>
              <a:ext cx="343553" cy="167322"/>
            </a:xfrm>
            <a:custGeom>
              <a:avLst/>
              <a:gdLst>
                <a:gd name="T0" fmla="*/ 265482 w 342900"/>
                <a:gd name="T1" fmla="*/ 114612 h 167246"/>
                <a:gd name="T2" fmla="*/ 346836 w 342900"/>
                <a:gd name="T3" fmla="*/ 114612 h 167246"/>
                <a:gd name="T4" fmla="*/ 325427 w 342900"/>
                <a:gd name="T5" fmla="*/ 0 h 167246"/>
                <a:gd name="T6" fmla="*/ 0 w 342900"/>
                <a:gd name="T7" fmla="*/ 110366 h 167246"/>
                <a:gd name="T8" fmla="*/ 94202 w 342900"/>
                <a:gd name="T9" fmla="*/ 114612 h 167246"/>
                <a:gd name="T10" fmla="*/ 10674 w 342900"/>
                <a:gd name="T11" fmla="*/ 167702 h 167246"/>
                <a:gd name="T12" fmla="*/ 201252 w 342900"/>
                <a:gd name="T13" fmla="*/ 165550 h 167246"/>
                <a:gd name="T14" fmla="*/ 265482 w 342900"/>
                <a:gd name="T15" fmla="*/ 114612 h 1672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2900"/>
                <a:gd name="T25" fmla="*/ 0 h 167246"/>
                <a:gd name="T26" fmla="*/ 342900 w 342900"/>
                <a:gd name="T27" fmla="*/ 167246 h 1672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2900" h="167246">
                  <a:moveTo>
                    <a:pt x="262467" y="114300"/>
                  </a:moveTo>
                  <a:lnTo>
                    <a:pt x="342900" y="114300"/>
                  </a:lnTo>
                  <a:lnTo>
                    <a:pt x="321733" y="0"/>
                  </a:lnTo>
                  <a:lnTo>
                    <a:pt x="0" y="110066"/>
                  </a:lnTo>
                  <a:lnTo>
                    <a:pt x="93133" y="114300"/>
                  </a:lnTo>
                  <a:lnTo>
                    <a:pt x="10554" y="167246"/>
                  </a:lnTo>
                  <a:lnTo>
                    <a:pt x="198967" y="165100"/>
                  </a:lnTo>
                  <a:lnTo>
                    <a:pt x="262467" y="114300"/>
                  </a:lnTo>
                  <a:close/>
                </a:path>
              </a:pathLst>
            </a:custGeom>
            <a:gradFill rotWithShape="1">
              <a:gsLst>
                <a:gs pos="0">
                  <a:srgbClr val="A4D329"/>
                </a:gs>
                <a:gs pos="100000">
                  <a:srgbClr val="C0FF4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Freeform 101"/>
            <p:cNvSpPr>
              <a:spLocks/>
            </p:cNvSpPr>
            <p:nvPr/>
          </p:nvSpPr>
          <p:spPr bwMode="auto">
            <a:xfrm rot="10800000">
              <a:off x="2930101" y="3381203"/>
              <a:ext cx="223476" cy="25099"/>
            </a:xfrm>
            <a:custGeom>
              <a:avLst/>
              <a:gdLst>
                <a:gd name="T0" fmla="*/ 0 w 336"/>
                <a:gd name="T1" fmla="*/ 2147483647 h 42"/>
                <a:gd name="T2" fmla="*/ 2147483647 w 336"/>
                <a:gd name="T3" fmla="*/ 2147483647 h 42"/>
                <a:gd name="T4" fmla="*/ 2147483647 w 336"/>
                <a:gd name="T5" fmla="*/ 0 h 42"/>
                <a:gd name="T6" fmla="*/ 2147483647 w 336"/>
                <a:gd name="T7" fmla="*/ 0 h 42"/>
                <a:gd name="T8" fmla="*/ 0 w 336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42"/>
                <a:gd name="T17" fmla="*/ 336 w 33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42">
                  <a:moveTo>
                    <a:pt x="0" y="42"/>
                  </a:moveTo>
                  <a:lnTo>
                    <a:pt x="284" y="42"/>
                  </a:lnTo>
                  <a:lnTo>
                    <a:pt x="336" y="0"/>
                  </a:lnTo>
                  <a:lnTo>
                    <a:pt x="56" y="0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Freeform 101"/>
            <p:cNvSpPr>
              <a:spLocks/>
            </p:cNvSpPr>
            <p:nvPr/>
          </p:nvSpPr>
          <p:spPr bwMode="auto">
            <a:xfrm rot="10800000">
              <a:off x="2888407" y="3414667"/>
              <a:ext cx="223476" cy="25099"/>
            </a:xfrm>
            <a:custGeom>
              <a:avLst/>
              <a:gdLst>
                <a:gd name="T0" fmla="*/ 0 w 336"/>
                <a:gd name="T1" fmla="*/ 2147483647 h 42"/>
                <a:gd name="T2" fmla="*/ 2147483647 w 336"/>
                <a:gd name="T3" fmla="*/ 2147483647 h 42"/>
                <a:gd name="T4" fmla="*/ 2147483647 w 336"/>
                <a:gd name="T5" fmla="*/ 0 h 42"/>
                <a:gd name="T6" fmla="*/ 2147483647 w 336"/>
                <a:gd name="T7" fmla="*/ 0 h 42"/>
                <a:gd name="T8" fmla="*/ 0 w 336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42"/>
                <a:gd name="T17" fmla="*/ 336 w 33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42">
                  <a:moveTo>
                    <a:pt x="0" y="42"/>
                  </a:moveTo>
                  <a:lnTo>
                    <a:pt x="284" y="42"/>
                  </a:lnTo>
                  <a:lnTo>
                    <a:pt x="336" y="0"/>
                  </a:lnTo>
                  <a:lnTo>
                    <a:pt x="56" y="0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" name="Gruppe 130"/>
          <p:cNvGrpSpPr/>
          <p:nvPr/>
        </p:nvGrpSpPr>
        <p:grpSpPr>
          <a:xfrm>
            <a:off x="3414486" y="2303306"/>
            <a:ext cx="2476500" cy="752175"/>
            <a:chOff x="-11420475" y="8545513"/>
            <a:chExt cx="4432300" cy="1346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8" name="Freeform 48"/>
            <p:cNvSpPr>
              <a:spLocks/>
            </p:cNvSpPr>
            <p:nvPr/>
          </p:nvSpPr>
          <p:spPr bwMode="auto">
            <a:xfrm>
              <a:off x="-11420475" y="8545513"/>
              <a:ext cx="44323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882" y="0"/>
                </a:cxn>
                <a:cxn ang="0">
                  <a:pos x="2792" y="0"/>
                </a:cxn>
                <a:cxn ang="0">
                  <a:pos x="1910" y="672"/>
                </a:cxn>
                <a:cxn ang="0">
                  <a:pos x="0" y="672"/>
                </a:cxn>
              </a:cxnLst>
              <a:rect l="0" t="0" r="r" b="b"/>
              <a:pathLst>
                <a:path w="2792" h="672">
                  <a:moveTo>
                    <a:pt x="0" y="672"/>
                  </a:moveTo>
                  <a:lnTo>
                    <a:pt x="882" y="0"/>
                  </a:lnTo>
                  <a:lnTo>
                    <a:pt x="2792" y="0"/>
                  </a:lnTo>
                  <a:lnTo>
                    <a:pt x="1910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E3E4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279" name="Rectangle 49"/>
            <p:cNvSpPr>
              <a:spLocks noChangeArrowheads="1"/>
            </p:cNvSpPr>
            <p:nvPr/>
          </p:nvSpPr>
          <p:spPr bwMode="auto">
            <a:xfrm>
              <a:off x="-11417300" y="9612313"/>
              <a:ext cx="3028950" cy="276225"/>
            </a:xfrm>
            <a:prstGeom prst="rect">
              <a:avLst/>
            </a:prstGeom>
            <a:solidFill>
              <a:srgbClr val="BEC0C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280" name="Freeform 50"/>
            <p:cNvSpPr>
              <a:spLocks/>
            </p:cNvSpPr>
            <p:nvPr/>
          </p:nvSpPr>
          <p:spPr bwMode="auto">
            <a:xfrm>
              <a:off x="-8391525" y="8545513"/>
              <a:ext cx="1403350" cy="1346200"/>
            </a:xfrm>
            <a:custGeom>
              <a:avLst/>
              <a:gdLst/>
              <a:ahLst/>
              <a:cxnLst>
                <a:cxn ang="0">
                  <a:pos x="884" y="178"/>
                </a:cxn>
                <a:cxn ang="0">
                  <a:pos x="2" y="848"/>
                </a:cxn>
                <a:cxn ang="0">
                  <a:pos x="0" y="672"/>
                </a:cxn>
                <a:cxn ang="0">
                  <a:pos x="884" y="0"/>
                </a:cxn>
                <a:cxn ang="0">
                  <a:pos x="884" y="178"/>
                </a:cxn>
              </a:cxnLst>
              <a:rect l="0" t="0" r="r" b="b"/>
              <a:pathLst>
                <a:path w="884" h="848">
                  <a:moveTo>
                    <a:pt x="884" y="178"/>
                  </a:moveTo>
                  <a:lnTo>
                    <a:pt x="2" y="848"/>
                  </a:lnTo>
                  <a:lnTo>
                    <a:pt x="0" y="672"/>
                  </a:lnTo>
                  <a:lnTo>
                    <a:pt x="884" y="0"/>
                  </a:lnTo>
                  <a:lnTo>
                    <a:pt x="884" y="178"/>
                  </a:lnTo>
                  <a:close/>
                </a:path>
              </a:pathLst>
            </a:custGeom>
            <a:solidFill>
              <a:srgbClr val="A3A5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81" name="Gruppe 130"/>
          <p:cNvGrpSpPr/>
          <p:nvPr/>
        </p:nvGrpSpPr>
        <p:grpSpPr>
          <a:xfrm>
            <a:off x="2108199" y="3468079"/>
            <a:ext cx="2476500" cy="752175"/>
            <a:chOff x="-11420475" y="8545513"/>
            <a:chExt cx="4432300" cy="1346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Freeform 48"/>
            <p:cNvSpPr>
              <a:spLocks/>
            </p:cNvSpPr>
            <p:nvPr/>
          </p:nvSpPr>
          <p:spPr bwMode="auto">
            <a:xfrm>
              <a:off x="-11420475" y="8545513"/>
              <a:ext cx="44323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882" y="0"/>
                </a:cxn>
                <a:cxn ang="0">
                  <a:pos x="2792" y="0"/>
                </a:cxn>
                <a:cxn ang="0">
                  <a:pos x="1910" y="672"/>
                </a:cxn>
                <a:cxn ang="0">
                  <a:pos x="0" y="672"/>
                </a:cxn>
              </a:cxnLst>
              <a:rect l="0" t="0" r="r" b="b"/>
              <a:pathLst>
                <a:path w="2792" h="672">
                  <a:moveTo>
                    <a:pt x="0" y="672"/>
                  </a:moveTo>
                  <a:lnTo>
                    <a:pt x="882" y="0"/>
                  </a:lnTo>
                  <a:lnTo>
                    <a:pt x="2792" y="0"/>
                  </a:lnTo>
                  <a:lnTo>
                    <a:pt x="1910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E3E4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283" name="Rectangle 49"/>
            <p:cNvSpPr>
              <a:spLocks noChangeArrowheads="1"/>
            </p:cNvSpPr>
            <p:nvPr/>
          </p:nvSpPr>
          <p:spPr bwMode="auto">
            <a:xfrm>
              <a:off x="-11417300" y="9612313"/>
              <a:ext cx="3028950" cy="276225"/>
            </a:xfrm>
            <a:prstGeom prst="rect">
              <a:avLst/>
            </a:prstGeom>
            <a:solidFill>
              <a:srgbClr val="BEC0C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284" name="Freeform 50"/>
            <p:cNvSpPr>
              <a:spLocks/>
            </p:cNvSpPr>
            <p:nvPr/>
          </p:nvSpPr>
          <p:spPr bwMode="auto">
            <a:xfrm>
              <a:off x="-8391525" y="8545513"/>
              <a:ext cx="1403350" cy="1346200"/>
            </a:xfrm>
            <a:custGeom>
              <a:avLst/>
              <a:gdLst/>
              <a:ahLst/>
              <a:cxnLst>
                <a:cxn ang="0">
                  <a:pos x="884" y="178"/>
                </a:cxn>
                <a:cxn ang="0">
                  <a:pos x="2" y="848"/>
                </a:cxn>
                <a:cxn ang="0">
                  <a:pos x="0" y="672"/>
                </a:cxn>
                <a:cxn ang="0">
                  <a:pos x="884" y="0"/>
                </a:cxn>
                <a:cxn ang="0">
                  <a:pos x="884" y="178"/>
                </a:cxn>
              </a:cxnLst>
              <a:rect l="0" t="0" r="r" b="b"/>
              <a:pathLst>
                <a:path w="884" h="848">
                  <a:moveTo>
                    <a:pt x="884" y="178"/>
                  </a:moveTo>
                  <a:lnTo>
                    <a:pt x="2" y="848"/>
                  </a:lnTo>
                  <a:lnTo>
                    <a:pt x="0" y="672"/>
                  </a:lnTo>
                  <a:lnTo>
                    <a:pt x="884" y="0"/>
                  </a:lnTo>
                  <a:lnTo>
                    <a:pt x="884" y="178"/>
                  </a:lnTo>
                  <a:close/>
                </a:path>
              </a:pathLst>
            </a:custGeom>
            <a:solidFill>
              <a:srgbClr val="A3A5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85" name="Gruppe 135"/>
          <p:cNvGrpSpPr/>
          <p:nvPr/>
        </p:nvGrpSpPr>
        <p:grpSpPr>
          <a:xfrm>
            <a:off x="611412" y="4638292"/>
            <a:ext cx="2476500" cy="752175"/>
            <a:chOff x="-11420475" y="8545513"/>
            <a:chExt cx="4432300" cy="1346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6" name="Freeform 48"/>
            <p:cNvSpPr>
              <a:spLocks/>
            </p:cNvSpPr>
            <p:nvPr/>
          </p:nvSpPr>
          <p:spPr bwMode="auto">
            <a:xfrm>
              <a:off x="-11420475" y="8545513"/>
              <a:ext cx="44323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882" y="0"/>
                </a:cxn>
                <a:cxn ang="0">
                  <a:pos x="2792" y="0"/>
                </a:cxn>
                <a:cxn ang="0">
                  <a:pos x="1910" y="672"/>
                </a:cxn>
                <a:cxn ang="0">
                  <a:pos x="0" y="672"/>
                </a:cxn>
              </a:cxnLst>
              <a:rect l="0" t="0" r="r" b="b"/>
              <a:pathLst>
                <a:path w="2792" h="672">
                  <a:moveTo>
                    <a:pt x="0" y="672"/>
                  </a:moveTo>
                  <a:lnTo>
                    <a:pt x="882" y="0"/>
                  </a:lnTo>
                  <a:lnTo>
                    <a:pt x="2792" y="0"/>
                  </a:lnTo>
                  <a:lnTo>
                    <a:pt x="1910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E3E4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287" name="Rectangle 49"/>
            <p:cNvSpPr>
              <a:spLocks noChangeArrowheads="1"/>
            </p:cNvSpPr>
            <p:nvPr/>
          </p:nvSpPr>
          <p:spPr bwMode="auto">
            <a:xfrm>
              <a:off x="-11417300" y="9612313"/>
              <a:ext cx="3028950" cy="276225"/>
            </a:xfrm>
            <a:prstGeom prst="rect">
              <a:avLst/>
            </a:prstGeom>
            <a:solidFill>
              <a:srgbClr val="BEC0C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288" name="Freeform 50"/>
            <p:cNvSpPr>
              <a:spLocks/>
            </p:cNvSpPr>
            <p:nvPr/>
          </p:nvSpPr>
          <p:spPr bwMode="auto">
            <a:xfrm>
              <a:off x="-8391525" y="8545513"/>
              <a:ext cx="1403350" cy="1346200"/>
            </a:xfrm>
            <a:custGeom>
              <a:avLst/>
              <a:gdLst/>
              <a:ahLst/>
              <a:cxnLst>
                <a:cxn ang="0">
                  <a:pos x="884" y="178"/>
                </a:cxn>
                <a:cxn ang="0">
                  <a:pos x="2" y="848"/>
                </a:cxn>
                <a:cxn ang="0">
                  <a:pos x="0" y="672"/>
                </a:cxn>
                <a:cxn ang="0">
                  <a:pos x="884" y="0"/>
                </a:cxn>
                <a:cxn ang="0">
                  <a:pos x="884" y="178"/>
                </a:cxn>
              </a:cxnLst>
              <a:rect l="0" t="0" r="r" b="b"/>
              <a:pathLst>
                <a:path w="884" h="848">
                  <a:moveTo>
                    <a:pt x="884" y="178"/>
                  </a:moveTo>
                  <a:lnTo>
                    <a:pt x="2" y="848"/>
                  </a:lnTo>
                  <a:lnTo>
                    <a:pt x="0" y="672"/>
                  </a:lnTo>
                  <a:lnTo>
                    <a:pt x="884" y="0"/>
                  </a:lnTo>
                  <a:lnTo>
                    <a:pt x="884" y="178"/>
                  </a:lnTo>
                  <a:close/>
                </a:path>
              </a:pathLst>
            </a:custGeom>
            <a:solidFill>
              <a:srgbClr val="A3A5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1336" name="Gruppe 146"/>
          <p:cNvGrpSpPr>
            <a:grpSpLocks/>
          </p:cNvGrpSpPr>
          <p:nvPr/>
        </p:nvGrpSpPr>
        <p:grpSpPr bwMode="auto">
          <a:xfrm>
            <a:off x="2433638" y="4330700"/>
            <a:ext cx="393700" cy="219075"/>
            <a:chOff x="2888407" y="3208861"/>
            <a:chExt cx="413598" cy="230905"/>
          </a:xfrm>
        </p:grpSpPr>
        <p:sp>
          <p:nvSpPr>
            <p:cNvPr id="11337" name="Kombinationstegning 143"/>
            <p:cNvSpPr>
              <a:spLocks noChangeArrowheads="1"/>
            </p:cNvSpPr>
            <p:nvPr/>
          </p:nvSpPr>
          <p:spPr bwMode="auto">
            <a:xfrm>
              <a:off x="2958452" y="3208861"/>
              <a:ext cx="343553" cy="167322"/>
            </a:xfrm>
            <a:custGeom>
              <a:avLst/>
              <a:gdLst>
                <a:gd name="T0" fmla="*/ 265482 w 342900"/>
                <a:gd name="T1" fmla="*/ 114612 h 167246"/>
                <a:gd name="T2" fmla="*/ 346836 w 342900"/>
                <a:gd name="T3" fmla="*/ 114612 h 167246"/>
                <a:gd name="T4" fmla="*/ 325427 w 342900"/>
                <a:gd name="T5" fmla="*/ 0 h 167246"/>
                <a:gd name="T6" fmla="*/ 0 w 342900"/>
                <a:gd name="T7" fmla="*/ 110366 h 167246"/>
                <a:gd name="T8" fmla="*/ 94202 w 342900"/>
                <a:gd name="T9" fmla="*/ 114612 h 167246"/>
                <a:gd name="T10" fmla="*/ 10674 w 342900"/>
                <a:gd name="T11" fmla="*/ 167702 h 167246"/>
                <a:gd name="T12" fmla="*/ 201252 w 342900"/>
                <a:gd name="T13" fmla="*/ 165550 h 167246"/>
                <a:gd name="T14" fmla="*/ 265482 w 342900"/>
                <a:gd name="T15" fmla="*/ 114612 h 1672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2900"/>
                <a:gd name="T25" fmla="*/ 0 h 167246"/>
                <a:gd name="T26" fmla="*/ 342900 w 342900"/>
                <a:gd name="T27" fmla="*/ 167246 h 1672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2900" h="167246">
                  <a:moveTo>
                    <a:pt x="262467" y="114300"/>
                  </a:moveTo>
                  <a:lnTo>
                    <a:pt x="342900" y="114300"/>
                  </a:lnTo>
                  <a:lnTo>
                    <a:pt x="321733" y="0"/>
                  </a:lnTo>
                  <a:lnTo>
                    <a:pt x="0" y="110066"/>
                  </a:lnTo>
                  <a:lnTo>
                    <a:pt x="93133" y="114300"/>
                  </a:lnTo>
                  <a:lnTo>
                    <a:pt x="10554" y="167246"/>
                  </a:lnTo>
                  <a:lnTo>
                    <a:pt x="198967" y="165100"/>
                  </a:lnTo>
                  <a:lnTo>
                    <a:pt x="262467" y="114300"/>
                  </a:lnTo>
                  <a:close/>
                </a:path>
              </a:pathLst>
            </a:custGeom>
            <a:gradFill rotWithShape="1">
              <a:gsLst>
                <a:gs pos="0">
                  <a:srgbClr val="A4D329"/>
                </a:gs>
                <a:gs pos="100000">
                  <a:srgbClr val="C0FF4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8" name="Freeform 101"/>
            <p:cNvSpPr>
              <a:spLocks/>
            </p:cNvSpPr>
            <p:nvPr/>
          </p:nvSpPr>
          <p:spPr bwMode="auto">
            <a:xfrm rot="10800000">
              <a:off x="2930100" y="3381204"/>
              <a:ext cx="223476" cy="25098"/>
            </a:xfrm>
            <a:custGeom>
              <a:avLst/>
              <a:gdLst>
                <a:gd name="T0" fmla="*/ 0 w 336"/>
                <a:gd name="T1" fmla="*/ 2147483647 h 42"/>
                <a:gd name="T2" fmla="*/ 2147483647 w 336"/>
                <a:gd name="T3" fmla="*/ 2147483647 h 42"/>
                <a:gd name="T4" fmla="*/ 2147483647 w 336"/>
                <a:gd name="T5" fmla="*/ 0 h 42"/>
                <a:gd name="T6" fmla="*/ 2147483647 w 336"/>
                <a:gd name="T7" fmla="*/ 0 h 42"/>
                <a:gd name="T8" fmla="*/ 0 w 336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42"/>
                <a:gd name="T17" fmla="*/ 336 w 33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42">
                  <a:moveTo>
                    <a:pt x="0" y="42"/>
                  </a:moveTo>
                  <a:lnTo>
                    <a:pt x="284" y="42"/>
                  </a:lnTo>
                  <a:lnTo>
                    <a:pt x="336" y="0"/>
                  </a:lnTo>
                  <a:lnTo>
                    <a:pt x="56" y="0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9" name="Freeform 101"/>
            <p:cNvSpPr>
              <a:spLocks/>
            </p:cNvSpPr>
            <p:nvPr/>
          </p:nvSpPr>
          <p:spPr bwMode="auto">
            <a:xfrm rot="10800000">
              <a:off x="2888407" y="3414668"/>
              <a:ext cx="223476" cy="25098"/>
            </a:xfrm>
            <a:custGeom>
              <a:avLst/>
              <a:gdLst>
                <a:gd name="T0" fmla="*/ 0 w 336"/>
                <a:gd name="T1" fmla="*/ 2147483647 h 42"/>
                <a:gd name="T2" fmla="*/ 2147483647 w 336"/>
                <a:gd name="T3" fmla="*/ 2147483647 h 42"/>
                <a:gd name="T4" fmla="*/ 2147483647 w 336"/>
                <a:gd name="T5" fmla="*/ 0 h 42"/>
                <a:gd name="T6" fmla="*/ 2147483647 w 336"/>
                <a:gd name="T7" fmla="*/ 0 h 42"/>
                <a:gd name="T8" fmla="*/ 0 w 336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42"/>
                <a:gd name="T17" fmla="*/ 336 w 33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42">
                  <a:moveTo>
                    <a:pt x="0" y="42"/>
                  </a:moveTo>
                  <a:lnTo>
                    <a:pt x="284" y="42"/>
                  </a:lnTo>
                  <a:lnTo>
                    <a:pt x="336" y="0"/>
                  </a:lnTo>
                  <a:lnTo>
                    <a:pt x="56" y="0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40" name="Gruppe 152"/>
          <p:cNvGrpSpPr>
            <a:grpSpLocks/>
          </p:cNvGrpSpPr>
          <p:nvPr/>
        </p:nvGrpSpPr>
        <p:grpSpPr bwMode="auto">
          <a:xfrm>
            <a:off x="5648325" y="2676525"/>
            <a:ext cx="460375" cy="163513"/>
            <a:chOff x="-11414125" y="5922963"/>
            <a:chExt cx="1225550" cy="438150"/>
          </a:xfrm>
        </p:grpSpPr>
        <p:sp>
          <p:nvSpPr>
            <p:cNvPr id="11341" name="Freeform 175"/>
            <p:cNvSpPr>
              <a:spLocks/>
            </p:cNvSpPr>
            <p:nvPr/>
          </p:nvSpPr>
          <p:spPr bwMode="auto">
            <a:xfrm>
              <a:off x="-11097171" y="5922963"/>
              <a:ext cx="908596" cy="438150"/>
            </a:xfrm>
            <a:custGeom>
              <a:avLst/>
              <a:gdLst>
                <a:gd name="T0" fmla="*/ 2147483647 w 572"/>
                <a:gd name="T1" fmla="*/ 2147483647 h 276"/>
                <a:gd name="T2" fmla="*/ 2147483647 w 572"/>
                <a:gd name="T3" fmla="*/ 0 h 276"/>
                <a:gd name="T4" fmla="*/ 2147483647 w 572"/>
                <a:gd name="T5" fmla="*/ 2147483647 h 276"/>
                <a:gd name="T6" fmla="*/ 2147483647 w 572"/>
                <a:gd name="T7" fmla="*/ 2147483647 h 276"/>
                <a:gd name="T8" fmla="*/ 0 w 572"/>
                <a:gd name="T9" fmla="*/ 2147483647 h 276"/>
                <a:gd name="T10" fmla="*/ 2147483647 w 572"/>
                <a:gd name="T11" fmla="*/ 2147483647 h 276"/>
                <a:gd name="T12" fmla="*/ 2147483647 w 572"/>
                <a:gd name="T13" fmla="*/ 2147483647 h 276"/>
                <a:gd name="T14" fmla="*/ 2147483647 w 572"/>
                <a:gd name="T15" fmla="*/ 2147483647 h 2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2"/>
                <a:gd name="T25" fmla="*/ 0 h 276"/>
                <a:gd name="T26" fmla="*/ 572 w 572"/>
                <a:gd name="T27" fmla="*/ 276 h 2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2" h="276">
                  <a:moveTo>
                    <a:pt x="572" y="108"/>
                  </a:moveTo>
                  <a:lnTo>
                    <a:pt x="512" y="0"/>
                  </a:lnTo>
                  <a:lnTo>
                    <a:pt x="434" y="54"/>
                  </a:lnTo>
                  <a:lnTo>
                    <a:pt x="168" y="54"/>
                  </a:lnTo>
                  <a:lnTo>
                    <a:pt x="0" y="180"/>
                  </a:lnTo>
                  <a:lnTo>
                    <a:pt x="272" y="180"/>
                  </a:lnTo>
                  <a:lnTo>
                    <a:pt x="146" y="276"/>
                  </a:lnTo>
                  <a:lnTo>
                    <a:pt x="572" y="108"/>
                  </a:lnTo>
                  <a:close/>
                </a:path>
              </a:pathLst>
            </a:custGeom>
            <a:gradFill rotWithShape="1">
              <a:gsLst>
                <a:gs pos="0">
                  <a:srgbClr val="A4D329"/>
                </a:gs>
                <a:gs pos="100000">
                  <a:srgbClr val="C0FF4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2" name="Freeform 176"/>
            <p:cNvSpPr>
              <a:spLocks/>
            </p:cNvSpPr>
            <p:nvPr/>
          </p:nvSpPr>
          <p:spPr bwMode="auto">
            <a:xfrm>
              <a:off x="-11257760" y="6008040"/>
              <a:ext cx="393020" cy="199933"/>
            </a:xfrm>
            <a:custGeom>
              <a:avLst/>
              <a:gdLst>
                <a:gd name="T0" fmla="*/ 2147483647 w 248"/>
                <a:gd name="T1" fmla="*/ 0 h 126"/>
                <a:gd name="T2" fmla="*/ 0 w 248"/>
                <a:gd name="T3" fmla="*/ 2147483647 h 126"/>
                <a:gd name="T4" fmla="*/ 2147483647 w 248"/>
                <a:gd name="T5" fmla="*/ 2147483647 h 126"/>
                <a:gd name="T6" fmla="*/ 2147483647 w 248"/>
                <a:gd name="T7" fmla="*/ 0 h 126"/>
                <a:gd name="T8" fmla="*/ 2147483647 w 248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26"/>
                <a:gd name="T17" fmla="*/ 248 w 248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26">
                  <a:moveTo>
                    <a:pt x="170" y="0"/>
                  </a:moveTo>
                  <a:lnTo>
                    <a:pt x="0" y="126"/>
                  </a:lnTo>
                  <a:lnTo>
                    <a:pt x="80" y="126"/>
                  </a:lnTo>
                  <a:lnTo>
                    <a:pt x="248" y="0"/>
                  </a:lnTo>
                  <a:lnTo>
                    <a:pt x="170" y="0"/>
                  </a:lnTo>
                  <a:close/>
                </a:path>
              </a:pathLst>
            </a:custGeom>
            <a:gradFill rotWithShape="1">
              <a:gsLst>
                <a:gs pos="0">
                  <a:srgbClr val="A4D329"/>
                </a:gs>
                <a:gs pos="100000">
                  <a:srgbClr val="C0FF4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Freeform 177"/>
            <p:cNvSpPr>
              <a:spLocks/>
            </p:cNvSpPr>
            <p:nvPr/>
          </p:nvSpPr>
          <p:spPr bwMode="auto">
            <a:xfrm>
              <a:off x="-11414125" y="6008040"/>
              <a:ext cx="393023" cy="204186"/>
            </a:xfrm>
            <a:custGeom>
              <a:avLst/>
              <a:gdLst>
                <a:gd name="T0" fmla="*/ 2147483647 w 248"/>
                <a:gd name="T1" fmla="*/ 0 h 128"/>
                <a:gd name="T2" fmla="*/ 0 w 248"/>
                <a:gd name="T3" fmla="*/ 2147483647 h 128"/>
                <a:gd name="T4" fmla="*/ 2147483647 w 248"/>
                <a:gd name="T5" fmla="*/ 2147483647 h 128"/>
                <a:gd name="T6" fmla="*/ 2147483647 w 248"/>
                <a:gd name="T7" fmla="*/ 0 h 128"/>
                <a:gd name="T8" fmla="*/ 2147483647 w 248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28"/>
                <a:gd name="T17" fmla="*/ 248 w 248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28">
                  <a:moveTo>
                    <a:pt x="170" y="0"/>
                  </a:moveTo>
                  <a:lnTo>
                    <a:pt x="0" y="128"/>
                  </a:lnTo>
                  <a:lnTo>
                    <a:pt x="78" y="128"/>
                  </a:lnTo>
                  <a:lnTo>
                    <a:pt x="248" y="0"/>
                  </a:lnTo>
                  <a:lnTo>
                    <a:pt x="170" y="0"/>
                  </a:lnTo>
                  <a:close/>
                </a:path>
              </a:pathLst>
            </a:custGeom>
            <a:gradFill rotWithShape="1">
              <a:gsLst>
                <a:gs pos="0">
                  <a:srgbClr val="A4D329"/>
                </a:gs>
                <a:gs pos="100000">
                  <a:srgbClr val="C0FF4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" name="Gruppe 157"/>
          <p:cNvGrpSpPr/>
          <p:nvPr/>
        </p:nvGrpSpPr>
        <p:grpSpPr>
          <a:xfrm>
            <a:off x="6059718" y="2303306"/>
            <a:ext cx="2476500" cy="752175"/>
            <a:chOff x="-11420475" y="8545513"/>
            <a:chExt cx="4432300" cy="1346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8" name="Freeform 48"/>
            <p:cNvSpPr>
              <a:spLocks/>
            </p:cNvSpPr>
            <p:nvPr/>
          </p:nvSpPr>
          <p:spPr bwMode="auto">
            <a:xfrm>
              <a:off x="-11420475" y="8545513"/>
              <a:ext cx="44323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882" y="0"/>
                </a:cxn>
                <a:cxn ang="0">
                  <a:pos x="2792" y="0"/>
                </a:cxn>
                <a:cxn ang="0">
                  <a:pos x="1910" y="672"/>
                </a:cxn>
                <a:cxn ang="0">
                  <a:pos x="0" y="672"/>
                </a:cxn>
              </a:cxnLst>
              <a:rect l="0" t="0" r="r" b="b"/>
              <a:pathLst>
                <a:path w="2792" h="672">
                  <a:moveTo>
                    <a:pt x="0" y="672"/>
                  </a:moveTo>
                  <a:lnTo>
                    <a:pt x="882" y="0"/>
                  </a:lnTo>
                  <a:lnTo>
                    <a:pt x="2792" y="0"/>
                  </a:lnTo>
                  <a:lnTo>
                    <a:pt x="1910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E3E4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299" name="Rectangle 49"/>
            <p:cNvSpPr>
              <a:spLocks noChangeArrowheads="1"/>
            </p:cNvSpPr>
            <p:nvPr/>
          </p:nvSpPr>
          <p:spPr bwMode="auto">
            <a:xfrm>
              <a:off x="-11417300" y="9612313"/>
              <a:ext cx="3028950" cy="276225"/>
            </a:xfrm>
            <a:prstGeom prst="rect">
              <a:avLst/>
            </a:prstGeom>
            <a:solidFill>
              <a:srgbClr val="BEC0C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00" name="Freeform 50"/>
            <p:cNvSpPr>
              <a:spLocks/>
            </p:cNvSpPr>
            <p:nvPr/>
          </p:nvSpPr>
          <p:spPr bwMode="auto">
            <a:xfrm>
              <a:off x="-8391525" y="8545513"/>
              <a:ext cx="1403350" cy="1346200"/>
            </a:xfrm>
            <a:custGeom>
              <a:avLst/>
              <a:gdLst/>
              <a:ahLst/>
              <a:cxnLst>
                <a:cxn ang="0">
                  <a:pos x="884" y="178"/>
                </a:cxn>
                <a:cxn ang="0">
                  <a:pos x="2" y="848"/>
                </a:cxn>
                <a:cxn ang="0">
                  <a:pos x="0" y="672"/>
                </a:cxn>
                <a:cxn ang="0">
                  <a:pos x="884" y="0"/>
                </a:cxn>
                <a:cxn ang="0">
                  <a:pos x="884" y="178"/>
                </a:cxn>
              </a:cxnLst>
              <a:rect l="0" t="0" r="r" b="b"/>
              <a:pathLst>
                <a:path w="884" h="848">
                  <a:moveTo>
                    <a:pt x="884" y="178"/>
                  </a:moveTo>
                  <a:lnTo>
                    <a:pt x="2" y="848"/>
                  </a:lnTo>
                  <a:lnTo>
                    <a:pt x="0" y="672"/>
                  </a:lnTo>
                  <a:lnTo>
                    <a:pt x="884" y="0"/>
                  </a:lnTo>
                  <a:lnTo>
                    <a:pt x="884" y="178"/>
                  </a:lnTo>
                  <a:close/>
                </a:path>
              </a:pathLst>
            </a:custGeom>
            <a:solidFill>
              <a:srgbClr val="A3A5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1345" name="Gruppe 147"/>
          <p:cNvGrpSpPr>
            <a:grpSpLocks/>
          </p:cNvGrpSpPr>
          <p:nvPr/>
        </p:nvGrpSpPr>
        <p:grpSpPr bwMode="auto">
          <a:xfrm>
            <a:off x="2862263" y="2592388"/>
            <a:ext cx="1111250" cy="1236662"/>
            <a:chOff x="1109664" y="1434679"/>
            <a:chExt cx="1601486" cy="1575221"/>
          </a:xfrm>
        </p:grpSpPr>
        <p:grpSp>
          <p:nvGrpSpPr>
            <p:cNvPr id="11346" name="Group 5"/>
            <p:cNvGrpSpPr>
              <a:grpSpLocks noChangeAspect="1"/>
            </p:cNvGrpSpPr>
            <p:nvPr/>
          </p:nvGrpSpPr>
          <p:grpSpPr bwMode="auto">
            <a:xfrm>
              <a:off x="1109664" y="1434679"/>
              <a:ext cx="1601486" cy="1575221"/>
              <a:chOff x="441" y="-239"/>
              <a:chExt cx="4878" cy="4798"/>
            </a:xfrm>
          </p:grpSpPr>
          <p:sp>
            <p:nvSpPr>
              <p:cNvPr id="330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441" y="-239"/>
                <a:ext cx="4878" cy="479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331" name="Freeform 6"/>
              <p:cNvSpPr>
                <a:spLocks/>
              </p:cNvSpPr>
              <p:nvPr/>
            </p:nvSpPr>
            <p:spPr bwMode="auto">
              <a:xfrm>
                <a:off x="1974" y="1658"/>
                <a:ext cx="56" cy="6"/>
              </a:xfrm>
              <a:custGeom>
                <a:avLst/>
                <a:gdLst>
                  <a:gd name="T0" fmla="*/ 0 w 58"/>
                  <a:gd name="T1" fmla="*/ 6 h 6"/>
                  <a:gd name="T2" fmla="*/ 58 w 58"/>
                  <a:gd name="T3" fmla="*/ 6 h 6"/>
                  <a:gd name="T4" fmla="*/ 12 w 58"/>
                  <a:gd name="T5" fmla="*/ 0 h 6"/>
                  <a:gd name="T6" fmla="*/ 0 w 58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6"/>
                  <a:gd name="T14" fmla="*/ 58 w 58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6">
                    <a:moveTo>
                      <a:pt x="0" y="6"/>
                    </a:moveTo>
                    <a:lnTo>
                      <a:pt x="58" y="6"/>
                    </a:lnTo>
                    <a:lnTo>
                      <a:pt x="1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Calibri" pitchFamily="-65" charset="0"/>
                  <a:ea typeface="华文细黑" pitchFamily="2" charset="-122"/>
                </a:endParaRPr>
              </a:p>
            </p:txBody>
          </p:sp>
          <p:sp>
            <p:nvSpPr>
              <p:cNvPr id="332" name="Freeform 7"/>
              <p:cNvSpPr>
                <a:spLocks/>
              </p:cNvSpPr>
              <p:nvPr/>
            </p:nvSpPr>
            <p:spPr bwMode="auto">
              <a:xfrm>
                <a:off x="2455" y="1171"/>
                <a:ext cx="0" cy="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"/>
                  <a:gd name="T25" fmla="*/ 0 h 1"/>
                  <a:gd name="T26" fmla="*/ 1 w 1"/>
                  <a:gd name="T27" fmla="*/ 1 h 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Calibri" pitchFamily="-65" charset="0"/>
                  <a:ea typeface="华文细黑" pitchFamily="2" charset="-122"/>
                </a:endParaRPr>
              </a:p>
            </p:txBody>
          </p:sp>
          <p:sp>
            <p:nvSpPr>
              <p:cNvPr id="333" name="Freeform 8"/>
              <p:cNvSpPr>
                <a:spLocks/>
              </p:cNvSpPr>
              <p:nvPr/>
            </p:nvSpPr>
            <p:spPr bwMode="auto">
              <a:xfrm>
                <a:off x="2441" y="1184"/>
                <a:ext cx="7" cy="12"/>
              </a:xfrm>
              <a:custGeom>
                <a:avLst/>
                <a:gdLst>
                  <a:gd name="T0" fmla="*/ 8 w 8"/>
                  <a:gd name="T1" fmla="*/ 0 h 14"/>
                  <a:gd name="T2" fmla="*/ 8 w 8"/>
                  <a:gd name="T3" fmla="*/ 0 h 14"/>
                  <a:gd name="T4" fmla="*/ 6 w 8"/>
                  <a:gd name="T5" fmla="*/ 0 h 14"/>
                  <a:gd name="T6" fmla="*/ 6 w 8"/>
                  <a:gd name="T7" fmla="*/ 0 h 14"/>
                  <a:gd name="T8" fmla="*/ 2 w 8"/>
                  <a:gd name="T9" fmla="*/ 8 h 14"/>
                  <a:gd name="T10" fmla="*/ 0 w 8"/>
                  <a:gd name="T11" fmla="*/ 14 h 14"/>
                  <a:gd name="T12" fmla="*/ 8 w 8"/>
                  <a:gd name="T13" fmla="*/ 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14"/>
                  <a:gd name="T23" fmla="*/ 8 w 8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Calibri" pitchFamily="-65" charset="0"/>
                  <a:ea typeface="华文细黑" pitchFamily="2" charset="-122"/>
                </a:endParaRPr>
              </a:p>
            </p:txBody>
          </p:sp>
          <p:sp>
            <p:nvSpPr>
              <p:cNvPr id="334" name="Freeform 9"/>
              <p:cNvSpPr>
                <a:spLocks/>
              </p:cNvSpPr>
              <p:nvPr/>
            </p:nvSpPr>
            <p:spPr bwMode="auto">
              <a:xfrm>
                <a:off x="2441" y="1184"/>
                <a:ext cx="7" cy="12"/>
              </a:xfrm>
              <a:custGeom>
                <a:avLst/>
                <a:gdLst>
                  <a:gd name="T0" fmla="*/ 8 w 8"/>
                  <a:gd name="T1" fmla="*/ 0 h 14"/>
                  <a:gd name="T2" fmla="*/ 8 w 8"/>
                  <a:gd name="T3" fmla="*/ 0 h 14"/>
                  <a:gd name="T4" fmla="*/ 6 w 8"/>
                  <a:gd name="T5" fmla="*/ 0 h 14"/>
                  <a:gd name="T6" fmla="*/ 6 w 8"/>
                  <a:gd name="T7" fmla="*/ 0 h 14"/>
                  <a:gd name="T8" fmla="*/ 2 w 8"/>
                  <a:gd name="T9" fmla="*/ 8 h 14"/>
                  <a:gd name="T10" fmla="*/ 0 w 8"/>
                  <a:gd name="T11" fmla="*/ 14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14"/>
                  <a:gd name="T20" fmla="*/ 8 w 8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2" y="8"/>
                    </a:lnTo>
                    <a:lnTo>
                      <a:pt x="0" y="14"/>
                    </a:lnTo>
                  </a:path>
                </a:pathLst>
              </a:custGeom>
              <a:no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Calibri" pitchFamily="-65" charset="0"/>
                  <a:ea typeface="华文细黑" pitchFamily="2" charset="-122"/>
                </a:endParaRPr>
              </a:p>
            </p:txBody>
          </p:sp>
          <p:sp>
            <p:nvSpPr>
              <p:cNvPr id="335" name="Freeform 10"/>
              <p:cNvSpPr>
                <a:spLocks/>
              </p:cNvSpPr>
              <p:nvPr/>
            </p:nvSpPr>
            <p:spPr bwMode="auto">
              <a:xfrm>
                <a:off x="2539" y="1313"/>
                <a:ext cx="7" cy="0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2"/>
                  <a:gd name="T14" fmla="*/ 2 w 2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Calibri" pitchFamily="-65" charset="0"/>
                  <a:ea typeface="华文细黑" pitchFamily="2" charset="-122"/>
                </a:endParaRPr>
              </a:p>
            </p:txBody>
          </p:sp>
          <p:sp>
            <p:nvSpPr>
              <p:cNvPr id="336" name="Freeform 11"/>
              <p:cNvSpPr>
                <a:spLocks/>
              </p:cNvSpPr>
              <p:nvPr/>
            </p:nvSpPr>
            <p:spPr bwMode="auto">
              <a:xfrm>
                <a:off x="2539" y="1313"/>
                <a:ext cx="7" cy="0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2"/>
                  <a:gd name="T11" fmla="*/ 2 w 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Calibri" pitchFamily="-65" charset="0"/>
                  <a:ea typeface="华文细黑" pitchFamily="2" charset="-122"/>
                </a:endParaRPr>
              </a:p>
            </p:txBody>
          </p:sp>
          <p:sp>
            <p:nvSpPr>
              <p:cNvPr id="337" name="Freeform 12"/>
              <p:cNvSpPr>
                <a:spLocks/>
              </p:cNvSpPr>
              <p:nvPr/>
            </p:nvSpPr>
            <p:spPr bwMode="auto">
              <a:xfrm>
                <a:off x="2594" y="1288"/>
                <a:ext cx="14" cy="0"/>
              </a:xfrm>
              <a:custGeom>
                <a:avLst/>
                <a:gdLst>
                  <a:gd name="T0" fmla="*/ 14 w 14"/>
                  <a:gd name="T1" fmla="*/ 0 h 2"/>
                  <a:gd name="T2" fmla="*/ 14 w 14"/>
                  <a:gd name="T3" fmla="*/ 0 h 2"/>
                  <a:gd name="T4" fmla="*/ 0 w 14"/>
                  <a:gd name="T5" fmla="*/ 2 h 2"/>
                  <a:gd name="T6" fmla="*/ 14 w 14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2"/>
                  <a:gd name="T14" fmla="*/ 14 w 14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2">
                    <a:moveTo>
                      <a:pt x="14" y="0"/>
                    </a:moveTo>
                    <a:lnTo>
                      <a:pt x="14" y="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Calibri" pitchFamily="-65" charset="0"/>
                  <a:ea typeface="华文细黑" pitchFamily="2" charset="-122"/>
                </a:endParaRPr>
              </a:p>
            </p:txBody>
          </p:sp>
          <p:sp>
            <p:nvSpPr>
              <p:cNvPr id="338" name="Freeform 13"/>
              <p:cNvSpPr>
                <a:spLocks/>
              </p:cNvSpPr>
              <p:nvPr/>
            </p:nvSpPr>
            <p:spPr bwMode="auto">
              <a:xfrm>
                <a:off x="2594" y="1288"/>
                <a:ext cx="14" cy="0"/>
              </a:xfrm>
              <a:custGeom>
                <a:avLst/>
                <a:gdLst>
                  <a:gd name="T0" fmla="*/ 14 w 14"/>
                  <a:gd name="T1" fmla="*/ 0 h 2"/>
                  <a:gd name="T2" fmla="*/ 14 w 14"/>
                  <a:gd name="T3" fmla="*/ 0 h 2"/>
                  <a:gd name="T4" fmla="*/ 0 w 14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2"/>
                  <a:gd name="T11" fmla="*/ 14 w 14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2">
                    <a:moveTo>
                      <a:pt x="14" y="0"/>
                    </a:moveTo>
                    <a:lnTo>
                      <a:pt x="14" y="0"/>
                    </a:lnTo>
                    <a:lnTo>
                      <a:pt x="0" y="2"/>
                    </a:lnTo>
                  </a:path>
                </a:pathLst>
              </a:custGeom>
              <a:no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Calibri" pitchFamily="-65" charset="0"/>
                  <a:ea typeface="华文细黑" pitchFamily="2" charset="-122"/>
                </a:endParaRPr>
              </a:p>
            </p:txBody>
          </p:sp>
          <p:sp>
            <p:nvSpPr>
              <p:cNvPr id="339" name="Freeform 14"/>
              <p:cNvSpPr>
                <a:spLocks/>
              </p:cNvSpPr>
              <p:nvPr/>
            </p:nvSpPr>
            <p:spPr bwMode="auto">
              <a:xfrm>
                <a:off x="2274" y="1178"/>
                <a:ext cx="237" cy="339"/>
              </a:xfrm>
              <a:custGeom>
                <a:avLst/>
                <a:gdLst>
                  <a:gd name="T0" fmla="*/ 54 w 236"/>
                  <a:gd name="T1" fmla="*/ 330 h 340"/>
                  <a:gd name="T2" fmla="*/ 54 w 236"/>
                  <a:gd name="T3" fmla="*/ 330 h 340"/>
                  <a:gd name="T4" fmla="*/ 52 w 236"/>
                  <a:gd name="T5" fmla="*/ 334 h 340"/>
                  <a:gd name="T6" fmla="*/ 48 w 236"/>
                  <a:gd name="T7" fmla="*/ 336 h 340"/>
                  <a:gd name="T8" fmla="*/ 38 w 236"/>
                  <a:gd name="T9" fmla="*/ 340 h 340"/>
                  <a:gd name="T10" fmla="*/ 28 w 236"/>
                  <a:gd name="T11" fmla="*/ 338 h 340"/>
                  <a:gd name="T12" fmla="*/ 16 w 236"/>
                  <a:gd name="T13" fmla="*/ 334 h 340"/>
                  <a:gd name="T14" fmla="*/ 16 w 236"/>
                  <a:gd name="T15" fmla="*/ 334 h 340"/>
                  <a:gd name="T16" fmla="*/ 16 w 236"/>
                  <a:gd name="T17" fmla="*/ 334 h 340"/>
                  <a:gd name="T18" fmla="*/ 8 w 236"/>
                  <a:gd name="T19" fmla="*/ 326 h 340"/>
                  <a:gd name="T20" fmla="*/ 2 w 236"/>
                  <a:gd name="T21" fmla="*/ 316 h 340"/>
                  <a:gd name="T22" fmla="*/ 0 w 236"/>
                  <a:gd name="T23" fmla="*/ 306 h 340"/>
                  <a:gd name="T24" fmla="*/ 0 w 236"/>
                  <a:gd name="T25" fmla="*/ 302 h 340"/>
                  <a:gd name="T26" fmla="*/ 2 w 236"/>
                  <a:gd name="T27" fmla="*/ 298 h 340"/>
                  <a:gd name="T28" fmla="*/ 180 w 236"/>
                  <a:gd name="T29" fmla="*/ 8 h 340"/>
                  <a:gd name="T30" fmla="*/ 180 w 236"/>
                  <a:gd name="T31" fmla="*/ 8 h 340"/>
                  <a:gd name="T32" fmla="*/ 184 w 236"/>
                  <a:gd name="T33" fmla="*/ 4 h 340"/>
                  <a:gd name="T34" fmla="*/ 188 w 236"/>
                  <a:gd name="T35" fmla="*/ 2 h 340"/>
                  <a:gd name="T36" fmla="*/ 196 w 236"/>
                  <a:gd name="T37" fmla="*/ 0 h 340"/>
                  <a:gd name="T38" fmla="*/ 208 w 236"/>
                  <a:gd name="T39" fmla="*/ 0 h 340"/>
                  <a:gd name="T40" fmla="*/ 218 w 236"/>
                  <a:gd name="T41" fmla="*/ 4 h 340"/>
                  <a:gd name="T42" fmla="*/ 218 w 236"/>
                  <a:gd name="T43" fmla="*/ 4 h 340"/>
                  <a:gd name="T44" fmla="*/ 218 w 236"/>
                  <a:gd name="T45" fmla="*/ 4 h 340"/>
                  <a:gd name="T46" fmla="*/ 228 w 236"/>
                  <a:gd name="T47" fmla="*/ 12 h 340"/>
                  <a:gd name="T48" fmla="*/ 234 w 236"/>
                  <a:gd name="T49" fmla="*/ 22 h 340"/>
                  <a:gd name="T50" fmla="*/ 236 w 236"/>
                  <a:gd name="T51" fmla="*/ 32 h 340"/>
                  <a:gd name="T52" fmla="*/ 236 w 236"/>
                  <a:gd name="T53" fmla="*/ 36 h 340"/>
                  <a:gd name="T54" fmla="*/ 234 w 236"/>
                  <a:gd name="T55" fmla="*/ 40 h 340"/>
                  <a:gd name="T56" fmla="*/ 54 w 236"/>
                  <a:gd name="T57" fmla="*/ 330 h 34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36"/>
                  <a:gd name="T88" fmla="*/ 0 h 340"/>
                  <a:gd name="T89" fmla="*/ 236 w 236"/>
                  <a:gd name="T90" fmla="*/ 340 h 34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36" h="340">
                    <a:moveTo>
                      <a:pt x="54" y="330"/>
                    </a:moveTo>
                    <a:lnTo>
                      <a:pt x="54" y="330"/>
                    </a:lnTo>
                    <a:lnTo>
                      <a:pt x="52" y="334"/>
                    </a:lnTo>
                    <a:lnTo>
                      <a:pt x="48" y="336"/>
                    </a:lnTo>
                    <a:lnTo>
                      <a:pt x="38" y="340"/>
                    </a:lnTo>
                    <a:lnTo>
                      <a:pt x="28" y="338"/>
                    </a:lnTo>
                    <a:lnTo>
                      <a:pt x="16" y="334"/>
                    </a:lnTo>
                    <a:lnTo>
                      <a:pt x="8" y="326"/>
                    </a:lnTo>
                    <a:lnTo>
                      <a:pt x="2" y="316"/>
                    </a:lnTo>
                    <a:lnTo>
                      <a:pt x="0" y="306"/>
                    </a:lnTo>
                    <a:lnTo>
                      <a:pt x="0" y="302"/>
                    </a:lnTo>
                    <a:lnTo>
                      <a:pt x="2" y="298"/>
                    </a:lnTo>
                    <a:lnTo>
                      <a:pt x="180" y="8"/>
                    </a:lnTo>
                    <a:lnTo>
                      <a:pt x="184" y="4"/>
                    </a:lnTo>
                    <a:lnTo>
                      <a:pt x="188" y="2"/>
                    </a:lnTo>
                    <a:lnTo>
                      <a:pt x="196" y="0"/>
                    </a:lnTo>
                    <a:lnTo>
                      <a:pt x="208" y="0"/>
                    </a:lnTo>
                    <a:lnTo>
                      <a:pt x="218" y="4"/>
                    </a:lnTo>
                    <a:lnTo>
                      <a:pt x="228" y="12"/>
                    </a:lnTo>
                    <a:lnTo>
                      <a:pt x="234" y="22"/>
                    </a:lnTo>
                    <a:lnTo>
                      <a:pt x="236" y="32"/>
                    </a:lnTo>
                    <a:lnTo>
                      <a:pt x="236" y="36"/>
                    </a:lnTo>
                    <a:lnTo>
                      <a:pt x="234" y="40"/>
                    </a:lnTo>
                    <a:lnTo>
                      <a:pt x="54" y="330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Calibri" pitchFamily="-65" charset="0"/>
                  <a:ea typeface="华文细黑" pitchFamily="2" charset="-122"/>
                </a:endParaRPr>
              </a:p>
            </p:txBody>
          </p:sp>
          <p:sp>
            <p:nvSpPr>
              <p:cNvPr id="340" name="Freeform 15"/>
              <p:cNvSpPr>
                <a:spLocks noEditPoints="1"/>
              </p:cNvSpPr>
              <p:nvPr/>
            </p:nvSpPr>
            <p:spPr bwMode="auto">
              <a:xfrm>
                <a:off x="1005" y="365"/>
                <a:ext cx="1714" cy="2421"/>
              </a:xfrm>
              <a:custGeom>
                <a:avLst/>
                <a:gdLst>
                  <a:gd name="T0" fmla="*/ 1608 w 1716"/>
                  <a:gd name="T1" fmla="*/ 2274 h 2422"/>
                  <a:gd name="T2" fmla="*/ 1554 w 1716"/>
                  <a:gd name="T3" fmla="*/ 2186 h 2422"/>
                  <a:gd name="T4" fmla="*/ 1374 w 1716"/>
                  <a:gd name="T5" fmla="*/ 1822 h 2422"/>
                  <a:gd name="T6" fmla="*/ 1236 w 1716"/>
                  <a:gd name="T7" fmla="*/ 1482 h 2422"/>
                  <a:gd name="T8" fmla="*/ 1170 w 1716"/>
                  <a:gd name="T9" fmla="*/ 1338 h 2422"/>
                  <a:gd name="T10" fmla="*/ 1026 w 1716"/>
                  <a:gd name="T11" fmla="*/ 1298 h 2422"/>
                  <a:gd name="T12" fmla="*/ 826 w 1716"/>
                  <a:gd name="T13" fmla="*/ 1234 h 2422"/>
                  <a:gd name="T14" fmla="*/ 646 w 1716"/>
                  <a:gd name="T15" fmla="*/ 1224 h 2422"/>
                  <a:gd name="T16" fmla="*/ 590 w 1716"/>
                  <a:gd name="T17" fmla="*/ 1122 h 2422"/>
                  <a:gd name="T18" fmla="*/ 568 w 1716"/>
                  <a:gd name="T19" fmla="*/ 1026 h 2422"/>
                  <a:gd name="T20" fmla="*/ 724 w 1716"/>
                  <a:gd name="T21" fmla="*/ 1020 h 2422"/>
                  <a:gd name="T22" fmla="*/ 862 w 1716"/>
                  <a:gd name="T23" fmla="*/ 998 h 2422"/>
                  <a:gd name="T24" fmla="*/ 1274 w 1716"/>
                  <a:gd name="T25" fmla="*/ 1062 h 2422"/>
                  <a:gd name="T26" fmla="*/ 1466 w 1716"/>
                  <a:gd name="T27" fmla="*/ 958 h 2422"/>
                  <a:gd name="T28" fmla="*/ 1550 w 1716"/>
                  <a:gd name="T29" fmla="*/ 968 h 2422"/>
                  <a:gd name="T30" fmla="*/ 1552 w 1716"/>
                  <a:gd name="T31" fmla="*/ 928 h 2422"/>
                  <a:gd name="T32" fmla="*/ 1508 w 1716"/>
                  <a:gd name="T33" fmla="*/ 906 h 2422"/>
                  <a:gd name="T34" fmla="*/ 1416 w 1716"/>
                  <a:gd name="T35" fmla="*/ 906 h 2422"/>
                  <a:gd name="T36" fmla="*/ 1420 w 1716"/>
                  <a:gd name="T37" fmla="*/ 872 h 2422"/>
                  <a:gd name="T38" fmla="*/ 1474 w 1716"/>
                  <a:gd name="T39" fmla="*/ 830 h 2422"/>
                  <a:gd name="T40" fmla="*/ 1532 w 1716"/>
                  <a:gd name="T41" fmla="*/ 818 h 2422"/>
                  <a:gd name="T42" fmla="*/ 1518 w 1716"/>
                  <a:gd name="T43" fmla="*/ 788 h 2422"/>
                  <a:gd name="T44" fmla="*/ 1462 w 1716"/>
                  <a:gd name="T45" fmla="*/ 790 h 2422"/>
                  <a:gd name="T46" fmla="*/ 1378 w 1716"/>
                  <a:gd name="T47" fmla="*/ 814 h 2422"/>
                  <a:gd name="T48" fmla="*/ 1284 w 1716"/>
                  <a:gd name="T49" fmla="*/ 884 h 2422"/>
                  <a:gd name="T50" fmla="*/ 894 w 1716"/>
                  <a:gd name="T51" fmla="*/ 826 h 2422"/>
                  <a:gd name="T52" fmla="*/ 816 w 1716"/>
                  <a:gd name="T53" fmla="*/ 812 h 2422"/>
                  <a:gd name="T54" fmla="*/ 586 w 1716"/>
                  <a:gd name="T55" fmla="*/ 558 h 2422"/>
                  <a:gd name="T56" fmla="*/ 562 w 1716"/>
                  <a:gd name="T57" fmla="*/ 522 h 2422"/>
                  <a:gd name="T58" fmla="*/ 656 w 1716"/>
                  <a:gd name="T59" fmla="*/ 510 h 2422"/>
                  <a:gd name="T60" fmla="*/ 682 w 1716"/>
                  <a:gd name="T61" fmla="*/ 450 h 2422"/>
                  <a:gd name="T62" fmla="*/ 700 w 1716"/>
                  <a:gd name="T63" fmla="*/ 400 h 2422"/>
                  <a:gd name="T64" fmla="*/ 728 w 1716"/>
                  <a:gd name="T65" fmla="*/ 364 h 2422"/>
                  <a:gd name="T66" fmla="*/ 722 w 1716"/>
                  <a:gd name="T67" fmla="*/ 284 h 2422"/>
                  <a:gd name="T68" fmla="*/ 716 w 1716"/>
                  <a:gd name="T69" fmla="*/ 196 h 2422"/>
                  <a:gd name="T70" fmla="*/ 712 w 1716"/>
                  <a:gd name="T71" fmla="*/ 104 h 2422"/>
                  <a:gd name="T72" fmla="*/ 496 w 1716"/>
                  <a:gd name="T73" fmla="*/ 4 h 2422"/>
                  <a:gd name="T74" fmla="*/ 364 w 1716"/>
                  <a:gd name="T75" fmla="*/ 174 h 2422"/>
                  <a:gd name="T76" fmla="*/ 384 w 1716"/>
                  <a:gd name="T77" fmla="*/ 320 h 2422"/>
                  <a:gd name="T78" fmla="*/ 384 w 1716"/>
                  <a:gd name="T79" fmla="*/ 418 h 2422"/>
                  <a:gd name="T80" fmla="*/ 334 w 1716"/>
                  <a:gd name="T81" fmla="*/ 474 h 2422"/>
                  <a:gd name="T82" fmla="*/ 270 w 1716"/>
                  <a:gd name="T83" fmla="*/ 600 h 2422"/>
                  <a:gd name="T84" fmla="*/ 102 w 1716"/>
                  <a:gd name="T85" fmla="*/ 730 h 2422"/>
                  <a:gd name="T86" fmla="*/ 24 w 1716"/>
                  <a:gd name="T87" fmla="*/ 966 h 2422"/>
                  <a:gd name="T88" fmla="*/ 4 w 1716"/>
                  <a:gd name="T89" fmla="*/ 1326 h 2422"/>
                  <a:gd name="T90" fmla="*/ 14 w 1716"/>
                  <a:gd name="T91" fmla="*/ 1536 h 2422"/>
                  <a:gd name="T92" fmla="*/ 114 w 1716"/>
                  <a:gd name="T93" fmla="*/ 1696 h 2422"/>
                  <a:gd name="T94" fmla="*/ 430 w 1716"/>
                  <a:gd name="T95" fmla="*/ 1838 h 2422"/>
                  <a:gd name="T96" fmla="*/ 662 w 1716"/>
                  <a:gd name="T97" fmla="*/ 1868 h 2422"/>
                  <a:gd name="T98" fmla="*/ 866 w 1716"/>
                  <a:gd name="T99" fmla="*/ 1840 h 2422"/>
                  <a:gd name="T100" fmla="*/ 1038 w 1716"/>
                  <a:gd name="T101" fmla="*/ 1822 h 2422"/>
                  <a:gd name="T102" fmla="*/ 1050 w 1716"/>
                  <a:gd name="T103" fmla="*/ 1894 h 2422"/>
                  <a:gd name="T104" fmla="*/ 1114 w 1716"/>
                  <a:gd name="T105" fmla="*/ 2002 h 2422"/>
                  <a:gd name="T106" fmla="*/ 1222 w 1716"/>
                  <a:gd name="T107" fmla="*/ 2262 h 2422"/>
                  <a:gd name="T108" fmla="*/ 1282 w 1716"/>
                  <a:gd name="T109" fmla="*/ 2370 h 2422"/>
                  <a:gd name="T110" fmla="*/ 1364 w 1716"/>
                  <a:gd name="T111" fmla="*/ 2396 h 2422"/>
                  <a:gd name="T112" fmla="*/ 1488 w 1716"/>
                  <a:gd name="T113" fmla="*/ 2408 h 2422"/>
                  <a:gd name="T114" fmla="*/ 1640 w 1716"/>
                  <a:gd name="T115" fmla="*/ 2368 h 2422"/>
                  <a:gd name="T116" fmla="*/ 1714 w 1716"/>
                  <a:gd name="T117" fmla="*/ 2294 h 2422"/>
                  <a:gd name="T118" fmla="*/ 1250 w 1716"/>
                  <a:gd name="T119" fmla="*/ 976 h 242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716"/>
                  <a:gd name="T181" fmla="*/ 0 h 2422"/>
                  <a:gd name="T182" fmla="*/ 1716 w 1716"/>
                  <a:gd name="T183" fmla="*/ 2422 h 242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716" h="2422">
                    <a:moveTo>
                      <a:pt x="1714" y="2282"/>
                    </a:moveTo>
                    <a:lnTo>
                      <a:pt x="1714" y="2282"/>
                    </a:lnTo>
                    <a:lnTo>
                      <a:pt x="1706" y="2254"/>
                    </a:lnTo>
                    <a:lnTo>
                      <a:pt x="1648" y="2258"/>
                    </a:lnTo>
                    <a:lnTo>
                      <a:pt x="1638" y="2262"/>
                    </a:lnTo>
                    <a:lnTo>
                      <a:pt x="1628" y="2266"/>
                    </a:lnTo>
                    <a:lnTo>
                      <a:pt x="1618" y="2272"/>
                    </a:lnTo>
                    <a:lnTo>
                      <a:pt x="1612" y="2274"/>
                    </a:lnTo>
                    <a:lnTo>
                      <a:pt x="1608" y="2274"/>
                    </a:lnTo>
                    <a:lnTo>
                      <a:pt x="1596" y="2266"/>
                    </a:lnTo>
                    <a:lnTo>
                      <a:pt x="1588" y="2258"/>
                    </a:lnTo>
                    <a:lnTo>
                      <a:pt x="1572" y="2236"/>
                    </a:lnTo>
                    <a:lnTo>
                      <a:pt x="1548" y="2206"/>
                    </a:lnTo>
                    <a:lnTo>
                      <a:pt x="1542" y="2196"/>
                    </a:lnTo>
                    <a:lnTo>
                      <a:pt x="1540" y="2194"/>
                    </a:lnTo>
                    <a:lnTo>
                      <a:pt x="1542" y="2194"/>
                    </a:lnTo>
                    <a:lnTo>
                      <a:pt x="1554" y="2186"/>
                    </a:lnTo>
                    <a:lnTo>
                      <a:pt x="1560" y="2180"/>
                    </a:lnTo>
                    <a:lnTo>
                      <a:pt x="1560" y="2178"/>
                    </a:lnTo>
                    <a:lnTo>
                      <a:pt x="1546" y="2148"/>
                    </a:lnTo>
                    <a:lnTo>
                      <a:pt x="1534" y="2122"/>
                    </a:lnTo>
                    <a:lnTo>
                      <a:pt x="1470" y="2002"/>
                    </a:lnTo>
                    <a:lnTo>
                      <a:pt x="1422" y="1912"/>
                    </a:lnTo>
                    <a:lnTo>
                      <a:pt x="1398" y="1866"/>
                    </a:lnTo>
                    <a:lnTo>
                      <a:pt x="1374" y="1822"/>
                    </a:lnTo>
                    <a:lnTo>
                      <a:pt x="1352" y="1772"/>
                    </a:lnTo>
                    <a:lnTo>
                      <a:pt x="1328" y="1720"/>
                    </a:lnTo>
                    <a:lnTo>
                      <a:pt x="1292" y="1640"/>
                    </a:lnTo>
                    <a:lnTo>
                      <a:pt x="1240" y="1518"/>
                    </a:lnTo>
                    <a:lnTo>
                      <a:pt x="1238" y="1512"/>
                    </a:lnTo>
                    <a:lnTo>
                      <a:pt x="1236" y="1506"/>
                    </a:lnTo>
                    <a:lnTo>
                      <a:pt x="1236" y="1482"/>
                    </a:lnTo>
                    <a:lnTo>
                      <a:pt x="1236" y="1446"/>
                    </a:lnTo>
                    <a:lnTo>
                      <a:pt x="1234" y="1440"/>
                    </a:lnTo>
                    <a:lnTo>
                      <a:pt x="1230" y="1432"/>
                    </a:lnTo>
                    <a:lnTo>
                      <a:pt x="1206" y="1382"/>
                    </a:lnTo>
                    <a:lnTo>
                      <a:pt x="1198" y="1366"/>
                    </a:lnTo>
                    <a:lnTo>
                      <a:pt x="1196" y="1362"/>
                    </a:lnTo>
                    <a:lnTo>
                      <a:pt x="1194" y="1358"/>
                    </a:lnTo>
                    <a:lnTo>
                      <a:pt x="1170" y="1338"/>
                    </a:lnTo>
                    <a:lnTo>
                      <a:pt x="1166" y="1336"/>
                    </a:lnTo>
                    <a:lnTo>
                      <a:pt x="1160" y="1334"/>
                    </a:lnTo>
                    <a:lnTo>
                      <a:pt x="1150" y="1332"/>
                    </a:lnTo>
                    <a:lnTo>
                      <a:pt x="1124" y="1326"/>
                    </a:lnTo>
                    <a:lnTo>
                      <a:pt x="1070" y="1310"/>
                    </a:lnTo>
                    <a:lnTo>
                      <a:pt x="1038" y="1302"/>
                    </a:lnTo>
                    <a:lnTo>
                      <a:pt x="1032" y="1300"/>
                    </a:lnTo>
                    <a:lnTo>
                      <a:pt x="1026" y="1298"/>
                    </a:lnTo>
                    <a:lnTo>
                      <a:pt x="970" y="1298"/>
                    </a:lnTo>
                    <a:lnTo>
                      <a:pt x="982" y="1292"/>
                    </a:lnTo>
                    <a:lnTo>
                      <a:pt x="924" y="1282"/>
                    </a:lnTo>
                    <a:lnTo>
                      <a:pt x="916" y="1282"/>
                    </a:lnTo>
                    <a:lnTo>
                      <a:pt x="908" y="1280"/>
                    </a:lnTo>
                    <a:lnTo>
                      <a:pt x="888" y="1270"/>
                    </a:lnTo>
                    <a:lnTo>
                      <a:pt x="826" y="1234"/>
                    </a:lnTo>
                    <a:lnTo>
                      <a:pt x="820" y="1232"/>
                    </a:lnTo>
                    <a:lnTo>
                      <a:pt x="814" y="1232"/>
                    </a:lnTo>
                    <a:lnTo>
                      <a:pt x="780" y="1234"/>
                    </a:lnTo>
                    <a:lnTo>
                      <a:pt x="752" y="1236"/>
                    </a:lnTo>
                    <a:lnTo>
                      <a:pt x="726" y="1234"/>
                    </a:lnTo>
                    <a:lnTo>
                      <a:pt x="702" y="1234"/>
                    </a:lnTo>
                    <a:lnTo>
                      <a:pt x="678" y="1230"/>
                    </a:lnTo>
                    <a:lnTo>
                      <a:pt x="646" y="1224"/>
                    </a:lnTo>
                    <a:lnTo>
                      <a:pt x="642" y="1222"/>
                    </a:lnTo>
                    <a:lnTo>
                      <a:pt x="636" y="1220"/>
                    </a:lnTo>
                    <a:lnTo>
                      <a:pt x="628" y="1212"/>
                    </a:lnTo>
                    <a:lnTo>
                      <a:pt x="608" y="1194"/>
                    </a:lnTo>
                    <a:lnTo>
                      <a:pt x="590" y="1176"/>
                    </a:lnTo>
                    <a:lnTo>
                      <a:pt x="590" y="1170"/>
                    </a:lnTo>
                    <a:lnTo>
                      <a:pt x="590" y="1152"/>
                    </a:lnTo>
                    <a:lnTo>
                      <a:pt x="590" y="1122"/>
                    </a:lnTo>
                    <a:lnTo>
                      <a:pt x="588" y="1118"/>
                    </a:lnTo>
                    <a:lnTo>
                      <a:pt x="576" y="1104"/>
                    </a:lnTo>
                    <a:lnTo>
                      <a:pt x="558" y="1080"/>
                    </a:lnTo>
                    <a:lnTo>
                      <a:pt x="558" y="1078"/>
                    </a:lnTo>
                    <a:lnTo>
                      <a:pt x="560" y="1072"/>
                    </a:lnTo>
                    <a:lnTo>
                      <a:pt x="562" y="1064"/>
                    </a:lnTo>
                    <a:lnTo>
                      <a:pt x="568" y="1026"/>
                    </a:lnTo>
                    <a:lnTo>
                      <a:pt x="572" y="1006"/>
                    </a:lnTo>
                    <a:lnTo>
                      <a:pt x="574" y="988"/>
                    </a:lnTo>
                    <a:lnTo>
                      <a:pt x="574" y="932"/>
                    </a:lnTo>
                    <a:lnTo>
                      <a:pt x="606" y="950"/>
                    </a:lnTo>
                    <a:lnTo>
                      <a:pt x="668" y="990"/>
                    </a:lnTo>
                    <a:lnTo>
                      <a:pt x="702" y="1012"/>
                    </a:lnTo>
                    <a:lnTo>
                      <a:pt x="714" y="1018"/>
                    </a:lnTo>
                    <a:lnTo>
                      <a:pt x="720" y="1022"/>
                    </a:lnTo>
                    <a:lnTo>
                      <a:pt x="724" y="1020"/>
                    </a:lnTo>
                    <a:lnTo>
                      <a:pt x="726" y="1014"/>
                    </a:lnTo>
                    <a:lnTo>
                      <a:pt x="730" y="998"/>
                    </a:lnTo>
                    <a:lnTo>
                      <a:pt x="738" y="980"/>
                    </a:lnTo>
                    <a:lnTo>
                      <a:pt x="742" y="972"/>
                    </a:lnTo>
                    <a:lnTo>
                      <a:pt x="750" y="966"/>
                    </a:lnTo>
                    <a:lnTo>
                      <a:pt x="754" y="964"/>
                    </a:lnTo>
                    <a:lnTo>
                      <a:pt x="758" y="964"/>
                    </a:lnTo>
                    <a:lnTo>
                      <a:pt x="770" y="968"/>
                    </a:lnTo>
                    <a:lnTo>
                      <a:pt x="786" y="974"/>
                    </a:lnTo>
                    <a:lnTo>
                      <a:pt x="804" y="982"/>
                    </a:lnTo>
                    <a:lnTo>
                      <a:pt x="862" y="998"/>
                    </a:lnTo>
                    <a:lnTo>
                      <a:pt x="918" y="1012"/>
                    </a:lnTo>
                    <a:lnTo>
                      <a:pt x="980" y="1024"/>
                    </a:lnTo>
                    <a:lnTo>
                      <a:pt x="1050" y="1032"/>
                    </a:lnTo>
                    <a:lnTo>
                      <a:pt x="1146" y="1042"/>
                    </a:lnTo>
                    <a:lnTo>
                      <a:pt x="1184" y="1046"/>
                    </a:lnTo>
                    <a:lnTo>
                      <a:pt x="1212" y="1050"/>
                    </a:lnTo>
                    <a:lnTo>
                      <a:pt x="1234" y="1054"/>
                    </a:lnTo>
                    <a:lnTo>
                      <a:pt x="1244" y="1058"/>
                    </a:lnTo>
                    <a:lnTo>
                      <a:pt x="1254" y="1058"/>
                    </a:lnTo>
                    <a:lnTo>
                      <a:pt x="1274" y="1062"/>
                    </a:lnTo>
                    <a:lnTo>
                      <a:pt x="1282" y="1060"/>
                    </a:lnTo>
                    <a:lnTo>
                      <a:pt x="1294" y="1056"/>
                    </a:lnTo>
                    <a:lnTo>
                      <a:pt x="1328" y="1042"/>
                    </a:lnTo>
                    <a:lnTo>
                      <a:pt x="1388" y="1012"/>
                    </a:lnTo>
                    <a:lnTo>
                      <a:pt x="1402" y="994"/>
                    </a:lnTo>
                    <a:lnTo>
                      <a:pt x="1418" y="980"/>
                    </a:lnTo>
                    <a:lnTo>
                      <a:pt x="1418" y="978"/>
                    </a:lnTo>
                    <a:lnTo>
                      <a:pt x="1432" y="970"/>
                    </a:lnTo>
                    <a:lnTo>
                      <a:pt x="1446" y="966"/>
                    </a:lnTo>
                    <a:lnTo>
                      <a:pt x="1466" y="958"/>
                    </a:lnTo>
                    <a:lnTo>
                      <a:pt x="1480" y="956"/>
                    </a:lnTo>
                    <a:lnTo>
                      <a:pt x="1482" y="954"/>
                    </a:lnTo>
                    <a:lnTo>
                      <a:pt x="1498" y="950"/>
                    </a:lnTo>
                    <a:lnTo>
                      <a:pt x="1506" y="950"/>
                    </a:lnTo>
                    <a:lnTo>
                      <a:pt x="1524" y="960"/>
                    </a:lnTo>
                    <a:lnTo>
                      <a:pt x="1530" y="966"/>
                    </a:lnTo>
                    <a:lnTo>
                      <a:pt x="1538" y="968"/>
                    </a:lnTo>
                    <a:lnTo>
                      <a:pt x="1550" y="968"/>
                    </a:lnTo>
                    <a:lnTo>
                      <a:pt x="1558" y="966"/>
                    </a:lnTo>
                    <a:lnTo>
                      <a:pt x="1560" y="962"/>
                    </a:lnTo>
                    <a:lnTo>
                      <a:pt x="1560" y="956"/>
                    </a:lnTo>
                    <a:lnTo>
                      <a:pt x="1558" y="952"/>
                    </a:lnTo>
                    <a:lnTo>
                      <a:pt x="1546" y="944"/>
                    </a:lnTo>
                    <a:lnTo>
                      <a:pt x="1536" y="938"/>
                    </a:lnTo>
                    <a:lnTo>
                      <a:pt x="1530" y="934"/>
                    </a:lnTo>
                    <a:lnTo>
                      <a:pt x="1538" y="932"/>
                    </a:lnTo>
                    <a:lnTo>
                      <a:pt x="1546" y="930"/>
                    </a:lnTo>
                    <a:lnTo>
                      <a:pt x="1552" y="928"/>
                    </a:lnTo>
                    <a:lnTo>
                      <a:pt x="1554" y="926"/>
                    </a:lnTo>
                    <a:lnTo>
                      <a:pt x="1554" y="922"/>
                    </a:lnTo>
                    <a:lnTo>
                      <a:pt x="1552" y="916"/>
                    </a:lnTo>
                    <a:lnTo>
                      <a:pt x="1548" y="912"/>
                    </a:lnTo>
                    <a:lnTo>
                      <a:pt x="1544" y="910"/>
                    </a:lnTo>
                    <a:lnTo>
                      <a:pt x="1540" y="910"/>
                    </a:lnTo>
                    <a:lnTo>
                      <a:pt x="1536" y="910"/>
                    </a:lnTo>
                    <a:lnTo>
                      <a:pt x="1530" y="910"/>
                    </a:lnTo>
                    <a:lnTo>
                      <a:pt x="1528" y="910"/>
                    </a:lnTo>
                    <a:lnTo>
                      <a:pt x="1518" y="908"/>
                    </a:lnTo>
                    <a:lnTo>
                      <a:pt x="1508" y="906"/>
                    </a:lnTo>
                    <a:lnTo>
                      <a:pt x="1496" y="902"/>
                    </a:lnTo>
                    <a:lnTo>
                      <a:pt x="1486" y="900"/>
                    </a:lnTo>
                    <a:lnTo>
                      <a:pt x="1478" y="902"/>
                    </a:lnTo>
                    <a:lnTo>
                      <a:pt x="1464" y="902"/>
                    </a:lnTo>
                    <a:lnTo>
                      <a:pt x="1454" y="900"/>
                    </a:lnTo>
                    <a:lnTo>
                      <a:pt x="1444" y="900"/>
                    </a:lnTo>
                    <a:lnTo>
                      <a:pt x="1434" y="898"/>
                    </a:lnTo>
                    <a:lnTo>
                      <a:pt x="1426" y="902"/>
                    </a:lnTo>
                    <a:lnTo>
                      <a:pt x="1416" y="906"/>
                    </a:lnTo>
                    <a:lnTo>
                      <a:pt x="1406" y="910"/>
                    </a:lnTo>
                    <a:lnTo>
                      <a:pt x="1396" y="912"/>
                    </a:lnTo>
                    <a:lnTo>
                      <a:pt x="1394" y="912"/>
                    </a:lnTo>
                    <a:lnTo>
                      <a:pt x="1404" y="898"/>
                    </a:lnTo>
                    <a:lnTo>
                      <a:pt x="1412" y="886"/>
                    </a:lnTo>
                    <a:lnTo>
                      <a:pt x="1414" y="880"/>
                    </a:lnTo>
                    <a:lnTo>
                      <a:pt x="1418" y="872"/>
                    </a:lnTo>
                    <a:lnTo>
                      <a:pt x="1420" y="872"/>
                    </a:lnTo>
                    <a:lnTo>
                      <a:pt x="1426" y="860"/>
                    </a:lnTo>
                    <a:lnTo>
                      <a:pt x="1434" y="852"/>
                    </a:lnTo>
                    <a:lnTo>
                      <a:pt x="1442" y="846"/>
                    </a:lnTo>
                    <a:lnTo>
                      <a:pt x="1450" y="840"/>
                    </a:lnTo>
                    <a:lnTo>
                      <a:pt x="1462" y="838"/>
                    </a:lnTo>
                    <a:lnTo>
                      <a:pt x="1466" y="836"/>
                    </a:lnTo>
                    <a:lnTo>
                      <a:pt x="1474" y="830"/>
                    </a:lnTo>
                    <a:lnTo>
                      <a:pt x="1484" y="826"/>
                    </a:lnTo>
                    <a:lnTo>
                      <a:pt x="1492" y="824"/>
                    </a:lnTo>
                    <a:lnTo>
                      <a:pt x="1506" y="830"/>
                    </a:lnTo>
                    <a:lnTo>
                      <a:pt x="1514" y="832"/>
                    </a:lnTo>
                    <a:lnTo>
                      <a:pt x="1520" y="834"/>
                    </a:lnTo>
                    <a:lnTo>
                      <a:pt x="1528" y="832"/>
                    </a:lnTo>
                    <a:lnTo>
                      <a:pt x="1534" y="830"/>
                    </a:lnTo>
                    <a:lnTo>
                      <a:pt x="1536" y="824"/>
                    </a:lnTo>
                    <a:lnTo>
                      <a:pt x="1536" y="820"/>
                    </a:lnTo>
                    <a:lnTo>
                      <a:pt x="1532" y="818"/>
                    </a:lnTo>
                    <a:lnTo>
                      <a:pt x="1522" y="812"/>
                    </a:lnTo>
                    <a:lnTo>
                      <a:pt x="1514" y="810"/>
                    </a:lnTo>
                    <a:lnTo>
                      <a:pt x="1508" y="808"/>
                    </a:lnTo>
                    <a:lnTo>
                      <a:pt x="1514" y="806"/>
                    </a:lnTo>
                    <a:lnTo>
                      <a:pt x="1520" y="802"/>
                    </a:lnTo>
                    <a:lnTo>
                      <a:pt x="1524" y="800"/>
                    </a:lnTo>
                    <a:lnTo>
                      <a:pt x="1526" y="798"/>
                    </a:lnTo>
                    <a:lnTo>
                      <a:pt x="1526" y="794"/>
                    </a:lnTo>
                    <a:lnTo>
                      <a:pt x="1524" y="790"/>
                    </a:lnTo>
                    <a:lnTo>
                      <a:pt x="1518" y="788"/>
                    </a:lnTo>
                    <a:lnTo>
                      <a:pt x="1514" y="786"/>
                    </a:lnTo>
                    <a:lnTo>
                      <a:pt x="1512" y="786"/>
                    </a:lnTo>
                    <a:lnTo>
                      <a:pt x="1508" y="788"/>
                    </a:lnTo>
                    <a:lnTo>
                      <a:pt x="1506" y="790"/>
                    </a:lnTo>
                    <a:lnTo>
                      <a:pt x="1502" y="790"/>
                    </a:lnTo>
                    <a:lnTo>
                      <a:pt x="1496" y="788"/>
                    </a:lnTo>
                    <a:lnTo>
                      <a:pt x="1486" y="788"/>
                    </a:lnTo>
                    <a:lnTo>
                      <a:pt x="1476" y="788"/>
                    </a:lnTo>
                    <a:lnTo>
                      <a:pt x="1468" y="788"/>
                    </a:lnTo>
                    <a:lnTo>
                      <a:pt x="1462" y="790"/>
                    </a:lnTo>
                    <a:lnTo>
                      <a:pt x="1452" y="794"/>
                    </a:lnTo>
                    <a:lnTo>
                      <a:pt x="1442" y="792"/>
                    </a:lnTo>
                    <a:lnTo>
                      <a:pt x="1434" y="794"/>
                    </a:lnTo>
                    <a:lnTo>
                      <a:pt x="1428" y="794"/>
                    </a:lnTo>
                    <a:lnTo>
                      <a:pt x="1420" y="798"/>
                    </a:lnTo>
                    <a:lnTo>
                      <a:pt x="1414" y="802"/>
                    </a:lnTo>
                    <a:lnTo>
                      <a:pt x="1406" y="808"/>
                    </a:lnTo>
                    <a:lnTo>
                      <a:pt x="1400" y="810"/>
                    </a:lnTo>
                    <a:lnTo>
                      <a:pt x="1378" y="814"/>
                    </a:lnTo>
                    <a:lnTo>
                      <a:pt x="1364" y="820"/>
                    </a:lnTo>
                    <a:lnTo>
                      <a:pt x="1360" y="824"/>
                    </a:lnTo>
                    <a:lnTo>
                      <a:pt x="1354" y="828"/>
                    </a:lnTo>
                    <a:lnTo>
                      <a:pt x="1344" y="838"/>
                    </a:lnTo>
                    <a:lnTo>
                      <a:pt x="1332" y="850"/>
                    </a:lnTo>
                    <a:lnTo>
                      <a:pt x="1310" y="868"/>
                    </a:lnTo>
                    <a:lnTo>
                      <a:pt x="1302" y="878"/>
                    </a:lnTo>
                    <a:lnTo>
                      <a:pt x="1298" y="882"/>
                    </a:lnTo>
                    <a:lnTo>
                      <a:pt x="1294" y="882"/>
                    </a:lnTo>
                    <a:lnTo>
                      <a:pt x="1284" y="884"/>
                    </a:lnTo>
                    <a:lnTo>
                      <a:pt x="1280" y="886"/>
                    </a:lnTo>
                    <a:lnTo>
                      <a:pt x="1242" y="880"/>
                    </a:lnTo>
                    <a:lnTo>
                      <a:pt x="1156" y="870"/>
                    </a:lnTo>
                    <a:lnTo>
                      <a:pt x="1110" y="862"/>
                    </a:lnTo>
                    <a:lnTo>
                      <a:pt x="1070" y="852"/>
                    </a:lnTo>
                    <a:lnTo>
                      <a:pt x="996" y="832"/>
                    </a:lnTo>
                    <a:lnTo>
                      <a:pt x="974" y="828"/>
                    </a:lnTo>
                    <a:lnTo>
                      <a:pt x="954" y="826"/>
                    </a:lnTo>
                    <a:lnTo>
                      <a:pt x="918" y="824"/>
                    </a:lnTo>
                    <a:lnTo>
                      <a:pt x="894" y="826"/>
                    </a:lnTo>
                    <a:lnTo>
                      <a:pt x="884" y="826"/>
                    </a:lnTo>
                    <a:lnTo>
                      <a:pt x="882" y="824"/>
                    </a:lnTo>
                    <a:lnTo>
                      <a:pt x="878" y="822"/>
                    </a:lnTo>
                    <a:lnTo>
                      <a:pt x="846" y="822"/>
                    </a:lnTo>
                    <a:lnTo>
                      <a:pt x="840" y="818"/>
                    </a:lnTo>
                    <a:lnTo>
                      <a:pt x="834" y="816"/>
                    </a:lnTo>
                    <a:lnTo>
                      <a:pt x="830" y="814"/>
                    </a:lnTo>
                    <a:lnTo>
                      <a:pt x="816" y="812"/>
                    </a:lnTo>
                    <a:lnTo>
                      <a:pt x="858" y="718"/>
                    </a:lnTo>
                    <a:lnTo>
                      <a:pt x="848" y="710"/>
                    </a:lnTo>
                    <a:lnTo>
                      <a:pt x="826" y="698"/>
                    </a:lnTo>
                    <a:lnTo>
                      <a:pt x="790" y="678"/>
                    </a:lnTo>
                    <a:lnTo>
                      <a:pt x="658" y="600"/>
                    </a:lnTo>
                    <a:lnTo>
                      <a:pt x="606" y="570"/>
                    </a:lnTo>
                    <a:lnTo>
                      <a:pt x="590" y="560"/>
                    </a:lnTo>
                    <a:lnTo>
                      <a:pt x="586" y="558"/>
                    </a:lnTo>
                    <a:lnTo>
                      <a:pt x="586" y="550"/>
                    </a:lnTo>
                    <a:lnTo>
                      <a:pt x="588" y="544"/>
                    </a:lnTo>
                    <a:lnTo>
                      <a:pt x="588" y="542"/>
                    </a:lnTo>
                    <a:lnTo>
                      <a:pt x="584" y="540"/>
                    </a:lnTo>
                    <a:lnTo>
                      <a:pt x="580" y="538"/>
                    </a:lnTo>
                    <a:lnTo>
                      <a:pt x="564" y="530"/>
                    </a:lnTo>
                    <a:lnTo>
                      <a:pt x="560" y="526"/>
                    </a:lnTo>
                    <a:lnTo>
                      <a:pt x="562" y="522"/>
                    </a:lnTo>
                    <a:lnTo>
                      <a:pt x="566" y="510"/>
                    </a:lnTo>
                    <a:lnTo>
                      <a:pt x="570" y="508"/>
                    </a:lnTo>
                    <a:lnTo>
                      <a:pt x="576" y="506"/>
                    </a:lnTo>
                    <a:lnTo>
                      <a:pt x="588" y="506"/>
                    </a:lnTo>
                    <a:lnTo>
                      <a:pt x="600" y="508"/>
                    </a:lnTo>
                    <a:lnTo>
                      <a:pt x="612" y="510"/>
                    </a:lnTo>
                    <a:lnTo>
                      <a:pt x="624" y="512"/>
                    </a:lnTo>
                    <a:lnTo>
                      <a:pt x="648" y="510"/>
                    </a:lnTo>
                    <a:lnTo>
                      <a:pt x="656" y="510"/>
                    </a:lnTo>
                    <a:lnTo>
                      <a:pt x="660" y="508"/>
                    </a:lnTo>
                    <a:lnTo>
                      <a:pt x="666" y="504"/>
                    </a:lnTo>
                    <a:lnTo>
                      <a:pt x="670" y="498"/>
                    </a:lnTo>
                    <a:lnTo>
                      <a:pt x="674" y="492"/>
                    </a:lnTo>
                    <a:lnTo>
                      <a:pt x="674" y="486"/>
                    </a:lnTo>
                    <a:lnTo>
                      <a:pt x="674" y="474"/>
                    </a:lnTo>
                    <a:lnTo>
                      <a:pt x="676" y="464"/>
                    </a:lnTo>
                    <a:lnTo>
                      <a:pt x="678" y="458"/>
                    </a:lnTo>
                    <a:lnTo>
                      <a:pt x="682" y="450"/>
                    </a:lnTo>
                    <a:lnTo>
                      <a:pt x="686" y="446"/>
                    </a:lnTo>
                    <a:lnTo>
                      <a:pt x="690" y="442"/>
                    </a:lnTo>
                    <a:lnTo>
                      <a:pt x="692" y="436"/>
                    </a:lnTo>
                    <a:lnTo>
                      <a:pt x="692" y="430"/>
                    </a:lnTo>
                    <a:lnTo>
                      <a:pt x="694" y="420"/>
                    </a:lnTo>
                    <a:lnTo>
                      <a:pt x="696" y="414"/>
                    </a:lnTo>
                    <a:lnTo>
                      <a:pt x="700" y="406"/>
                    </a:lnTo>
                    <a:lnTo>
                      <a:pt x="700" y="400"/>
                    </a:lnTo>
                    <a:lnTo>
                      <a:pt x="700" y="394"/>
                    </a:lnTo>
                    <a:lnTo>
                      <a:pt x="702" y="392"/>
                    </a:lnTo>
                    <a:lnTo>
                      <a:pt x="704" y="390"/>
                    </a:lnTo>
                    <a:lnTo>
                      <a:pt x="710" y="388"/>
                    </a:lnTo>
                    <a:lnTo>
                      <a:pt x="716" y="388"/>
                    </a:lnTo>
                    <a:lnTo>
                      <a:pt x="722" y="386"/>
                    </a:lnTo>
                    <a:lnTo>
                      <a:pt x="728" y="382"/>
                    </a:lnTo>
                    <a:lnTo>
                      <a:pt x="730" y="376"/>
                    </a:lnTo>
                    <a:lnTo>
                      <a:pt x="728" y="364"/>
                    </a:lnTo>
                    <a:lnTo>
                      <a:pt x="726" y="350"/>
                    </a:lnTo>
                    <a:lnTo>
                      <a:pt x="726" y="344"/>
                    </a:lnTo>
                    <a:lnTo>
                      <a:pt x="722" y="338"/>
                    </a:lnTo>
                    <a:lnTo>
                      <a:pt x="716" y="324"/>
                    </a:lnTo>
                    <a:lnTo>
                      <a:pt x="716" y="318"/>
                    </a:lnTo>
                    <a:lnTo>
                      <a:pt x="714" y="312"/>
                    </a:lnTo>
                    <a:lnTo>
                      <a:pt x="716" y="300"/>
                    </a:lnTo>
                    <a:lnTo>
                      <a:pt x="716" y="296"/>
                    </a:lnTo>
                    <a:lnTo>
                      <a:pt x="718" y="290"/>
                    </a:lnTo>
                    <a:lnTo>
                      <a:pt x="722" y="284"/>
                    </a:lnTo>
                    <a:lnTo>
                      <a:pt x="722" y="278"/>
                    </a:lnTo>
                    <a:lnTo>
                      <a:pt x="722" y="266"/>
                    </a:lnTo>
                    <a:lnTo>
                      <a:pt x="720" y="254"/>
                    </a:lnTo>
                    <a:lnTo>
                      <a:pt x="718" y="240"/>
                    </a:lnTo>
                    <a:lnTo>
                      <a:pt x="716" y="228"/>
                    </a:lnTo>
                    <a:lnTo>
                      <a:pt x="712" y="214"/>
                    </a:lnTo>
                    <a:lnTo>
                      <a:pt x="712" y="208"/>
                    </a:lnTo>
                    <a:lnTo>
                      <a:pt x="714" y="202"/>
                    </a:lnTo>
                    <a:lnTo>
                      <a:pt x="716" y="196"/>
                    </a:lnTo>
                    <a:lnTo>
                      <a:pt x="718" y="192"/>
                    </a:lnTo>
                    <a:lnTo>
                      <a:pt x="724" y="188"/>
                    </a:lnTo>
                    <a:lnTo>
                      <a:pt x="726" y="186"/>
                    </a:lnTo>
                    <a:lnTo>
                      <a:pt x="728" y="184"/>
                    </a:lnTo>
                    <a:lnTo>
                      <a:pt x="726" y="176"/>
                    </a:lnTo>
                    <a:lnTo>
                      <a:pt x="726" y="166"/>
                    </a:lnTo>
                    <a:lnTo>
                      <a:pt x="824" y="158"/>
                    </a:lnTo>
                    <a:lnTo>
                      <a:pt x="824" y="130"/>
                    </a:lnTo>
                    <a:lnTo>
                      <a:pt x="726" y="146"/>
                    </a:lnTo>
                    <a:lnTo>
                      <a:pt x="712" y="104"/>
                    </a:lnTo>
                    <a:lnTo>
                      <a:pt x="700" y="70"/>
                    </a:lnTo>
                    <a:lnTo>
                      <a:pt x="692" y="58"/>
                    </a:lnTo>
                    <a:lnTo>
                      <a:pt x="684" y="48"/>
                    </a:lnTo>
                    <a:lnTo>
                      <a:pt x="674" y="40"/>
                    </a:lnTo>
                    <a:lnTo>
                      <a:pt x="658" y="28"/>
                    </a:lnTo>
                    <a:lnTo>
                      <a:pt x="636" y="18"/>
                    </a:lnTo>
                    <a:lnTo>
                      <a:pt x="608" y="8"/>
                    </a:lnTo>
                    <a:lnTo>
                      <a:pt x="576" y="2"/>
                    </a:lnTo>
                    <a:lnTo>
                      <a:pt x="558" y="0"/>
                    </a:lnTo>
                    <a:lnTo>
                      <a:pt x="538" y="0"/>
                    </a:lnTo>
                    <a:lnTo>
                      <a:pt x="518" y="0"/>
                    </a:lnTo>
                    <a:lnTo>
                      <a:pt x="496" y="4"/>
                    </a:lnTo>
                    <a:lnTo>
                      <a:pt x="474" y="8"/>
                    </a:lnTo>
                    <a:lnTo>
                      <a:pt x="450" y="14"/>
                    </a:lnTo>
                    <a:lnTo>
                      <a:pt x="432" y="26"/>
                    </a:lnTo>
                    <a:lnTo>
                      <a:pt x="416" y="38"/>
                    </a:lnTo>
                    <a:lnTo>
                      <a:pt x="398" y="58"/>
                    </a:lnTo>
                    <a:lnTo>
                      <a:pt x="390" y="70"/>
                    </a:lnTo>
                    <a:lnTo>
                      <a:pt x="382" y="84"/>
                    </a:lnTo>
                    <a:lnTo>
                      <a:pt x="374" y="98"/>
                    </a:lnTo>
                    <a:lnTo>
                      <a:pt x="368" y="114"/>
                    </a:lnTo>
                    <a:lnTo>
                      <a:pt x="364" y="132"/>
                    </a:lnTo>
                    <a:lnTo>
                      <a:pt x="362" y="152"/>
                    </a:lnTo>
                    <a:lnTo>
                      <a:pt x="364" y="174"/>
                    </a:lnTo>
                    <a:lnTo>
                      <a:pt x="368" y="196"/>
                    </a:lnTo>
                    <a:lnTo>
                      <a:pt x="372" y="196"/>
                    </a:lnTo>
                    <a:lnTo>
                      <a:pt x="368" y="236"/>
                    </a:lnTo>
                    <a:lnTo>
                      <a:pt x="366" y="248"/>
                    </a:lnTo>
                    <a:lnTo>
                      <a:pt x="368" y="260"/>
                    </a:lnTo>
                    <a:lnTo>
                      <a:pt x="370" y="282"/>
                    </a:lnTo>
                    <a:lnTo>
                      <a:pt x="372" y="288"/>
                    </a:lnTo>
                    <a:lnTo>
                      <a:pt x="374" y="296"/>
                    </a:lnTo>
                    <a:lnTo>
                      <a:pt x="384" y="320"/>
                    </a:lnTo>
                    <a:lnTo>
                      <a:pt x="388" y="328"/>
                    </a:lnTo>
                    <a:lnTo>
                      <a:pt x="388" y="338"/>
                    </a:lnTo>
                    <a:lnTo>
                      <a:pt x="388" y="358"/>
                    </a:lnTo>
                    <a:lnTo>
                      <a:pt x="388" y="368"/>
                    </a:lnTo>
                    <a:lnTo>
                      <a:pt x="388" y="374"/>
                    </a:lnTo>
                    <a:lnTo>
                      <a:pt x="388" y="378"/>
                    </a:lnTo>
                    <a:lnTo>
                      <a:pt x="384" y="390"/>
                    </a:lnTo>
                    <a:lnTo>
                      <a:pt x="384" y="400"/>
                    </a:lnTo>
                    <a:lnTo>
                      <a:pt x="384" y="418"/>
                    </a:lnTo>
                    <a:lnTo>
                      <a:pt x="386" y="428"/>
                    </a:lnTo>
                    <a:lnTo>
                      <a:pt x="390" y="438"/>
                    </a:lnTo>
                    <a:lnTo>
                      <a:pt x="380" y="442"/>
                    </a:lnTo>
                    <a:lnTo>
                      <a:pt x="374" y="444"/>
                    </a:lnTo>
                    <a:lnTo>
                      <a:pt x="368" y="446"/>
                    </a:lnTo>
                    <a:lnTo>
                      <a:pt x="354" y="444"/>
                    </a:lnTo>
                    <a:lnTo>
                      <a:pt x="340" y="446"/>
                    </a:lnTo>
                    <a:lnTo>
                      <a:pt x="334" y="474"/>
                    </a:lnTo>
                    <a:lnTo>
                      <a:pt x="330" y="484"/>
                    </a:lnTo>
                    <a:lnTo>
                      <a:pt x="330" y="494"/>
                    </a:lnTo>
                    <a:lnTo>
                      <a:pt x="334" y="526"/>
                    </a:lnTo>
                    <a:lnTo>
                      <a:pt x="334" y="536"/>
                    </a:lnTo>
                    <a:lnTo>
                      <a:pt x="334" y="540"/>
                    </a:lnTo>
                    <a:lnTo>
                      <a:pt x="334" y="542"/>
                    </a:lnTo>
                    <a:lnTo>
                      <a:pt x="284" y="588"/>
                    </a:lnTo>
                    <a:lnTo>
                      <a:pt x="278" y="594"/>
                    </a:lnTo>
                    <a:lnTo>
                      <a:pt x="270" y="600"/>
                    </a:lnTo>
                    <a:lnTo>
                      <a:pt x="246" y="614"/>
                    </a:lnTo>
                    <a:lnTo>
                      <a:pt x="206" y="636"/>
                    </a:lnTo>
                    <a:lnTo>
                      <a:pt x="172" y="656"/>
                    </a:lnTo>
                    <a:lnTo>
                      <a:pt x="164" y="660"/>
                    </a:lnTo>
                    <a:lnTo>
                      <a:pt x="158" y="664"/>
                    </a:lnTo>
                    <a:lnTo>
                      <a:pt x="126" y="704"/>
                    </a:lnTo>
                    <a:lnTo>
                      <a:pt x="102" y="730"/>
                    </a:lnTo>
                    <a:lnTo>
                      <a:pt x="98" y="738"/>
                    </a:lnTo>
                    <a:lnTo>
                      <a:pt x="96" y="748"/>
                    </a:lnTo>
                    <a:lnTo>
                      <a:pt x="86" y="772"/>
                    </a:lnTo>
                    <a:lnTo>
                      <a:pt x="78" y="796"/>
                    </a:lnTo>
                    <a:lnTo>
                      <a:pt x="68" y="816"/>
                    </a:lnTo>
                    <a:lnTo>
                      <a:pt x="60" y="836"/>
                    </a:lnTo>
                    <a:lnTo>
                      <a:pt x="44" y="898"/>
                    </a:lnTo>
                    <a:lnTo>
                      <a:pt x="24" y="966"/>
                    </a:lnTo>
                    <a:lnTo>
                      <a:pt x="22" y="976"/>
                    </a:lnTo>
                    <a:lnTo>
                      <a:pt x="20" y="988"/>
                    </a:lnTo>
                    <a:lnTo>
                      <a:pt x="10" y="1126"/>
                    </a:lnTo>
                    <a:lnTo>
                      <a:pt x="8" y="1174"/>
                    </a:lnTo>
                    <a:lnTo>
                      <a:pt x="2" y="1220"/>
                    </a:lnTo>
                    <a:lnTo>
                      <a:pt x="0" y="1240"/>
                    </a:lnTo>
                    <a:lnTo>
                      <a:pt x="0" y="1260"/>
                    </a:lnTo>
                    <a:lnTo>
                      <a:pt x="4" y="1326"/>
                    </a:lnTo>
                    <a:lnTo>
                      <a:pt x="4" y="1352"/>
                    </a:lnTo>
                    <a:lnTo>
                      <a:pt x="4" y="1378"/>
                    </a:lnTo>
                    <a:lnTo>
                      <a:pt x="6" y="1404"/>
                    </a:lnTo>
                    <a:lnTo>
                      <a:pt x="8" y="1432"/>
                    </a:lnTo>
                    <a:lnTo>
                      <a:pt x="10" y="1456"/>
                    </a:lnTo>
                    <a:lnTo>
                      <a:pt x="10" y="1482"/>
                    </a:lnTo>
                    <a:lnTo>
                      <a:pt x="10" y="1508"/>
                    </a:lnTo>
                    <a:lnTo>
                      <a:pt x="14" y="1536"/>
                    </a:lnTo>
                    <a:lnTo>
                      <a:pt x="18" y="1548"/>
                    </a:lnTo>
                    <a:lnTo>
                      <a:pt x="24" y="1560"/>
                    </a:lnTo>
                    <a:lnTo>
                      <a:pt x="38" y="1582"/>
                    </a:lnTo>
                    <a:lnTo>
                      <a:pt x="50" y="1604"/>
                    </a:lnTo>
                    <a:lnTo>
                      <a:pt x="62" y="1628"/>
                    </a:lnTo>
                    <a:lnTo>
                      <a:pt x="74" y="1648"/>
                    </a:lnTo>
                    <a:lnTo>
                      <a:pt x="90" y="1666"/>
                    </a:lnTo>
                    <a:lnTo>
                      <a:pt x="108" y="1690"/>
                    </a:lnTo>
                    <a:lnTo>
                      <a:pt x="114" y="1696"/>
                    </a:lnTo>
                    <a:lnTo>
                      <a:pt x="120" y="1700"/>
                    </a:lnTo>
                    <a:lnTo>
                      <a:pt x="216" y="1752"/>
                    </a:lnTo>
                    <a:lnTo>
                      <a:pt x="238" y="1762"/>
                    </a:lnTo>
                    <a:lnTo>
                      <a:pt x="260" y="1774"/>
                    </a:lnTo>
                    <a:lnTo>
                      <a:pt x="304" y="1790"/>
                    </a:lnTo>
                    <a:lnTo>
                      <a:pt x="424" y="1836"/>
                    </a:lnTo>
                    <a:lnTo>
                      <a:pt x="430" y="1838"/>
                    </a:lnTo>
                    <a:lnTo>
                      <a:pt x="458" y="1838"/>
                    </a:lnTo>
                    <a:lnTo>
                      <a:pt x="532" y="1842"/>
                    </a:lnTo>
                    <a:lnTo>
                      <a:pt x="550" y="1842"/>
                    </a:lnTo>
                    <a:lnTo>
                      <a:pt x="568" y="1846"/>
                    </a:lnTo>
                    <a:lnTo>
                      <a:pt x="594" y="1848"/>
                    </a:lnTo>
                    <a:lnTo>
                      <a:pt x="620" y="1854"/>
                    </a:lnTo>
                    <a:lnTo>
                      <a:pt x="654" y="1864"/>
                    </a:lnTo>
                    <a:lnTo>
                      <a:pt x="662" y="1868"/>
                    </a:lnTo>
                    <a:lnTo>
                      <a:pt x="672" y="1870"/>
                    </a:lnTo>
                    <a:lnTo>
                      <a:pt x="736" y="1874"/>
                    </a:lnTo>
                    <a:lnTo>
                      <a:pt x="748" y="1874"/>
                    </a:lnTo>
                    <a:lnTo>
                      <a:pt x="760" y="1872"/>
                    </a:lnTo>
                    <a:lnTo>
                      <a:pt x="782" y="1864"/>
                    </a:lnTo>
                    <a:lnTo>
                      <a:pt x="838" y="1850"/>
                    </a:lnTo>
                    <a:lnTo>
                      <a:pt x="854" y="1846"/>
                    </a:lnTo>
                    <a:lnTo>
                      <a:pt x="866" y="1840"/>
                    </a:lnTo>
                    <a:lnTo>
                      <a:pt x="880" y="1838"/>
                    </a:lnTo>
                    <a:lnTo>
                      <a:pt x="912" y="1832"/>
                    </a:lnTo>
                    <a:lnTo>
                      <a:pt x="922" y="1830"/>
                    </a:lnTo>
                    <a:lnTo>
                      <a:pt x="934" y="1826"/>
                    </a:lnTo>
                    <a:lnTo>
                      <a:pt x="942" y="1824"/>
                    </a:lnTo>
                    <a:lnTo>
                      <a:pt x="952" y="1822"/>
                    </a:lnTo>
                    <a:lnTo>
                      <a:pt x="984" y="1822"/>
                    </a:lnTo>
                    <a:lnTo>
                      <a:pt x="1038" y="1822"/>
                    </a:lnTo>
                    <a:lnTo>
                      <a:pt x="1044" y="1822"/>
                    </a:lnTo>
                    <a:lnTo>
                      <a:pt x="1050" y="1822"/>
                    </a:lnTo>
                    <a:lnTo>
                      <a:pt x="1054" y="1836"/>
                    </a:lnTo>
                    <a:lnTo>
                      <a:pt x="1058" y="1846"/>
                    </a:lnTo>
                    <a:lnTo>
                      <a:pt x="1060" y="1852"/>
                    </a:lnTo>
                    <a:lnTo>
                      <a:pt x="1060" y="1858"/>
                    </a:lnTo>
                    <a:lnTo>
                      <a:pt x="1050" y="1890"/>
                    </a:lnTo>
                    <a:lnTo>
                      <a:pt x="1050" y="1894"/>
                    </a:lnTo>
                    <a:lnTo>
                      <a:pt x="1050" y="1896"/>
                    </a:lnTo>
                    <a:lnTo>
                      <a:pt x="1058" y="1908"/>
                    </a:lnTo>
                    <a:lnTo>
                      <a:pt x="1068" y="1918"/>
                    </a:lnTo>
                    <a:lnTo>
                      <a:pt x="1076" y="1928"/>
                    </a:lnTo>
                    <a:lnTo>
                      <a:pt x="1092" y="1952"/>
                    </a:lnTo>
                    <a:lnTo>
                      <a:pt x="1098" y="1962"/>
                    </a:lnTo>
                    <a:lnTo>
                      <a:pt x="1102" y="1972"/>
                    </a:lnTo>
                    <a:lnTo>
                      <a:pt x="1114" y="2002"/>
                    </a:lnTo>
                    <a:lnTo>
                      <a:pt x="1122" y="2022"/>
                    </a:lnTo>
                    <a:lnTo>
                      <a:pt x="1126" y="2044"/>
                    </a:lnTo>
                    <a:lnTo>
                      <a:pt x="1134" y="2064"/>
                    </a:lnTo>
                    <a:lnTo>
                      <a:pt x="1142" y="2086"/>
                    </a:lnTo>
                    <a:lnTo>
                      <a:pt x="1198" y="2198"/>
                    </a:lnTo>
                    <a:lnTo>
                      <a:pt x="1218" y="2244"/>
                    </a:lnTo>
                    <a:lnTo>
                      <a:pt x="1220" y="2254"/>
                    </a:lnTo>
                    <a:lnTo>
                      <a:pt x="1222" y="2262"/>
                    </a:lnTo>
                    <a:lnTo>
                      <a:pt x="1226" y="2296"/>
                    </a:lnTo>
                    <a:lnTo>
                      <a:pt x="1226" y="2300"/>
                    </a:lnTo>
                    <a:lnTo>
                      <a:pt x="1230" y="2306"/>
                    </a:lnTo>
                    <a:lnTo>
                      <a:pt x="1236" y="2318"/>
                    </a:lnTo>
                    <a:lnTo>
                      <a:pt x="1246" y="2334"/>
                    </a:lnTo>
                    <a:lnTo>
                      <a:pt x="1268" y="2364"/>
                    </a:lnTo>
                    <a:lnTo>
                      <a:pt x="1274" y="2370"/>
                    </a:lnTo>
                    <a:lnTo>
                      <a:pt x="1282" y="2370"/>
                    </a:lnTo>
                    <a:lnTo>
                      <a:pt x="1340" y="2366"/>
                    </a:lnTo>
                    <a:lnTo>
                      <a:pt x="1344" y="2366"/>
                    </a:lnTo>
                    <a:lnTo>
                      <a:pt x="1348" y="2366"/>
                    </a:lnTo>
                    <a:lnTo>
                      <a:pt x="1352" y="2384"/>
                    </a:lnTo>
                    <a:lnTo>
                      <a:pt x="1352" y="2388"/>
                    </a:lnTo>
                    <a:lnTo>
                      <a:pt x="1354" y="2392"/>
                    </a:lnTo>
                    <a:lnTo>
                      <a:pt x="1364" y="2396"/>
                    </a:lnTo>
                    <a:lnTo>
                      <a:pt x="1388" y="2406"/>
                    </a:lnTo>
                    <a:lnTo>
                      <a:pt x="1400" y="2412"/>
                    </a:lnTo>
                    <a:lnTo>
                      <a:pt x="1414" y="2414"/>
                    </a:lnTo>
                    <a:lnTo>
                      <a:pt x="1446" y="2422"/>
                    </a:lnTo>
                    <a:lnTo>
                      <a:pt x="1452" y="2422"/>
                    </a:lnTo>
                    <a:lnTo>
                      <a:pt x="1458" y="2420"/>
                    </a:lnTo>
                    <a:lnTo>
                      <a:pt x="1468" y="2416"/>
                    </a:lnTo>
                    <a:lnTo>
                      <a:pt x="1478" y="2410"/>
                    </a:lnTo>
                    <a:lnTo>
                      <a:pt x="1488" y="2408"/>
                    </a:lnTo>
                    <a:lnTo>
                      <a:pt x="1510" y="2408"/>
                    </a:lnTo>
                    <a:lnTo>
                      <a:pt x="1584" y="2406"/>
                    </a:lnTo>
                    <a:lnTo>
                      <a:pt x="1604" y="2406"/>
                    </a:lnTo>
                    <a:lnTo>
                      <a:pt x="1608" y="2404"/>
                    </a:lnTo>
                    <a:lnTo>
                      <a:pt x="1612" y="2400"/>
                    </a:lnTo>
                    <a:lnTo>
                      <a:pt x="1618" y="2392"/>
                    </a:lnTo>
                    <a:lnTo>
                      <a:pt x="1636" y="2370"/>
                    </a:lnTo>
                    <a:lnTo>
                      <a:pt x="1640" y="2368"/>
                    </a:lnTo>
                    <a:lnTo>
                      <a:pt x="1644" y="2366"/>
                    </a:lnTo>
                    <a:lnTo>
                      <a:pt x="1660" y="2356"/>
                    </a:lnTo>
                    <a:lnTo>
                      <a:pt x="1678" y="2342"/>
                    </a:lnTo>
                    <a:lnTo>
                      <a:pt x="1694" y="2326"/>
                    </a:lnTo>
                    <a:lnTo>
                      <a:pt x="1706" y="2312"/>
                    </a:lnTo>
                    <a:lnTo>
                      <a:pt x="1708" y="2310"/>
                    </a:lnTo>
                    <a:lnTo>
                      <a:pt x="1712" y="2306"/>
                    </a:lnTo>
                    <a:lnTo>
                      <a:pt x="1714" y="2294"/>
                    </a:lnTo>
                    <a:lnTo>
                      <a:pt x="1716" y="2288"/>
                    </a:lnTo>
                    <a:lnTo>
                      <a:pt x="1714" y="2282"/>
                    </a:lnTo>
                    <a:close/>
                    <a:moveTo>
                      <a:pt x="1292" y="948"/>
                    </a:moveTo>
                    <a:lnTo>
                      <a:pt x="1292" y="948"/>
                    </a:lnTo>
                    <a:lnTo>
                      <a:pt x="1298" y="948"/>
                    </a:lnTo>
                    <a:lnTo>
                      <a:pt x="1274" y="962"/>
                    </a:lnTo>
                    <a:lnTo>
                      <a:pt x="1260" y="972"/>
                    </a:lnTo>
                    <a:lnTo>
                      <a:pt x="1256" y="976"/>
                    </a:lnTo>
                    <a:lnTo>
                      <a:pt x="1250" y="976"/>
                    </a:lnTo>
                    <a:lnTo>
                      <a:pt x="1240" y="974"/>
                    </a:lnTo>
                    <a:lnTo>
                      <a:pt x="1232" y="976"/>
                    </a:lnTo>
                    <a:lnTo>
                      <a:pt x="1172" y="956"/>
                    </a:lnTo>
                    <a:lnTo>
                      <a:pt x="1252" y="948"/>
                    </a:lnTo>
                    <a:lnTo>
                      <a:pt x="1274" y="946"/>
                    </a:lnTo>
                    <a:lnTo>
                      <a:pt x="1292" y="948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Calibri" pitchFamily="-65" charset="0"/>
                  <a:ea typeface="华文细黑" pitchFamily="2" charset="-122"/>
                </a:endParaRPr>
              </a:p>
            </p:txBody>
          </p:sp>
          <p:sp>
            <p:nvSpPr>
              <p:cNvPr id="341" name="Freeform 16"/>
              <p:cNvSpPr>
                <a:spLocks noEditPoints="1"/>
              </p:cNvSpPr>
              <p:nvPr/>
            </p:nvSpPr>
            <p:spPr bwMode="auto">
              <a:xfrm>
                <a:off x="441" y="-239"/>
                <a:ext cx="4878" cy="4798"/>
              </a:xfrm>
              <a:custGeom>
                <a:avLst/>
                <a:gdLst>
                  <a:gd name="T0" fmla="*/ 3244 w 4878"/>
                  <a:gd name="T1" fmla="*/ 962 h 4798"/>
                  <a:gd name="T2" fmla="*/ 3222 w 4878"/>
                  <a:gd name="T3" fmla="*/ 138 h 4798"/>
                  <a:gd name="T4" fmla="*/ 2748 w 4878"/>
                  <a:gd name="T5" fmla="*/ 118 h 4798"/>
                  <a:gd name="T6" fmla="*/ 2726 w 4878"/>
                  <a:gd name="T7" fmla="*/ 630 h 4798"/>
                  <a:gd name="T8" fmla="*/ 2810 w 4878"/>
                  <a:gd name="T9" fmla="*/ 724 h 4798"/>
                  <a:gd name="T10" fmla="*/ 2818 w 4878"/>
                  <a:gd name="T11" fmla="*/ 3048 h 4798"/>
                  <a:gd name="T12" fmla="*/ 2456 w 4878"/>
                  <a:gd name="T13" fmla="*/ 696 h 4798"/>
                  <a:gd name="T14" fmla="*/ 2430 w 4878"/>
                  <a:gd name="T15" fmla="*/ 80 h 4798"/>
                  <a:gd name="T16" fmla="*/ 2086 w 4878"/>
                  <a:gd name="T17" fmla="*/ 2 h 4798"/>
                  <a:gd name="T18" fmla="*/ 1244 w 4878"/>
                  <a:gd name="T19" fmla="*/ 8 h 4798"/>
                  <a:gd name="T20" fmla="*/ 326 w 4878"/>
                  <a:gd name="T21" fmla="*/ 44 h 4798"/>
                  <a:gd name="T22" fmla="*/ 76 w 4878"/>
                  <a:gd name="T23" fmla="*/ 266 h 4798"/>
                  <a:gd name="T24" fmla="*/ 42 w 4878"/>
                  <a:gd name="T25" fmla="*/ 698 h 4798"/>
                  <a:gd name="T26" fmla="*/ 52 w 4878"/>
                  <a:gd name="T27" fmla="*/ 2556 h 4798"/>
                  <a:gd name="T28" fmla="*/ 14 w 4878"/>
                  <a:gd name="T29" fmla="*/ 3406 h 4798"/>
                  <a:gd name="T30" fmla="*/ 70 w 4878"/>
                  <a:gd name="T31" fmla="*/ 3774 h 4798"/>
                  <a:gd name="T32" fmla="*/ 162 w 4878"/>
                  <a:gd name="T33" fmla="*/ 3958 h 4798"/>
                  <a:gd name="T34" fmla="*/ 2 w 4878"/>
                  <a:gd name="T35" fmla="*/ 4286 h 4798"/>
                  <a:gd name="T36" fmla="*/ 134 w 4878"/>
                  <a:gd name="T37" fmla="*/ 4662 h 4798"/>
                  <a:gd name="T38" fmla="*/ 532 w 4878"/>
                  <a:gd name="T39" fmla="*/ 4792 h 4798"/>
                  <a:gd name="T40" fmla="*/ 854 w 4878"/>
                  <a:gd name="T41" fmla="*/ 4582 h 4798"/>
                  <a:gd name="T42" fmla="*/ 1010 w 4878"/>
                  <a:gd name="T43" fmla="*/ 4624 h 4798"/>
                  <a:gd name="T44" fmla="*/ 2242 w 4878"/>
                  <a:gd name="T45" fmla="*/ 4652 h 4798"/>
                  <a:gd name="T46" fmla="*/ 2318 w 4878"/>
                  <a:gd name="T47" fmla="*/ 4532 h 4798"/>
                  <a:gd name="T48" fmla="*/ 2454 w 4878"/>
                  <a:gd name="T49" fmla="*/ 4614 h 4798"/>
                  <a:gd name="T50" fmla="*/ 2790 w 4878"/>
                  <a:gd name="T51" fmla="*/ 4796 h 4798"/>
                  <a:gd name="T52" fmla="*/ 3180 w 4878"/>
                  <a:gd name="T53" fmla="*/ 4630 h 4798"/>
                  <a:gd name="T54" fmla="*/ 3268 w 4878"/>
                  <a:gd name="T55" fmla="*/ 4208 h 4798"/>
                  <a:gd name="T56" fmla="*/ 2922 w 4878"/>
                  <a:gd name="T57" fmla="*/ 3882 h 4798"/>
                  <a:gd name="T58" fmla="*/ 2880 w 4878"/>
                  <a:gd name="T59" fmla="*/ 2560 h 4798"/>
                  <a:gd name="T60" fmla="*/ 2834 w 4878"/>
                  <a:gd name="T61" fmla="*/ 596 h 4798"/>
                  <a:gd name="T62" fmla="*/ 2792 w 4878"/>
                  <a:gd name="T63" fmla="*/ 234 h 4798"/>
                  <a:gd name="T64" fmla="*/ 3160 w 4878"/>
                  <a:gd name="T65" fmla="*/ 202 h 4798"/>
                  <a:gd name="T66" fmla="*/ 3192 w 4878"/>
                  <a:gd name="T67" fmla="*/ 1548 h 4798"/>
                  <a:gd name="T68" fmla="*/ 3188 w 4878"/>
                  <a:gd name="T69" fmla="*/ 3668 h 4798"/>
                  <a:gd name="T70" fmla="*/ 3106 w 4878"/>
                  <a:gd name="T71" fmla="*/ 3074 h 4798"/>
                  <a:gd name="T72" fmla="*/ 3094 w 4878"/>
                  <a:gd name="T73" fmla="*/ 558 h 4798"/>
                  <a:gd name="T74" fmla="*/ 2920 w 4878"/>
                  <a:gd name="T75" fmla="*/ 560 h 4798"/>
                  <a:gd name="T76" fmla="*/ 2922 w 4878"/>
                  <a:gd name="T77" fmla="*/ 1870 h 4798"/>
                  <a:gd name="T78" fmla="*/ 2920 w 4878"/>
                  <a:gd name="T79" fmla="*/ 3718 h 4798"/>
                  <a:gd name="T80" fmla="*/ 3116 w 4878"/>
                  <a:gd name="T81" fmla="*/ 3842 h 4798"/>
                  <a:gd name="T82" fmla="*/ 3228 w 4878"/>
                  <a:gd name="T83" fmla="*/ 3908 h 4798"/>
                  <a:gd name="T84" fmla="*/ 3588 w 4878"/>
                  <a:gd name="T85" fmla="*/ 3864 h 4798"/>
                  <a:gd name="T86" fmla="*/ 3800 w 4878"/>
                  <a:gd name="T87" fmla="*/ 3884 h 4798"/>
                  <a:gd name="T88" fmla="*/ 4140 w 4878"/>
                  <a:gd name="T89" fmla="*/ 3900 h 4798"/>
                  <a:gd name="T90" fmla="*/ 4378 w 4878"/>
                  <a:gd name="T91" fmla="*/ 3864 h 4798"/>
                  <a:gd name="T92" fmla="*/ 4848 w 4878"/>
                  <a:gd name="T93" fmla="*/ 3898 h 4798"/>
                  <a:gd name="T94" fmla="*/ 2184 w 4878"/>
                  <a:gd name="T95" fmla="*/ 3000 h 4798"/>
                  <a:gd name="T96" fmla="*/ 1654 w 4878"/>
                  <a:gd name="T97" fmla="*/ 3000 h 4798"/>
                  <a:gd name="T98" fmla="*/ 1606 w 4878"/>
                  <a:gd name="T99" fmla="*/ 2406 h 4798"/>
                  <a:gd name="T100" fmla="*/ 1080 w 4878"/>
                  <a:gd name="T101" fmla="*/ 2350 h 4798"/>
                  <a:gd name="T102" fmla="*/ 694 w 4878"/>
                  <a:gd name="T103" fmla="*/ 2286 h 4798"/>
                  <a:gd name="T104" fmla="*/ 398 w 4878"/>
                  <a:gd name="T105" fmla="*/ 1332 h 4798"/>
                  <a:gd name="T106" fmla="*/ 338 w 4878"/>
                  <a:gd name="T107" fmla="*/ 2684 h 4798"/>
                  <a:gd name="T108" fmla="*/ 290 w 4878"/>
                  <a:gd name="T109" fmla="*/ 526 h 4798"/>
                  <a:gd name="T110" fmla="*/ 438 w 4878"/>
                  <a:gd name="T111" fmla="*/ 310 h 4798"/>
                  <a:gd name="T112" fmla="*/ 1416 w 4878"/>
                  <a:gd name="T113" fmla="*/ 278 h 4798"/>
                  <a:gd name="T114" fmla="*/ 2148 w 4878"/>
                  <a:gd name="T115" fmla="*/ 356 h 4798"/>
                  <a:gd name="T116" fmla="*/ 1922 w 4878"/>
                  <a:gd name="T117" fmla="*/ 1676 h 4798"/>
                  <a:gd name="T118" fmla="*/ 2312 w 4878"/>
                  <a:gd name="T119" fmla="*/ 2048 h 4798"/>
                  <a:gd name="T120" fmla="*/ 2376 w 4878"/>
                  <a:gd name="T121" fmla="*/ 2838 h 479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878"/>
                  <a:gd name="T184" fmla="*/ 0 h 4798"/>
                  <a:gd name="T185" fmla="*/ 4878 w 4878"/>
                  <a:gd name="T186" fmla="*/ 4798 h 479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878" h="4798">
                    <a:moveTo>
                      <a:pt x="4874" y="3640"/>
                    </a:moveTo>
                    <a:lnTo>
                      <a:pt x="4874" y="3640"/>
                    </a:lnTo>
                    <a:lnTo>
                      <a:pt x="4876" y="3632"/>
                    </a:lnTo>
                    <a:lnTo>
                      <a:pt x="4878" y="3624"/>
                    </a:lnTo>
                    <a:lnTo>
                      <a:pt x="3534" y="3644"/>
                    </a:lnTo>
                    <a:lnTo>
                      <a:pt x="3284" y="3648"/>
                    </a:lnTo>
                    <a:lnTo>
                      <a:pt x="3268" y="2656"/>
                    </a:lnTo>
                    <a:lnTo>
                      <a:pt x="3244" y="962"/>
                    </a:lnTo>
                    <a:lnTo>
                      <a:pt x="3236" y="454"/>
                    </a:lnTo>
                    <a:lnTo>
                      <a:pt x="3234" y="382"/>
                    </a:lnTo>
                    <a:lnTo>
                      <a:pt x="3232" y="198"/>
                    </a:lnTo>
                    <a:lnTo>
                      <a:pt x="3232" y="172"/>
                    </a:lnTo>
                    <a:lnTo>
                      <a:pt x="3232" y="158"/>
                    </a:lnTo>
                    <a:lnTo>
                      <a:pt x="3230" y="148"/>
                    </a:lnTo>
                    <a:lnTo>
                      <a:pt x="3222" y="138"/>
                    </a:lnTo>
                    <a:lnTo>
                      <a:pt x="3204" y="126"/>
                    </a:lnTo>
                    <a:lnTo>
                      <a:pt x="3186" y="114"/>
                    </a:lnTo>
                    <a:lnTo>
                      <a:pt x="3178" y="110"/>
                    </a:lnTo>
                    <a:lnTo>
                      <a:pt x="3174" y="108"/>
                    </a:lnTo>
                    <a:lnTo>
                      <a:pt x="2832" y="108"/>
                    </a:lnTo>
                    <a:lnTo>
                      <a:pt x="2768" y="108"/>
                    </a:lnTo>
                    <a:lnTo>
                      <a:pt x="2762" y="110"/>
                    </a:lnTo>
                    <a:lnTo>
                      <a:pt x="2756" y="112"/>
                    </a:lnTo>
                    <a:lnTo>
                      <a:pt x="2748" y="118"/>
                    </a:lnTo>
                    <a:lnTo>
                      <a:pt x="2734" y="138"/>
                    </a:lnTo>
                    <a:lnTo>
                      <a:pt x="2728" y="150"/>
                    </a:lnTo>
                    <a:lnTo>
                      <a:pt x="2724" y="160"/>
                    </a:lnTo>
                    <a:lnTo>
                      <a:pt x="2722" y="172"/>
                    </a:lnTo>
                    <a:lnTo>
                      <a:pt x="2722" y="184"/>
                    </a:lnTo>
                    <a:lnTo>
                      <a:pt x="2722" y="210"/>
                    </a:lnTo>
                    <a:lnTo>
                      <a:pt x="2724" y="236"/>
                    </a:lnTo>
                    <a:lnTo>
                      <a:pt x="2726" y="616"/>
                    </a:lnTo>
                    <a:lnTo>
                      <a:pt x="2726" y="630"/>
                    </a:lnTo>
                    <a:lnTo>
                      <a:pt x="2726" y="636"/>
                    </a:lnTo>
                    <a:lnTo>
                      <a:pt x="2730" y="640"/>
                    </a:lnTo>
                    <a:lnTo>
                      <a:pt x="2748" y="646"/>
                    </a:lnTo>
                    <a:lnTo>
                      <a:pt x="2770" y="656"/>
                    </a:lnTo>
                    <a:lnTo>
                      <a:pt x="2792" y="666"/>
                    </a:lnTo>
                    <a:lnTo>
                      <a:pt x="2800" y="672"/>
                    </a:lnTo>
                    <a:lnTo>
                      <a:pt x="2806" y="678"/>
                    </a:lnTo>
                    <a:lnTo>
                      <a:pt x="2810" y="686"/>
                    </a:lnTo>
                    <a:lnTo>
                      <a:pt x="2810" y="698"/>
                    </a:lnTo>
                    <a:lnTo>
                      <a:pt x="2810" y="724"/>
                    </a:lnTo>
                    <a:lnTo>
                      <a:pt x="2808" y="752"/>
                    </a:lnTo>
                    <a:lnTo>
                      <a:pt x="2808" y="774"/>
                    </a:lnTo>
                    <a:lnTo>
                      <a:pt x="2814" y="1370"/>
                    </a:lnTo>
                    <a:lnTo>
                      <a:pt x="2818" y="1670"/>
                    </a:lnTo>
                    <a:lnTo>
                      <a:pt x="2820" y="1968"/>
                    </a:lnTo>
                    <a:lnTo>
                      <a:pt x="2822" y="2238"/>
                    </a:lnTo>
                    <a:lnTo>
                      <a:pt x="2824" y="2508"/>
                    </a:lnTo>
                    <a:lnTo>
                      <a:pt x="2824" y="2778"/>
                    </a:lnTo>
                    <a:lnTo>
                      <a:pt x="2822" y="2912"/>
                    </a:lnTo>
                    <a:lnTo>
                      <a:pt x="2818" y="3048"/>
                    </a:lnTo>
                    <a:lnTo>
                      <a:pt x="2614" y="1746"/>
                    </a:lnTo>
                    <a:lnTo>
                      <a:pt x="2534" y="1242"/>
                    </a:lnTo>
                    <a:lnTo>
                      <a:pt x="2526" y="1176"/>
                    </a:lnTo>
                    <a:lnTo>
                      <a:pt x="2518" y="1110"/>
                    </a:lnTo>
                    <a:lnTo>
                      <a:pt x="2512" y="1044"/>
                    </a:lnTo>
                    <a:lnTo>
                      <a:pt x="2504" y="980"/>
                    </a:lnTo>
                    <a:lnTo>
                      <a:pt x="2480" y="838"/>
                    </a:lnTo>
                    <a:lnTo>
                      <a:pt x="2456" y="696"/>
                    </a:lnTo>
                    <a:lnTo>
                      <a:pt x="2444" y="610"/>
                    </a:lnTo>
                    <a:lnTo>
                      <a:pt x="2432" y="524"/>
                    </a:lnTo>
                    <a:lnTo>
                      <a:pt x="2422" y="438"/>
                    </a:lnTo>
                    <a:lnTo>
                      <a:pt x="2416" y="352"/>
                    </a:lnTo>
                    <a:lnTo>
                      <a:pt x="2414" y="304"/>
                    </a:lnTo>
                    <a:lnTo>
                      <a:pt x="2414" y="256"/>
                    </a:lnTo>
                    <a:lnTo>
                      <a:pt x="2418" y="160"/>
                    </a:lnTo>
                    <a:lnTo>
                      <a:pt x="2422" y="120"/>
                    </a:lnTo>
                    <a:lnTo>
                      <a:pt x="2430" y="80"/>
                    </a:lnTo>
                    <a:lnTo>
                      <a:pt x="2436" y="40"/>
                    </a:lnTo>
                    <a:lnTo>
                      <a:pt x="2442" y="0"/>
                    </a:lnTo>
                    <a:lnTo>
                      <a:pt x="2262" y="2"/>
                    </a:lnTo>
                    <a:lnTo>
                      <a:pt x="2142" y="4"/>
                    </a:lnTo>
                    <a:lnTo>
                      <a:pt x="2120" y="2"/>
                    </a:lnTo>
                    <a:lnTo>
                      <a:pt x="2108" y="4"/>
                    </a:lnTo>
                    <a:lnTo>
                      <a:pt x="2098" y="6"/>
                    </a:lnTo>
                    <a:lnTo>
                      <a:pt x="2086" y="2"/>
                    </a:lnTo>
                    <a:lnTo>
                      <a:pt x="2072" y="0"/>
                    </a:lnTo>
                    <a:lnTo>
                      <a:pt x="2036" y="0"/>
                    </a:lnTo>
                    <a:lnTo>
                      <a:pt x="2000" y="2"/>
                    </a:lnTo>
                    <a:lnTo>
                      <a:pt x="1970" y="4"/>
                    </a:lnTo>
                    <a:lnTo>
                      <a:pt x="1898" y="6"/>
                    </a:lnTo>
                    <a:lnTo>
                      <a:pt x="1826" y="8"/>
                    </a:lnTo>
                    <a:lnTo>
                      <a:pt x="1542" y="8"/>
                    </a:lnTo>
                    <a:lnTo>
                      <a:pt x="1244" y="8"/>
                    </a:lnTo>
                    <a:lnTo>
                      <a:pt x="1174" y="10"/>
                    </a:lnTo>
                    <a:lnTo>
                      <a:pt x="1104" y="12"/>
                    </a:lnTo>
                    <a:lnTo>
                      <a:pt x="1032" y="14"/>
                    </a:lnTo>
                    <a:lnTo>
                      <a:pt x="962" y="16"/>
                    </a:lnTo>
                    <a:lnTo>
                      <a:pt x="822" y="18"/>
                    </a:lnTo>
                    <a:lnTo>
                      <a:pt x="682" y="20"/>
                    </a:lnTo>
                    <a:lnTo>
                      <a:pt x="542" y="24"/>
                    </a:lnTo>
                    <a:lnTo>
                      <a:pt x="402" y="32"/>
                    </a:lnTo>
                    <a:lnTo>
                      <a:pt x="362" y="36"/>
                    </a:lnTo>
                    <a:lnTo>
                      <a:pt x="326" y="44"/>
                    </a:lnTo>
                    <a:lnTo>
                      <a:pt x="294" y="54"/>
                    </a:lnTo>
                    <a:lnTo>
                      <a:pt x="262" y="68"/>
                    </a:lnTo>
                    <a:lnTo>
                      <a:pt x="234" y="82"/>
                    </a:lnTo>
                    <a:lnTo>
                      <a:pt x="208" y="100"/>
                    </a:lnTo>
                    <a:lnTo>
                      <a:pt x="184" y="118"/>
                    </a:lnTo>
                    <a:lnTo>
                      <a:pt x="164" y="136"/>
                    </a:lnTo>
                    <a:lnTo>
                      <a:pt x="146" y="156"/>
                    </a:lnTo>
                    <a:lnTo>
                      <a:pt x="130" y="174"/>
                    </a:lnTo>
                    <a:lnTo>
                      <a:pt x="114" y="194"/>
                    </a:lnTo>
                    <a:lnTo>
                      <a:pt x="102" y="212"/>
                    </a:lnTo>
                    <a:lnTo>
                      <a:pt x="86" y="244"/>
                    </a:lnTo>
                    <a:lnTo>
                      <a:pt x="76" y="266"/>
                    </a:lnTo>
                    <a:lnTo>
                      <a:pt x="66" y="304"/>
                    </a:lnTo>
                    <a:lnTo>
                      <a:pt x="56" y="340"/>
                    </a:lnTo>
                    <a:lnTo>
                      <a:pt x="42" y="416"/>
                    </a:lnTo>
                    <a:lnTo>
                      <a:pt x="38" y="450"/>
                    </a:lnTo>
                    <a:lnTo>
                      <a:pt x="34" y="486"/>
                    </a:lnTo>
                    <a:lnTo>
                      <a:pt x="34" y="520"/>
                    </a:lnTo>
                    <a:lnTo>
                      <a:pt x="34" y="556"/>
                    </a:lnTo>
                    <a:lnTo>
                      <a:pt x="36" y="628"/>
                    </a:lnTo>
                    <a:lnTo>
                      <a:pt x="42" y="698"/>
                    </a:lnTo>
                    <a:lnTo>
                      <a:pt x="46" y="766"/>
                    </a:lnTo>
                    <a:lnTo>
                      <a:pt x="48" y="836"/>
                    </a:lnTo>
                    <a:lnTo>
                      <a:pt x="50" y="974"/>
                    </a:lnTo>
                    <a:lnTo>
                      <a:pt x="56" y="1278"/>
                    </a:lnTo>
                    <a:lnTo>
                      <a:pt x="58" y="1582"/>
                    </a:lnTo>
                    <a:lnTo>
                      <a:pt x="56" y="1870"/>
                    </a:lnTo>
                    <a:lnTo>
                      <a:pt x="54" y="2158"/>
                    </a:lnTo>
                    <a:lnTo>
                      <a:pt x="52" y="2556"/>
                    </a:lnTo>
                    <a:lnTo>
                      <a:pt x="50" y="2642"/>
                    </a:lnTo>
                    <a:lnTo>
                      <a:pt x="50" y="2650"/>
                    </a:lnTo>
                    <a:lnTo>
                      <a:pt x="44" y="2660"/>
                    </a:lnTo>
                    <a:lnTo>
                      <a:pt x="32" y="2678"/>
                    </a:lnTo>
                    <a:lnTo>
                      <a:pt x="24" y="2688"/>
                    </a:lnTo>
                    <a:lnTo>
                      <a:pt x="18" y="2696"/>
                    </a:lnTo>
                    <a:lnTo>
                      <a:pt x="14" y="2708"/>
                    </a:lnTo>
                    <a:lnTo>
                      <a:pt x="12" y="2718"/>
                    </a:lnTo>
                    <a:lnTo>
                      <a:pt x="14" y="3406"/>
                    </a:lnTo>
                    <a:lnTo>
                      <a:pt x="14" y="3694"/>
                    </a:lnTo>
                    <a:lnTo>
                      <a:pt x="14" y="3708"/>
                    </a:lnTo>
                    <a:lnTo>
                      <a:pt x="18" y="3720"/>
                    </a:lnTo>
                    <a:lnTo>
                      <a:pt x="20" y="3730"/>
                    </a:lnTo>
                    <a:lnTo>
                      <a:pt x="26" y="3738"/>
                    </a:lnTo>
                    <a:lnTo>
                      <a:pt x="32" y="3748"/>
                    </a:lnTo>
                    <a:lnTo>
                      <a:pt x="38" y="3756"/>
                    </a:lnTo>
                    <a:lnTo>
                      <a:pt x="58" y="3772"/>
                    </a:lnTo>
                    <a:lnTo>
                      <a:pt x="62" y="3774"/>
                    </a:lnTo>
                    <a:lnTo>
                      <a:pt x="70" y="3774"/>
                    </a:lnTo>
                    <a:lnTo>
                      <a:pt x="84" y="3772"/>
                    </a:lnTo>
                    <a:lnTo>
                      <a:pt x="92" y="3770"/>
                    </a:lnTo>
                    <a:lnTo>
                      <a:pt x="100" y="3772"/>
                    </a:lnTo>
                    <a:lnTo>
                      <a:pt x="106" y="3776"/>
                    </a:lnTo>
                    <a:lnTo>
                      <a:pt x="110" y="3782"/>
                    </a:lnTo>
                    <a:lnTo>
                      <a:pt x="132" y="3846"/>
                    </a:lnTo>
                    <a:lnTo>
                      <a:pt x="162" y="3936"/>
                    </a:lnTo>
                    <a:lnTo>
                      <a:pt x="164" y="3948"/>
                    </a:lnTo>
                    <a:lnTo>
                      <a:pt x="162" y="3958"/>
                    </a:lnTo>
                    <a:lnTo>
                      <a:pt x="150" y="3980"/>
                    </a:lnTo>
                    <a:lnTo>
                      <a:pt x="140" y="4004"/>
                    </a:lnTo>
                    <a:lnTo>
                      <a:pt x="108" y="4036"/>
                    </a:lnTo>
                    <a:lnTo>
                      <a:pt x="82" y="4072"/>
                    </a:lnTo>
                    <a:lnTo>
                      <a:pt x="58" y="4110"/>
                    </a:lnTo>
                    <a:lnTo>
                      <a:pt x="36" y="4152"/>
                    </a:lnTo>
                    <a:lnTo>
                      <a:pt x="20" y="4194"/>
                    </a:lnTo>
                    <a:lnTo>
                      <a:pt x="8" y="4240"/>
                    </a:lnTo>
                    <a:lnTo>
                      <a:pt x="4" y="4264"/>
                    </a:lnTo>
                    <a:lnTo>
                      <a:pt x="2" y="4286"/>
                    </a:lnTo>
                    <a:lnTo>
                      <a:pt x="0" y="4310"/>
                    </a:lnTo>
                    <a:lnTo>
                      <a:pt x="0" y="4334"/>
                    </a:lnTo>
                    <a:lnTo>
                      <a:pt x="0" y="4358"/>
                    </a:lnTo>
                    <a:lnTo>
                      <a:pt x="2" y="4382"/>
                    </a:lnTo>
                    <a:lnTo>
                      <a:pt x="8" y="4428"/>
                    </a:lnTo>
                    <a:lnTo>
                      <a:pt x="20" y="4472"/>
                    </a:lnTo>
                    <a:lnTo>
                      <a:pt x="36" y="4516"/>
                    </a:lnTo>
                    <a:lnTo>
                      <a:pt x="56" y="4556"/>
                    </a:lnTo>
                    <a:lnTo>
                      <a:pt x="78" y="4594"/>
                    </a:lnTo>
                    <a:lnTo>
                      <a:pt x="104" y="4630"/>
                    </a:lnTo>
                    <a:lnTo>
                      <a:pt x="134" y="4662"/>
                    </a:lnTo>
                    <a:lnTo>
                      <a:pt x="168" y="4692"/>
                    </a:lnTo>
                    <a:lnTo>
                      <a:pt x="204" y="4718"/>
                    </a:lnTo>
                    <a:lnTo>
                      <a:pt x="242" y="4742"/>
                    </a:lnTo>
                    <a:lnTo>
                      <a:pt x="282" y="4762"/>
                    </a:lnTo>
                    <a:lnTo>
                      <a:pt x="324" y="4778"/>
                    </a:lnTo>
                    <a:lnTo>
                      <a:pt x="368" y="4788"/>
                    </a:lnTo>
                    <a:lnTo>
                      <a:pt x="414" y="4796"/>
                    </a:lnTo>
                    <a:lnTo>
                      <a:pt x="438" y="4798"/>
                    </a:lnTo>
                    <a:lnTo>
                      <a:pt x="462" y="4798"/>
                    </a:lnTo>
                    <a:lnTo>
                      <a:pt x="498" y="4796"/>
                    </a:lnTo>
                    <a:lnTo>
                      <a:pt x="532" y="4792"/>
                    </a:lnTo>
                    <a:lnTo>
                      <a:pt x="564" y="4786"/>
                    </a:lnTo>
                    <a:lnTo>
                      <a:pt x="598" y="4778"/>
                    </a:lnTo>
                    <a:lnTo>
                      <a:pt x="630" y="4768"/>
                    </a:lnTo>
                    <a:lnTo>
                      <a:pt x="660" y="4754"/>
                    </a:lnTo>
                    <a:lnTo>
                      <a:pt x="688" y="4738"/>
                    </a:lnTo>
                    <a:lnTo>
                      <a:pt x="716" y="4722"/>
                    </a:lnTo>
                    <a:lnTo>
                      <a:pt x="744" y="4702"/>
                    </a:lnTo>
                    <a:lnTo>
                      <a:pt x="768" y="4682"/>
                    </a:lnTo>
                    <a:lnTo>
                      <a:pt x="792" y="4660"/>
                    </a:lnTo>
                    <a:lnTo>
                      <a:pt x="814" y="4636"/>
                    </a:lnTo>
                    <a:lnTo>
                      <a:pt x="834" y="4610"/>
                    </a:lnTo>
                    <a:lnTo>
                      <a:pt x="854" y="4582"/>
                    </a:lnTo>
                    <a:lnTo>
                      <a:pt x="870" y="4554"/>
                    </a:lnTo>
                    <a:lnTo>
                      <a:pt x="884" y="4524"/>
                    </a:lnTo>
                    <a:lnTo>
                      <a:pt x="960" y="4528"/>
                    </a:lnTo>
                    <a:lnTo>
                      <a:pt x="986" y="4528"/>
                    </a:lnTo>
                    <a:lnTo>
                      <a:pt x="1002" y="4530"/>
                    </a:lnTo>
                    <a:lnTo>
                      <a:pt x="1006" y="4532"/>
                    </a:lnTo>
                    <a:lnTo>
                      <a:pt x="1008" y="4534"/>
                    </a:lnTo>
                    <a:lnTo>
                      <a:pt x="1010" y="4624"/>
                    </a:lnTo>
                    <a:lnTo>
                      <a:pt x="1012" y="4630"/>
                    </a:lnTo>
                    <a:lnTo>
                      <a:pt x="1018" y="4636"/>
                    </a:lnTo>
                    <a:lnTo>
                      <a:pt x="1024" y="4642"/>
                    </a:lnTo>
                    <a:lnTo>
                      <a:pt x="1032" y="4646"/>
                    </a:lnTo>
                    <a:lnTo>
                      <a:pt x="1052" y="4652"/>
                    </a:lnTo>
                    <a:lnTo>
                      <a:pt x="1068" y="4652"/>
                    </a:lnTo>
                    <a:lnTo>
                      <a:pt x="1342" y="4652"/>
                    </a:lnTo>
                    <a:lnTo>
                      <a:pt x="2146" y="4652"/>
                    </a:lnTo>
                    <a:lnTo>
                      <a:pt x="2242" y="4652"/>
                    </a:lnTo>
                    <a:lnTo>
                      <a:pt x="2252" y="4652"/>
                    </a:lnTo>
                    <a:lnTo>
                      <a:pt x="2262" y="4650"/>
                    </a:lnTo>
                    <a:lnTo>
                      <a:pt x="2270" y="4648"/>
                    </a:lnTo>
                    <a:lnTo>
                      <a:pt x="2278" y="4642"/>
                    </a:lnTo>
                    <a:lnTo>
                      <a:pt x="2284" y="4636"/>
                    </a:lnTo>
                    <a:lnTo>
                      <a:pt x="2290" y="4628"/>
                    </a:lnTo>
                    <a:lnTo>
                      <a:pt x="2300" y="4606"/>
                    </a:lnTo>
                    <a:lnTo>
                      <a:pt x="2306" y="4588"/>
                    </a:lnTo>
                    <a:lnTo>
                      <a:pt x="2310" y="4570"/>
                    </a:lnTo>
                    <a:lnTo>
                      <a:pt x="2318" y="4532"/>
                    </a:lnTo>
                    <a:lnTo>
                      <a:pt x="2320" y="4526"/>
                    </a:lnTo>
                    <a:lnTo>
                      <a:pt x="2324" y="4524"/>
                    </a:lnTo>
                    <a:lnTo>
                      <a:pt x="2330" y="4522"/>
                    </a:lnTo>
                    <a:lnTo>
                      <a:pt x="2336" y="4522"/>
                    </a:lnTo>
                    <a:lnTo>
                      <a:pt x="2362" y="4528"/>
                    </a:lnTo>
                    <a:lnTo>
                      <a:pt x="2404" y="4532"/>
                    </a:lnTo>
                    <a:lnTo>
                      <a:pt x="2420" y="4560"/>
                    </a:lnTo>
                    <a:lnTo>
                      <a:pt x="2436" y="4588"/>
                    </a:lnTo>
                    <a:lnTo>
                      <a:pt x="2454" y="4614"/>
                    </a:lnTo>
                    <a:lnTo>
                      <a:pt x="2476" y="4640"/>
                    </a:lnTo>
                    <a:lnTo>
                      <a:pt x="2498" y="4664"/>
                    </a:lnTo>
                    <a:lnTo>
                      <a:pt x="2520" y="4686"/>
                    </a:lnTo>
                    <a:lnTo>
                      <a:pt x="2546" y="4706"/>
                    </a:lnTo>
                    <a:lnTo>
                      <a:pt x="2572" y="4724"/>
                    </a:lnTo>
                    <a:lnTo>
                      <a:pt x="2600" y="4740"/>
                    </a:lnTo>
                    <a:lnTo>
                      <a:pt x="2630" y="4756"/>
                    </a:lnTo>
                    <a:lnTo>
                      <a:pt x="2660" y="4768"/>
                    </a:lnTo>
                    <a:lnTo>
                      <a:pt x="2690" y="4778"/>
                    </a:lnTo>
                    <a:lnTo>
                      <a:pt x="2722" y="4786"/>
                    </a:lnTo>
                    <a:lnTo>
                      <a:pt x="2756" y="4794"/>
                    </a:lnTo>
                    <a:lnTo>
                      <a:pt x="2790" y="4796"/>
                    </a:lnTo>
                    <a:lnTo>
                      <a:pt x="2824" y="4798"/>
                    </a:lnTo>
                    <a:lnTo>
                      <a:pt x="2848" y="4798"/>
                    </a:lnTo>
                    <a:lnTo>
                      <a:pt x="2870" y="4796"/>
                    </a:lnTo>
                    <a:lnTo>
                      <a:pt x="2916" y="4788"/>
                    </a:lnTo>
                    <a:lnTo>
                      <a:pt x="2962" y="4778"/>
                    </a:lnTo>
                    <a:lnTo>
                      <a:pt x="3004" y="4762"/>
                    </a:lnTo>
                    <a:lnTo>
                      <a:pt x="3044" y="4742"/>
                    </a:lnTo>
                    <a:lnTo>
                      <a:pt x="3082" y="4718"/>
                    </a:lnTo>
                    <a:lnTo>
                      <a:pt x="3118" y="4692"/>
                    </a:lnTo>
                    <a:lnTo>
                      <a:pt x="3150" y="4662"/>
                    </a:lnTo>
                    <a:lnTo>
                      <a:pt x="3180" y="4630"/>
                    </a:lnTo>
                    <a:lnTo>
                      <a:pt x="3208" y="4594"/>
                    </a:lnTo>
                    <a:lnTo>
                      <a:pt x="3230" y="4556"/>
                    </a:lnTo>
                    <a:lnTo>
                      <a:pt x="3250" y="4516"/>
                    </a:lnTo>
                    <a:lnTo>
                      <a:pt x="3266" y="4472"/>
                    </a:lnTo>
                    <a:lnTo>
                      <a:pt x="3278" y="4428"/>
                    </a:lnTo>
                    <a:lnTo>
                      <a:pt x="3284" y="4382"/>
                    </a:lnTo>
                    <a:lnTo>
                      <a:pt x="3286" y="4358"/>
                    </a:lnTo>
                    <a:lnTo>
                      <a:pt x="3286" y="4334"/>
                    </a:lnTo>
                    <a:lnTo>
                      <a:pt x="3284" y="4292"/>
                    </a:lnTo>
                    <a:lnTo>
                      <a:pt x="3278" y="4248"/>
                    </a:lnTo>
                    <a:lnTo>
                      <a:pt x="3268" y="4208"/>
                    </a:lnTo>
                    <a:lnTo>
                      <a:pt x="3256" y="4168"/>
                    </a:lnTo>
                    <a:lnTo>
                      <a:pt x="3238" y="4130"/>
                    </a:lnTo>
                    <a:lnTo>
                      <a:pt x="3218" y="4092"/>
                    </a:lnTo>
                    <a:lnTo>
                      <a:pt x="3196" y="4058"/>
                    </a:lnTo>
                    <a:lnTo>
                      <a:pt x="3170" y="4026"/>
                    </a:lnTo>
                    <a:lnTo>
                      <a:pt x="3140" y="3998"/>
                    </a:lnTo>
                    <a:lnTo>
                      <a:pt x="3110" y="3970"/>
                    </a:lnTo>
                    <a:lnTo>
                      <a:pt x="3076" y="3946"/>
                    </a:lnTo>
                    <a:lnTo>
                      <a:pt x="3040" y="3926"/>
                    </a:lnTo>
                    <a:lnTo>
                      <a:pt x="3002" y="3908"/>
                    </a:lnTo>
                    <a:lnTo>
                      <a:pt x="2962" y="3894"/>
                    </a:lnTo>
                    <a:lnTo>
                      <a:pt x="2922" y="3882"/>
                    </a:lnTo>
                    <a:lnTo>
                      <a:pt x="2880" y="3876"/>
                    </a:lnTo>
                    <a:lnTo>
                      <a:pt x="2886" y="3742"/>
                    </a:lnTo>
                    <a:lnTo>
                      <a:pt x="2888" y="3742"/>
                    </a:lnTo>
                    <a:lnTo>
                      <a:pt x="2878" y="3604"/>
                    </a:lnTo>
                    <a:lnTo>
                      <a:pt x="2874" y="3464"/>
                    </a:lnTo>
                    <a:lnTo>
                      <a:pt x="2874" y="3326"/>
                    </a:lnTo>
                    <a:lnTo>
                      <a:pt x="2876" y="3188"/>
                    </a:lnTo>
                    <a:lnTo>
                      <a:pt x="2878" y="3030"/>
                    </a:lnTo>
                    <a:lnTo>
                      <a:pt x="2880" y="2874"/>
                    </a:lnTo>
                    <a:lnTo>
                      <a:pt x="2880" y="2560"/>
                    </a:lnTo>
                    <a:lnTo>
                      <a:pt x="2876" y="1934"/>
                    </a:lnTo>
                    <a:lnTo>
                      <a:pt x="2872" y="1344"/>
                    </a:lnTo>
                    <a:lnTo>
                      <a:pt x="2872" y="754"/>
                    </a:lnTo>
                    <a:lnTo>
                      <a:pt x="2872" y="628"/>
                    </a:lnTo>
                    <a:lnTo>
                      <a:pt x="2872" y="622"/>
                    </a:lnTo>
                    <a:lnTo>
                      <a:pt x="2868" y="618"/>
                    </a:lnTo>
                    <a:lnTo>
                      <a:pt x="2860" y="610"/>
                    </a:lnTo>
                    <a:lnTo>
                      <a:pt x="2848" y="604"/>
                    </a:lnTo>
                    <a:lnTo>
                      <a:pt x="2834" y="596"/>
                    </a:lnTo>
                    <a:lnTo>
                      <a:pt x="2820" y="590"/>
                    </a:lnTo>
                    <a:lnTo>
                      <a:pt x="2808" y="584"/>
                    </a:lnTo>
                    <a:lnTo>
                      <a:pt x="2798" y="576"/>
                    </a:lnTo>
                    <a:lnTo>
                      <a:pt x="2796" y="570"/>
                    </a:lnTo>
                    <a:lnTo>
                      <a:pt x="2794" y="564"/>
                    </a:lnTo>
                    <a:lnTo>
                      <a:pt x="2792" y="492"/>
                    </a:lnTo>
                    <a:lnTo>
                      <a:pt x="2788" y="418"/>
                    </a:lnTo>
                    <a:lnTo>
                      <a:pt x="2788" y="346"/>
                    </a:lnTo>
                    <a:lnTo>
                      <a:pt x="2790" y="272"/>
                    </a:lnTo>
                    <a:lnTo>
                      <a:pt x="2792" y="234"/>
                    </a:lnTo>
                    <a:lnTo>
                      <a:pt x="2794" y="212"/>
                    </a:lnTo>
                    <a:lnTo>
                      <a:pt x="2796" y="204"/>
                    </a:lnTo>
                    <a:lnTo>
                      <a:pt x="2796" y="200"/>
                    </a:lnTo>
                    <a:lnTo>
                      <a:pt x="2836" y="198"/>
                    </a:lnTo>
                    <a:lnTo>
                      <a:pt x="2874" y="196"/>
                    </a:lnTo>
                    <a:lnTo>
                      <a:pt x="3018" y="196"/>
                    </a:lnTo>
                    <a:lnTo>
                      <a:pt x="3054" y="196"/>
                    </a:lnTo>
                    <a:lnTo>
                      <a:pt x="3090" y="198"/>
                    </a:lnTo>
                    <a:lnTo>
                      <a:pt x="3160" y="202"/>
                    </a:lnTo>
                    <a:lnTo>
                      <a:pt x="3168" y="204"/>
                    </a:lnTo>
                    <a:lnTo>
                      <a:pt x="3174" y="208"/>
                    </a:lnTo>
                    <a:lnTo>
                      <a:pt x="3176" y="214"/>
                    </a:lnTo>
                    <a:lnTo>
                      <a:pt x="3178" y="222"/>
                    </a:lnTo>
                    <a:lnTo>
                      <a:pt x="3176" y="240"/>
                    </a:lnTo>
                    <a:lnTo>
                      <a:pt x="3176" y="258"/>
                    </a:lnTo>
                    <a:lnTo>
                      <a:pt x="3186" y="902"/>
                    </a:lnTo>
                    <a:lnTo>
                      <a:pt x="3190" y="1226"/>
                    </a:lnTo>
                    <a:lnTo>
                      <a:pt x="3192" y="1548"/>
                    </a:lnTo>
                    <a:lnTo>
                      <a:pt x="3194" y="2150"/>
                    </a:lnTo>
                    <a:lnTo>
                      <a:pt x="3194" y="2754"/>
                    </a:lnTo>
                    <a:lnTo>
                      <a:pt x="3194" y="3194"/>
                    </a:lnTo>
                    <a:lnTo>
                      <a:pt x="3196" y="3312"/>
                    </a:lnTo>
                    <a:lnTo>
                      <a:pt x="3196" y="3432"/>
                    </a:lnTo>
                    <a:lnTo>
                      <a:pt x="3196" y="3490"/>
                    </a:lnTo>
                    <a:lnTo>
                      <a:pt x="3196" y="3550"/>
                    </a:lnTo>
                    <a:lnTo>
                      <a:pt x="3192" y="3610"/>
                    </a:lnTo>
                    <a:lnTo>
                      <a:pt x="3188" y="3668"/>
                    </a:lnTo>
                    <a:lnTo>
                      <a:pt x="3150" y="3668"/>
                    </a:lnTo>
                    <a:lnTo>
                      <a:pt x="3130" y="3666"/>
                    </a:lnTo>
                    <a:lnTo>
                      <a:pt x="3122" y="3664"/>
                    </a:lnTo>
                    <a:lnTo>
                      <a:pt x="3116" y="3660"/>
                    </a:lnTo>
                    <a:lnTo>
                      <a:pt x="3116" y="3656"/>
                    </a:lnTo>
                    <a:lnTo>
                      <a:pt x="3116" y="3650"/>
                    </a:lnTo>
                    <a:lnTo>
                      <a:pt x="3116" y="3638"/>
                    </a:lnTo>
                    <a:lnTo>
                      <a:pt x="3114" y="3494"/>
                    </a:lnTo>
                    <a:lnTo>
                      <a:pt x="3106" y="3074"/>
                    </a:lnTo>
                    <a:lnTo>
                      <a:pt x="3104" y="2918"/>
                    </a:lnTo>
                    <a:lnTo>
                      <a:pt x="3104" y="2764"/>
                    </a:lnTo>
                    <a:lnTo>
                      <a:pt x="3100" y="1174"/>
                    </a:lnTo>
                    <a:lnTo>
                      <a:pt x="3098" y="606"/>
                    </a:lnTo>
                    <a:lnTo>
                      <a:pt x="3098" y="566"/>
                    </a:lnTo>
                    <a:lnTo>
                      <a:pt x="3096" y="562"/>
                    </a:lnTo>
                    <a:lnTo>
                      <a:pt x="3094" y="558"/>
                    </a:lnTo>
                    <a:lnTo>
                      <a:pt x="3086" y="552"/>
                    </a:lnTo>
                    <a:lnTo>
                      <a:pt x="3074" y="548"/>
                    </a:lnTo>
                    <a:lnTo>
                      <a:pt x="3060" y="544"/>
                    </a:lnTo>
                    <a:lnTo>
                      <a:pt x="3030" y="540"/>
                    </a:lnTo>
                    <a:lnTo>
                      <a:pt x="3010" y="540"/>
                    </a:lnTo>
                    <a:lnTo>
                      <a:pt x="2946" y="542"/>
                    </a:lnTo>
                    <a:lnTo>
                      <a:pt x="2936" y="544"/>
                    </a:lnTo>
                    <a:lnTo>
                      <a:pt x="2930" y="548"/>
                    </a:lnTo>
                    <a:lnTo>
                      <a:pt x="2924" y="554"/>
                    </a:lnTo>
                    <a:lnTo>
                      <a:pt x="2920" y="560"/>
                    </a:lnTo>
                    <a:lnTo>
                      <a:pt x="2918" y="568"/>
                    </a:lnTo>
                    <a:lnTo>
                      <a:pt x="2916" y="578"/>
                    </a:lnTo>
                    <a:lnTo>
                      <a:pt x="2916" y="594"/>
                    </a:lnTo>
                    <a:lnTo>
                      <a:pt x="2918" y="628"/>
                    </a:lnTo>
                    <a:lnTo>
                      <a:pt x="2920" y="662"/>
                    </a:lnTo>
                    <a:lnTo>
                      <a:pt x="2920" y="730"/>
                    </a:lnTo>
                    <a:lnTo>
                      <a:pt x="2922" y="1300"/>
                    </a:lnTo>
                    <a:lnTo>
                      <a:pt x="2922" y="1584"/>
                    </a:lnTo>
                    <a:lnTo>
                      <a:pt x="2922" y="1870"/>
                    </a:lnTo>
                    <a:lnTo>
                      <a:pt x="2920" y="2480"/>
                    </a:lnTo>
                    <a:lnTo>
                      <a:pt x="2920" y="2630"/>
                    </a:lnTo>
                    <a:lnTo>
                      <a:pt x="2922" y="2780"/>
                    </a:lnTo>
                    <a:lnTo>
                      <a:pt x="2926" y="2930"/>
                    </a:lnTo>
                    <a:lnTo>
                      <a:pt x="2926" y="3078"/>
                    </a:lnTo>
                    <a:lnTo>
                      <a:pt x="2926" y="3396"/>
                    </a:lnTo>
                    <a:lnTo>
                      <a:pt x="2924" y="3554"/>
                    </a:lnTo>
                    <a:lnTo>
                      <a:pt x="2920" y="3712"/>
                    </a:lnTo>
                    <a:lnTo>
                      <a:pt x="2920" y="3718"/>
                    </a:lnTo>
                    <a:lnTo>
                      <a:pt x="2924" y="3724"/>
                    </a:lnTo>
                    <a:lnTo>
                      <a:pt x="2932" y="3736"/>
                    </a:lnTo>
                    <a:lnTo>
                      <a:pt x="2946" y="3746"/>
                    </a:lnTo>
                    <a:lnTo>
                      <a:pt x="2962" y="3758"/>
                    </a:lnTo>
                    <a:lnTo>
                      <a:pt x="2996" y="3780"/>
                    </a:lnTo>
                    <a:lnTo>
                      <a:pt x="3022" y="3796"/>
                    </a:lnTo>
                    <a:lnTo>
                      <a:pt x="3080" y="3836"/>
                    </a:lnTo>
                    <a:lnTo>
                      <a:pt x="3086" y="3840"/>
                    </a:lnTo>
                    <a:lnTo>
                      <a:pt x="3096" y="3842"/>
                    </a:lnTo>
                    <a:lnTo>
                      <a:pt x="3116" y="3842"/>
                    </a:lnTo>
                    <a:lnTo>
                      <a:pt x="3152" y="3840"/>
                    </a:lnTo>
                    <a:lnTo>
                      <a:pt x="3170" y="3842"/>
                    </a:lnTo>
                    <a:lnTo>
                      <a:pt x="3182" y="3844"/>
                    </a:lnTo>
                    <a:lnTo>
                      <a:pt x="3186" y="3846"/>
                    </a:lnTo>
                    <a:lnTo>
                      <a:pt x="3190" y="3850"/>
                    </a:lnTo>
                    <a:lnTo>
                      <a:pt x="3200" y="3864"/>
                    </a:lnTo>
                    <a:lnTo>
                      <a:pt x="3214" y="3892"/>
                    </a:lnTo>
                    <a:lnTo>
                      <a:pt x="3218" y="3898"/>
                    </a:lnTo>
                    <a:lnTo>
                      <a:pt x="3222" y="3904"/>
                    </a:lnTo>
                    <a:lnTo>
                      <a:pt x="3228" y="3908"/>
                    </a:lnTo>
                    <a:lnTo>
                      <a:pt x="3234" y="3910"/>
                    </a:lnTo>
                    <a:lnTo>
                      <a:pt x="3406" y="3904"/>
                    </a:lnTo>
                    <a:lnTo>
                      <a:pt x="3566" y="3900"/>
                    </a:lnTo>
                    <a:lnTo>
                      <a:pt x="3570" y="3898"/>
                    </a:lnTo>
                    <a:lnTo>
                      <a:pt x="3572" y="3894"/>
                    </a:lnTo>
                    <a:lnTo>
                      <a:pt x="3578" y="3882"/>
                    </a:lnTo>
                    <a:lnTo>
                      <a:pt x="3582" y="3868"/>
                    </a:lnTo>
                    <a:lnTo>
                      <a:pt x="3584" y="3864"/>
                    </a:lnTo>
                    <a:lnTo>
                      <a:pt x="3588" y="3864"/>
                    </a:lnTo>
                    <a:lnTo>
                      <a:pt x="3666" y="3866"/>
                    </a:lnTo>
                    <a:lnTo>
                      <a:pt x="3768" y="3870"/>
                    </a:lnTo>
                    <a:lnTo>
                      <a:pt x="3796" y="3870"/>
                    </a:lnTo>
                    <a:lnTo>
                      <a:pt x="3800" y="3872"/>
                    </a:lnTo>
                    <a:lnTo>
                      <a:pt x="3800" y="3876"/>
                    </a:lnTo>
                    <a:lnTo>
                      <a:pt x="3800" y="3882"/>
                    </a:lnTo>
                    <a:lnTo>
                      <a:pt x="3800" y="3884"/>
                    </a:lnTo>
                    <a:lnTo>
                      <a:pt x="3802" y="3886"/>
                    </a:lnTo>
                    <a:lnTo>
                      <a:pt x="3816" y="3892"/>
                    </a:lnTo>
                    <a:lnTo>
                      <a:pt x="3830" y="3896"/>
                    </a:lnTo>
                    <a:lnTo>
                      <a:pt x="3846" y="3898"/>
                    </a:lnTo>
                    <a:lnTo>
                      <a:pt x="3860" y="3900"/>
                    </a:lnTo>
                    <a:lnTo>
                      <a:pt x="3890" y="3900"/>
                    </a:lnTo>
                    <a:lnTo>
                      <a:pt x="3920" y="3900"/>
                    </a:lnTo>
                    <a:lnTo>
                      <a:pt x="4120" y="3900"/>
                    </a:lnTo>
                    <a:lnTo>
                      <a:pt x="4140" y="3900"/>
                    </a:lnTo>
                    <a:lnTo>
                      <a:pt x="4162" y="3900"/>
                    </a:lnTo>
                    <a:lnTo>
                      <a:pt x="4178" y="3902"/>
                    </a:lnTo>
                    <a:lnTo>
                      <a:pt x="4184" y="3900"/>
                    </a:lnTo>
                    <a:lnTo>
                      <a:pt x="4190" y="3896"/>
                    </a:lnTo>
                    <a:lnTo>
                      <a:pt x="4198" y="3878"/>
                    </a:lnTo>
                    <a:lnTo>
                      <a:pt x="4204" y="3868"/>
                    </a:lnTo>
                    <a:lnTo>
                      <a:pt x="4208" y="3864"/>
                    </a:lnTo>
                    <a:lnTo>
                      <a:pt x="4378" y="3864"/>
                    </a:lnTo>
                    <a:lnTo>
                      <a:pt x="4436" y="3864"/>
                    </a:lnTo>
                    <a:lnTo>
                      <a:pt x="4442" y="3864"/>
                    </a:lnTo>
                    <a:lnTo>
                      <a:pt x="4446" y="3868"/>
                    </a:lnTo>
                    <a:lnTo>
                      <a:pt x="4454" y="3882"/>
                    </a:lnTo>
                    <a:lnTo>
                      <a:pt x="4464" y="3894"/>
                    </a:lnTo>
                    <a:lnTo>
                      <a:pt x="4468" y="3898"/>
                    </a:lnTo>
                    <a:lnTo>
                      <a:pt x="4474" y="3900"/>
                    </a:lnTo>
                    <a:lnTo>
                      <a:pt x="4842" y="3900"/>
                    </a:lnTo>
                    <a:lnTo>
                      <a:pt x="4848" y="3898"/>
                    </a:lnTo>
                    <a:lnTo>
                      <a:pt x="4856" y="3898"/>
                    </a:lnTo>
                    <a:lnTo>
                      <a:pt x="4860" y="3894"/>
                    </a:lnTo>
                    <a:lnTo>
                      <a:pt x="4864" y="3890"/>
                    </a:lnTo>
                    <a:lnTo>
                      <a:pt x="4872" y="3880"/>
                    </a:lnTo>
                    <a:lnTo>
                      <a:pt x="4874" y="3868"/>
                    </a:lnTo>
                    <a:lnTo>
                      <a:pt x="4876" y="3852"/>
                    </a:lnTo>
                    <a:lnTo>
                      <a:pt x="4876" y="3838"/>
                    </a:lnTo>
                    <a:lnTo>
                      <a:pt x="4876" y="3810"/>
                    </a:lnTo>
                    <a:lnTo>
                      <a:pt x="4874" y="3640"/>
                    </a:lnTo>
                    <a:close/>
                    <a:moveTo>
                      <a:pt x="2184" y="3000"/>
                    </a:moveTo>
                    <a:lnTo>
                      <a:pt x="2184" y="3000"/>
                    </a:lnTo>
                    <a:lnTo>
                      <a:pt x="2168" y="3004"/>
                    </a:lnTo>
                    <a:lnTo>
                      <a:pt x="2150" y="3004"/>
                    </a:lnTo>
                    <a:lnTo>
                      <a:pt x="2112" y="3004"/>
                    </a:lnTo>
                    <a:lnTo>
                      <a:pt x="2072" y="3002"/>
                    </a:lnTo>
                    <a:lnTo>
                      <a:pt x="2036" y="3000"/>
                    </a:lnTo>
                    <a:lnTo>
                      <a:pt x="1954" y="3000"/>
                    </a:lnTo>
                    <a:lnTo>
                      <a:pt x="1776" y="3004"/>
                    </a:lnTo>
                    <a:lnTo>
                      <a:pt x="1600" y="3006"/>
                    </a:lnTo>
                    <a:lnTo>
                      <a:pt x="1654" y="3000"/>
                    </a:lnTo>
                    <a:lnTo>
                      <a:pt x="1656" y="2972"/>
                    </a:lnTo>
                    <a:lnTo>
                      <a:pt x="1656" y="2900"/>
                    </a:lnTo>
                    <a:lnTo>
                      <a:pt x="1656" y="2794"/>
                    </a:lnTo>
                    <a:lnTo>
                      <a:pt x="1654" y="2736"/>
                    </a:lnTo>
                    <a:lnTo>
                      <a:pt x="1650" y="2676"/>
                    </a:lnTo>
                    <a:lnTo>
                      <a:pt x="1646" y="2614"/>
                    </a:lnTo>
                    <a:lnTo>
                      <a:pt x="1638" y="2554"/>
                    </a:lnTo>
                    <a:lnTo>
                      <a:pt x="1630" y="2500"/>
                    </a:lnTo>
                    <a:lnTo>
                      <a:pt x="1620" y="2448"/>
                    </a:lnTo>
                    <a:lnTo>
                      <a:pt x="1612" y="2426"/>
                    </a:lnTo>
                    <a:lnTo>
                      <a:pt x="1606" y="2406"/>
                    </a:lnTo>
                    <a:lnTo>
                      <a:pt x="1598" y="2388"/>
                    </a:lnTo>
                    <a:lnTo>
                      <a:pt x="1590" y="2372"/>
                    </a:lnTo>
                    <a:lnTo>
                      <a:pt x="1580" y="2360"/>
                    </a:lnTo>
                    <a:lnTo>
                      <a:pt x="1570" y="2350"/>
                    </a:lnTo>
                    <a:lnTo>
                      <a:pt x="1558" y="2344"/>
                    </a:lnTo>
                    <a:lnTo>
                      <a:pt x="1546" y="2340"/>
                    </a:lnTo>
                    <a:lnTo>
                      <a:pt x="1516" y="2340"/>
                    </a:lnTo>
                    <a:lnTo>
                      <a:pt x="1474" y="2340"/>
                    </a:lnTo>
                    <a:lnTo>
                      <a:pt x="1362" y="2342"/>
                    </a:lnTo>
                    <a:lnTo>
                      <a:pt x="1226" y="2346"/>
                    </a:lnTo>
                    <a:lnTo>
                      <a:pt x="1080" y="2350"/>
                    </a:lnTo>
                    <a:lnTo>
                      <a:pt x="1008" y="2350"/>
                    </a:lnTo>
                    <a:lnTo>
                      <a:pt x="940" y="2348"/>
                    </a:lnTo>
                    <a:lnTo>
                      <a:pt x="876" y="2344"/>
                    </a:lnTo>
                    <a:lnTo>
                      <a:pt x="820" y="2340"/>
                    </a:lnTo>
                    <a:lnTo>
                      <a:pt x="772" y="2330"/>
                    </a:lnTo>
                    <a:lnTo>
                      <a:pt x="750" y="2326"/>
                    </a:lnTo>
                    <a:lnTo>
                      <a:pt x="732" y="2320"/>
                    </a:lnTo>
                    <a:lnTo>
                      <a:pt x="718" y="2312"/>
                    </a:lnTo>
                    <a:lnTo>
                      <a:pt x="706" y="2306"/>
                    </a:lnTo>
                    <a:lnTo>
                      <a:pt x="698" y="2296"/>
                    </a:lnTo>
                    <a:lnTo>
                      <a:pt x="694" y="2286"/>
                    </a:lnTo>
                    <a:lnTo>
                      <a:pt x="584" y="1764"/>
                    </a:lnTo>
                    <a:lnTo>
                      <a:pt x="490" y="1320"/>
                    </a:lnTo>
                    <a:lnTo>
                      <a:pt x="476" y="1314"/>
                    </a:lnTo>
                    <a:lnTo>
                      <a:pt x="460" y="1310"/>
                    </a:lnTo>
                    <a:lnTo>
                      <a:pt x="442" y="1308"/>
                    </a:lnTo>
                    <a:lnTo>
                      <a:pt x="434" y="1308"/>
                    </a:lnTo>
                    <a:lnTo>
                      <a:pt x="426" y="1308"/>
                    </a:lnTo>
                    <a:lnTo>
                      <a:pt x="418" y="1312"/>
                    </a:lnTo>
                    <a:lnTo>
                      <a:pt x="410" y="1316"/>
                    </a:lnTo>
                    <a:lnTo>
                      <a:pt x="404" y="1322"/>
                    </a:lnTo>
                    <a:lnTo>
                      <a:pt x="398" y="1332"/>
                    </a:lnTo>
                    <a:lnTo>
                      <a:pt x="396" y="1342"/>
                    </a:lnTo>
                    <a:lnTo>
                      <a:pt x="394" y="1356"/>
                    </a:lnTo>
                    <a:lnTo>
                      <a:pt x="396" y="1378"/>
                    </a:lnTo>
                    <a:lnTo>
                      <a:pt x="402" y="1414"/>
                    </a:lnTo>
                    <a:lnTo>
                      <a:pt x="420" y="1530"/>
                    </a:lnTo>
                    <a:lnTo>
                      <a:pt x="480" y="1882"/>
                    </a:lnTo>
                    <a:lnTo>
                      <a:pt x="554" y="2296"/>
                    </a:lnTo>
                    <a:lnTo>
                      <a:pt x="620" y="2664"/>
                    </a:lnTo>
                    <a:lnTo>
                      <a:pt x="480" y="2674"/>
                    </a:lnTo>
                    <a:lnTo>
                      <a:pt x="338" y="2684"/>
                    </a:lnTo>
                    <a:lnTo>
                      <a:pt x="326" y="2376"/>
                    </a:lnTo>
                    <a:lnTo>
                      <a:pt x="316" y="2066"/>
                    </a:lnTo>
                    <a:lnTo>
                      <a:pt x="308" y="1756"/>
                    </a:lnTo>
                    <a:lnTo>
                      <a:pt x="302" y="1446"/>
                    </a:lnTo>
                    <a:lnTo>
                      <a:pt x="300" y="1202"/>
                    </a:lnTo>
                    <a:lnTo>
                      <a:pt x="296" y="956"/>
                    </a:lnTo>
                    <a:lnTo>
                      <a:pt x="290" y="544"/>
                    </a:lnTo>
                    <a:lnTo>
                      <a:pt x="290" y="526"/>
                    </a:lnTo>
                    <a:lnTo>
                      <a:pt x="292" y="496"/>
                    </a:lnTo>
                    <a:lnTo>
                      <a:pt x="294" y="480"/>
                    </a:lnTo>
                    <a:lnTo>
                      <a:pt x="298" y="460"/>
                    </a:lnTo>
                    <a:lnTo>
                      <a:pt x="304" y="442"/>
                    </a:lnTo>
                    <a:lnTo>
                      <a:pt x="310" y="422"/>
                    </a:lnTo>
                    <a:lnTo>
                      <a:pt x="320" y="402"/>
                    </a:lnTo>
                    <a:lnTo>
                      <a:pt x="332" y="382"/>
                    </a:lnTo>
                    <a:lnTo>
                      <a:pt x="346" y="364"/>
                    </a:lnTo>
                    <a:lnTo>
                      <a:pt x="364" y="348"/>
                    </a:lnTo>
                    <a:lnTo>
                      <a:pt x="384" y="332"/>
                    </a:lnTo>
                    <a:lnTo>
                      <a:pt x="410" y="320"/>
                    </a:lnTo>
                    <a:lnTo>
                      <a:pt x="438" y="310"/>
                    </a:lnTo>
                    <a:lnTo>
                      <a:pt x="472" y="302"/>
                    </a:lnTo>
                    <a:lnTo>
                      <a:pt x="506" y="300"/>
                    </a:lnTo>
                    <a:lnTo>
                      <a:pt x="540" y="296"/>
                    </a:lnTo>
                    <a:lnTo>
                      <a:pt x="610" y="294"/>
                    </a:lnTo>
                    <a:lnTo>
                      <a:pt x="678" y="292"/>
                    </a:lnTo>
                    <a:lnTo>
                      <a:pt x="746" y="290"/>
                    </a:lnTo>
                    <a:lnTo>
                      <a:pt x="884" y="288"/>
                    </a:lnTo>
                    <a:lnTo>
                      <a:pt x="1150" y="282"/>
                    </a:lnTo>
                    <a:lnTo>
                      <a:pt x="1416" y="278"/>
                    </a:lnTo>
                    <a:lnTo>
                      <a:pt x="2088" y="268"/>
                    </a:lnTo>
                    <a:lnTo>
                      <a:pt x="2104" y="268"/>
                    </a:lnTo>
                    <a:lnTo>
                      <a:pt x="2118" y="266"/>
                    </a:lnTo>
                    <a:lnTo>
                      <a:pt x="2126" y="266"/>
                    </a:lnTo>
                    <a:lnTo>
                      <a:pt x="2132" y="268"/>
                    </a:lnTo>
                    <a:lnTo>
                      <a:pt x="2136" y="272"/>
                    </a:lnTo>
                    <a:lnTo>
                      <a:pt x="2138" y="280"/>
                    </a:lnTo>
                    <a:lnTo>
                      <a:pt x="2148" y="356"/>
                    </a:lnTo>
                    <a:lnTo>
                      <a:pt x="2194" y="670"/>
                    </a:lnTo>
                    <a:lnTo>
                      <a:pt x="2360" y="1848"/>
                    </a:lnTo>
                    <a:lnTo>
                      <a:pt x="2000" y="1548"/>
                    </a:lnTo>
                    <a:lnTo>
                      <a:pt x="1962" y="1610"/>
                    </a:lnTo>
                    <a:lnTo>
                      <a:pt x="1942" y="1640"/>
                    </a:lnTo>
                    <a:lnTo>
                      <a:pt x="1922" y="1670"/>
                    </a:lnTo>
                    <a:lnTo>
                      <a:pt x="1920" y="1672"/>
                    </a:lnTo>
                    <a:lnTo>
                      <a:pt x="1922" y="1676"/>
                    </a:lnTo>
                    <a:lnTo>
                      <a:pt x="1926" y="1684"/>
                    </a:lnTo>
                    <a:lnTo>
                      <a:pt x="1936" y="1694"/>
                    </a:lnTo>
                    <a:lnTo>
                      <a:pt x="1946" y="1704"/>
                    </a:lnTo>
                    <a:lnTo>
                      <a:pt x="1986" y="1734"/>
                    </a:lnTo>
                    <a:lnTo>
                      <a:pt x="2280" y="1990"/>
                    </a:lnTo>
                    <a:lnTo>
                      <a:pt x="2304" y="2012"/>
                    </a:lnTo>
                    <a:lnTo>
                      <a:pt x="2308" y="2016"/>
                    </a:lnTo>
                    <a:lnTo>
                      <a:pt x="2310" y="2024"/>
                    </a:lnTo>
                    <a:lnTo>
                      <a:pt x="2312" y="2048"/>
                    </a:lnTo>
                    <a:lnTo>
                      <a:pt x="2312" y="2088"/>
                    </a:lnTo>
                    <a:lnTo>
                      <a:pt x="2320" y="2162"/>
                    </a:lnTo>
                    <a:lnTo>
                      <a:pt x="2330" y="2236"/>
                    </a:lnTo>
                    <a:lnTo>
                      <a:pt x="2346" y="2374"/>
                    </a:lnTo>
                    <a:lnTo>
                      <a:pt x="2354" y="2442"/>
                    </a:lnTo>
                    <a:lnTo>
                      <a:pt x="2360" y="2510"/>
                    </a:lnTo>
                    <a:lnTo>
                      <a:pt x="2370" y="2674"/>
                    </a:lnTo>
                    <a:lnTo>
                      <a:pt x="2374" y="2756"/>
                    </a:lnTo>
                    <a:lnTo>
                      <a:pt x="2376" y="2838"/>
                    </a:lnTo>
                    <a:lnTo>
                      <a:pt x="2376" y="2866"/>
                    </a:lnTo>
                    <a:lnTo>
                      <a:pt x="2376" y="2904"/>
                    </a:lnTo>
                    <a:lnTo>
                      <a:pt x="2374" y="2922"/>
                    </a:lnTo>
                    <a:lnTo>
                      <a:pt x="2372" y="2938"/>
                    </a:lnTo>
                    <a:lnTo>
                      <a:pt x="2366" y="2950"/>
                    </a:lnTo>
                    <a:lnTo>
                      <a:pt x="2362" y="2954"/>
                    </a:lnTo>
                    <a:lnTo>
                      <a:pt x="2358" y="2956"/>
                    </a:lnTo>
                    <a:lnTo>
                      <a:pt x="2184" y="3000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Calibri" pitchFamily="-65" charset="0"/>
                  <a:ea typeface="华文细黑" pitchFamily="2" charset="-122"/>
                </a:endParaRPr>
              </a:p>
            </p:txBody>
          </p:sp>
        </p:grpSp>
        <p:grpSp>
          <p:nvGrpSpPr>
            <p:cNvPr id="303" name="Gruppe 240"/>
            <p:cNvGrpSpPr>
              <a:grpSpLocks/>
            </p:cNvGrpSpPr>
            <p:nvPr/>
          </p:nvGrpSpPr>
          <p:grpSpPr bwMode="auto">
            <a:xfrm>
              <a:off x="2203193" y="2265894"/>
              <a:ext cx="429138" cy="407172"/>
              <a:chOff x="13047663" y="2554288"/>
              <a:chExt cx="1803400" cy="1711325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322" name="Freeform 227"/>
              <p:cNvSpPr>
                <a:spLocks/>
              </p:cNvSpPr>
              <p:nvPr/>
            </p:nvSpPr>
            <p:spPr bwMode="auto">
              <a:xfrm>
                <a:off x="13047663" y="2767013"/>
                <a:ext cx="781050" cy="1498600"/>
              </a:xfrm>
              <a:custGeom>
                <a:avLst/>
                <a:gdLst>
                  <a:gd name="T0" fmla="*/ 50800 w 492"/>
                  <a:gd name="T1" fmla="*/ 0 h 944"/>
                  <a:gd name="T2" fmla="*/ 50800 w 492"/>
                  <a:gd name="T3" fmla="*/ 0 h 944"/>
                  <a:gd name="T4" fmla="*/ 41275 w 492"/>
                  <a:gd name="T5" fmla="*/ 0 h 944"/>
                  <a:gd name="T6" fmla="*/ 25400 w 492"/>
                  <a:gd name="T7" fmla="*/ 3175 h 944"/>
                  <a:gd name="T8" fmla="*/ 15875 w 492"/>
                  <a:gd name="T9" fmla="*/ 6350 h 944"/>
                  <a:gd name="T10" fmla="*/ 9525 w 492"/>
                  <a:gd name="T11" fmla="*/ 12700 h 944"/>
                  <a:gd name="T12" fmla="*/ 3175 w 492"/>
                  <a:gd name="T13" fmla="*/ 22225 h 944"/>
                  <a:gd name="T14" fmla="*/ 0 w 492"/>
                  <a:gd name="T15" fmla="*/ 38100 h 944"/>
                  <a:gd name="T16" fmla="*/ 0 w 492"/>
                  <a:gd name="T17" fmla="*/ 38100 h 944"/>
                  <a:gd name="T18" fmla="*/ 0 w 492"/>
                  <a:gd name="T19" fmla="*/ 244475 h 944"/>
                  <a:gd name="T20" fmla="*/ 3175 w 492"/>
                  <a:gd name="T21" fmla="*/ 657225 h 944"/>
                  <a:gd name="T22" fmla="*/ 3175 w 492"/>
                  <a:gd name="T23" fmla="*/ 876300 h 944"/>
                  <a:gd name="T24" fmla="*/ 6350 w 492"/>
                  <a:gd name="T25" fmla="*/ 1063625 h 944"/>
                  <a:gd name="T26" fmla="*/ 12700 w 492"/>
                  <a:gd name="T27" fmla="*/ 1196975 h 944"/>
                  <a:gd name="T28" fmla="*/ 15875 w 492"/>
                  <a:gd name="T29" fmla="*/ 1235075 h 944"/>
                  <a:gd name="T30" fmla="*/ 19050 w 492"/>
                  <a:gd name="T31" fmla="*/ 1247775 h 944"/>
                  <a:gd name="T32" fmla="*/ 19050 w 492"/>
                  <a:gd name="T33" fmla="*/ 1247775 h 944"/>
                  <a:gd name="T34" fmla="*/ 387350 w 492"/>
                  <a:gd name="T35" fmla="*/ 1377950 h 944"/>
                  <a:gd name="T36" fmla="*/ 635000 w 492"/>
                  <a:gd name="T37" fmla="*/ 1463675 h 944"/>
                  <a:gd name="T38" fmla="*/ 717550 w 492"/>
                  <a:gd name="T39" fmla="*/ 1489075 h 944"/>
                  <a:gd name="T40" fmla="*/ 752475 w 492"/>
                  <a:gd name="T41" fmla="*/ 1498600 h 944"/>
                  <a:gd name="T42" fmla="*/ 752475 w 492"/>
                  <a:gd name="T43" fmla="*/ 1498600 h 944"/>
                  <a:gd name="T44" fmla="*/ 752475 w 492"/>
                  <a:gd name="T45" fmla="*/ 1485900 h 944"/>
                  <a:gd name="T46" fmla="*/ 755650 w 492"/>
                  <a:gd name="T47" fmla="*/ 1444625 h 944"/>
                  <a:gd name="T48" fmla="*/ 755650 w 492"/>
                  <a:gd name="T49" fmla="*/ 1298575 h 944"/>
                  <a:gd name="T50" fmla="*/ 752475 w 492"/>
                  <a:gd name="T51" fmla="*/ 860425 h 944"/>
                  <a:gd name="T52" fmla="*/ 749300 w 492"/>
                  <a:gd name="T53" fmla="*/ 422275 h 944"/>
                  <a:gd name="T54" fmla="*/ 749300 w 492"/>
                  <a:gd name="T55" fmla="*/ 279400 h 944"/>
                  <a:gd name="T56" fmla="*/ 752475 w 492"/>
                  <a:gd name="T57" fmla="*/ 222250 h 944"/>
                  <a:gd name="T58" fmla="*/ 752475 w 492"/>
                  <a:gd name="T59" fmla="*/ 222250 h 944"/>
                  <a:gd name="T60" fmla="*/ 771525 w 492"/>
                  <a:gd name="T61" fmla="*/ 206375 h 944"/>
                  <a:gd name="T62" fmla="*/ 781050 w 492"/>
                  <a:gd name="T63" fmla="*/ 193675 h 944"/>
                  <a:gd name="T64" fmla="*/ 50800 w 492"/>
                  <a:gd name="T65" fmla="*/ 0 h 9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2"/>
                  <a:gd name="T100" fmla="*/ 0 h 944"/>
                  <a:gd name="T101" fmla="*/ 492 w 492"/>
                  <a:gd name="T102" fmla="*/ 944 h 94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2" h="94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10" y="4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154"/>
                    </a:lnTo>
                    <a:lnTo>
                      <a:pt x="2" y="414"/>
                    </a:lnTo>
                    <a:lnTo>
                      <a:pt x="2" y="552"/>
                    </a:lnTo>
                    <a:lnTo>
                      <a:pt x="4" y="670"/>
                    </a:lnTo>
                    <a:lnTo>
                      <a:pt x="8" y="754"/>
                    </a:lnTo>
                    <a:lnTo>
                      <a:pt x="10" y="778"/>
                    </a:lnTo>
                    <a:lnTo>
                      <a:pt x="12" y="786"/>
                    </a:lnTo>
                    <a:lnTo>
                      <a:pt x="244" y="868"/>
                    </a:lnTo>
                    <a:lnTo>
                      <a:pt x="400" y="922"/>
                    </a:lnTo>
                    <a:lnTo>
                      <a:pt x="452" y="938"/>
                    </a:lnTo>
                    <a:lnTo>
                      <a:pt x="474" y="944"/>
                    </a:lnTo>
                    <a:lnTo>
                      <a:pt x="474" y="936"/>
                    </a:lnTo>
                    <a:lnTo>
                      <a:pt x="476" y="910"/>
                    </a:lnTo>
                    <a:lnTo>
                      <a:pt x="476" y="818"/>
                    </a:lnTo>
                    <a:lnTo>
                      <a:pt x="474" y="542"/>
                    </a:lnTo>
                    <a:lnTo>
                      <a:pt x="472" y="266"/>
                    </a:lnTo>
                    <a:lnTo>
                      <a:pt x="472" y="176"/>
                    </a:lnTo>
                    <a:lnTo>
                      <a:pt x="474" y="140"/>
                    </a:lnTo>
                    <a:lnTo>
                      <a:pt x="486" y="130"/>
                    </a:lnTo>
                    <a:lnTo>
                      <a:pt x="492" y="12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BF9F6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23" name="Freeform 228"/>
              <p:cNvSpPr>
                <a:spLocks/>
              </p:cNvSpPr>
              <p:nvPr/>
            </p:nvSpPr>
            <p:spPr bwMode="auto">
              <a:xfrm>
                <a:off x="13066713" y="2554288"/>
                <a:ext cx="1784350" cy="1711325"/>
              </a:xfrm>
              <a:custGeom>
                <a:avLst/>
                <a:gdLst>
                  <a:gd name="T0" fmla="*/ 0 w 1124"/>
                  <a:gd name="T1" fmla="*/ 222250 h 1078"/>
                  <a:gd name="T2" fmla="*/ 0 w 1124"/>
                  <a:gd name="T3" fmla="*/ 222250 h 1078"/>
                  <a:gd name="T4" fmla="*/ 361950 w 1124"/>
                  <a:gd name="T5" fmla="*/ 317500 h 1078"/>
                  <a:gd name="T6" fmla="*/ 609600 w 1124"/>
                  <a:gd name="T7" fmla="*/ 387350 h 1078"/>
                  <a:gd name="T8" fmla="*/ 695325 w 1124"/>
                  <a:gd name="T9" fmla="*/ 412750 h 1078"/>
                  <a:gd name="T10" fmla="*/ 717550 w 1124"/>
                  <a:gd name="T11" fmla="*/ 419100 h 1078"/>
                  <a:gd name="T12" fmla="*/ 727075 w 1124"/>
                  <a:gd name="T13" fmla="*/ 425450 h 1078"/>
                  <a:gd name="T14" fmla="*/ 727075 w 1124"/>
                  <a:gd name="T15" fmla="*/ 425450 h 1078"/>
                  <a:gd name="T16" fmla="*/ 730250 w 1124"/>
                  <a:gd name="T17" fmla="*/ 485775 h 1078"/>
                  <a:gd name="T18" fmla="*/ 730250 w 1124"/>
                  <a:gd name="T19" fmla="*/ 631825 h 1078"/>
                  <a:gd name="T20" fmla="*/ 730250 w 1124"/>
                  <a:gd name="T21" fmla="*/ 1073150 h 1078"/>
                  <a:gd name="T22" fmla="*/ 727075 w 1124"/>
                  <a:gd name="T23" fmla="*/ 1511300 h 1078"/>
                  <a:gd name="T24" fmla="*/ 727075 w 1124"/>
                  <a:gd name="T25" fmla="*/ 1657350 h 1078"/>
                  <a:gd name="T26" fmla="*/ 730250 w 1124"/>
                  <a:gd name="T27" fmla="*/ 1711325 h 1078"/>
                  <a:gd name="T28" fmla="*/ 730250 w 1124"/>
                  <a:gd name="T29" fmla="*/ 1711325 h 1078"/>
                  <a:gd name="T30" fmla="*/ 777875 w 1124"/>
                  <a:gd name="T31" fmla="*/ 1701800 h 1078"/>
                  <a:gd name="T32" fmla="*/ 895350 w 1124"/>
                  <a:gd name="T33" fmla="*/ 1666875 h 1078"/>
                  <a:gd name="T34" fmla="*/ 1247775 w 1124"/>
                  <a:gd name="T35" fmla="*/ 1565275 h 1078"/>
                  <a:gd name="T36" fmla="*/ 1600200 w 1124"/>
                  <a:gd name="T37" fmla="*/ 1457325 h 1078"/>
                  <a:gd name="T38" fmla="*/ 1714500 w 1124"/>
                  <a:gd name="T39" fmla="*/ 1419225 h 1078"/>
                  <a:gd name="T40" fmla="*/ 1762125 w 1124"/>
                  <a:gd name="T41" fmla="*/ 1403350 h 1078"/>
                  <a:gd name="T42" fmla="*/ 1762125 w 1124"/>
                  <a:gd name="T43" fmla="*/ 1403350 h 1078"/>
                  <a:gd name="T44" fmla="*/ 1765300 w 1124"/>
                  <a:gd name="T45" fmla="*/ 1349375 h 1078"/>
                  <a:gd name="T46" fmla="*/ 1768475 w 1124"/>
                  <a:gd name="T47" fmla="*/ 1209675 h 1078"/>
                  <a:gd name="T48" fmla="*/ 1778000 w 1124"/>
                  <a:gd name="T49" fmla="*/ 790575 h 1078"/>
                  <a:gd name="T50" fmla="*/ 1784350 w 1124"/>
                  <a:gd name="T51" fmla="*/ 374650 h 1078"/>
                  <a:gd name="T52" fmla="*/ 1784350 w 1124"/>
                  <a:gd name="T53" fmla="*/ 234950 h 1078"/>
                  <a:gd name="T54" fmla="*/ 1781175 w 1124"/>
                  <a:gd name="T55" fmla="*/ 196850 h 1078"/>
                  <a:gd name="T56" fmla="*/ 1781175 w 1124"/>
                  <a:gd name="T57" fmla="*/ 180975 h 1078"/>
                  <a:gd name="T58" fmla="*/ 1781175 w 1124"/>
                  <a:gd name="T59" fmla="*/ 180975 h 1078"/>
                  <a:gd name="T60" fmla="*/ 1657350 w 1124"/>
                  <a:gd name="T61" fmla="*/ 149225 h 1078"/>
                  <a:gd name="T62" fmla="*/ 1403350 w 1124"/>
                  <a:gd name="T63" fmla="*/ 85725 h 1078"/>
                  <a:gd name="T64" fmla="*/ 1152525 w 1124"/>
                  <a:gd name="T65" fmla="*/ 25400 h 1078"/>
                  <a:gd name="T66" fmla="*/ 1035050 w 1124"/>
                  <a:gd name="T67" fmla="*/ 0 h 1078"/>
                  <a:gd name="T68" fmla="*/ 1035050 w 1124"/>
                  <a:gd name="T69" fmla="*/ 0 h 1078"/>
                  <a:gd name="T70" fmla="*/ 508000 w 1124"/>
                  <a:gd name="T71" fmla="*/ 104775 h 1078"/>
                  <a:gd name="T72" fmla="*/ 317500 w 1124"/>
                  <a:gd name="T73" fmla="*/ 142875 h 1078"/>
                  <a:gd name="T74" fmla="*/ 152400 w 1124"/>
                  <a:gd name="T75" fmla="*/ 180975 h 1078"/>
                  <a:gd name="T76" fmla="*/ 38100 w 1124"/>
                  <a:gd name="T77" fmla="*/ 206375 h 1078"/>
                  <a:gd name="T78" fmla="*/ 9525 w 1124"/>
                  <a:gd name="T79" fmla="*/ 215900 h 1078"/>
                  <a:gd name="T80" fmla="*/ 3175 w 1124"/>
                  <a:gd name="T81" fmla="*/ 222250 h 1078"/>
                  <a:gd name="T82" fmla="*/ 0 w 1124"/>
                  <a:gd name="T83" fmla="*/ 222250 h 1078"/>
                  <a:gd name="T84" fmla="*/ 0 w 1124"/>
                  <a:gd name="T85" fmla="*/ 222250 h 107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24"/>
                  <a:gd name="T130" fmla="*/ 0 h 1078"/>
                  <a:gd name="T131" fmla="*/ 1124 w 1124"/>
                  <a:gd name="T132" fmla="*/ 1078 h 107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24" h="1078">
                    <a:moveTo>
                      <a:pt x="0" y="140"/>
                    </a:moveTo>
                    <a:lnTo>
                      <a:pt x="0" y="140"/>
                    </a:lnTo>
                    <a:lnTo>
                      <a:pt x="228" y="200"/>
                    </a:lnTo>
                    <a:lnTo>
                      <a:pt x="384" y="244"/>
                    </a:lnTo>
                    <a:lnTo>
                      <a:pt x="438" y="260"/>
                    </a:lnTo>
                    <a:lnTo>
                      <a:pt x="452" y="264"/>
                    </a:lnTo>
                    <a:lnTo>
                      <a:pt x="458" y="268"/>
                    </a:lnTo>
                    <a:lnTo>
                      <a:pt x="460" y="306"/>
                    </a:lnTo>
                    <a:lnTo>
                      <a:pt x="460" y="398"/>
                    </a:lnTo>
                    <a:lnTo>
                      <a:pt x="460" y="676"/>
                    </a:lnTo>
                    <a:lnTo>
                      <a:pt x="458" y="952"/>
                    </a:lnTo>
                    <a:lnTo>
                      <a:pt x="458" y="1044"/>
                    </a:lnTo>
                    <a:lnTo>
                      <a:pt x="460" y="1078"/>
                    </a:lnTo>
                    <a:lnTo>
                      <a:pt x="490" y="1072"/>
                    </a:lnTo>
                    <a:lnTo>
                      <a:pt x="564" y="1050"/>
                    </a:lnTo>
                    <a:lnTo>
                      <a:pt x="786" y="986"/>
                    </a:lnTo>
                    <a:lnTo>
                      <a:pt x="1008" y="918"/>
                    </a:lnTo>
                    <a:lnTo>
                      <a:pt x="1080" y="894"/>
                    </a:lnTo>
                    <a:lnTo>
                      <a:pt x="1110" y="884"/>
                    </a:lnTo>
                    <a:lnTo>
                      <a:pt x="1112" y="850"/>
                    </a:lnTo>
                    <a:lnTo>
                      <a:pt x="1114" y="762"/>
                    </a:lnTo>
                    <a:lnTo>
                      <a:pt x="1120" y="498"/>
                    </a:lnTo>
                    <a:lnTo>
                      <a:pt x="1124" y="236"/>
                    </a:lnTo>
                    <a:lnTo>
                      <a:pt x="1124" y="148"/>
                    </a:lnTo>
                    <a:lnTo>
                      <a:pt x="1122" y="124"/>
                    </a:lnTo>
                    <a:lnTo>
                      <a:pt x="1122" y="114"/>
                    </a:lnTo>
                    <a:lnTo>
                      <a:pt x="1044" y="94"/>
                    </a:lnTo>
                    <a:lnTo>
                      <a:pt x="884" y="54"/>
                    </a:lnTo>
                    <a:lnTo>
                      <a:pt x="726" y="16"/>
                    </a:lnTo>
                    <a:lnTo>
                      <a:pt x="652" y="0"/>
                    </a:lnTo>
                    <a:lnTo>
                      <a:pt x="320" y="66"/>
                    </a:lnTo>
                    <a:lnTo>
                      <a:pt x="200" y="90"/>
                    </a:lnTo>
                    <a:lnTo>
                      <a:pt x="96" y="114"/>
                    </a:lnTo>
                    <a:lnTo>
                      <a:pt x="24" y="130"/>
                    </a:lnTo>
                    <a:lnTo>
                      <a:pt x="6" y="136"/>
                    </a:lnTo>
                    <a:lnTo>
                      <a:pt x="2" y="140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CBB48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24" name="Freeform 229"/>
              <p:cNvSpPr>
                <a:spLocks/>
              </p:cNvSpPr>
              <p:nvPr/>
            </p:nvSpPr>
            <p:spPr bwMode="auto">
              <a:xfrm>
                <a:off x="13603288" y="2906713"/>
                <a:ext cx="212725" cy="82550"/>
              </a:xfrm>
              <a:custGeom>
                <a:avLst/>
                <a:gdLst>
                  <a:gd name="T0" fmla="*/ 19050 w 134"/>
                  <a:gd name="T1" fmla="*/ 0 h 52"/>
                  <a:gd name="T2" fmla="*/ 19050 w 134"/>
                  <a:gd name="T3" fmla="*/ 0 h 52"/>
                  <a:gd name="T4" fmla="*/ 0 w 134"/>
                  <a:gd name="T5" fmla="*/ 9525 h 52"/>
                  <a:gd name="T6" fmla="*/ 0 w 134"/>
                  <a:gd name="T7" fmla="*/ 9525 h 52"/>
                  <a:gd name="T8" fmla="*/ 120650 w 134"/>
                  <a:gd name="T9" fmla="*/ 47625 h 52"/>
                  <a:gd name="T10" fmla="*/ 187325 w 134"/>
                  <a:gd name="T11" fmla="*/ 63500 h 52"/>
                  <a:gd name="T12" fmla="*/ 187325 w 134"/>
                  <a:gd name="T13" fmla="*/ 63500 h 52"/>
                  <a:gd name="T14" fmla="*/ 196850 w 134"/>
                  <a:gd name="T15" fmla="*/ 66675 h 52"/>
                  <a:gd name="T16" fmla="*/ 200025 w 134"/>
                  <a:gd name="T17" fmla="*/ 73025 h 52"/>
                  <a:gd name="T18" fmla="*/ 196850 w 134"/>
                  <a:gd name="T19" fmla="*/ 82550 h 52"/>
                  <a:gd name="T20" fmla="*/ 196850 w 134"/>
                  <a:gd name="T21" fmla="*/ 82550 h 52"/>
                  <a:gd name="T22" fmla="*/ 206375 w 134"/>
                  <a:gd name="T23" fmla="*/ 79375 h 52"/>
                  <a:gd name="T24" fmla="*/ 212725 w 134"/>
                  <a:gd name="T25" fmla="*/ 73025 h 52"/>
                  <a:gd name="T26" fmla="*/ 212725 w 134"/>
                  <a:gd name="T27" fmla="*/ 66675 h 52"/>
                  <a:gd name="T28" fmla="*/ 212725 w 134"/>
                  <a:gd name="T29" fmla="*/ 66675 h 52"/>
                  <a:gd name="T30" fmla="*/ 196850 w 134"/>
                  <a:gd name="T31" fmla="*/ 57150 h 52"/>
                  <a:gd name="T32" fmla="*/ 152400 w 134"/>
                  <a:gd name="T33" fmla="*/ 41275 h 52"/>
                  <a:gd name="T34" fmla="*/ 19050 w 134"/>
                  <a:gd name="T35" fmla="*/ 0 h 52"/>
                  <a:gd name="T36" fmla="*/ 19050 w 134"/>
                  <a:gd name="T37" fmla="*/ 0 h 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4"/>
                  <a:gd name="T58" fmla="*/ 0 h 52"/>
                  <a:gd name="T59" fmla="*/ 134 w 134"/>
                  <a:gd name="T60" fmla="*/ 52 h 5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4" h="52">
                    <a:moveTo>
                      <a:pt x="12" y="0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76" y="30"/>
                    </a:lnTo>
                    <a:lnTo>
                      <a:pt x="118" y="40"/>
                    </a:lnTo>
                    <a:lnTo>
                      <a:pt x="124" y="42"/>
                    </a:lnTo>
                    <a:lnTo>
                      <a:pt x="126" y="46"/>
                    </a:lnTo>
                    <a:lnTo>
                      <a:pt x="124" y="52"/>
                    </a:lnTo>
                    <a:lnTo>
                      <a:pt x="130" y="50"/>
                    </a:lnTo>
                    <a:lnTo>
                      <a:pt x="134" y="46"/>
                    </a:lnTo>
                    <a:lnTo>
                      <a:pt x="134" y="42"/>
                    </a:lnTo>
                    <a:lnTo>
                      <a:pt x="124" y="36"/>
                    </a:lnTo>
                    <a:lnTo>
                      <a:pt x="96" y="2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25" name="Freeform 230"/>
              <p:cNvSpPr>
                <a:spLocks/>
              </p:cNvSpPr>
              <p:nvPr/>
            </p:nvSpPr>
            <p:spPr bwMode="auto">
              <a:xfrm>
                <a:off x="13054013" y="2767013"/>
                <a:ext cx="228600" cy="60325"/>
              </a:xfrm>
              <a:custGeom>
                <a:avLst/>
                <a:gdLst>
                  <a:gd name="T0" fmla="*/ 228600 w 144"/>
                  <a:gd name="T1" fmla="*/ 50800 h 38"/>
                  <a:gd name="T2" fmla="*/ 228600 w 144"/>
                  <a:gd name="T3" fmla="*/ 50800 h 38"/>
                  <a:gd name="T4" fmla="*/ 34925 w 144"/>
                  <a:gd name="T5" fmla="*/ 0 h 38"/>
                  <a:gd name="T6" fmla="*/ 34925 w 144"/>
                  <a:gd name="T7" fmla="*/ 0 h 38"/>
                  <a:gd name="T8" fmla="*/ 25400 w 144"/>
                  <a:gd name="T9" fmla="*/ 0 h 38"/>
                  <a:gd name="T10" fmla="*/ 19050 w 144"/>
                  <a:gd name="T11" fmla="*/ 3175 h 38"/>
                  <a:gd name="T12" fmla="*/ 6350 w 144"/>
                  <a:gd name="T13" fmla="*/ 9525 h 38"/>
                  <a:gd name="T14" fmla="*/ 0 w 144"/>
                  <a:gd name="T15" fmla="*/ 19050 h 38"/>
                  <a:gd name="T16" fmla="*/ 0 w 144"/>
                  <a:gd name="T17" fmla="*/ 22225 h 38"/>
                  <a:gd name="T18" fmla="*/ 15875 w 144"/>
                  <a:gd name="T19" fmla="*/ 9525 h 38"/>
                  <a:gd name="T20" fmla="*/ 15875 w 144"/>
                  <a:gd name="T21" fmla="*/ 9525 h 38"/>
                  <a:gd name="T22" fmla="*/ 25400 w 144"/>
                  <a:gd name="T23" fmla="*/ 9525 h 38"/>
                  <a:gd name="T24" fmla="*/ 38100 w 144"/>
                  <a:gd name="T25" fmla="*/ 12700 h 38"/>
                  <a:gd name="T26" fmla="*/ 107950 w 144"/>
                  <a:gd name="T27" fmla="*/ 31750 h 38"/>
                  <a:gd name="T28" fmla="*/ 107950 w 144"/>
                  <a:gd name="T29" fmla="*/ 31750 h 38"/>
                  <a:gd name="T30" fmla="*/ 219075 w 144"/>
                  <a:gd name="T31" fmla="*/ 60325 h 38"/>
                  <a:gd name="T32" fmla="*/ 219075 w 144"/>
                  <a:gd name="T33" fmla="*/ 60325 h 38"/>
                  <a:gd name="T34" fmla="*/ 228600 w 144"/>
                  <a:gd name="T35" fmla="*/ 50800 h 38"/>
                  <a:gd name="T36" fmla="*/ 228600 w 144"/>
                  <a:gd name="T37" fmla="*/ 50800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4"/>
                  <a:gd name="T58" fmla="*/ 0 h 38"/>
                  <a:gd name="T59" fmla="*/ 144 w 144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4" h="38">
                    <a:moveTo>
                      <a:pt x="144" y="32"/>
                    </a:moveTo>
                    <a:lnTo>
                      <a:pt x="144" y="32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2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4" y="8"/>
                    </a:lnTo>
                    <a:lnTo>
                      <a:pt x="68" y="20"/>
                    </a:lnTo>
                    <a:lnTo>
                      <a:pt x="138" y="38"/>
                    </a:lnTo>
                    <a:lnTo>
                      <a:pt x="144" y="32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26" name="Freeform 231"/>
              <p:cNvSpPr>
                <a:spLocks/>
              </p:cNvSpPr>
              <p:nvPr/>
            </p:nvSpPr>
            <p:spPr bwMode="auto">
              <a:xfrm>
                <a:off x="13282613" y="2595563"/>
                <a:ext cx="1352550" cy="311150"/>
              </a:xfrm>
              <a:custGeom>
                <a:avLst/>
                <a:gdLst>
                  <a:gd name="T0" fmla="*/ 149225 w 852"/>
                  <a:gd name="T1" fmla="*/ 254000 h 196"/>
                  <a:gd name="T2" fmla="*/ 149225 w 852"/>
                  <a:gd name="T3" fmla="*/ 254000 h 196"/>
                  <a:gd name="T4" fmla="*/ 1133475 w 852"/>
                  <a:gd name="T5" fmla="*/ 41275 h 196"/>
                  <a:gd name="T6" fmla="*/ 1152525 w 852"/>
                  <a:gd name="T7" fmla="*/ 44450 h 196"/>
                  <a:gd name="T8" fmla="*/ 1152525 w 852"/>
                  <a:gd name="T9" fmla="*/ 44450 h 196"/>
                  <a:gd name="T10" fmla="*/ 654050 w 852"/>
                  <a:gd name="T11" fmla="*/ 152400 h 196"/>
                  <a:gd name="T12" fmla="*/ 314325 w 852"/>
                  <a:gd name="T13" fmla="*/ 225425 h 196"/>
                  <a:gd name="T14" fmla="*/ 206375 w 852"/>
                  <a:gd name="T15" fmla="*/ 250825 h 196"/>
                  <a:gd name="T16" fmla="*/ 177800 w 852"/>
                  <a:gd name="T17" fmla="*/ 260350 h 196"/>
                  <a:gd name="T18" fmla="*/ 171450 w 852"/>
                  <a:gd name="T19" fmla="*/ 263525 h 196"/>
                  <a:gd name="T20" fmla="*/ 171450 w 852"/>
                  <a:gd name="T21" fmla="*/ 263525 h 196"/>
                  <a:gd name="T22" fmla="*/ 339725 w 852"/>
                  <a:gd name="T23" fmla="*/ 311150 h 196"/>
                  <a:gd name="T24" fmla="*/ 342900 w 852"/>
                  <a:gd name="T25" fmla="*/ 311150 h 196"/>
                  <a:gd name="T26" fmla="*/ 342900 w 852"/>
                  <a:gd name="T27" fmla="*/ 311150 h 196"/>
                  <a:gd name="T28" fmla="*/ 850900 w 852"/>
                  <a:gd name="T29" fmla="*/ 196850 h 196"/>
                  <a:gd name="T30" fmla="*/ 1352550 w 852"/>
                  <a:gd name="T31" fmla="*/ 82550 h 196"/>
                  <a:gd name="T32" fmla="*/ 1012825 w 852"/>
                  <a:gd name="T33" fmla="*/ 0 h 196"/>
                  <a:gd name="T34" fmla="*/ 1012825 w 852"/>
                  <a:gd name="T35" fmla="*/ 0 h 196"/>
                  <a:gd name="T36" fmla="*/ 514350 w 852"/>
                  <a:gd name="T37" fmla="*/ 104775 h 196"/>
                  <a:gd name="T38" fmla="*/ 168275 w 852"/>
                  <a:gd name="T39" fmla="*/ 177800 h 196"/>
                  <a:gd name="T40" fmla="*/ 53975 w 852"/>
                  <a:gd name="T41" fmla="*/ 203200 h 196"/>
                  <a:gd name="T42" fmla="*/ 6350 w 852"/>
                  <a:gd name="T43" fmla="*/ 215900 h 196"/>
                  <a:gd name="T44" fmla="*/ 6350 w 852"/>
                  <a:gd name="T45" fmla="*/ 215900 h 196"/>
                  <a:gd name="T46" fmla="*/ 0 w 852"/>
                  <a:gd name="T47" fmla="*/ 222250 h 196"/>
                  <a:gd name="T48" fmla="*/ 0 w 852"/>
                  <a:gd name="T49" fmla="*/ 222250 h 196"/>
                  <a:gd name="T50" fmla="*/ 101600 w 852"/>
                  <a:gd name="T51" fmla="*/ 244475 h 196"/>
                  <a:gd name="T52" fmla="*/ 149225 w 852"/>
                  <a:gd name="T53" fmla="*/ 254000 h 196"/>
                  <a:gd name="T54" fmla="*/ 149225 w 852"/>
                  <a:gd name="T55" fmla="*/ 254000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52"/>
                  <a:gd name="T85" fmla="*/ 0 h 196"/>
                  <a:gd name="T86" fmla="*/ 852 w 852"/>
                  <a:gd name="T87" fmla="*/ 196 h 1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52" h="196">
                    <a:moveTo>
                      <a:pt x="94" y="160"/>
                    </a:moveTo>
                    <a:lnTo>
                      <a:pt x="94" y="160"/>
                    </a:lnTo>
                    <a:lnTo>
                      <a:pt x="714" y="26"/>
                    </a:lnTo>
                    <a:lnTo>
                      <a:pt x="726" y="28"/>
                    </a:lnTo>
                    <a:lnTo>
                      <a:pt x="412" y="96"/>
                    </a:lnTo>
                    <a:lnTo>
                      <a:pt x="198" y="142"/>
                    </a:lnTo>
                    <a:lnTo>
                      <a:pt x="130" y="158"/>
                    </a:lnTo>
                    <a:lnTo>
                      <a:pt x="112" y="164"/>
                    </a:lnTo>
                    <a:lnTo>
                      <a:pt x="108" y="166"/>
                    </a:lnTo>
                    <a:lnTo>
                      <a:pt x="214" y="196"/>
                    </a:lnTo>
                    <a:lnTo>
                      <a:pt x="216" y="196"/>
                    </a:lnTo>
                    <a:lnTo>
                      <a:pt x="536" y="124"/>
                    </a:lnTo>
                    <a:lnTo>
                      <a:pt x="852" y="52"/>
                    </a:lnTo>
                    <a:lnTo>
                      <a:pt x="638" y="0"/>
                    </a:lnTo>
                    <a:lnTo>
                      <a:pt x="324" y="66"/>
                    </a:lnTo>
                    <a:lnTo>
                      <a:pt x="106" y="112"/>
                    </a:lnTo>
                    <a:lnTo>
                      <a:pt x="34" y="128"/>
                    </a:lnTo>
                    <a:lnTo>
                      <a:pt x="4" y="136"/>
                    </a:lnTo>
                    <a:lnTo>
                      <a:pt x="0" y="140"/>
                    </a:lnTo>
                    <a:lnTo>
                      <a:pt x="64" y="154"/>
                    </a:lnTo>
                    <a:lnTo>
                      <a:pt x="94" y="16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27" name="Freeform 232"/>
              <p:cNvSpPr>
                <a:spLocks/>
              </p:cNvSpPr>
              <p:nvPr/>
            </p:nvSpPr>
            <p:spPr bwMode="auto">
              <a:xfrm>
                <a:off x="13254038" y="2827338"/>
                <a:ext cx="349250" cy="473075"/>
              </a:xfrm>
              <a:custGeom>
                <a:avLst/>
                <a:gdLst>
                  <a:gd name="T0" fmla="*/ 187325 w 220"/>
                  <a:gd name="T1" fmla="*/ 31750 h 298"/>
                  <a:gd name="T2" fmla="*/ 187325 w 220"/>
                  <a:gd name="T3" fmla="*/ 31750 h 298"/>
                  <a:gd name="T4" fmla="*/ 187325 w 220"/>
                  <a:gd name="T5" fmla="*/ 31750 h 298"/>
                  <a:gd name="T6" fmla="*/ 180975 w 220"/>
                  <a:gd name="T7" fmla="*/ 34925 h 298"/>
                  <a:gd name="T8" fmla="*/ 168275 w 220"/>
                  <a:gd name="T9" fmla="*/ 38100 h 298"/>
                  <a:gd name="T10" fmla="*/ 155575 w 220"/>
                  <a:gd name="T11" fmla="*/ 34925 h 298"/>
                  <a:gd name="T12" fmla="*/ 155575 w 220"/>
                  <a:gd name="T13" fmla="*/ 34925 h 298"/>
                  <a:gd name="T14" fmla="*/ 104775 w 220"/>
                  <a:gd name="T15" fmla="*/ 22225 h 298"/>
                  <a:gd name="T16" fmla="*/ 19050 w 220"/>
                  <a:gd name="T17" fmla="*/ 0 h 298"/>
                  <a:gd name="T18" fmla="*/ 19050 w 220"/>
                  <a:gd name="T19" fmla="*/ 0 h 298"/>
                  <a:gd name="T20" fmla="*/ 9525 w 220"/>
                  <a:gd name="T21" fmla="*/ 12700 h 298"/>
                  <a:gd name="T22" fmla="*/ 6350 w 220"/>
                  <a:gd name="T23" fmla="*/ 19050 h 298"/>
                  <a:gd name="T24" fmla="*/ 6350 w 220"/>
                  <a:gd name="T25" fmla="*/ 25400 h 298"/>
                  <a:gd name="T26" fmla="*/ 6350 w 220"/>
                  <a:gd name="T27" fmla="*/ 25400 h 298"/>
                  <a:gd name="T28" fmla="*/ 0 w 220"/>
                  <a:gd name="T29" fmla="*/ 371475 h 298"/>
                  <a:gd name="T30" fmla="*/ 330200 w 220"/>
                  <a:gd name="T31" fmla="*/ 473075 h 298"/>
                  <a:gd name="T32" fmla="*/ 330200 w 220"/>
                  <a:gd name="T33" fmla="*/ 473075 h 298"/>
                  <a:gd name="T34" fmla="*/ 330200 w 220"/>
                  <a:gd name="T35" fmla="*/ 292100 h 298"/>
                  <a:gd name="T36" fmla="*/ 333375 w 220"/>
                  <a:gd name="T37" fmla="*/ 165100 h 298"/>
                  <a:gd name="T38" fmla="*/ 333375 w 220"/>
                  <a:gd name="T39" fmla="*/ 120650 h 298"/>
                  <a:gd name="T40" fmla="*/ 336550 w 220"/>
                  <a:gd name="T41" fmla="*/ 101600 h 298"/>
                  <a:gd name="T42" fmla="*/ 336550 w 220"/>
                  <a:gd name="T43" fmla="*/ 101600 h 298"/>
                  <a:gd name="T44" fmla="*/ 349250 w 220"/>
                  <a:gd name="T45" fmla="*/ 88900 h 298"/>
                  <a:gd name="T46" fmla="*/ 349250 w 220"/>
                  <a:gd name="T47" fmla="*/ 88900 h 298"/>
                  <a:gd name="T48" fmla="*/ 254000 w 220"/>
                  <a:gd name="T49" fmla="*/ 60325 h 298"/>
                  <a:gd name="T50" fmla="*/ 209550 w 220"/>
                  <a:gd name="T51" fmla="*/ 44450 h 298"/>
                  <a:gd name="T52" fmla="*/ 209550 w 220"/>
                  <a:gd name="T53" fmla="*/ 44450 h 298"/>
                  <a:gd name="T54" fmla="*/ 187325 w 220"/>
                  <a:gd name="T55" fmla="*/ 31750 h 298"/>
                  <a:gd name="T56" fmla="*/ 187325 w 220"/>
                  <a:gd name="T57" fmla="*/ 31750 h 29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0"/>
                  <a:gd name="T88" fmla="*/ 0 h 298"/>
                  <a:gd name="T89" fmla="*/ 220 w 220"/>
                  <a:gd name="T90" fmla="*/ 298 h 29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0" h="298">
                    <a:moveTo>
                      <a:pt x="118" y="20"/>
                    </a:moveTo>
                    <a:lnTo>
                      <a:pt x="118" y="20"/>
                    </a:lnTo>
                    <a:lnTo>
                      <a:pt x="114" y="22"/>
                    </a:lnTo>
                    <a:lnTo>
                      <a:pt x="106" y="24"/>
                    </a:lnTo>
                    <a:lnTo>
                      <a:pt x="98" y="22"/>
                    </a:lnTo>
                    <a:lnTo>
                      <a:pt x="66" y="14"/>
                    </a:lnTo>
                    <a:lnTo>
                      <a:pt x="12" y="0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4" y="16"/>
                    </a:lnTo>
                    <a:lnTo>
                      <a:pt x="0" y="234"/>
                    </a:lnTo>
                    <a:lnTo>
                      <a:pt x="208" y="298"/>
                    </a:lnTo>
                    <a:lnTo>
                      <a:pt x="208" y="184"/>
                    </a:lnTo>
                    <a:lnTo>
                      <a:pt x="210" y="104"/>
                    </a:lnTo>
                    <a:lnTo>
                      <a:pt x="210" y="76"/>
                    </a:lnTo>
                    <a:lnTo>
                      <a:pt x="212" y="64"/>
                    </a:lnTo>
                    <a:lnTo>
                      <a:pt x="220" y="56"/>
                    </a:lnTo>
                    <a:lnTo>
                      <a:pt x="160" y="38"/>
                    </a:lnTo>
                    <a:lnTo>
                      <a:pt x="132" y="28"/>
                    </a:lnTo>
                    <a:lnTo>
                      <a:pt x="118" y="2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28" name="Freeform 233"/>
              <p:cNvSpPr>
                <a:spLocks/>
              </p:cNvSpPr>
              <p:nvPr/>
            </p:nvSpPr>
            <p:spPr bwMode="auto">
              <a:xfrm>
                <a:off x="13273088" y="2630488"/>
                <a:ext cx="1177925" cy="285750"/>
              </a:xfrm>
              <a:custGeom>
                <a:avLst/>
                <a:gdLst>
                  <a:gd name="T0" fmla="*/ 180975 w 742"/>
                  <a:gd name="T1" fmla="*/ 228600 h 180"/>
                  <a:gd name="T2" fmla="*/ 180975 w 742"/>
                  <a:gd name="T3" fmla="*/ 228600 h 180"/>
                  <a:gd name="T4" fmla="*/ 187325 w 742"/>
                  <a:gd name="T5" fmla="*/ 225425 h 180"/>
                  <a:gd name="T6" fmla="*/ 215900 w 742"/>
                  <a:gd name="T7" fmla="*/ 215900 h 180"/>
                  <a:gd name="T8" fmla="*/ 327025 w 742"/>
                  <a:gd name="T9" fmla="*/ 190500 h 180"/>
                  <a:gd name="T10" fmla="*/ 669925 w 742"/>
                  <a:gd name="T11" fmla="*/ 114300 h 180"/>
                  <a:gd name="T12" fmla="*/ 1177925 w 742"/>
                  <a:gd name="T13" fmla="*/ 6350 h 180"/>
                  <a:gd name="T14" fmla="*/ 1162050 w 742"/>
                  <a:gd name="T15" fmla="*/ 0 h 180"/>
                  <a:gd name="T16" fmla="*/ 1162050 w 742"/>
                  <a:gd name="T17" fmla="*/ 0 h 180"/>
                  <a:gd name="T18" fmla="*/ 158750 w 742"/>
                  <a:gd name="T19" fmla="*/ 219075 h 180"/>
                  <a:gd name="T20" fmla="*/ 158750 w 742"/>
                  <a:gd name="T21" fmla="*/ 219075 h 180"/>
                  <a:gd name="T22" fmla="*/ 111125 w 742"/>
                  <a:gd name="T23" fmla="*/ 209550 h 180"/>
                  <a:gd name="T24" fmla="*/ 9525 w 742"/>
                  <a:gd name="T25" fmla="*/ 187325 h 180"/>
                  <a:gd name="T26" fmla="*/ 9525 w 742"/>
                  <a:gd name="T27" fmla="*/ 187325 h 180"/>
                  <a:gd name="T28" fmla="*/ 0 w 742"/>
                  <a:gd name="T29" fmla="*/ 196850 h 180"/>
                  <a:gd name="T30" fmla="*/ 0 w 742"/>
                  <a:gd name="T31" fmla="*/ 196850 h 180"/>
                  <a:gd name="T32" fmla="*/ 85725 w 742"/>
                  <a:gd name="T33" fmla="*/ 219075 h 180"/>
                  <a:gd name="T34" fmla="*/ 136525 w 742"/>
                  <a:gd name="T35" fmla="*/ 231775 h 180"/>
                  <a:gd name="T36" fmla="*/ 136525 w 742"/>
                  <a:gd name="T37" fmla="*/ 231775 h 180"/>
                  <a:gd name="T38" fmla="*/ 149225 w 742"/>
                  <a:gd name="T39" fmla="*/ 234950 h 180"/>
                  <a:gd name="T40" fmla="*/ 161925 w 742"/>
                  <a:gd name="T41" fmla="*/ 231775 h 180"/>
                  <a:gd name="T42" fmla="*/ 168275 w 742"/>
                  <a:gd name="T43" fmla="*/ 228600 h 180"/>
                  <a:gd name="T44" fmla="*/ 168275 w 742"/>
                  <a:gd name="T45" fmla="*/ 228600 h 180"/>
                  <a:gd name="T46" fmla="*/ 168275 w 742"/>
                  <a:gd name="T47" fmla="*/ 228600 h 180"/>
                  <a:gd name="T48" fmla="*/ 190500 w 742"/>
                  <a:gd name="T49" fmla="*/ 241300 h 180"/>
                  <a:gd name="T50" fmla="*/ 190500 w 742"/>
                  <a:gd name="T51" fmla="*/ 241300 h 180"/>
                  <a:gd name="T52" fmla="*/ 234950 w 742"/>
                  <a:gd name="T53" fmla="*/ 257175 h 180"/>
                  <a:gd name="T54" fmla="*/ 330200 w 742"/>
                  <a:gd name="T55" fmla="*/ 285750 h 180"/>
                  <a:gd name="T56" fmla="*/ 330200 w 742"/>
                  <a:gd name="T57" fmla="*/ 285750 h 180"/>
                  <a:gd name="T58" fmla="*/ 349250 w 742"/>
                  <a:gd name="T59" fmla="*/ 276225 h 180"/>
                  <a:gd name="T60" fmla="*/ 349250 w 742"/>
                  <a:gd name="T61" fmla="*/ 276225 h 180"/>
                  <a:gd name="T62" fmla="*/ 180975 w 742"/>
                  <a:gd name="T63" fmla="*/ 228600 h 180"/>
                  <a:gd name="T64" fmla="*/ 180975 w 742"/>
                  <a:gd name="T65" fmla="*/ 228600 h 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2"/>
                  <a:gd name="T100" fmla="*/ 0 h 180"/>
                  <a:gd name="T101" fmla="*/ 742 w 742"/>
                  <a:gd name="T102" fmla="*/ 180 h 1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2" h="180">
                    <a:moveTo>
                      <a:pt x="114" y="144"/>
                    </a:moveTo>
                    <a:lnTo>
                      <a:pt x="114" y="144"/>
                    </a:lnTo>
                    <a:lnTo>
                      <a:pt x="118" y="142"/>
                    </a:lnTo>
                    <a:lnTo>
                      <a:pt x="136" y="136"/>
                    </a:lnTo>
                    <a:lnTo>
                      <a:pt x="206" y="120"/>
                    </a:lnTo>
                    <a:lnTo>
                      <a:pt x="422" y="72"/>
                    </a:lnTo>
                    <a:lnTo>
                      <a:pt x="742" y="4"/>
                    </a:lnTo>
                    <a:lnTo>
                      <a:pt x="732" y="0"/>
                    </a:lnTo>
                    <a:lnTo>
                      <a:pt x="100" y="138"/>
                    </a:lnTo>
                    <a:lnTo>
                      <a:pt x="70" y="132"/>
                    </a:lnTo>
                    <a:lnTo>
                      <a:pt x="6" y="118"/>
                    </a:lnTo>
                    <a:lnTo>
                      <a:pt x="0" y="124"/>
                    </a:lnTo>
                    <a:lnTo>
                      <a:pt x="54" y="138"/>
                    </a:lnTo>
                    <a:lnTo>
                      <a:pt x="86" y="146"/>
                    </a:lnTo>
                    <a:lnTo>
                      <a:pt x="94" y="148"/>
                    </a:lnTo>
                    <a:lnTo>
                      <a:pt x="102" y="146"/>
                    </a:lnTo>
                    <a:lnTo>
                      <a:pt x="106" y="144"/>
                    </a:lnTo>
                    <a:lnTo>
                      <a:pt x="120" y="152"/>
                    </a:lnTo>
                    <a:lnTo>
                      <a:pt x="148" y="162"/>
                    </a:lnTo>
                    <a:lnTo>
                      <a:pt x="208" y="180"/>
                    </a:lnTo>
                    <a:lnTo>
                      <a:pt x="220" y="174"/>
                    </a:lnTo>
                    <a:lnTo>
                      <a:pt x="114" y="144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29" name="Freeform 234"/>
              <p:cNvSpPr>
                <a:spLocks/>
              </p:cNvSpPr>
              <p:nvPr/>
            </p:nvSpPr>
            <p:spPr bwMode="auto">
              <a:xfrm>
                <a:off x="13225463" y="3541713"/>
                <a:ext cx="327025" cy="644525"/>
              </a:xfrm>
              <a:custGeom>
                <a:avLst/>
                <a:gdLst>
                  <a:gd name="T0" fmla="*/ 323850 w 206"/>
                  <a:gd name="T1" fmla="*/ 95250 h 406"/>
                  <a:gd name="T2" fmla="*/ 3175 w 206"/>
                  <a:gd name="T3" fmla="*/ 0 h 406"/>
                  <a:gd name="T4" fmla="*/ 3175 w 206"/>
                  <a:gd name="T5" fmla="*/ 0 h 406"/>
                  <a:gd name="T6" fmla="*/ 0 w 206"/>
                  <a:gd name="T7" fmla="*/ 257175 h 406"/>
                  <a:gd name="T8" fmla="*/ 0 w 206"/>
                  <a:gd name="T9" fmla="*/ 527050 h 406"/>
                  <a:gd name="T10" fmla="*/ 0 w 206"/>
                  <a:gd name="T11" fmla="*/ 527050 h 406"/>
                  <a:gd name="T12" fmla="*/ 15875 w 206"/>
                  <a:gd name="T13" fmla="*/ 533400 h 406"/>
                  <a:gd name="T14" fmla="*/ 50800 w 206"/>
                  <a:gd name="T15" fmla="*/ 549275 h 406"/>
                  <a:gd name="T16" fmla="*/ 165100 w 206"/>
                  <a:gd name="T17" fmla="*/ 590550 h 406"/>
                  <a:gd name="T18" fmla="*/ 327025 w 206"/>
                  <a:gd name="T19" fmla="*/ 644525 h 406"/>
                  <a:gd name="T20" fmla="*/ 323850 w 206"/>
                  <a:gd name="T21" fmla="*/ 95250 h 4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6"/>
                  <a:gd name="T34" fmla="*/ 0 h 406"/>
                  <a:gd name="T35" fmla="*/ 206 w 206"/>
                  <a:gd name="T36" fmla="*/ 406 h 4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6" h="406">
                    <a:moveTo>
                      <a:pt x="204" y="60"/>
                    </a:moveTo>
                    <a:lnTo>
                      <a:pt x="2" y="0"/>
                    </a:lnTo>
                    <a:lnTo>
                      <a:pt x="0" y="162"/>
                    </a:lnTo>
                    <a:lnTo>
                      <a:pt x="0" y="332"/>
                    </a:lnTo>
                    <a:lnTo>
                      <a:pt x="10" y="336"/>
                    </a:lnTo>
                    <a:lnTo>
                      <a:pt x="32" y="346"/>
                    </a:lnTo>
                    <a:lnTo>
                      <a:pt x="104" y="372"/>
                    </a:lnTo>
                    <a:lnTo>
                      <a:pt x="206" y="406"/>
                    </a:lnTo>
                    <a:lnTo>
                      <a:pt x="204" y="6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304" name="Gruppe 240"/>
            <p:cNvGrpSpPr>
              <a:grpSpLocks/>
            </p:cNvGrpSpPr>
            <p:nvPr/>
          </p:nvGrpSpPr>
          <p:grpSpPr bwMode="auto">
            <a:xfrm>
              <a:off x="2250818" y="1970619"/>
              <a:ext cx="429138" cy="407172"/>
              <a:chOff x="13047663" y="2554288"/>
              <a:chExt cx="1803400" cy="1711325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314" name="Freeform 227"/>
              <p:cNvSpPr>
                <a:spLocks/>
              </p:cNvSpPr>
              <p:nvPr/>
            </p:nvSpPr>
            <p:spPr bwMode="auto">
              <a:xfrm>
                <a:off x="13047663" y="2767013"/>
                <a:ext cx="781050" cy="1498600"/>
              </a:xfrm>
              <a:custGeom>
                <a:avLst/>
                <a:gdLst>
                  <a:gd name="T0" fmla="*/ 50800 w 492"/>
                  <a:gd name="T1" fmla="*/ 0 h 944"/>
                  <a:gd name="T2" fmla="*/ 50800 w 492"/>
                  <a:gd name="T3" fmla="*/ 0 h 944"/>
                  <a:gd name="T4" fmla="*/ 41275 w 492"/>
                  <a:gd name="T5" fmla="*/ 0 h 944"/>
                  <a:gd name="T6" fmla="*/ 25400 w 492"/>
                  <a:gd name="T7" fmla="*/ 3175 h 944"/>
                  <a:gd name="T8" fmla="*/ 15875 w 492"/>
                  <a:gd name="T9" fmla="*/ 6350 h 944"/>
                  <a:gd name="T10" fmla="*/ 9525 w 492"/>
                  <a:gd name="T11" fmla="*/ 12700 h 944"/>
                  <a:gd name="T12" fmla="*/ 3175 w 492"/>
                  <a:gd name="T13" fmla="*/ 22225 h 944"/>
                  <a:gd name="T14" fmla="*/ 0 w 492"/>
                  <a:gd name="T15" fmla="*/ 38100 h 944"/>
                  <a:gd name="T16" fmla="*/ 0 w 492"/>
                  <a:gd name="T17" fmla="*/ 38100 h 944"/>
                  <a:gd name="T18" fmla="*/ 0 w 492"/>
                  <a:gd name="T19" fmla="*/ 244475 h 944"/>
                  <a:gd name="T20" fmla="*/ 3175 w 492"/>
                  <a:gd name="T21" fmla="*/ 657225 h 944"/>
                  <a:gd name="T22" fmla="*/ 3175 w 492"/>
                  <a:gd name="T23" fmla="*/ 876300 h 944"/>
                  <a:gd name="T24" fmla="*/ 6350 w 492"/>
                  <a:gd name="T25" fmla="*/ 1063625 h 944"/>
                  <a:gd name="T26" fmla="*/ 12700 w 492"/>
                  <a:gd name="T27" fmla="*/ 1196975 h 944"/>
                  <a:gd name="T28" fmla="*/ 15875 w 492"/>
                  <a:gd name="T29" fmla="*/ 1235075 h 944"/>
                  <a:gd name="T30" fmla="*/ 19050 w 492"/>
                  <a:gd name="T31" fmla="*/ 1247775 h 944"/>
                  <a:gd name="T32" fmla="*/ 19050 w 492"/>
                  <a:gd name="T33" fmla="*/ 1247775 h 944"/>
                  <a:gd name="T34" fmla="*/ 387350 w 492"/>
                  <a:gd name="T35" fmla="*/ 1377950 h 944"/>
                  <a:gd name="T36" fmla="*/ 635000 w 492"/>
                  <a:gd name="T37" fmla="*/ 1463675 h 944"/>
                  <a:gd name="T38" fmla="*/ 717550 w 492"/>
                  <a:gd name="T39" fmla="*/ 1489075 h 944"/>
                  <a:gd name="T40" fmla="*/ 752475 w 492"/>
                  <a:gd name="T41" fmla="*/ 1498600 h 944"/>
                  <a:gd name="T42" fmla="*/ 752475 w 492"/>
                  <a:gd name="T43" fmla="*/ 1498600 h 944"/>
                  <a:gd name="T44" fmla="*/ 752475 w 492"/>
                  <a:gd name="T45" fmla="*/ 1485900 h 944"/>
                  <a:gd name="T46" fmla="*/ 755650 w 492"/>
                  <a:gd name="T47" fmla="*/ 1444625 h 944"/>
                  <a:gd name="T48" fmla="*/ 755650 w 492"/>
                  <a:gd name="T49" fmla="*/ 1298575 h 944"/>
                  <a:gd name="T50" fmla="*/ 752475 w 492"/>
                  <a:gd name="T51" fmla="*/ 860425 h 944"/>
                  <a:gd name="T52" fmla="*/ 749300 w 492"/>
                  <a:gd name="T53" fmla="*/ 422275 h 944"/>
                  <a:gd name="T54" fmla="*/ 749300 w 492"/>
                  <a:gd name="T55" fmla="*/ 279400 h 944"/>
                  <a:gd name="T56" fmla="*/ 752475 w 492"/>
                  <a:gd name="T57" fmla="*/ 222250 h 944"/>
                  <a:gd name="T58" fmla="*/ 752475 w 492"/>
                  <a:gd name="T59" fmla="*/ 222250 h 944"/>
                  <a:gd name="T60" fmla="*/ 771525 w 492"/>
                  <a:gd name="T61" fmla="*/ 206375 h 944"/>
                  <a:gd name="T62" fmla="*/ 781050 w 492"/>
                  <a:gd name="T63" fmla="*/ 193675 h 944"/>
                  <a:gd name="T64" fmla="*/ 50800 w 492"/>
                  <a:gd name="T65" fmla="*/ 0 h 9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2"/>
                  <a:gd name="T100" fmla="*/ 0 h 944"/>
                  <a:gd name="T101" fmla="*/ 492 w 492"/>
                  <a:gd name="T102" fmla="*/ 944 h 94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2" h="94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10" y="4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154"/>
                    </a:lnTo>
                    <a:lnTo>
                      <a:pt x="2" y="414"/>
                    </a:lnTo>
                    <a:lnTo>
                      <a:pt x="2" y="552"/>
                    </a:lnTo>
                    <a:lnTo>
                      <a:pt x="4" y="670"/>
                    </a:lnTo>
                    <a:lnTo>
                      <a:pt x="8" y="754"/>
                    </a:lnTo>
                    <a:lnTo>
                      <a:pt x="10" y="778"/>
                    </a:lnTo>
                    <a:lnTo>
                      <a:pt x="12" y="786"/>
                    </a:lnTo>
                    <a:lnTo>
                      <a:pt x="244" y="868"/>
                    </a:lnTo>
                    <a:lnTo>
                      <a:pt x="400" y="922"/>
                    </a:lnTo>
                    <a:lnTo>
                      <a:pt x="452" y="938"/>
                    </a:lnTo>
                    <a:lnTo>
                      <a:pt x="474" y="944"/>
                    </a:lnTo>
                    <a:lnTo>
                      <a:pt x="474" y="936"/>
                    </a:lnTo>
                    <a:lnTo>
                      <a:pt x="476" y="910"/>
                    </a:lnTo>
                    <a:lnTo>
                      <a:pt x="476" y="818"/>
                    </a:lnTo>
                    <a:lnTo>
                      <a:pt x="474" y="542"/>
                    </a:lnTo>
                    <a:lnTo>
                      <a:pt x="472" y="266"/>
                    </a:lnTo>
                    <a:lnTo>
                      <a:pt x="472" y="176"/>
                    </a:lnTo>
                    <a:lnTo>
                      <a:pt x="474" y="140"/>
                    </a:lnTo>
                    <a:lnTo>
                      <a:pt x="486" y="130"/>
                    </a:lnTo>
                    <a:lnTo>
                      <a:pt x="492" y="12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BF9F6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15" name="Freeform 228"/>
              <p:cNvSpPr>
                <a:spLocks/>
              </p:cNvSpPr>
              <p:nvPr/>
            </p:nvSpPr>
            <p:spPr bwMode="auto">
              <a:xfrm>
                <a:off x="13066713" y="2554288"/>
                <a:ext cx="1784350" cy="1711325"/>
              </a:xfrm>
              <a:custGeom>
                <a:avLst/>
                <a:gdLst>
                  <a:gd name="T0" fmla="*/ 0 w 1124"/>
                  <a:gd name="T1" fmla="*/ 222250 h 1078"/>
                  <a:gd name="T2" fmla="*/ 0 w 1124"/>
                  <a:gd name="T3" fmla="*/ 222250 h 1078"/>
                  <a:gd name="T4" fmla="*/ 361950 w 1124"/>
                  <a:gd name="T5" fmla="*/ 317500 h 1078"/>
                  <a:gd name="T6" fmla="*/ 609600 w 1124"/>
                  <a:gd name="T7" fmla="*/ 387350 h 1078"/>
                  <a:gd name="T8" fmla="*/ 695325 w 1124"/>
                  <a:gd name="T9" fmla="*/ 412750 h 1078"/>
                  <a:gd name="T10" fmla="*/ 717550 w 1124"/>
                  <a:gd name="T11" fmla="*/ 419100 h 1078"/>
                  <a:gd name="T12" fmla="*/ 727075 w 1124"/>
                  <a:gd name="T13" fmla="*/ 425450 h 1078"/>
                  <a:gd name="T14" fmla="*/ 727075 w 1124"/>
                  <a:gd name="T15" fmla="*/ 425450 h 1078"/>
                  <a:gd name="T16" fmla="*/ 730250 w 1124"/>
                  <a:gd name="T17" fmla="*/ 485775 h 1078"/>
                  <a:gd name="T18" fmla="*/ 730250 w 1124"/>
                  <a:gd name="T19" fmla="*/ 631825 h 1078"/>
                  <a:gd name="T20" fmla="*/ 730250 w 1124"/>
                  <a:gd name="T21" fmla="*/ 1073150 h 1078"/>
                  <a:gd name="T22" fmla="*/ 727075 w 1124"/>
                  <a:gd name="T23" fmla="*/ 1511300 h 1078"/>
                  <a:gd name="T24" fmla="*/ 727075 w 1124"/>
                  <a:gd name="T25" fmla="*/ 1657350 h 1078"/>
                  <a:gd name="T26" fmla="*/ 730250 w 1124"/>
                  <a:gd name="T27" fmla="*/ 1711325 h 1078"/>
                  <a:gd name="T28" fmla="*/ 730250 w 1124"/>
                  <a:gd name="T29" fmla="*/ 1711325 h 1078"/>
                  <a:gd name="T30" fmla="*/ 777875 w 1124"/>
                  <a:gd name="T31" fmla="*/ 1701800 h 1078"/>
                  <a:gd name="T32" fmla="*/ 895350 w 1124"/>
                  <a:gd name="T33" fmla="*/ 1666875 h 1078"/>
                  <a:gd name="T34" fmla="*/ 1247775 w 1124"/>
                  <a:gd name="T35" fmla="*/ 1565275 h 1078"/>
                  <a:gd name="T36" fmla="*/ 1600200 w 1124"/>
                  <a:gd name="T37" fmla="*/ 1457325 h 1078"/>
                  <a:gd name="T38" fmla="*/ 1714500 w 1124"/>
                  <a:gd name="T39" fmla="*/ 1419225 h 1078"/>
                  <a:gd name="T40" fmla="*/ 1762125 w 1124"/>
                  <a:gd name="T41" fmla="*/ 1403350 h 1078"/>
                  <a:gd name="T42" fmla="*/ 1762125 w 1124"/>
                  <a:gd name="T43" fmla="*/ 1403350 h 1078"/>
                  <a:gd name="T44" fmla="*/ 1765300 w 1124"/>
                  <a:gd name="T45" fmla="*/ 1349375 h 1078"/>
                  <a:gd name="T46" fmla="*/ 1768475 w 1124"/>
                  <a:gd name="T47" fmla="*/ 1209675 h 1078"/>
                  <a:gd name="T48" fmla="*/ 1778000 w 1124"/>
                  <a:gd name="T49" fmla="*/ 790575 h 1078"/>
                  <a:gd name="T50" fmla="*/ 1784350 w 1124"/>
                  <a:gd name="T51" fmla="*/ 374650 h 1078"/>
                  <a:gd name="T52" fmla="*/ 1784350 w 1124"/>
                  <a:gd name="T53" fmla="*/ 234950 h 1078"/>
                  <a:gd name="T54" fmla="*/ 1781175 w 1124"/>
                  <a:gd name="T55" fmla="*/ 196850 h 1078"/>
                  <a:gd name="T56" fmla="*/ 1781175 w 1124"/>
                  <a:gd name="T57" fmla="*/ 180975 h 1078"/>
                  <a:gd name="T58" fmla="*/ 1781175 w 1124"/>
                  <a:gd name="T59" fmla="*/ 180975 h 1078"/>
                  <a:gd name="T60" fmla="*/ 1657350 w 1124"/>
                  <a:gd name="T61" fmla="*/ 149225 h 1078"/>
                  <a:gd name="T62" fmla="*/ 1403350 w 1124"/>
                  <a:gd name="T63" fmla="*/ 85725 h 1078"/>
                  <a:gd name="T64" fmla="*/ 1152525 w 1124"/>
                  <a:gd name="T65" fmla="*/ 25400 h 1078"/>
                  <a:gd name="T66" fmla="*/ 1035050 w 1124"/>
                  <a:gd name="T67" fmla="*/ 0 h 1078"/>
                  <a:gd name="T68" fmla="*/ 1035050 w 1124"/>
                  <a:gd name="T69" fmla="*/ 0 h 1078"/>
                  <a:gd name="T70" fmla="*/ 508000 w 1124"/>
                  <a:gd name="T71" fmla="*/ 104775 h 1078"/>
                  <a:gd name="T72" fmla="*/ 317500 w 1124"/>
                  <a:gd name="T73" fmla="*/ 142875 h 1078"/>
                  <a:gd name="T74" fmla="*/ 152400 w 1124"/>
                  <a:gd name="T75" fmla="*/ 180975 h 1078"/>
                  <a:gd name="T76" fmla="*/ 38100 w 1124"/>
                  <a:gd name="T77" fmla="*/ 206375 h 1078"/>
                  <a:gd name="T78" fmla="*/ 9525 w 1124"/>
                  <a:gd name="T79" fmla="*/ 215900 h 1078"/>
                  <a:gd name="T80" fmla="*/ 3175 w 1124"/>
                  <a:gd name="T81" fmla="*/ 222250 h 1078"/>
                  <a:gd name="T82" fmla="*/ 0 w 1124"/>
                  <a:gd name="T83" fmla="*/ 222250 h 1078"/>
                  <a:gd name="T84" fmla="*/ 0 w 1124"/>
                  <a:gd name="T85" fmla="*/ 222250 h 107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24"/>
                  <a:gd name="T130" fmla="*/ 0 h 1078"/>
                  <a:gd name="T131" fmla="*/ 1124 w 1124"/>
                  <a:gd name="T132" fmla="*/ 1078 h 107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24" h="1078">
                    <a:moveTo>
                      <a:pt x="0" y="140"/>
                    </a:moveTo>
                    <a:lnTo>
                      <a:pt x="0" y="140"/>
                    </a:lnTo>
                    <a:lnTo>
                      <a:pt x="228" y="200"/>
                    </a:lnTo>
                    <a:lnTo>
                      <a:pt x="384" y="244"/>
                    </a:lnTo>
                    <a:lnTo>
                      <a:pt x="438" y="260"/>
                    </a:lnTo>
                    <a:lnTo>
                      <a:pt x="452" y="264"/>
                    </a:lnTo>
                    <a:lnTo>
                      <a:pt x="458" y="268"/>
                    </a:lnTo>
                    <a:lnTo>
                      <a:pt x="460" y="306"/>
                    </a:lnTo>
                    <a:lnTo>
                      <a:pt x="460" y="398"/>
                    </a:lnTo>
                    <a:lnTo>
                      <a:pt x="460" y="676"/>
                    </a:lnTo>
                    <a:lnTo>
                      <a:pt x="458" y="952"/>
                    </a:lnTo>
                    <a:lnTo>
                      <a:pt x="458" y="1044"/>
                    </a:lnTo>
                    <a:lnTo>
                      <a:pt x="460" y="1078"/>
                    </a:lnTo>
                    <a:lnTo>
                      <a:pt x="490" y="1072"/>
                    </a:lnTo>
                    <a:lnTo>
                      <a:pt x="564" y="1050"/>
                    </a:lnTo>
                    <a:lnTo>
                      <a:pt x="786" y="986"/>
                    </a:lnTo>
                    <a:lnTo>
                      <a:pt x="1008" y="918"/>
                    </a:lnTo>
                    <a:lnTo>
                      <a:pt x="1080" y="894"/>
                    </a:lnTo>
                    <a:lnTo>
                      <a:pt x="1110" y="884"/>
                    </a:lnTo>
                    <a:lnTo>
                      <a:pt x="1112" y="850"/>
                    </a:lnTo>
                    <a:lnTo>
                      <a:pt x="1114" y="762"/>
                    </a:lnTo>
                    <a:lnTo>
                      <a:pt x="1120" y="498"/>
                    </a:lnTo>
                    <a:lnTo>
                      <a:pt x="1124" y="236"/>
                    </a:lnTo>
                    <a:lnTo>
                      <a:pt x="1124" y="148"/>
                    </a:lnTo>
                    <a:lnTo>
                      <a:pt x="1122" y="124"/>
                    </a:lnTo>
                    <a:lnTo>
                      <a:pt x="1122" y="114"/>
                    </a:lnTo>
                    <a:lnTo>
                      <a:pt x="1044" y="94"/>
                    </a:lnTo>
                    <a:lnTo>
                      <a:pt x="884" y="54"/>
                    </a:lnTo>
                    <a:lnTo>
                      <a:pt x="726" y="16"/>
                    </a:lnTo>
                    <a:lnTo>
                      <a:pt x="652" y="0"/>
                    </a:lnTo>
                    <a:lnTo>
                      <a:pt x="320" y="66"/>
                    </a:lnTo>
                    <a:lnTo>
                      <a:pt x="200" y="90"/>
                    </a:lnTo>
                    <a:lnTo>
                      <a:pt x="96" y="114"/>
                    </a:lnTo>
                    <a:lnTo>
                      <a:pt x="24" y="130"/>
                    </a:lnTo>
                    <a:lnTo>
                      <a:pt x="6" y="136"/>
                    </a:lnTo>
                    <a:lnTo>
                      <a:pt x="2" y="140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CBB48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16" name="Freeform 229"/>
              <p:cNvSpPr>
                <a:spLocks/>
              </p:cNvSpPr>
              <p:nvPr/>
            </p:nvSpPr>
            <p:spPr bwMode="auto">
              <a:xfrm>
                <a:off x="13603288" y="2906713"/>
                <a:ext cx="212725" cy="82550"/>
              </a:xfrm>
              <a:custGeom>
                <a:avLst/>
                <a:gdLst>
                  <a:gd name="T0" fmla="*/ 19050 w 134"/>
                  <a:gd name="T1" fmla="*/ 0 h 52"/>
                  <a:gd name="T2" fmla="*/ 19050 w 134"/>
                  <a:gd name="T3" fmla="*/ 0 h 52"/>
                  <a:gd name="T4" fmla="*/ 0 w 134"/>
                  <a:gd name="T5" fmla="*/ 9525 h 52"/>
                  <a:gd name="T6" fmla="*/ 0 w 134"/>
                  <a:gd name="T7" fmla="*/ 9525 h 52"/>
                  <a:gd name="T8" fmla="*/ 120650 w 134"/>
                  <a:gd name="T9" fmla="*/ 47625 h 52"/>
                  <a:gd name="T10" fmla="*/ 187325 w 134"/>
                  <a:gd name="T11" fmla="*/ 63500 h 52"/>
                  <a:gd name="T12" fmla="*/ 187325 w 134"/>
                  <a:gd name="T13" fmla="*/ 63500 h 52"/>
                  <a:gd name="T14" fmla="*/ 196850 w 134"/>
                  <a:gd name="T15" fmla="*/ 66675 h 52"/>
                  <a:gd name="T16" fmla="*/ 200025 w 134"/>
                  <a:gd name="T17" fmla="*/ 73025 h 52"/>
                  <a:gd name="T18" fmla="*/ 196850 w 134"/>
                  <a:gd name="T19" fmla="*/ 82550 h 52"/>
                  <a:gd name="T20" fmla="*/ 196850 w 134"/>
                  <a:gd name="T21" fmla="*/ 82550 h 52"/>
                  <a:gd name="T22" fmla="*/ 206375 w 134"/>
                  <a:gd name="T23" fmla="*/ 79375 h 52"/>
                  <a:gd name="T24" fmla="*/ 212725 w 134"/>
                  <a:gd name="T25" fmla="*/ 73025 h 52"/>
                  <a:gd name="T26" fmla="*/ 212725 w 134"/>
                  <a:gd name="T27" fmla="*/ 66675 h 52"/>
                  <a:gd name="T28" fmla="*/ 212725 w 134"/>
                  <a:gd name="T29" fmla="*/ 66675 h 52"/>
                  <a:gd name="T30" fmla="*/ 196850 w 134"/>
                  <a:gd name="T31" fmla="*/ 57150 h 52"/>
                  <a:gd name="T32" fmla="*/ 152400 w 134"/>
                  <a:gd name="T33" fmla="*/ 41275 h 52"/>
                  <a:gd name="T34" fmla="*/ 19050 w 134"/>
                  <a:gd name="T35" fmla="*/ 0 h 52"/>
                  <a:gd name="T36" fmla="*/ 19050 w 134"/>
                  <a:gd name="T37" fmla="*/ 0 h 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4"/>
                  <a:gd name="T58" fmla="*/ 0 h 52"/>
                  <a:gd name="T59" fmla="*/ 134 w 134"/>
                  <a:gd name="T60" fmla="*/ 52 h 5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4" h="52">
                    <a:moveTo>
                      <a:pt x="12" y="0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76" y="30"/>
                    </a:lnTo>
                    <a:lnTo>
                      <a:pt x="118" y="40"/>
                    </a:lnTo>
                    <a:lnTo>
                      <a:pt x="124" y="42"/>
                    </a:lnTo>
                    <a:lnTo>
                      <a:pt x="126" y="46"/>
                    </a:lnTo>
                    <a:lnTo>
                      <a:pt x="124" y="52"/>
                    </a:lnTo>
                    <a:lnTo>
                      <a:pt x="130" y="50"/>
                    </a:lnTo>
                    <a:lnTo>
                      <a:pt x="134" y="46"/>
                    </a:lnTo>
                    <a:lnTo>
                      <a:pt x="134" y="42"/>
                    </a:lnTo>
                    <a:lnTo>
                      <a:pt x="124" y="36"/>
                    </a:lnTo>
                    <a:lnTo>
                      <a:pt x="96" y="2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17" name="Freeform 230"/>
              <p:cNvSpPr>
                <a:spLocks/>
              </p:cNvSpPr>
              <p:nvPr/>
            </p:nvSpPr>
            <p:spPr bwMode="auto">
              <a:xfrm>
                <a:off x="13054013" y="2767013"/>
                <a:ext cx="228600" cy="60325"/>
              </a:xfrm>
              <a:custGeom>
                <a:avLst/>
                <a:gdLst>
                  <a:gd name="T0" fmla="*/ 228600 w 144"/>
                  <a:gd name="T1" fmla="*/ 50800 h 38"/>
                  <a:gd name="T2" fmla="*/ 228600 w 144"/>
                  <a:gd name="T3" fmla="*/ 50800 h 38"/>
                  <a:gd name="T4" fmla="*/ 34925 w 144"/>
                  <a:gd name="T5" fmla="*/ 0 h 38"/>
                  <a:gd name="T6" fmla="*/ 34925 w 144"/>
                  <a:gd name="T7" fmla="*/ 0 h 38"/>
                  <a:gd name="T8" fmla="*/ 25400 w 144"/>
                  <a:gd name="T9" fmla="*/ 0 h 38"/>
                  <a:gd name="T10" fmla="*/ 19050 w 144"/>
                  <a:gd name="T11" fmla="*/ 3175 h 38"/>
                  <a:gd name="T12" fmla="*/ 6350 w 144"/>
                  <a:gd name="T13" fmla="*/ 9525 h 38"/>
                  <a:gd name="T14" fmla="*/ 0 w 144"/>
                  <a:gd name="T15" fmla="*/ 19050 h 38"/>
                  <a:gd name="T16" fmla="*/ 0 w 144"/>
                  <a:gd name="T17" fmla="*/ 22225 h 38"/>
                  <a:gd name="T18" fmla="*/ 15875 w 144"/>
                  <a:gd name="T19" fmla="*/ 9525 h 38"/>
                  <a:gd name="T20" fmla="*/ 15875 w 144"/>
                  <a:gd name="T21" fmla="*/ 9525 h 38"/>
                  <a:gd name="T22" fmla="*/ 25400 w 144"/>
                  <a:gd name="T23" fmla="*/ 9525 h 38"/>
                  <a:gd name="T24" fmla="*/ 38100 w 144"/>
                  <a:gd name="T25" fmla="*/ 12700 h 38"/>
                  <a:gd name="T26" fmla="*/ 107950 w 144"/>
                  <a:gd name="T27" fmla="*/ 31750 h 38"/>
                  <a:gd name="T28" fmla="*/ 107950 w 144"/>
                  <a:gd name="T29" fmla="*/ 31750 h 38"/>
                  <a:gd name="T30" fmla="*/ 219075 w 144"/>
                  <a:gd name="T31" fmla="*/ 60325 h 38"/>
                  <a:gd name="T32" fmla="*/ 219075 w 144"/>
                  <a:gd name="T33" fmla="*/ 60325 h 38"/>
                  <a:gd name="T34" fmla="*/ 228600 w 144"/>
                  <a:gd name="T35" fmla="*/ 50800 h 38"/>
                  <a:gd name="T36" fmla="*/ 228600 w 144"/>
                  <a:gd name="T37" fmla="*/ 50800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4"/>
                  <a:gd name="T58" fmla="*/ 0 h 38"/>
                  <a:gd name="T59" fmla="*/ 144 w 144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4" h="38">
                    <a:moveTo>
                      <a:pt x="144" y="32"/>
                    </a:moveTo>
                    <a:lnTo>
                      <a:pt x="144" y="32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2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4" y="8"/>
                    </a:lnTo>
                    <a:lnTo>
                      <a:pt x="68" y="20"/>
                    </a:lnTo>
                    <a:lnTo>
                      <a:pt x="138" y="38"/>
                    </a:lnTo>
                    <a:lnTo>
                      <a:pt x="144" y="32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18" name="Freeform 231"/>
              <p:cNvSpPr>
                <a:spLocks/>
              </p:cNvSpPr>
              <p:nvPr/>
            </p:nvSpPr>
            <p:spPr bwMode="auto">
              <a:xfrm>
                <a:off x="13282613" y="2595563"/>
                <a:ext cx="1352550" cy="311150"/>
              </a:xfrm>
              <a:custGeom>
                <a:avLst/>
                <a:gdLst>
                  <a:gd name="T0" fmla="*/ 149225 w 852"/>
                  <a:gd name="T1" fmla="*/ 254000 h 196"/>
                  <a:gd name="T2" fmla="*/ 149225 w 852"/>
                  <a:gd name="T3" fmla="*/ 254000 h 196"/>
                  <a:gd name="T4" fmla="*/ 1133475 w 852"/>
                  <a:gd name="T5" fmla="*/ 41275 h 196"/>
                  <a:gd name="T6" fmla="*/ 1152525 w 852"/>
                  <a:gd name="T7" fmla="*/ 44450 h 196"/>
                  <a:gd name="T8" fmla="*/ 1152525 w 852"/>
                  <a:gd name="T9" fmla="*/ 44450 h 196"/>
                  <a:gd name="T10" fmla="*/ 654050 w 852"/>
                  <a:gd name="T11" fmla="*/ 152400 h 196"/>
                  <a:gd name="T12" fmla="*/ 314325 w 852"/>
                  <a:gd name="T13" fmla="*/ 225425 h 196"/>
                  <a:gd name="T14" fmla="*/ 206375 w 852"/>
                  <a:gd name="T15" fmla="*/ 250825 h 196"/>
                  <a:gd name="T16" fmla="*/ 177800 w 852"/>
                  <a:gd name="T17" fmla="*/ 260350 h 196"/>
                  <a:gd name="T18" fmla="*/ 171450 w 852"/>
                  <a:gd name="T19" fmla="*/ 263525 h 196"/>
                  <a:gd name="T20" fmla="*/ 171450 w 852"/>
                  <a:gd name="T21" fmla="*/ 263525 h 196"/>
                  <a:gd name="T22" fmla="*/ 339725 w 852"/>
                  <a:gd name="T23" fmla="*/ 311150 h 196"/>
                  <a:gd name="T24" fmla="*/ 342900 w 852"/>
                  <a:gd name="T25" fmla="*/ 311150 h 196"/>
                  <a:gd name="T26" fmla="*/ 342900 w 852"/>
                  <a:gd name="T27" fmla="*/ 311150 h 196"/>
                  <a:gd name="T28" fmla="*/ 850900 w 852"/>
                  <a:gd name="T29" fmla="*/ 196850 h 196"/>
                  <a:gd name="T30" fmla="*/ 1352550 w 852"/>
                  <a:gd name="T31" fmla="*/ 82550 h 196"/>
                  <a:gd name="T32" fmla="*/ 1012825 w 852"/>
                  <a:gd name="T33" fmla="*/ 0 h 196"/>
                  <a:gd name="T34" fmla="*/ 1012825 w 852"/>
                  <a:gd name="T35" fmla="*/ 0 h 196"/>
                  <a:gd name="T36" fmla="*/ 514350 w 852"/>
                  <a:gd name="T37" fmla="*/ 104775 h 196"/>
                  <a:gd name="T38" fmla="*/ 168275 w 852"/>
                  <a:gd name="T39" fmla="*/ 177800 h 196"/>
                  <a:gd name="T40" fmla="*/ 53975 w 852"/>
                  <a:gd name="T41" fmla="*/ 203200 h 196"/>
                  <a:gd name="T42" fmla="*/ 6350 w 852"/>
                  <a:gd name="T43" fmla="*/ 215900 h 196"/>
                  <a:gd name="T44" fmla="*/ 6350 w 852"/>
                  <a:gd name="T45" fmla="*/ 215900 h 196"/>
                  <a:gd name="T46" fmla="*/ 0 w 852"/>
                  <a:gd name="T47" fmla="*/ 222250 h 196"/>
                  <a:gd name="T48" fmla="*/ 0 w 852"/>
                  <a:gd name="T49" fmla="*/ 222250 h 196"/>
                  <a:gd name="T50" fmla="*/ 101600 w 852"/>
                  <a:gd name="T51" fmla="*/ 244475 h 196"/>
                  <a:gd name="T52" fmla="*/ 149225 w 852"/>
                  <a:gd name="T53" fmla="*/ 254000 h 196"/>
                  <a:gd name="T54" fmla="*/ 149225 w 852"/>
                  <a:gd name="T55" fmla="*/ 254000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52"/>
                  <a:gd name="T85" fmla="*/ 0 h 196"/>
                  <a:gd name="T86" fmla="*/ 852 w 852"/>
                  <a:gd name="T87" fmla="*/ 196 h 1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52" h="196">
                    <a:moveTo>
                      <a:pt x="94" y="160"/>
                    </a:moveTo>
                    <a:lnTo>
                      <a:pt x="94" y="160"/>
                    </a:lnTo>
                    <a:lnTo>
                      <a:pt x="714" y="26"/>
                    </a:lnTo>
                    <a:lnTo>
                      <a:pt x="726" y="28"/>
                    </a:lnTo>
                    <a:lnTo>
                      <a:pt x="412" y="96"/>
                    </a:lnTo>
                    <a:lnTo>
                      <a:pt x="198" y="142"/>
                    </a:lnTo>
                    <a:lnTo>
                      <a:pt x="130" y="158"/>
                    </a:lnTo>
                    <a:lnTo>
                      <a:pt x="112" y="164"/>
                    </a:lnTo>
                    <a:lnTo>
                      <a:pt x="108" y="166"/>
                    </a:lnTo>
                    <a:lnTo>
                      <a:pt x="214" y="196"/>
                    </a:lnTo>
                    <a:lnTo>
                      <a:pt x="216" y="196"/>
                    </a:lnTo>
                    <a:lnTo>
                      <a:pt x="536" y="124"/>
                    </a:lnTo>
                    <a:lnTo>
                      <a:pt x="852" y="52"/>
                    </a:lnTo>
                    <a:lnTo>
                      <a:pt x="638" y="0"/>
                    </a:lnTo>
                    <a:lnTo>
                      <a:pt x="324" y="66"/>
                    </a:lnTo>
                    <a:lnTo>
                      <a:pt x="106" y="112"/>
                    </a:lnTo>
                    <a:lnTo>
                      <a:pt x="34" y="128"/>
                    </a:lnTo>
                    <a:lnTo>
                      <a:pt x="4" y="136"/>
                    </a:lnTo>
                    <a:lnTo>
                      <a:pt x="0" y="140"/>
                    </a:lnTo>
                    <a:lnTo>
                      <a:pt x="64" y="154"/>
                    </a:lnTo>
                    <a:lnTo>
                      <a:pt x="94" y="16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19" name="Freeform 232"/>
              <p:cNvSpPr>
                <a:spLocks/>
              </p:cNvSpPr>
              <p:nvPr/>
            </p:nvSpPr>
            <p:spPr bwMode="auto">
              <a:xfrm>
                <a:off x="13254038" y="2827338"/>
                <a:ext cx="349250" cy="473075"/>
              </a:xfrm>
              <a:custGeom>
                <a:avLst/>
                <a:gdLst>
                  <a:gd name="T0" fmla="*/ 187325 w 220"/>
                  <a:gd name="T1" fmla="*/ 31750 h 298"/>
                  <a:gd name="T2" fmla="*/ 187325 w 220"/>
                  <a:gd name="T3" fmla="*/ 31750 h 298"/>
                  <a:gd name="T4" fmla="*/ 187325 w 220"/>
                  <a:gd name="T5" fmla="*/ 31750 h 298"/>
                  <a:gd name="T6" fmla="*/ 180975 w 220"/>
                  <a:gd name="T7" fmla="*/ 34925 h 298"/>
                  <a:gd name="T8" fmla="*/ 168275 w 220"/>
                  <a:gd name="T9" fmla="*/ 38100 h 298"/>
                  <a:gd name="T10" fmla="*/ 155575 w 220"/>
                  <a:gd name="T11" fmla="*/ 34925 h 298"/>
                  <a:gd name="T12" fmla="*/ 155575 w 220"/>
                  <a:gd name="T13" fmla="*/ 34925 h 298"/>
                  <a:gd name="T14" fmla="*/ 104775 w 220"/>
                  <a:gd name="T15" fmla="*/ 22225 h 298"/>
                  <a:gd name="T16" fmla="*/ 19050 w 220"/>
                  <a:gd name="T17" fmla="*/ 0 h 298"/>
                  <a:gd name="T18" fmla="*/ 19050 w 220"/>
                  <a:gd name="T19" fmla="*/ 0 h 298"/>
                  <a:gd name="T20" fmla="*/ 9525 w 220"/>
                  <a:gd name="T21" fmla="*/ 12700 h 298"/>
                  <a:gd name="T22" fmla="*/ 6350 w 220"/>
                  <a:gd name="T23" fmla="*/ 19050 h 298"/>
                  <a:gd name="T24" fmla="*/ 6350 w 220"/>
                  <a:gd name="T25" fmla="*/ 25400 h 298"/>
                  <a:gd name="T26" fmla="*/ 6350 w 220"/>
                  <a:gd name="T27" fmla="*/ 25400 h 298"/>
                  <a:gd name="T28" fmla="*/ 0 w 220"/>
                  <a:gd name="T29" fmla="*/ 371475 h 298"/>
                  <a:gd name="T30" fmla="*/ 330200 w 220"/>
                  <a:gd name="T31" fmla="*/ 473075 h 298"/>
                  <a:gd name="T32" fmla="*/ 330200 w 220"/>
                  <a:gd name="T33" fmla="*/ 473075 h 298"/>
                  <a:gd name="T34" fmla="*/ 330200 w 220"/>
                  <a:gd name="T35" fmla="*/ 292100 h 298"/>
                  <a:gd name="T36" fmla="*/ 333375 w 220"/>
                  <a:gd name="T37" fmla="*/ 165100 h 298"/>
                  <a:gd name="T38" fmla="*/ 333375 w 220"/>
                  <a:gd name="T39" fmla="*/ 120650 h 298"/>
                  <a:gd name="T40" fmla="*/ 336550 w 220"/>
                  <a:gd name="T41" fmla="*/ 101600 h 298"/>
                  <a:gd name="T42" fmla="*/ 336550 w 220"/>
                  <a:gd name="T43" fmla="*/ 101600 h 298"/>
                  <a:gd name="T44" fmla="*/ 349250 w 220"/>
                  <a:gd name="T45" fmla="*/ 88900 h 298"/>
                  <a:gd name="T46" fmla="*/ 349250 w 220"/>
                  <a:gd name="T47" fmla="*/ 88900 h 298"/>
                  <a:gd name="T48" fmla="*/ 254000 w 220"/>
                  <a:gd name="T49" fmla="*/ 60325 h 298"/>
                  <a:gd name="T50" fmla="*/ 209550 w 220"/>
                  <a:gd name="T51" fmla="*/ 44450 h 298"/>
                  <a:gd name="T52" fmla="*/ 209550 w 220"/>
                  <a:gd name="T53" fmla="*/ 44450 h 298"/>
                  <a:gd name="T54" fmla="*/ 187325 w 220"/>
                  <a:gd name="T55" fmla="*/ 31750 h 298"/>
                  <a:gd name="T56" fmla="*/ 187325 w 220"/>
                  <a:gd name="T57" fmla="*/ 31750 h 29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0"/>
                  <a:gd name="T88" fmla="*/ 0 h 298"/>
                  <a:gd name="T89" fmla="*/ 220 w 220"/>
                  <a:gd name="T90" fmla="*/ 298 h 29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0" h="298">
                    <a:moveTo>
                      <a:pt x="118" y="20"/>
                    </a:moveTo>
                    <a:lnTo>
                      <a:pt x="118" y="20"/>
                    </a:lnTo>
                    <a:lnTo>
                      <a:pt x="114" y="22"/>
                    </a:lnTo>
                    <a:lnTo>
                      <a:pt x="106" y="24"/>
                    </a:lnTo>
                    <a:lnTo>
                      <a:pt x="98" y="22"/>
                    </a:lnTo>
                    <a:lnTo>
                      <a:pt x="66" y="14"/>
                    </a:lnTo>
                    <a:lnTo>
                      <a:pt x="12" y="0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4" y="16"/>
                    </a:lnTo>
                    <a:lnTo>
                      <a:pt x="0" y="234"/>
                    </a:lnTo>
                    <a:lnTo>
                      <a:pt x="208" y="298"/>
                    </a:lnTo>
                    <a:lnTo>
                      <a:pt x="208" y="184"/>
                    </a:lnTo>
                    <a:lnTo>
                      <a:pt x="210" y="104"/>
                    </a:lnTo>
                    <a:lnTo>
                      <a:pt x="210" y="76"/>
                    </a:lnTo>
                    <a:lnTo>
                      <a:pt x="212" y="64"/>
                    </a:lnTo>
                    <a:lnTo>
                      <a:pt x="220" y="56"/>
                    </a:lnTo>
                    <a:lnTo>
                      <a:pt x="160" y="38"/>
                    </a:lnTo>
                    <a:lnTo>
                      <a:pt x="132" y="28"/>
                    </a:lnTo>
                    <a:lnTo>
                      <a:pt x="118" y="2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20" name="Freeform 233"/>
              <p:cNvSpPr>
                <a:spLocks/>
              </p:cNvSpPr>
              <p:nvPr/>
            </p:nvSpPr>
            <p:spPr bwMode="auto">
              <a:xfrm>
                <a:off x="13273088" y="2630488"/>
                <a:ext cx="1177925" cy="285750"/>
              </a:xfrm>
              <a:custGeom>
                <a:avLst/>
                <a:gdLst>
                  <a:gd name="T0" fmla="*/ 180975 w 742"/>
                  <a:gd name="T1" fmla="*/ 228600 h 180"/>
                  <a:gd name="T2" fmla="*/ 180975 w 742"/>
                  <a:gd name="T3" fmla="*/ 228600 h 180"/>
                  <a:gd name="T4" fmla="*/ 187325 w 742"/>
                  <a:gd name="T5" fmla="*/ 225425 h 180"/>
                  <a:gd name="T6" fmla="*/ 215900 w 742"/>
                  <a:gd name="T7" fmla="*/ 215900 h 180"/>
                  <a:gd name="T8" fmla="*/ 327025 w 742"/>
                  <a:gd name="T9" fmla="*/ 190500 h 180"/>
                  <a:gd name="T10" fmla="*/ 669925 w 742"/>
                  <a:gd name="T11" fmla="*/ 114300 h 180"/>
                  <a:gd name="T12" fmla="*/ 1177925 w 742"/>
                  <a:gd name="T13" fmla="*/ 6350 h 180"/>
                  <a:gd name="T14" fmla="*/ 1162050 w 742"/>
                  <a:gd name="T15" fmla="*/ 0 h 180"/>
                  <a:gd name="T16" fmla="*/ 1162050 w 742"/>
                  <a:gd name="T17" fmla="*/ 0 h 180"/>
                  <a:gd name="T18" fmla="*/ 158750 w 742"/>
                  <a:gd name="T19" fmla="*/ 219075 h 180"/>
                  <a:gd name="T20" fmla="*/ 158750 w 742"/>
                  <a:gd name="T21" fmla="*/ 219075 h 180"/>
                  <a:gd name="T22" fmla="*/ 111125 w 742"/>
                  <a:gd name="T23" fmla="*/ 209550 h 180"/>
                  <a:gd name="T24" fmla="*/ 9525 w 742"/>
                  <a:gd name="T25" fmla="*/ 187325 h 180"/>
                  <a:gd name="T26" fmla="*/ 9525 w 742"/>
                  <a:gd name="T27" fmla="*/ 187325 h 180"/>
                  <a:gd name="T28" fmla="*/ 0 w 742"/>
                  <a:gd name="T29" fmla="*/ 196850 h 180"/>
                  <a:gd name="T30" fmla="*/ 0 w 742"/>
                  <a:gd name="T31" fmla="*/ 196850 h 180"/>
                  <a:gd name="T32" fmla="*/ 85725 w 742"/>
                  <a:gd name="T33" fmla="*/ 219075 h 180"/>
                  <a:gd name="T34" fmla="*/ 136525 w 742"/>
                  <a:gd name="T35" fmla="*/ 231775 h 180"/>
                  <a:gd name="T36" fmla="*/ 136525 w 742"/>
                  <a:gd name="T37" fmla="*/ 231775 h 180"/>
                  <a:gd name="T38" fmla="*/ 149225 w 742"/>
                  <a:gd name="T39" fmla="*/ 234950 h 180"/>
                  <a:gd name="T40" fmla="*/ 161925 w 742"/>
                  <a:gd name="T41" fmla="*/ 231775 h 180"/>
                  <a:gd name="T42" fmla="*/ 168275 w 742"/>
                  <a:gd name="T43" fmla="*/ 228600 h 180"/>
                  <a:gd name="T44" fmla="*/ 168275 w 742"/>
                  <a:gd name="T45" fmla="*/ 228600 h 180"/>
                  <a:gd name="T46" fmla="*/ 168275 w 742"/>
                  <a:gd name="T47" fmla="*/ 228600 h 180"/>
                  <a:gd name="T48" fmla="*/ 190500 w 742"/>
                  <a:gd name="T49" fmla="*/ 241300 h 180"/>
                  <a:gd name="T50" fmla="*/ 190500 w 742"/>
                  <a:gd name="T51" fmla="*/ 241300 h 180"/>
                  <a:gd name="T52" fmla="*/ 234950 w 742"/>
                  <a:gd name="T53" fmla="*/ 257175 h 180"/>
                  <a:gd name="T54" fmla="*/ 330200 w 742"/>
                  <a:gd name="T55" fmla="*/ 285750 h 180"/>
                  <a:gd name="T56" fmla="*/ 330200 w 742"/>
                  <a:gd name="T57" fmla="*/ 285750 h 180"/>
                  <a:gd name="T58" fmla="*/ 349250 w 742"/>
                  <a:gd name="T59" fmla="*/ 276225 h 180"/>
                  <a:gd name="T60" fmla="*/ 349250 w 742"/>
                  <a:gd name="T61" fmla="*/ 276225 h 180"/>
                  <a:gd name="T62" fmla="*/ 180975 w 742"/>
                  <a:gd name="T63" fmla="*/ 228600 h 180"/>
                  <a:gd name="T64" fmla="*/ 180975 w 742"/>
                  <a:gd name="T65" fmla="*/ 228600 h 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2"/>
                  <a:gd name="T100" fmla="*/ 0 h 180"/>
                  <a:gd name="T101" fmla="*/ 742 w 742"/>
                  <a:gd name="T102" fmla="*/ 180 h 1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2" h="180">
                    <a:moveTo>
                      <a:pt x="114" y="144"/>
                    </a:moveTo>
                    <a:lnTo>
                      <a:pt x="114" y="144"/>
                    </a:lnTo>
                    <a:lnTo>
                      <a:pt x="118" y="142"/>
                    </a:lnTo>
                    <a:lnTo>
                      <a:pt x="136" y="136"/>
                    </a:lnTo>
                    <a:lnTo>
                      <a:pt x="206" y="120"/>
                    </a:lnTo>
                    <a:lnTo>
                      <a:pt x="422" y="72"/>
                    </a:lnTo>
                    <a:lnTo>
                      <a:pt x="742" y="4"/>
                    </a:lnTo>
                    <a:lnTo>
                      <a:pt x="732" y="0"/>
                    </a:lnTo>
                    <a:lnTo>
                      <a:pt x="100" y="138"/>
                    </a:lnTo>
                    <a:lnTo>
                      <a:pt x="70" y="132"/>
                    </a:lnTo>
                    <a:lnTo>
                      <a:pt x="6" y="118"/>
                    </a:lnTo>
                    <a:lnTo>
                      <a:pt x="0" y="124"/>
                    </a:lnTo>
                    <a:lnTo>
                      <a:pt x="54" y="138"/>
                    </a:lnTo>
                    <a:lnTo>
                      <a:pt x="86" y="146"/>
                    </a:lnTo>
                    <a:lnTo>
                      <a:pt x="94" y="148"/>
                    </a:lnTo>
                    <a:lnTo>
                      <a:pt x="102" y="146"/>
                    </a:lnTo>
                    <a:lnTo>
                      <a:pt x="106" y="144"/>
                    </a:lnTo>
                    <a:lnTo>
                      <a:pt x="120" y="152"/>
                    </a:lnTo>
                    <a:lnTo>
                      <a:pt x="148" y="162"/>
                    </a:lnTo>
                    <a:lnTo>
                      <a:pt x="208" y="180"/>
                    </a:lnTo>
                    <a:lnTo>
                      <a:pt x="220" y="174"/>
                    </a:lnTo>
                    <a:lnTo>
                      <a:pt x="114" y="144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21" name="Freeform 234"/>
              <p:cNvSpPr>
                <a:spLocks/>
              </p:cNvSpPr>
              <p:nvPr/>
            </p:nvSpPr>
            <p:spPr bwMode="auto">
              <a:xfrm>
                <a:off x="13225463" y="3541713"/>
                <a:ext cx="327025" cy="644525"/>
              </a:xfrm>
              <a:custGeom>
                <a:avLst/>
                <a:gdLst>
                  <a:gd name="T0" fmla="*/ 323850 w 206"/>
                  <a:gd name="T1" fmla="*/ 95250 h 406"/>
                  <a:gd name="T2" fmla="*/ 3175 w 206"/>
                  <a:gd name="T3" fmla="*/ 0 h 406"/>
                  <a:gd name="T4" fmla="*/ 3175 w 206"/>
                  <a:gd name="T5" fmla="*/ 0 h 406"/>
                  <a:gd name="T6" fmla="*/ 0 w 206"/>
                  <a:gd name="T7" fmla="*/ 257175 h 406"/>
                  <a:gd name="T8" fmla="*/ 0 w 206"/>
                  <a:gd name="T9" fmla="*/ 527050 h 406"/>
                  <a:gd name="T10" fmla="*/ 0 w 206"/>
                  <a:gd name="T11" fmla="*/ 527050 h 406"/>
                  <a:gd name="T12" fmla="*/ 15875 w 206"/>
                  <a:gd name="T13" fmla="*/ 533400 h 406"/>
                  <a:gd name="T14" fmla="*/ 50800 w 206"/>
                  <a:gd name="T15" fmla="*/ 549275 h 406"/>
                  <a:gd name="T16" fmla="*/ 165100 w 206"/>
                  <a:gd name="T17" fmla="*/ 590550 h 406"/>
                  <a:gd name="T18" fmla="*/ 327025 w 206"/>
                  <a:gd name="T19" fmla="*/ 644525 h 406"/>
                  <a:gd name="T20" fmla="*/ 323850 w 206"/>
                  <a:gd name="T21" fmla="*/ 95250 h 4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6"/>
                  <a:gd name="T34" fmla="*/ 0 h 406"/>
                  <a:gd name="T35" fmla="*/ 206 w 206"/>
                  <a:gd name="T36" fmla="*/ 406 h 4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6" h="406">
                    <a:moveTo>
                      <a:pt x="204" y="60"/>
                    </a:moveTo>
                    <a:lnTo>
                      <a:pt x="2" y="0"/>
                    </a:lnTo>
                    <a:lnTo>
                      <a:pt x="0" y="162"/>
                    </a:lnTo>
                    <a:lnTo>
                      <a:pt x="0" y="332"/>
                    </a:lnTo>
                    <a:lnTo>
                      <a:pt x="10" y="336"/>
                    </a:lnTo>
                    <a:lnTo>
                      <a:pt x="32" y="346"/>
                    </a:lnTo>
                    <a:lnTo>
                      <a:pt x="104" y="372"/>
                    </a:lnTo>
                    <a:lnTo>
                      <a:pt x="206" y="406"/>
                    </a:lnTo>
                    <a:lnTo>
                      <a:pt x="204" y="6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305" name="Gruppe 240"/>
            <p:cNvGrpSpPr>
              <a:grpSpLocks/>
            </p:cNvGrpSpPr>
            <p:nvPr/>
          </p:nvGrpSpPr>
          <p:grpSpPr bwMode="auto">
            <a:xfrm>
              <a:off x="2165093" y="1646769"/>
              <a:ext cx="429138" cy="407172"/>
              <a:chOff x="13047663" y="2554288"/>
              <a:chExt cx="1803400" cy="1711325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306" name="Freeform 227"/>
              <p:cNvSpPr>
                <a:spLocks/>
              </p:cNvSpPr>
              <p:nvPr/>
            </p:nvSpPr>
            <p:spPr bwMode="auto">
              <a:xfrm>
                <a:off x="13047663" y="2767013"/>
                <a:ext cx="781050" cy="1498600"/>
              </a:xfrm>
              <a:custGeom>
                <a:avLst/>
                <a:gdLst>
                  <a:gd name="T0" fmla="*/ 50800 w 492"/>
                  <a:gd name="T1" fmla="*/ 0 h 944"/>
                  <a:gd name="T2" fmla="*/ 50800 w 492"/>
                  <a:gd name="T3" fmla="*/ 0 h 944"/>
                  <a:gd name="T4" fmla="*/ 41275 w 492"/>
                  <a:gd name="T5" fmla="*/ 0 h 944"/>
                  <a:gd name="T6" fmla="*/ 25400 w 492"/>
                  <a:gd name="T7" fmla="*/ 3175 h 944"/>
                  <a:gd name="T8" fmla="*/ 15875 w 492"/>
                  <a:gd name="T9" fmla="*/ 6350 h 944"/>
                  <a:gd name="T10" fmla="*/ 9525 w 492"/>
                  <a:gd name="T11" fmla="*/ 12700 h 944"/>
                  <a:gd name="T12" fmla="*/ 3175 w 492"/>
                  <a:gd name="T13" fmla="*/ 22225 h 944"/>
                  <a:gd name="T14" fmla="*/ 0 w 492"/>
                  <a:gd name="T15" fmla="*/ 38100 h 944"/>
                  <a:gd name="T16" fmla="*/ 0 w 492"/>
                  <a:gd name="T17" fmla="*/ 38100 h 944"/>
                  <a:gd name="T18" fmla="*/ 0 w 492"/>
                  <a:gd name="T19" fmla="*/ 244475 h 944"/>
                  <a:gd name="T20" fmla="*/ 3175 w 492"/>
                  <a:gd name="T21" fmla="*/ 657225 h 944"/>
                  <a:gd name="T22" fmla="*/ 3175 w 492"/>
                  <a:gd name="T23" fmla="*/ 876300 h 944"/>
                  <a:gd name="T24" fmla="*/ 6350 w 492"/>
                  <a:gd name="T25" fmla="*/ 1063625 h 944"/>
                  <a:gd name="T26" fmla="*/ 12700 w 492"/>
                  <a:gd name="T27" fmla="*/ 1196975 h 944"/>
                  <a:gd name="T28" fmla="*/ 15875 w 492"/>
                  <a:gd name="T29" fmla="*/ 1235075 h 944"/>
                  <a:gd name="T30" fmla="*/ 19050 w 492"/>
                  <a:gd name="T31" fmla="*/ 1247775 h 944"/>
                  <a:gd name="T32" fmla="*/ 19050 w 492"/>
                  <a:gd name="T33" fmla="*/ 1247775 h 944"/>
                  <a:gd name="T34" fmla="*/ 387350 w 492"/>
                  <a:gd name="T35" fmla="*/ 1377950 h 944"/>
                  <a:gd name="T36" fmla="*/ 635000 w 492"/>
                  <a:gd name="T37" fmla="*/ 1463675 h 944"/>
                  <a:gd name="T38" fmla="*/ 717550 w 492"/>
                  <a:gd name="T39" fmla="*/ 1489075 h 944"/>
                  <a:gd name="T40" fmla="*/ 752475 w 492"/>
                  <a:gd name="T41" fmla="*/ 1498600 h 944"/>
                  <a:gd name="T42" fmla="*/ 752475 w 492"/>
                  <a:gd name="T43" fmla="*/ 1498600 h 944"/>
                  <a:gd name="T44" fmla="*/ 752475 w 492"/>
                  <a:gd name="T45" fmla="*/ 1485900 h 944"/>
                  <a:gd name="T46" fmla="*/ 755650 w 492"/>
                  <a:gd name="T47" fmla="*/ 1444625 h 944"/>
                  <a:gd name="T48" fmla="*/ 755650 w 492"/>
                  <a:gd name="T49" fmla="*/ 1298575 h 944"/>
                  <a:gd name="T50" fmla="*/ 752475 w 492"/>
                  <a:gd name="T51" fmla="*/ 860425 h 944"/>
                  <a:gd name="T52" fmla="*/ 749300 w 492"/>
                  <a:gd name="T53" fmla="*/ 422275 h 944"/>
                  <a:gd name="T54" fmla="*/ 749300 w 492"/>
                  <a:gd name="T55" fmla="*/ 279400 h 944"/>
                  <a:gd name="T56" fmla="*/ 752475 w 492"/>
                  <a:gd name="T57" fmla="*/ 222250 h 944"/>
                  <a:gd name="T58" fmla="*/ 752475 w 492"/>
                  <a:gd name="T59" fmla="*/ 222250 h 944"/>
                  <a:gd name="T60" fmla="*/ 771525 w 492"/>
                  <a:gd name="T61" fmla="*/ 206375 h 944"/>
                  <a:gd name="T62" fmla="*/ 781050 w 492"/>
                  <a:gd name="T63" fmla="*/ 193675 h 944"/>
                  <a:gd name="T64" fmla="*/ 50800 w 492"/>
                  <a:gd name="T65" fmla="*/ 0 h 9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2"/>
                  <a:gd name="T100" fmla="*/ 0 h 944"/>
                  <a:gd name="T101" fmla="*/ 492 w 492"/>
                  <a:gd name="T102" fmla="*/ 944 h 94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2" h="94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10" y="4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154"/>
                    </a:lnTo>
                    <a:lnTo>
                      <a:pt x="2" y="414"/>
                    </a:lnTo>
                    <a:lnTo>
                      <a:pt x="2" y="552"/>
                    </a:lnTo>
                    <a:lnTo>
                      <a:pt x="4" y="670"/>
                    </a:lnTo>
                    <a:lnTo>
                      <a:pt x="8" y="754"/>
                    </a:lnTo>
                    <a:lnTo>
                      <a:pt x="10" y="778"/>
                    </a:lnTo>
                    <a:lnTo>
                      <a:pt x="12" y="786"/>
                    </a:lnTo>
                    <a:lnTo>
                      <a:pt x="244" y="868"/>
                    </a:lnTo>
                    <a:lnTo>
                      <a:pt x="400" y="922"/>
                    </a:lnTo>
                    <a:lnTo>
                      <a:pt x="452" y="938"/>
                    </a:lnTo>
                    <a:lnTo>
                      <a:pt x="474" y="944"/>
                    </a:lnTo>
                    <a:lnTo>
                      <a:pt x="474" y="936"/>
                    </a:lnTo>
                    <a:lnTo>
                      <a:pt x="476" y="910"/>
                    </a:lnTo>
                    <a:lnTo>
                      <a:pt x="476" y="818"/>
                    </a:lnTo>
                    <a:lnTo>
                      <a:pt x="474" y="542"/>
                    </a:lnTo>
                    <a:lnTo>
                      <a:pt x="472" y="266"/>
                    </a:lnTo>
                    <a:lnTo>
                      <a:pt x="472" y="176"/>
                    </a:lnTo>
                    <a:lnTo>
                      <a:pt x="474" y="140"/>
                    </a:lnTo>
                    <a:lnTo>
                      <a:pt x="486" y="130"/>
                    </a:lnTo>
                    <a:lnTo>
                      <a:pt x="492" y="12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BF9F6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07" name="Freeform 228"/>
              <p:cNvSpPr>
                <a:spLocks/>
              </p:cNvSpPr>
              <p:nvPr/>
            </p:nvSpPr>
            <p:spPr bwMode="auto">
              <a:xfrm>
                <a:off x="13066713" y="2554288"/>
                <a:ext cx="1784350" cy="1711325"/>
              </a:xfrm>
              <a:custGeom>
                <a:avLst/>
                <a:gdLst>
                  <a:gd name="T0" fmla="*/ 0 w 1124"/>
                  <a:gd name="T1" fmla="*/ 222250 h 1078"/>
                  <a:gd name="T2" fmla="*/ 0 w 1124"/>
                  <a:gd name="T3" fmla="*/ 222250 h 1078"/>
                  <a:gd name="T4" fmla="*/ 361950 w 1124"/>
                  <a:gd name="T5" fmla="*/ 317500 h 1078"/>
                  <a:gd name="T6" fmla="*/ 609600 w 1124"/>
                  <a:gd name="T7" fmla="*/ 387350 h 1078"/>
                  <a:gd name="T8" fmla="*/ 695325 w 1124"/>
                  <a:gd name="T9" fmla="*/ 412750 h 1078"/>
                  <a:gd name="T10" fmla="*/ 717550 w 1124"/>
                  <a:gd name="T11" fmla="*/ 419100 h 1078"/>
                  <a:gd name="T12" fmla="*/ 727075 w 1124"/>
                  <a:gd name="T13" fmla="*/ 425450 h 1078"/>
                  <a:gd name="T14" fmla="*/ 727075 w 1124"/>
                  <a:gd name="T15" fmla="*/ 425450 h 1078"/>
                  <a:gd name="T16" fmla="*/ 730250 w 1124"/>
                  <a:gd name="T17" fmla="*/ 485775 h 1078"/>
                  <a:gd name="T18" fmla="*/ 730250 w 1124"/>
                  <a:gd name="T19" fmla="*/ 631825 h 1078"/>
                  <a:gd name="T20" fmla="*/ 730250 w 1124"/>
                  <a:gd name="T21" fmla="*/ 1073150 h 1078"/>
                  <a:gd name="T22" fmla="*/ 727075 w 1124"/>
                  <a:gd name="T23" fmla="*/ 1511300 h 1078"/>
                  <a:gd name="T24" fmla="*/ 727075 w 1124"/>
                  <a:gd name="T25" fmla="*/ 1657350 h 1078"/>
                  <a:gd name="T26" fmla="*/ 730250 w 1124"/>
                  <a:gd name="T27" fmla="*/ 1711325 h 1078"/>
                  <a:gd name="T28" fmla="*/ 730250 w 1124"/>
                  <a:gd name="T29" fmla="*/ 1711325 h 1078"/>
                  <a:gd name="T30" fmla="*/ 777875 w 1124"/>
                  <a:gd name="T31" fmla="*/ 1701800 h 1078"/>
                  <a:gd name="T32" fmla="*/ 895350 w 1124"/>
                  <a:gd name="T33" fmla="*/ 1666875 h 1078"/>
                  <a:gd name="T34" fmla="*/ 1247775 w 1124"/>
                  <a:gd name="T35" fmla="*/ 1565275 h 1078"/>
                  <a:gd name="T36" fmla="*/ 1600200 w 1124"/>
                  <a:gd name="T37" fmla="*/ 1457325 h 1078"/>
                  <a:gd name="T38" fmla="*/ 1714500 w 1124"/>
                  <a:gd name="T39" fmla="*/ 1419225 h 1078"/>
                  <a:gd name="T40" fmla="*/ 1762125 w 1124"/>
                  <a:gd name="T41" fmla="*/ 1403350 h 1078"/>
                  <a:gd name="T42" fmla="*/ 1762125 w 1124"/>
                  <a:gd name="T43" fmla="*/ 1403350 h 1078"/>
                  <a:gd name="T44" fmla="*/ 1765300 w 1124"/>
                  <a:gd name="T45" fmla="*/ 1349375 h 1078"/>
                  <a:gd name="T46" fmla="*/ 1768475 w 1124"/>
                  <a:gd name="T47" fmla="*/ 1209675 h 1078"/>
                  <a:gd name="T48" fmla="*/ 1778000 w 1124"/>
                  <a:gd name="T49" fmla="*/ 790575 h 1078"/>
                  <a:gd name="T50" fmla="*/ 1784350 w 1124"/>
                  <a:gd name="T51" fmla="*/ 374650 h 1078"/>
                  <a:gd name="T52" fmla="*/ 1784350 w 1124"/>
                  <a:gd name="T53" fmla="*/ 234950 h 1078"/>
                  <a:gd name="T54" fmla="*/ 1781175 w 1124"/>
                  <a:gd name="T55" fmla="*/ 196850 h 1078"/>
                  <a:gd name="T56" fmla="*/ 1781175 w 1124"/>
                  <a:gd name="T57" fmla="*/ 180975 h 1078"/>
                  <a:gd name="T58" fmla="*/ 1781175 w 1124"/>
                  <a:gd name="T59" fmla="*/ 180975 h 1078"/>
                  <a:gd name="T60" fmla="*/ 1657350 w 1124"/>
                  <a:gd name="T61" fmla="*/ 149225 h 1078"/>
                  <a:gd name="T62" fmla="*/ 1403350 w 1124"/>
                  <a:gd name="T63" fmla="*/ 85725 h 1078"/>
                  <a:gd name="T64" fmla="*/ 1152525 w 1124"/>
                  <a:gd name="T65" fmla="*/ 25400 h 1078"/>
                  <a:gd name="T66" fmla="*/ 1035050 w 1124"/>
                  <a:gd name="T67" fmla="*/ 0 h 1078"/>
                  <a:gd name="T68" fmla="*/ 1035050 w 1124"/>
                  <a:gd name="T69" fmla="*/ 0 h 1078"/>
                  <a:gd name="T70" fmla="*/ 508000 w 1124"/>
                  <a:gd name="T71" fmla="*/ 104775 h 1078"/>
                  <a:gd name="T72" fmla="*/ 317500 w 1124"/>
                  <a:gd name="T73" fmla="*/ 142875 h 1078"/>
                  <a:gd name="T74" fmla="*/ 152400 w 1124"/>
                  <a:gd name="T75" fmla="*/ 180975 h 1078"/>
                  <a:gd name="T76" fmla="*/ 38100 w 1124"/>
                  <a:gd name="T77" fmla="*/ 206375 h 1078"/>
                  <a:gd name="T78" fmla="*/ 9525 w 1124"/>
                  <a:gd name="T79" fmla="*/ 215900 h 1078"/>
                  <a:gd name="T80" fmla="*/ 3175 w 1124"/>
                  <a:gd name="T81" fmla="*/ 222250 h 1078"/>
                  <a:gd name="T82" fmla="*/ 0 w 1124"/>
                  <a:gd name="T83" fmla="*/ 222250 h 1078"/>
                  <a:gd name="T84" fmla="*/ 0 w 1124"/>
                  <a:gd name="T85" fmla="*/ 222250 h 107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24"/>
                  <a:gd name="T130" fmla="*/ 0 h 1078"/>
                  <a:gd name="T131" fmla="*/ 1124 w 1124"/>
                  <a:gd name="T132" fmla="*/ 1078 h 107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24" h="1078">
                    <a:moveTo>
                      <a:pt x="0" y="140"/>
                    </a:moveTo>
                    <a:lnTo>
                      <a:pt x="0" y="140"/>
                    </a:lnTo>
                    <a:lnTo>
                      <a:pt x="228" y="200"/>
                    </a:lnTo>
                    <a:lnTo>
                      <a:pt x="384" y="244"/>
                    </a:lnTo>
                    <a:lnTo>
                      <a:pt x="438" y="260"/>
                    </a:lnTo>
                    <a:lnTo>
                      <a:pt x="452" y="264"/>
                    </a:lnTo>
                    <a:lnTo>
                      <a:pt x="458" y="268"/>
                    </a:lnTo>
                    <a:lnTo>
                      <a:pt x="460" y="306"/>
                    </a:lnTo>
                    <a:lnTo>
                      <a:pt x="460" y="398"/>
                    </a:lnTo>
                    <a:lnTo>
                      <a:pt x="460" y="676"/>
                    </a:lnTo>
                    <a:lnTo>
                      <a:pt x="458" y="952"/>
                    </a:lnTo>
                    <a:lnTo>
                      <a:pt x="458" y="1044"/>
                    </a:lnTo>
                    <a:lnTo>
                      <a:pt x="460" y="1078"/>
                    </a:lnTo>
                    <a:lnTo>
                      <a:pt x="490" y="1072"/>
                    </a:lnTo>
                    <a:lnTo>
                      <a:pt x="564" y="1050"/>
                    </a:lnTo>
                    <a:lnTo>
                      <a:pt x="786" y="986"/>
                    </a:lnTo>
                    <a:lnTo>
                      <a:pt x="1008" y="918"/>
                    </a:lnTo>
                    <a:lnTo>
                      <a:pt x="1080" y="894"/>
                    </a:lnTo>
                    <a:lnTo>
                      <a:pt x="1110" y="884"/>
                    </a:lnTo>
                    <a:lnTo>
                      <a:pt x="1112" y="850"/>
                    </a:lnTo>
                    <a:lnTo>
                      <a:pt x="1114" y="762"/>
                    </a:lnTo>
                    <a:lnTo>
                      <a:pt x="1120" y="498"/>
                    </a:lnTo>
                    <a:lnTo>
                      <a:pt x="1124" y="236"/>
                    </a:lnTo>
                    <a:lnTo>
                      <a:pt x="1124" y="148"/>
                    </a:lnTo>
                    <a:lnTo>
                      <a:pt x="1122" y="124"/>
                    </a:lnTo>
                    <a:lnTo>
                      <a:pt x="1122" y="114"/>
                    </a:lnTo>
                    <a:lnTo>
                      <a:pt x="1044" y="94"/>
                    </a:lnTo>
                    <a:lnTo>
                      <a:pt x="884" y="54"/>
                    </a:lnTo>
                    <a:lnTo>
                      <a:pt x="726" y="16"/>
                    </a:lnTo>
                    <a:lnTo>
                      <a:pt x="652" y="0"/>
                    </a:lnTo>
                    <a:lnTo>
                      <a:pt x="320" y="66"/>
                    </a:lnTo>
                    <a:lnTo>
                      <a:pt x="200" y="90"/>
                    </a:lnTo>
                    <a:lnTo>
                      <a:pt x="96" y="114"/>
                    </a:lnTo>
                    <a:lnTo>
                      <a:pt x="24" y="130"/>
                    </a:lnTo>
                    <a:lnTo>
                      <a:pt x="6" y="136"/>
                    </a:lnTo>
                    <a:lnTo>
                      <a:pt x="2" y="140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CBB48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08" name="Freeform 229"/>
              <p:cNvSpPr>
                <a:spLocks/>
              </p:cNvSpPr>
              <p:nvPr/>
            </p:nvSpPr>
            <p:spPr bwMode="auto">
              <a:xfrm>
                <a:off x="13603288" y="2906713"/>
                <a:ext cx="212725" cy="82550"/>
              </a:xfrm>
              <a:custGeom>
                <a:avLst/>
                <a:gdLst>
                  <a:gd name="T0" fmla="*/ 19050 w 134"/>
                  <a:gd name="T1" fmla="*/ 0 h 52"/>
                  <a:gd name="T2" fmla="*/ 19050 w 134"/>
                  <a:gd name="T3" fmla="*/ 0 h 52"/>
                  <a:gd name="T4" fmla="*/ 0 w 134"/>
                  <a:gd name="T5" fmla="*/ 9525 h 52"/>
                  <a:gd name="T6" fmla="*/ 0 w 134"/>
                  <a:gd name="T7" fmla="*/ 9525 h 52"/>
                  <a:gd name="T8" fmla="*/ 120650 w 134"/>
                  <a:gd name="T9" fmla="*/ 47625 h 52"/>
                  <a:gd name="T10" fmla="*/ 187325 w 134"/>
                  <a:gd name="T11" fmla="*/ 63500 h 52"/>
                  <a:gd name="T12" fmla="*/ 187325 w 134"/>
                  <a:gd name="T13" fmla="*/ 63500 h 52"/>
                  <a:gd name="T14" fmla="*/ 196850 w 134"/>
                  <a:gd name="T15" fmla="*/ 66675 h 52"/>
                  <a:gd name="T16" fmla="*/ 200025 w 134"/>
                  <a:gd name="T17" fmla="*/ 73025 h 52"/>
                  <a:gd name="T18" fmla="*/ 196850 w 134"/>
                  <a:gd name="T19" fmla="*/ 82550 h 52"/>
                  <a:gd name="T20" fmla="*/ 196850 w 134"/>
                  <a:gd name="T21" fmla="*/ 82550 h 52"/>
                  <a:gd name="T22" fmla="*/ 206375 w 134"/>
                  <a:gd name="T23" fmla="*/ 79375 h 52"/>
                  <a:gd name="T24" fmla="*/ 212725 w 134"/>
                  <a:gd name="T25" fmla="*/ 73025 h 52"/>
                  <a:gd name="T26" fmla="*/ 212725 w 134"/>
                  <a:gd name="T27" fmla="*/ 66675 h 52"/>
                  <a:gd name="T28" fmla="*/ 212725 w 134"/>
                  <a:gd name="T29" fmla="*/ 66675 h 52"/>
                  <a:gd name="T30" fmla="*/ 196850 w 134"/>
                  <a:gd name="T31" fmla="*/ 57150 h 52"/>
                  <a:gd name="T32" fmla="*/ 152400 w 134"/>
                  <a:gd name="T33" fmla="*/ 41275 h 52"/>
                  <a:gd name="T34" fmla="*/ 19050 w 134"/>
                  <a:gd name="T35" fmla="*/ 0 h 52"/>
                  <a:gd name="T36" fmla="*/ 19050 w 134"/>
                  <a:gd name="T37" fmla="*/ 0 h 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4"/>
                  <a:gd name="T58" fmla="*/ 0 h 52"/>
                  <a:gd name="T59" fmla="*/ 134 w 134"/>
                  <a:gd name="T60" fmla="*/ 52 h 5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4" h="52">
                    <a:moveTo>
                      <a:pt x="12" y="0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76" y="30"/>
                    </a:lnTo>
                    <a:lnTo>
                      <a:pt x="118" y="40"/>
                    </a:lnTo>
                    <a:lnTo>
                      <a:pt x="124" y="42"/>
                    </a:lnTo>
                    <a:lnTo>
                      <a:pt x="126" y="46"/>
                    </a:lnTo>
                    <a:lnTo>
                      <a:pt x="124" y="52"/>
                    </a:lnTo>
                    <a:lnTo>
                      <a:pt x="130" y="50"/>
                    </a:lnTo>
                    <a:lnTo>
                      <a:pt x="134" y="46"/>
                    </a:lnTo>
                    <a:lnTo>
                      <a:pt x="134" y="42"/>
                    </a:lnTo>
                    <a:lnTo>
                      <a:pt x="124" y="36"/>
                    </a:lnTo>
                    <a:lnTo>
                      <a:pt x="96" y="2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09" name="Freeform 230"/>
              <p:cNvSpPr>
                <a:spLocks/>
              </p:cNvSpPr>
              <p:nvPr/>
            </p:nvSpPr>
            <p:spPr bwMode="auto">
              <a:xfrm>
                <a:off x="13054013" y="2767013"/>
                <a:ext cx="228600" cy="60325"/>
              </a:xfrm>
              <a:custGeom>
                <a:avLst/>
                <a:gdLst>
                  <a:gd name="T0" fmla="*/ 228600 w 144"/>
                  <a:gd name="T1" fmla="*/ 50800 h 38"/>
                  <a:gd name="T2" fmla="*/ 228600 w 144"/>
                  <a:gd name="T3" fmla="*/ 50800 h 38"/>
                  <a:gd name="T4" fmla="*/ 34925 w 144"/>
                  <a:gd name="T5" fmla="*/ 0 h 38"/>
                  <a:gd name="T6" fmla="*/ 34925 w 144"/>
                  <a:gd name="T7" fmla="*/ 0 h 38"/>
                  <a:gd name="T8" fmla="*/ 25400 w 144"/>
                  <a:gd name="T9" fmla="*/ 0 h 38"/>
                  <a:gd name="T10" fmla="*/ 19050 w 144"/>
                  <a:gd name="T11" fmla="*/ 3175 h 38"/>
                  <a:gd name="T12" fmla="*/ 6350 w 144"/>
                  <a:gd name="T13" fmla="*/ 9525 h 38"/>
                  <a:gd name="T14" fmla="*/ 0 w 144"/>
                  <a:gd name="T15" fmla="*/ 19050 h 38"/>
                  <a:gd name="T16" fmla="*/ 0 w 144"/>
                  <a:gd name="T17" fmla="*/ 22225 h 38"/>
                  <a:gd name="T18" fmla="*/ 15875 w 144"/>
                  <a:gd name="T19" fmla="*/ 9525 h 38"/>
                  <a:gd name="T20" fmla="*/ 15875 w 144"/>
                  <a:gd name="T21" fmla="*/ 9525 h 38"/>
                  <a:gd name="T22" fmla="*/ 25400 w 144"/>
                  <a:gd name="T23" fmla="*/ 9525 h 38"/>
                  <a:gd name="T24" fmla="*/ 38100 w 144"/>
                  <a:gd name="T25" fmla="*/ 12700 h 38"/>
                  <a:gd name="T26" fmla="*/ 107950 w 144"/>
                  <a:gd name="T27" fmla="*/ 31750 h 38"/>
                  <a:gd name="T28" fmla="*/ 107950 w 144"/>
                  <a:gd name="T29" fmla="*/ 31750 h 38"/>
                  <a:gd name="T30" fmla="*/ 219075 w 144"/>
                  <a:gd name="T31" fmla="*/ 60325 h 38"/>
                  <a:gd name="T32" fmla="*/ 219075 w 144"/>
                  <a:gd name="T33" fmla="*/ 60325 h 38"/>
                  <a:gd name="T34" fmla="*/ 228600 w 144"/>
                  <a:gd name="T35" fmla="*/ 50800 h 38"/>
                  <a:gd name="T36" fmla="*/ 228600 w 144"/>
                  <a:gd name="T37" fmla="*/ 50800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4"/>
                  <a:gd name="T58" fmla="*/ 0 h 38"/>
                  <a:gd name="T59" fmla="*/ 144 w 144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4" h="38">
                    <a:moveTo>
                      <a:pt x="144" y="32"/>
                    </a:moveTo>
                    <a:lnTo>
                      <a:pt x="144" y="32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2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4" y="8"/>
                    </a:lnTo>
                    <a:lnTo>
                      <a:pt x="68" y="20"/>
                    </a:lnTo>
                    <a:lnTo>
                      <a:pt x="138" y="38"/>
                    </a:lnTo>
                    <a:lnTo>
                      <a:pt x="144" y="32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10" name="Freeform 231"/>
              <p:cNvSpPr>
                <a:spLocks/>
              </p:cNvSpPr>
              <p:nvPr/>
            </p:nvSpPr>
            <p:spPr bwMode="auto">
              <a:xfrm>
                <a:off x="13282613" y="2595563"/>
                <a:ext cx="1352550" cy="311150"/>
              </a:xfrm>
              <a:custGeom>
                <a:avLst/>
                <a:gdLst>
                  <a:gd name="T0" fmla="*/ 149225 w 852"/>
                  <a:gd name="T1" fmla="*/ 254000 h 196"/>
                  <a:gd name="T2" fmla="*/ 149225 w 852"/>
                  <a:gd name="T3" fmla="*/ 254000 h 196"/>
                  <a:gd name="T4" fmla="*/ 1133475 w 852"/>
                  <a:gd name="T5" fmla="*/ 41275 h 196"/>
                  <a:gd name="T6" fmla="*/ 1152525 w 852"/>
                  <a:gd name="T7" fmla="*/ 44450 h 196"/>
                  <a:gd name="T8" fmla="*/ 1152525 w 852"/>
                  <a:gd name="T9" fmla="*/ 44450 h 196"/>
                  <a:gd name="T10" fmla="*/ 654050 w 852"/>
                  <a:gd name="T11" fmla="*/ 152400 h 196"/>
                  <a:gd name="T12" fmla="*/ 314325 w 852"/>
                  <a:gd name="T13" fmla="*/ 225425 h 196"/>
                  <a:gd name="T14" fmla="*/ 206375 w 852"/>
                  <a:gd name="T15" fmla="*/ 250825 h 196"/>
                  <a:gd name="T16" fmla="*/ 177800 w 852"/>
                  <a:gd name="T17" fmla="*/ 260350 h 196"/>
                  <a:gd name="T18" fmla="*/ 171450 w 852"/>
                  <a:gd name="T19" fmla="*/ 263525 h 196"/>
                  <a:gd name="T20" fmla="*/ 171450 w 852"/>
                  <a:gd name="T21" fmla="*/ 263525 h 196"/>
                  <a:gd name="T22" fmla="*/ 339725 w 852"/>
                  <a:gd name="T23" fmla="*/ 311150 h 196"/>
                  <a:gd name="T24" fmla="*/ 342900 w 852"/>
                  <a:gd name="T25" fmla="*/ 311150 h 196"/>
                  <a:gd name="T26" fmla="*/ 342900 w 852"/>
                  <a:gd name="T27" fmla="*/ 311150 h 196"/>
                  <a:gd name="T28" fmla="*/ 850900 w 852"/>
                  <a:gd name="T29" fmla="*/ 196850 h 196"/>
                  <a:gd name="T30" fmla="*/ 1352550 w 852"/>
                  <a:gd name="T31" fmla="*/ 82550 h 196"/>
                  <a:gd name="T32" fmla="*/ 1012825 w 852"/>
                  <a:gd name="T33" fmla="*/ 0 h 196"/>
                  <a:gd name="T34" fmla="*/ 1012825 w 852"/>
                  <a:gd name="T35" fmla="*/ 0 h 196"/>
                  <a:gd name="T36" fmla="*/ 514350 w 852"/>
                  <a:gd name="T37" fmla="*/ 104775 h 196"/>
                  <a:gd name="T38" fmla="*/ 168275 w 852"/>
                  <a:gd name="T39" fmla="*/ 177800 h 196"/>
                  <a:gd name="T40" fmla="*/ 53975 w 852"/>
                  <a:gd name="T41" fmla="*/ 203200 h 196"/>
                  <a:gd name="T42" fmla="*/ 6350 w 852"/>
                  <a:gd name="T43" fmla="*/ 215900 h 196"/>
                  <a:gd name="T44" fmla="*/ 6350 w 852"/>
                  <a:gd name="T45" fmla="*/ 215900 h 196"/>
                  <a:gd name="T46" fmla="*/ 0 w 852"/>
                  <a:gd name="T47" fmla="*/ 222250 h 196"/>
                  <a:gd name="T48" fmla="*/ 0 w 852"/>
                  <a:gd name="T49" fmla="*/ 222250 h 196"/>
                  <a:gd name="T50" fmla="*/ 101600 w 852"/>
                  <a:gd name="T51" fmla="*/ 244475 h 196"/>
                  <a:gd name="T52" fmla="*/ 149225 w 852"/>
                  <a:gd name="T53" fmla="*/ 254000 h 196"/>
                  <a:gd name="T54" fmla="*/ 149225 w 852"/>
                  <a:gd name="T55" fmla="*/ 254000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52"/>
                  <a:gd name="T85" fmla="*/ 0 h 196"/>
                  <a:gd name="T86" fmla="*/ 852 w 852"/>
                  <a:gd name="T87" fmla="*/ 196 h 1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52" h="196">
                    <a:moveTo>
                      <a:pt x="94" y="160"/>
                    </a:moveTo>
                    <a:lnTo>
                      <a:pt x="94" y="160"/>
                    </a:lnTo>
                    <a:lnTo>
                      <a:pt x="714" y="26"/>
                    </a:lnTo>
                    <a:lnTo>
                      <a:pt x="726" y="28"/>
                    </a:lnTo>
                    <a:lnTo>
                      <a:pt x="412" y="96"/>
                    </a:lnTo>
                    <a:lnTo>
                      <a:pt x="198" y="142"/>
                    </a:lnTo>
                    <a:lnTo>
                      <a:pt x="130" y="158"/>
                    </a:lnTo>
                    <a:lnTo>
                      <a:pt x="112" y="164"/>
                    </a:lnTo>
                    <a:lnTo>
                      <a:pt x="108" y="166"/>
                    </a:lnTo>
                    <a:lnTo>
                      <a:pt x="214" y="196"/>
                    </a:lnTo>
                    <a:lnTo>
                      <a:pt x="216" y="196"/>
                    </a:lnTo>
                    <a:lnTo>
                      <a:pt x="536" y="124"/>
                    </a:lnTo>
                    <a:lnTo>
                      <a:pt x="852" y="52"/>
                    </a:lnTo>
                    <a:lnTo>
                      <a:pt x="638" y="0"/>
                    </a:lnTo>
                    <a:lnTo>
                      <a:pt x="324" y="66"/>
                    </a:lnTo>
                    <a:lnTo>
                      <a:pt x="106" y="112"/>
                    </a:lnTo>
                    <a:lnTo>
                      <a:pt x="34" y="128"/>
                    </a:lnTo>
                    <a:lnTo>
                      <a:pt x="4" y="136"/>
                    </a:lnTo>
                    <a:lnTo>
                      <a:pt x="0" y="140"/>
                    </a:lnTo>
                    <a:lnTo>
                      <a:pt x="64" y="154"/>
                    </a:lnTo>
                    <a:lnTo>
                      <a:pt x="94" y="16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11" name="Freeform 232"/>
              <p:cNvSpPr>
                <a:spLocks/>
              </p:cNvSpPr>
              <p:nvPr/>
            </p:nvSpPr>
            <p:spPr bwMode="auto">
              <a:xfrm>
                <a:off x="13254038" y="2827338"/>
                <a:ext cx="349250" cy="473075"/>
              </a:xfrm>
              <a:custGeom>
                <a:avLst/>
                <a:gdLst>
                  <a:gd name="T0" fmla="*/ 187325 w 220"/>
                  <a:gd name="T1" fmla="*/ 31750 h 298"/>
                  <a:gd name="T2" fmla="*/ 187325 w 220"/>
                  <a:gd name="T3" fmla="*/ 31750 h 298"/>
                  <a:gd name="T4" fmla="*/ 187325 w 220"/>
                  <a:gd name="T5" fmla="*/ 31750 h 298"/>
                  <a:gd name="T6" fmla="*/ 180975 w 220"/>
                  <a:gd name="T7" fmla="*/ 34925 h 298"/>
                  <a:gd name="T8" fmla="*/ 168275 w 220"/>
                  <a:gd name="T9" fmla="*/ 38100 h 298"/>
                  <a:gd name="T10" fmla="*/ 155575 w 220"/>
                  <a:gd name="T11" fmla="*/ 34925 h 298"/>
                  <a:gd name="T12" fmla="*/ 155575 w 220"/>
                  <a:gd name="T13" fmla="*/ 34925 h 298"/>
                  <a:gd name="T14" fmla="*/ 104775 w 220"/>
                  <a:gd name="T15" fmla="*/ 22225 h 298"/>
                  <a:gd name="T16" fmla="*/ 19050 w 220"/>
                  <a:gd name="T17" fmla="*/ 0 h 298"/>
                  <a:gd name="T18" fmla="*/ 19050 w 220"/>
                  <a:gd name="T19" fmla="*/ 0 h 298"/>
                  <a:gd name="T20" fmla="*/ 9525 w 220"/>
                  <a:gd name="T21" fmla="*/ 12700 h 298"/>
                  <a:gd name="T22" fmla="*/ 6350 w 220"/>
                  <a:gd name="T23" fmla="*/ 19050 h 298"/>
                  <a:gd name="T24" fmla="*/ 6350 w 220"/>
                  <a:gd name="T25" fmla="*/ 25400 h 298"/>
                  <a:gd name="T26" fmla="*/ 6350 w 220"/>
                  <a:gd name="T27" fmla="*/ 25400 h 298"/>
                  <a:gd name="T28" fmla="*/ 0 w 220"/>
                  <a:gd name="T29" fmla="*/ 371475 h 298"/>
                  <a:gd name="T30" fmla="*/ 330200 w 220"/>
                  <a:gd name="T31" fmla="*/ 473075 h 298"/>
                  <a:gd name="T32" fmla="*/ 330200 w 220"/>
                  <a:gd name="T33" fmla="*/ 473075 h 298"/>
                  <a:gd name="T34" fmla="*/ 330200 w 220"/>
                  <a:gd name="T35" fmla="*/ 292100 h 298"/>
                  <a:gd name="T36" fmla="*/ 333375 w 220"/>
                  <a:gd name="T37" fmla="*/ 165100 h 298"/>
                  <a:gd name="T38" fmla="*/ 333375 w 220"/>
                  <a:gd name="T39" fmla="*/ 120650 h 298"/>
                  <a:gd name="T40" fmla="*/ 336550 w 220"/>
                  <a:gd name="T41" fmla="*/ 101600 h 298"/>
                  <a:gd name="T42" fmla="*/ 336550 w 220"/>
                  <a:gd name="T43" fmla="*/ 101600 h 298"/>
                  <a:gd name="T44" fmla="*/ 349250 w 220"/>
                  <a:gd name="T45" fmla="*/ 88900 h 298"/>
                  <a:gd name="T46" fmla="*/ 349250 w 220"/>
                  <a:gd name="T47" fmla="*/ 88900 h 298"/>
                  <a:gd name="T48" fmla="*/ 254000 w 220"/>
                  <a:gd name="T49" fmla="*/ 60325 h 298"/>
                  <a:gd name="T50" fmla="*/ 209550 w 220"/>
                  <a:gd name="T51" fmla="*/ 44450 h 298"/>
                  <a:gd name="T52" fmla="*/ 209550 w 220"/>
                  <a:gd name="T53" fmla="*/ 44450 h 298"/>
                  <a:gd name="T54" fmla="*/ 187325 w 220"/>
                  <a:gd name="T55" fmla="*/ 31750 h 298"/>
                  <a:gd name="T56" fmla="*/ 187325 w 220"/>
                  <a:gd name="T57" fmla="*/ 31750 h 29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0"/>
                  <a:gd name="T88" fmla="*/ 0 h 298"/>
                  <a:gd name="T89" fmla="*/ 220 w 220"/>
                  <a:gd name="T90" fmla="*/ 298 h 29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0" h="298">
                    <a:moveTo>
                      <a:pt x="118" y="20"/>
                    </a:moveTo>
                    <a:lnTo>
                      <a:pt x="118" y="20"/>
                    </a:lnTo>
                    <a:lnTo>
                      <a:pt x="114" y="22"/>
                    </a:lnTo>
                    <a:lnTo>
                      <a:pt x="106" y="24"/>
                    </a:lnTo>
                    <a:lnTo>
                      <a:pt x="98" y="22"/>
                    </a:lnTo>
                    <a:lnTo>
                      <a:pt x="66" y="14"/>
                    </a:lnTo>
                    <a:lnTo>
                      <a:pt x="12" y="0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4" y="16"/>
                    </a:lnTo>
                    <a:lnTo>
                      <a:pt x="0" y="234"/>
                    </a:lnTo>
                    <a:lnTo>
                      <a:pt x="208" y="298"/>
                    </a:lnTo>
                    <a:lnTo>
                      <a:pt x="208" y="184"/>
                    </a:lnTo>
                    <a:lnTo>
                      <a:pt x="210" y="104"/>
                    </a:lnTo>
                    <a:lnTo>
                      <a:pt x="210" y="76"/>
                    </a:lnTo>
                    <a:lnTo>
                      <a:pt x="212" y="64"/>
                    </a:lnTo>
                    <a:lnTo>
                      <a:pt x="220" y="56"/>
                    </a:lnTo>
                    <a:lnTo>
                      <a:pt x="160" y="38"/>
                    </a:lnTo>
                    <a:lnTo>
                      <a:pt x="132" y="28"/>
                    </a:lnTo>
                    <a:lnTo>
                      <a:pt x="118" y="2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12" name="Freeform 233"/>
              <p:cNvSpPr>
                <a:spLocks/>
              </p:cNvSpPr>
              <p:nvPr/>
            </p:nvSpPr>
            <p:spPr bwMode="auto">
              <a:xfrm>
                <a:off x="13273088" y="2630488"/>
                <a:ext cx="1177925" cy="285750"/>
              </a:xfrm>
              <a:custGeom>
                <a:avLst/>
                <a:gdLst>
                  <a:gd name="T0" fmla="*/ 180975 w 742"/>
                  <a:gd name="T1" fmla="*/ 228600 h 180"/>
                  <a:gd name="T2" fmla="*/ 180975 w 742"/>
                  <a:gd name="T3" fmla="*/ 228600 h 180"/>
                  <a:gd name="T4" fmla="*/ 187325 w 742"/>
                  <a:gd name="T5" fmla="*/ 225425 h 180"/>
                  <a:gd name="T6" fmla="*/ 215900 w 742"/>
                  <a:gd name="T7" fmla="*/ 215900 h 180"/>
                  <a:gd name="T8" fmla="*/ 327025 w 742"/>
                  <a:gd name="T9" fmla="*/ 190500 h 180"/>
                  <a:gd name="T10" fmla="*/ 669925 w 742"/>
                  <a:gd name="T11" fmla="*/ 114300 h 180"/>
                  <a:gd name="T12" fmla="*/ 1177925 w 742"/>
                  <a:gd name="T13" fmla="*/ 6350 h 180"/>
                  <a:gd name="T14" fmla="*/ 1162050 w 742"/>
                  <a:gd name="T15" fmla="*/ 0 h 180"/>
                  <a:gd name="T16" fmla="*/ 1162050 w 742"/>
                  <a:gd name="T17" fmla="*/ 0 h 180"/>
                  <a:gd name="T18" fmla="*/ 158750 w 742"/>
                  <a:gd name="T19" fmla="*/ 219075 h 180"/>
                  <a:gd name="T20" fmla="*/ 158750 w 742"/>
                  <a:gd name="T21" fmla="*/ 219075 h 180"/>
                  <a:gd name="T22" fmla="*/ 111125 w 742"/>
                  <a:gd name="T23" fmla="*/ 209550 h 180"/>
                  <a:gd name="T24" fmla="*/ 9525 w 742"/>
                  <a:gd name="T25" fmla="*/ 187325 h 180"/>
                  <a:gd name="T26" fmla="*/ 9525 w 742"/>
                  <a:gd name="T27" fmla="*/ 187325 h 180"/>
                  <a:gd name="T28" fmla="*/ 0 w 742"/>
                  <a:gd name="T29" fmla="*/ 196850 h 180"/>
                  <a:gd name="T30" fmla="*/ 0 w 742"/>
                  <a:gd name="T31" fmla="*/ 196850 h 180"/>
                  <a:gd name="T32" fmla="*/ 85725 w 742"/>
                  <a:gd name="T33" fmla="*/ 219075 h 180"/>
                  <a:gd name="T34" fmla="*/ 136525 w 742"/>
                  <a:gd name="T35" fmla="*/ 231775 h 180"/>
                  <a:gd name="T36" fmla="*/ 136525 w 742"/>
                  <a:gd name="T37" fmla="*/ 231775 h 180"/>
                  <a:gd name="T38" fmla="*/ 149225 w 742"/>
                  <a:gd name="T39" fmla="*/ 234950 h 180"/>
                  <a:gd name="T40" fmla="*/ 161925 w 742"/>
                  <a:gd name="T41" fmla="*/ 231775 h 180"/>
                  <a:gd name="T42" fmla="*/ 168275 w 742"/>
                  <a:gd name="T43" fmla="*/ 228600 h 180"/>
                  <a:gd name="T44" fmla="*/ 168275 w 742"/>
                  <a:gd name="T45" fmla="*/ 228600 h 180"/>
                  <a:gd name="T46" fmla="*/ 168275 w 742"/>
                  <a:gd name="T47" fmla="*/ 228600 h 180"/>
                  <a:gd name="T48" fmla="*/ 190500 w 742"/>
                  <a:gd name="T49" fmla="*/ 241300 h 180"/>
                  <a:gd name="T50" fmla="*/ 190500 w 742"/>
                  <a:gd name="T51" fmla="*/ 241300 h 180"/>
                  <a:gd name="T52" fmla="*/ 234950 w 742"/>
                  <a:gd name="T53" fmla="*/ 257175 h 180"/>
                  <a:gd name="T54" fmla="*/ 330200 w 742"/>
                  <a:gd name="T55" fmla="*/ 285750 h 180"/>
                  <a:gd name="T56" fmla="*/ 330200 w 742"/>
                  <a:gd name="T57" fmla="*/ 285750 h 180"/>
                  <a:gd name="T58" fmla="*/ 349250 w 742"/>
                  <a:gd name="T59" fmla="*/ 276225 h 180"/>
                  <a:gd name="T60" fmla="*/ 349250 w 742"/>
                  <a:gd name="T61" fmla="*/ 276225 h 180"/>
                  <a:gd name="T62" fmla="*/ 180975 w 742"/>
                  <a:gd name="T63" fmla="*/ 228600 h 180"/>
                  <a:gd name="T64" fmla="*/ 180975 w 742"/>
                  <a:gd name="T65" fmla="*/ 228600 h 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2"/>
                  <a:gd name="T100" fmla="*/ 0 h 180"/>
                  <a:gd name="T101" fmla="*/ 742 w 742"/>
                  <a:gd name="T102" fmla="*/ 180 h 1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2" h="180">
                    <a:moveTo>
                      <a:pt x="114" y="144"/>
                    </a:moveTo>
                    <a:lnTo>
                      <a:pt x="114" y="144"/>
                    </a:lnTo>
                    <a:lnTo>
                      <a:pt x="118" y="142"/>
                    </a:lnTo>
                    <a:lnTo>
                      <a:pt x="136" y="136"/>
                    </a:lnTo>
                    <a:lnTo>
                      <a:pt x="206" y="120"/>
                    </a:lnTo>
                    <a:lnTo>
                      <a:pt x="422" y="72"/>
                    </a:lnTo>
                    <a:lnTo>
                      <a:pt x="742" y="4"/>
                    </a:lnTo>
                    <a:lnTo>
                      <a:pt x="732" y="0"/>
                    </a:lnTo>
                    <a:lnTo>
                      <a:pt x="100" y="138"/>
                    </a:lnTo>
                    <a:lnTo>
                      <a:pt x="70" y="132"/>
                    </a:lnTo>
                    <a:lnTo>
                      <a:pt x="6" y="118"/>
                    </a:lnTo>
                    <a:lnTo>
                      <a:pt x="0" y="124"/>
                    </a:lnTo>
                    <a:lnTo>
                      <a:pt x="54" y="138"/>
                    </a:lnTo>
                    <a:lnTo>
                      <a:pt x="86" y="146"/>
                    </a:lnTo>
                    <a:lnTo>
                      <a:pt x="94" y="148"/>
                    </a:lnTo>
                    <a:lnTo>
                      <a:pt x="102" y="146"/>
                    </a:lnTo>
                    <a:lnTo>
                      <a:pt x="106" y="144"/>
                    </a:lnTo>
                    <a:lnTo>
                      <a:pt x="120" y="152"/>
                    </a:lnTo>
                    <a:lnTo>
                      <a:pt x="148" y="162"/>
                    </a:lnTo>
                    <a:lnTo>
                      <a:pt x="208" y="180"/>
                    </a:lnTo>
                    <a:lnTo>
                      <a:pt x="220" y="174"/>
                    </a:lnTo>
                    <a:lnTo>
                      <a:pt x="114" y="144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13" name="Freeform 234"/>
              <p:cNvSpPr>
                <a:spLocks/>
              </p:cNvSpPr>
              <p:nvPr/>
            </p:nvSpPr>
            <p:spPr bwMode="auto">
              <a:xfrm>
                <a:off x="13225463" y="3541713"/>
                <a:ext cx="327025" cy="644525"/>
              </a:xfrm>
              <a:custGeom>
                <a:avLst/>
                <a:gdLst>
                  <a:gd name="T0" fmla="*/ 323850 w 206"/>
                  <a:gd name="T1" fmla="*/ 95250 h 406"/>
                  <a:gd name="T2" fmla="*/ 3175 w 206"/>
                  <a:gd name="T3" fmla="*/ 0 h 406"/>
                  <a:gd name="T4" fmla="*/ 3175 w 206"/>
                  <a:gd name="T5" fmla="*/ 0 h 406"/>
                  <a:gd name="T6" fmla="*/ 0 w 206"/>
                  <a:gd name="T7" fmla="*/ 257175 h 406"/>
                  <a:gd name="T8" fmla="*/ 0 w 206"/>
                  <a:gd name="T9" fmla="*/ 527050 h 406"/>
                  <a:gd name="T10" fmla="*/ 0 w 206"/>
                  <a:gd name="T11" fmla="*/ 527050 h 406"/>
                  <a:gd name="T12" fmla="*/ 15875 w 206"/>
                  <a:gd name="T13" fmla="*/ 533400 h 406"/>
                  <a:gd name="T14" fmla="*/ 50800 w 206"/>
                  <a:gd name="T15" fmla="*/ 549275 h 406"/>
                  <a:gd name="T16" fmla="*/ 165100 w 206"/>
                  <a:gd name="T17" fmla="*/ 590550 h 406"/>
                  <a:gd name="T18" fmla="*/ 327025 w 206"/>
                  <a:gd name="T19" fmla="*/ 644525 h 406"/>
                  <a:gd name="T20" fmla="*/ 323850 w 206"/>
                  <a:gd name="T21" fmla="*/ 95250 h 4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6"/>
                  <a:gd name="T34" fmla="*/ 0 h 406"/>
                  <a:gd name="T35" fmla="*/ 206 w 206"/>
                  <a:gd name="T36" fmla="*/ 406 h 4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6" h="406">
                    <a:moveTo>
                      <a:pt x="204" y="60"/>
                    </a:moveTo>
                    <a:lnTo>
                      <a:pt x="2" y="0"/>
                    </a:lnTo>
                    <a:lnTo>
                      <a:pt x="0" y="162"/>
                    </a:lnTo>
                    <a:lnTo>
                      <a:pt x="0" y="332"/>
                    </a:lnTo>
                    <a:lnTo>
                      <a:pt x="10" y="336"/>
                    </a:lnTo>
                    <a:lnTo>
                      <a:pt x="32" y="346"/>
                    </a:lnTo>
                    <a:lnTo>
                      <a:pt x="104" y="372"/>
                    </a:lnTo>
                    <a:lnTo>
                      <a:pt x="206" y="406"/>
                    </a:lnTo>
                    <a:lnTo>
                      <a:pt x="204" y="6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</p:grpSp>
      </p:grpSp>
      <p:sp>
        <p:nvSpPr>
          <p:cNvPr id="342" name="Rektangel med enkelt afrundet hjørne 377"/>
          <p:cNvSpPr>
            <a:spLocks noChangeArrowheads="1"/>
          </p:cNvSpPr>
          <p:nvPr/>
        </p:nvSpPr>
        <p:spPr bwMode="auto">
          <a:xfrm rot="10800000" flipH="1">
            <a:off x="6096000" y="4702175"/>
            <a:ext cx="2468563" cy="1546225"/>
          </a:xfrm>
          <a:custGeom>
            <a:avLst/>
            <a:gdLst>
              <a:gd name="T0" fmla="*/ 1234281 w 2468562"/>
              <a:gd name="T1" fmla="*/ 0 h 1546225"/>
              <a:gd name="T2" fmla="*/ 0 w 2468562"/>
              <a:gd name="T3" fmla="*/ 773113 h 1546225"/>
              <a:gd name="T4" fmla="*/ 1234281 w 2468562"/>
              <a:gd name="T5" fmla="*/ 1546225 h 1546225"/>
              <a:gd name="T6" fmla="*/ 2468562 w 2468562"/>
              <a:gd name="T7" fmla="*/ 773113 h 1546225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0 w 2468562"/>
              <a:gd name="T13" fmla="*/ 0 h 1546225"/>
              <a:gd name="T14" fmla="*/ 2421966 w 2468562"/>
              <a:gd name="T15" fmla="*/ 1546225 h 1546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68562" h="1546225">
                <a:moveTo>
                  <a:pt x="0" y="0"/>
                </a:moveTo>
                <a:lnTo>
                  <a:pt x="2309471" y="0"/>
                </a:lnTo>
                <a:lnTo>
                  <a:pt x="2309471" y="-1"/>
                </a:lnTo>
                <a:cubicBezTo>
                  <a:pt x="2397334" y="-1"/>
                  <a:pt x="2468562" y="71227"/>
                  <a:pt x="2468562" y="159091"/>
                </a:cubicBezTo>
                <a:lnTo>
                  <a:pt x="2468562" y="1546225"/>
                </a:lnTo>
                <a:lnTo>
                  <a:pt x="0" y="1546225"/>
                </a:lnTo>
                <a:close/>
              </a:path>
            </a:pathLst>
          </a:custGeom>
          <a:solidFill>
            <a:sysClr val="window" lastClr="FFFFFF"/>
          </a:solidFill>
          <a:ln w="317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FFFFFF"/>
              </a:solidFill>
              <a:latin typeface="Calibri" pitchFamily="-65" charset="0"/>
              <a:ea typeface="华文细黑" pitchFamily="2" charset="-122"/>
            </a:endParaRPr>
          </a:p>
        </p:txBody>
      </p:sp>
      <p:sp>
        <p:nvSpPr>
          <p:cNvPr id="11363" name="Rektangel 378"/>
          <p:cNvSpPr>
            <a:spLocks noChangeArrowheads="1"/>
          </p:cNvSpPr>
          <p:nvPr/>
        </p:nvSpPr>
        <p:spPr bwMode="auto">
          <a:xfrm>
            <a:off x="6157913" y="4735513"/>
            <a:ext cx="24288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500" b="1" noProof="1">
                <a:solidFill>
                  <a:srgbClr val="1E1C11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Example text</a:t>
            </a:r>
          </a:p>
          <a:p>
            <a:r>
              <a:rPr lang="en-US" altLang="zh-CN" sz="1100" noProof="1">
                <a:latin typeface="Calibri" pitchFamily="34" charset="0"/>
                <a:ea typeface="华文细黑" pitchFamily="2" charset="-122"/>
                <a:cs typeface="Arial" pitchFamily="34" charset="0"/>
              </a:rPr>
              <a:t>Go ahead and replace it with your own text. This is an example text. Go ahead and replace it with your own text</a:t>
            </a:r>
            <a:endParaRPr lang="da-DK" altLang="zh-CN" sz="1100">
              <a:latin typeface="Calibri" pitchFamily="34" charset="0"/>
              <a:ea typeface="华文细黑" pitchFamily="2" charset="-122"/>
              <a:cs typeface="Arial" pitchFamily="34" charset="0"/>
            </a:endParaRPr>
          </a:p>
        </p:txBody>
      </p:sp>
      <p:grpSp>
        <p:nvGrpSpPr>
          <p:cNvPr id="344" name="Gruppe 176"/>
          <p:cNvGrpSpPr/>
          <p:nvPr/>
        </p:nvGrpSpPr>
        <p:grpSpPr>
          <a:xfrm>
            <a:off x="3916591" y="1887282"/>
            <a:ext cx="1700438" cy="646141"/>
            <a:chOff x="-2827318" y="1341120"/>
            <a:chExt cx="9977419" cy="3791268"/>
          </a:xfrm>
          <a:solidFill>
            <a:sysClr val="windowText" lastClr="000000"/>
          </a:solidFill>
        </p:grpSpPr>
        <p:sp>
          <p:nvSpPr>
            <p:cNvPr id="345" name="Rectangle 7"/>
            <p:cNvSpPr>
              <a:spLocks noChangeArrowheads="1"/>
            </p:cNvSpPr>
            <p:nvPr/>
          </p:nvSpPr>
          <p:spPr bwMode="auto">
            <a:xfrm>
              <a:off x="4221913" y="1535114"/>
              <a:ext cx="93663" cy="124142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46" name="Freeform 8"/>
            <p:cNvSpPr>
              <a:spLocks/>
            </p:cNvSpPr>
            <p:nvPr/>
          </p:nvSpPr>
          <p:spPr bwMode="auto">
            <a:xfrm>
              <a:off x="5472113" y="2498726"/>
              <a:ext cx="1677988" cy="2374900"/>
            </a:xfrm>
            <a:custGeom>
              <a:avLst/>
              <a:gdLst/>
              <a:ahLst/>
              <a:cxnLst>
                <a:cxn ang="0">
                  <a:pos x="0" y="420"/>
                </a:cxn>
                <a:cxn ang="0">
                  <a:pos x="0" y="1496"/>
                </a:cxn>
                <a:cxn ang="0">
                  <a:pos x="56" y="1496"/>
                </a:cxn>
                <a:cxn ang="0">
                  <a:pos x="58" y="1265"/>
                </a:cxn>
                <a:cxn ang="0">
                  <a:pos x="176" y="1263"/>
                </a:cxn>
                <a:cxn ang="0">
                  <a:pos x="842" y="1228"/>
                </a:cxn>
                <a:cxn ang="0">
                  <a:pos x="842" y="1309"/>
                </a:cxn>
                <a:cxn ang="0">
                  <a:pos x="1057" y="1304"/>
                </a:cxn>
                <a:cxn ang="0">
                  <a:pos x="1057" y="1130"/>
                </a:cxn>
                <a:cxn ang="0">
                  <a:pos x="939" y="1120"/>
                </a:cxn>
                <a:cxn ang="0">
                  <a:pos x="925" y="622"/>
                </a:cxn>
                <a:cxn ang="0">
                  <a:pos x="901" y="591"/>
                </a:cxn>
                <a:cxn ang="0">
                  <a:pos x="883" y="565"/>
                </a:cxn>
                <a:cxn ang="0">
                  <a:pos x="868" y="545"/>
                </a:cxn>
                <a:cxn ang="0">
                  <a:pos x="854" y="530"/>
                </a:cxn>
                <a:cxn ang="0">
                  <a:pos x="836" y="520"/>
                </a:cxn>
                <a:cxn ang="0">
                  <a:pos x="815" y="512"/>
                </a:cxn>
                <a:cxn ang="0">
                  <a:pos x="785" y="506"/>
                </a:cxn>
                <a:cxn ang="0">
                  <a:pos x="745" y="501"/>
                </a:cxn>
                <a:cxn ang="0">
                  <a:pos x="91" y="479"/>
                </a:cxn>
                <a:cxn ang="0">
                  <a:pos x="26" y="121"/>
                </a:cxn>
                <a:cxn ang="0">
                  <a:pos x="101" y="121"/>
                </a:cxn>
                <a:cxn ang="0">
                  <a:pos x="101" y="12"/>
                </a:cxn>
                <a:cxn ang="0">
                  <a:pos x="5" y="12"/>
                </a:cxn>
                <a:cxn ang="0">
                  <a:pos x="0" y="0"/>
                </a:cxn>
                <a:cxn ang="0">
                  <a:pos x="0" y="169"/>
                </a:cxn>
                <a:cxn ang="0">
                  <a:pos x="38" y="426"/>
                </a:cxn>
                <a:cxn ang="0">
                  <a:pos x="0" y="420"/>
                </a:cxn>
              </a:cxnLst>
              <a:rect l="0" t="0" r="r" b="b"/>
              <a:pathLst>
                <a:path w="1057" h="1496">
                  <a:moveTo>
                    <a:pt x="0" y="420"/>
                  </a:moveTo>
                  <a:lnTo>
                    <a:pt x="0" y="1496"/>
                  </a:lnTo>
                  <a:lnTo>
                    <a:pt x="56" y="1496"/>
                  </a:lnTo>
                  <a:lnTo>
                    <a:pt x="58" y="1265"/>
                  </a:lnTo>
                  <a:lnTo>
                    <a:pt x="176" y="1263"/>
                  </a:lnTo>
                  <a:lnTo>
                    <a:pt x="842" y="1228"/>
                  </a:lnTo>
                  <a:lnTo>
                    <a:pt x="842" y="1309"/>
                  </a:lnTo>
                  <a:lnTo>
                    <a:pt x="1057" y="1304"/>
                  </a:lnTo>
                  <a:lnTo>
                    <a:pt x="1057" y="1130"/>
                  </a:lnTo>
                  <a:lnTo>
                    <a:pt x="939" y="1120"/>
                  </a:lnTo>
                  <a:lnTo>
                    <a:pt x="925" y="622"/>
                  </a:lnTo>
                  <a:lnTo>
                    <a:pt x="901" y="591"/>
                  </a:lnTo>
                  <a:lnTo>
                    <a:pt x="883" y="565"/>
                  </a:lnTo>
                  <a:lnTo>
                    <a:pt x="868" y="545"/>
                  </a:lnTo>
                  <a:lnTo>
                    <a:pt x="854" y="530"/>
                  </a:lnTo>
                  <a:lnTo>
                    <a:pt x="836" y="520"/>
                  </a:lnTo>
                  <a:lnTo>
                    <a:pt x="815" y="512"/>
                  </a:lnTo>
                  <a:lnTo>
                    <a:pt x="785" y="506"/>
                  </a:lnTo>
                  <a:lnTo>
                    <a:pt x="745" y="501"/>
                  </a:lnTo>
                  <a:lnTo>
                    <a:pt x="91" y="479"/>
                  </a:lnTo>
                  <a:lnTo>
                    <a:pt x="26" y="121"/>
                  </a:lnTo>
                  <a:lnTo>
                    <a:pt x="101" y="121"/>
                  </a:lnTo>
                  <a:lnTo>
                    <a:pt x="101" y="12"/>
                  </a:lnTo>
                  <a:lnTo>
                    <a:pt x="5" y="12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38" y="426"/>
                  </a:lnTo>
                  <a:lnTo>
                    <a:pt x="0" y="4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47" name="Freeform 9"/>
            <p:cNvSpPr>
              <a:spLocks/>
            </p:cNvSpPr>
            <p:nvPr/>
          </p:nvSpPr>
          <p:spPr bwMode="auto">
            <a:xfrm>
              <a:off x="4937125" y="2162176"/>
              <a:ext cx="534988" cy="2711450"/>
            </a:xfrm>
            <a:custGeom>
              <a:avLst/>
              <a:gdLst/>
              <a:ahLst/>
              <a:cxnLst>
                <a:cxn ang="0">
                  <a:pos x="337" y="381"/>
                </a:cxn>
                <a:cxn ang="0">
                  <a:pos x="337" y="212"/>
                </a:cxn>
                <a:cxn ang="0">
                  <a:pos x="327" y="181"/>
                </a:cxn>
                <a:cxn ang="0">
                  <a:pos x="256" y="104"/>
                </a:cxn>
                <a:cxn ang="0">
                  <a:pos x="107" y="8"/>
                </a:cxn>
                <a:cxn ang="0">
                  <a:pos x="0" y="0"/>
                </a:cxn>
                <a:cxn ang="0">
                  <a:pos x="0" y="342"/>
                </a:cxn>
                <a:cxn ang="0">
                  <a:pos x="148" y="345"/>
                </a:cxn>
                <a:cxn ang="0">
                  <a:pos x="148" y="632"/>
                </a:cxn>
                <a:cxn ang="0">
                  <a:pos x="0" y="635"/>
                </a:cxn>
                <a:cxn ang="0">
                  <a:pos x="0" y="1613"/>
                </a:cxn>
                <a:cxn ang="0">
                  <a:pos x="319" y="1611"/>
                </a:cxn>
                <a:cxn ang="0">
                  <a:pos x="319" y="1708"/>
                </a:cxn>
                <a:cxn ang="0">
                  <a:pos x="337" y="1708"/>
                </a:cxn>
                <a:cxn ang="0">
                  <a:pos x="337" y="632"/>
                </a:cxn>
                <a:cxn ang="0">
                  <a:pos x="337" y="632"/>
                </a:cxn>
                <a:cxn ang="0">
                  <a:pos x="299" y="322"/>
                </a:cxn>
                <a:cxn ang="0">
                  <a:pos x="331" y="345"/>
                </a:cxn>
                <a:cxn ang="0">
                  <a:pos x="337" y="381"/>
                </a:cxn>
              </a:cxnLst>
              <a:rect l="0" t="0" r="r" b="b"/>
              <a:pathLst>
                <a:path w="337" h="1708">
                  <a:moveTo>
                    <a:pt x="337" y="381"/>
                  </a:moveTo>
                  <a:lnTo>
                    <a:pt x="337" y="212"/>
                  </a:lnTo>
                  <a:lnTo>
                    <a:pt x="327" y="181"/>
                  </a:lnTo>
                  <a:lnTo>
                    <a:pt x="256" y="104"/>
                  </a:lnTo>
                  <a:lnTo>
                    <a:pt x="107" y="8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148" y="345"/>
                  </a:lnTo>
                  <a:lnTo>
                    <a:pt x="148" y="632"/>
                  </a:lnTo>
                  <a:lnTo>
                    <a:pt x="0" y="635"/>
                  </a:lnTo>
                  <a:lnTo>
                    <a:pt x="0" y="1613"/>
                  </a:lnTo>
                  <a:lnTo>
                    <a:pt x="319" y="1611"/>
                  </a:lnTo>
                  <a:lnTo>
                    <a:pt x="319" y="1708"/>
                  </a:lnTo>
                  <a:lnTo>
                    <a:pt x="337" y="1708"/>
                  </a:lnTo>
                  <a:lnTo>
                    <a:pt x="337" y="632"/>
                  </a:lnTo>
                  <a:lnTo>
                    <a:pt x="337" y="632"/>
                  </a:lnTo>
                  <a:lnTo>
                    <a:pt x="299" y="322"/>
                  </a:lnTo>
                  <a:lnTo>
                    <a:pt x="331" y="345"/>
                  </a:lnTo>
                  <a:lnTo>
                    <a:pt x="337" y="3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48" name="Freeform 10"/>
            <p:cNvSpPr>
              <a:spLocks/>
            </p:cNvSpPr>
            <p:nvPr/>
          </p:nvSpPr>
          <p:spPr bwMode="auto">
            <a:xfrm>
              <a:off x="3568700" y="2138363"/>
              <a:ext cx="1368425" cy="2586038"/>
            </a:xfrm>
            <a:custGeom>
              <a:avLst/>
              <a:gdLst/>
              <a:ahLst/>
              <a:cxnLst>
                <a:cxn ang="0">
                  <a:pos x="862" y="357"/>
                </a:cxn>
                <a:cxn ang="0">
                  <a:pos x="862" y="15"/>
                </a:cxn>
                <a:cxn ang="0">
                  <a:pos x="658" y="0"/>
                </a:cxn>
                <a:cxn ang="0">
                  <a:pos x="475" y="12"/>
                </a:cxn>
                <a:cxn ang="0">
                  <a:pos x="477" y="190"/>
                </a:cxn>
                <a:cxn ang="0">
                  <a:pos x="292" y="186"/>
                </a:cxn>
                <a:cxn ang="0">
                  <a:pos x="292" y="618"/>
                </a:cxn>
                <a:cxn ang="0">
                  <a:pos x="239" y="654"/>
                </a:cxn>
                <a:cxn ang="0">
                  <a:pos x="239" y="1152"/>
                </a:cxn>
                <a:cxn ang="0">
                  <a:pos x="445" y="1158"/>
                </a:cxn>
                <a:cxn ang="0">
                  <a:pos x="454" y="1282"/>
                </a:cxn>
                <a:cxn ang="0">
                  <a:pos x="0" y="1280"/>
                </a:cxn>
                <a:cxn ang="0">
                  <a:pos x="0" y="1406"/>
                </a:cxn>
                <a:cxn ang="0">
                  <a:pos x="217" y="1397"/>
                </a:cxn>
                <a:cxn ang="0">
                  <a:pos x="0" y="1433"/>
                </a:cxn>
                <a:cxn ang="0">
                  <a:pos x="0" y="1499"/>
                </a:cxn>
                <a:cxn ang="0">
                  <a:pos x="496" y="1424"/>
                </a:cxn>
                <a:cxn ang="0">
                  <a:pos x="496" y="1629"/>
                </a:cxn>
                <a:cxn ang="0">
                  <a:pos x="862" y="1628"/>
                </a:cxn>
                <a:cxn ang="0">
                  <a:pos x="862" y="650"/>
                </a:cxn>
                <a:cxn ang="0">
                  <a:pos x="729" y="653"/>
                </a:cxn>
                <a:cxn ang="0">
                  <a:pos x="715" y="354"/>
                </a:cxn>
                <a:cxn ang="0">
                  <a:pos x="862" y="357"/>
                </a:cxn>
              </a:cxnLst>
              <a:rect l="0" t="0" r="r" b="b"/>
              <a:pathLst>
                <a:path w="862" h="1629">
                  <a:moveTo>
                    <a:pt x="862" y="357"/>
                  </a:moveTo>
                  <a:lnTo>
                    <a:pt x="862" y="15"/>
                  </a:lnTo>
                  <a:lnTo>
                    <a:pt x="658" y="0"/>
                  </a:lnTo>
                  <a:lnTo>
                    <a:pt x="475" y="12"/>
                  </a:lnTo>
                  <a:lnTo>
                    <a:pt x="477" y="190"/>
                  </a:lnTo>
                  <a:lnTo>
                    <a:pt x="292" y="186"/>
                  </a:lnTo>
                  <a:lnTo>
                    <a:pt x="292" y="618"/>
                  </a:lnTo>
                  <a:lnTo>
                    <a:pt x="239" y="654"/>
                  </a:lnTo>
                  <a:lnTo>
                    <a:pt x="239" y="1152"/>
                  </a:lnTo>
                  <a:lnTo>
                    <a:pt x="445" y="1158"/>
                  </a:lnTo>
                  <a:lnTo>
                    <a:pt x="454" y="1282"/>
                  </a:lnTo>
                  <a:lnTo>
                    <a:pt x="0" y="1280"/>
                  </a:lnTo>
                  <a:lnTo>
                    <a:pt x="0" y="1406"/>
                  </a:lnTo>
                  <a:lnTo>
                    <a:pt x="217" y="1397"/>
                  </a:lnTo>
                  <a:lnTo>
                    <a:pt x="0" y="1433"/>
                  </a:lnTo>
                  <a:lnTo>
                    <a:pt x="0" y="1499"/>
                  </a:lnTo>
                  <a:lnTo>
                    <a:pt x="496" y="1424"/>
                  </a:lnTo>
                  <a:lnTo>
                    <a:pt x="496" y="1629"/>
                  </a:lnTo>
                  <a:lnTo>
                    <a:pt x="862" y="1628"/>
                  </a:lnTo>
                  <a:lnTo>
                    <a:pt x="862" y="650"/>
                  </a:lnTo>
                  <a:lnTo>
                    <a:pt x="729" y="653"/>
                  </a:lnTo>
                  <a:lnTo>
                    <a:pt x="715" y="354"/>
                  </a:lnTo>
                  <a:lnTo>
                    <a:pt x="862" y="3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49" name="Freeform 11"/>
            <p:cNvSpPr>
              <a:spLocks/>
            </p:cNvSpPr>
            <p:nvPr/>
          </p:nvSpPr>
          <p:spPr bwMode="auto">
            <a:xfrm>
              <a:off x="3568700" y="3829051"/>
              <a:ext cx="107950" cy="96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"/>
                </a:cxn>
                <a:cxn ang="0">
                  <a:pos x="68" y="56"/>
                </a:cxn>
                <a:cxn ang="0">
                  <a:pos x="68" y="2"/>
                </a:cxn>
                <a:cxn ang="0">
                  <a:pos x="0" y="0"/>
                </a:cxn>
              </a:cxnLst>
              <a:rect l="0" t="0" r="r" b="b"/>
              <a:pathLst>
                <a:path w="68" h="61">
                  <a:moveTo>
                    <a:pt x="0" y="0"/>
                  </a:moveTo>
                  <a:lnTo>
                    <a:pt x="0" y="61"/>
                  </a:lnTo>
                  <a:lnTo>
                    <a:pt x="68" y="56"/>
                  </a:lnTo>
                  <a:lnTo>
                    <a:pt x="68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50" name="Freeform 12"/>
            <p:cNvSpPr>
              <a:spLocks/>
            </p:cNvSpPr>
            <p:nvPr/>
          </p:nvSpPr>
          <p:spPr bwMode="auto">
            <a:xfrm>
              <a:off x="2362200" y="3741738"/>
              <a:ext cx="1206500" cy="874713"/>
            </a:xfrm>
            <a:custGeom>
              <a:avLst/>
              <a:gdLst/>
              <a:ahLst/>
              <a:cxnLst>
                <a:cxn ang="0">
                  <a:pos x="760" y="116"/>
                </a:cxn>
                <a:cxn ang="0">
                  <a:pos x="760" y="55"/>
                </a:cxn>
                <a:cxn ang="0">
                  <a:pos x="695" y="54"/>
                </a:cxn>
                <a:cxn ang="0">
                  <a:pos x="695" y="0"/>
                </a:cxn>
                <a:cxn ang="0">
                  <a:pos x="280" y="0"/>
                </a:cxn>
                <a:cxn ang="0">
                  <a:pos x="280" y="42"/>
                </a:cxn>
                <a:cxn ang="0">
                  <a:pos x="160" y="43"/>
                </a:cxn>
                <a:cxn ang="0">
                  <a:pos x="160" y="102"/>
                </a:cxn>
                <a:cxn ang="0">
                  <a:pos x="268" y="102"/>
                </a:cxn>
                <a:cxn ang="0">
                  <a:pos x="268" y="185"/>
                </a:cxn>
                <a:cxn ang="0">
                  <a:pos x="215" y="185"/>
                </a:cxn>
                <a:cxn ang="0">
                  <a:pos x="215" y="238"/>
                </a:cxn>
                <a:cxn ang="0">
                  <a:pos x="0" y="238"/>
                </a:cxn>
                <a:cxn ang="0">
                  <a:pos x="0" y="412"/>
                </a:cxn>
                <a:cxn ang="0">
                  <a:pos x="301" y="391"/>
                </a:cxn>
                <a:cxn ang="0">
                  <a:pos x="284" y="492"/>
                </a:cxn>
                <a:cxn ang="0">
                  <a:pos x="333" y="551"/>
                </a:cxn>
                <a:cxn ang="0">
                  <a:pos x="760" y="489"/>
                </a:cxn>
                <a:cxn ang="0">
                  <a:pos x="760" y="423"/>
                </a:cxn>
                <a:cxn ang="0">
                  <a:pos x="543" y="459"/>
                </a:cxn>
                <a:cxn ang="0">
                  <a:pos x="568" y="402"/>
                </a:cxn>
                <a:cxn ang="0">
                  <a:pos x="760" y="396"/>
                </a:cxn>
                <a:cxn ang="0">
                  <a:pos x="760" y="270"/>
                </a:cxn>
                <a:cxn ang="0">
                  <a:pos x="751" y="270"/>
                </a:cxn>
                <a:cxn ang="0">
                  <a:pos x="751" y="198"/>
                </a:cxn>
                <a:cxn ang="0">
                  <a:pos x="688" y="196"/>
                </a:cxn>
                <a:cxn ang="0">
                  <a:pos x="688" y="119"/>
                </a:cxn>
                <a:cxn ang="0">
                  <a:pos x="760" y="116"/>
                </a:cxn>
              </a:cxnLst>
              <a:rect l="0" t="0" r="r" b="b"/>
              <a:pathLst>
                <a:path w="760" h="551">
                  <a:moveTo>
                    <a:pt x="760" y="116"/>
                  </a:moveTo>
                  <a:lnTo>
                    <a:pt x="760" y="55"/>
                  </a:lnTo>
                  <a:lnTo>
                    <a:pt x="695" y="54"/>
                  </a:lnTo>
                  <a:lnTo>
                    <a:pt x="695" y="0"/>
                  </a:lnTo>
                  <a:lnTo>
                    <a:pt x="280" y="0"/>
                  </a:lnTo>
                  <a:lnTo>
                    <a:pt x="280" y="42"/>
                  </a:lnTo>
                  <a:lnTo>
                    <a:pt x="160" y="43"/>
                  </a:lnTo>
                  <a:lnTo>
                    <a:pt x="160" y="102"/>
                  </a:lnTo>
                  <a:lnTo>
                    <a:pt x="268" y="102"/>
                  </a:lnTo>
                  <a:lnTo>
                    <a:pt x="268" y="185"/>
                  </a:lnTo>
                  <a:lnTo>
                    <a:pt x="215" y="185"/>
                  </a:lnTo>
                  <a:lnTo>
                    <a:pt x="215" y="238"/>
                  </a:lnTo>
                  <a:lnTo>
                    <a:pt x="0" y="238"/>
                  </a:lnTo>
                  <a:lnTo>
                    <a:pt x="0" y="412"/>
                  </a:lnTo>
                  <a:lnTo>
                    <a:pt x="301" y="391"/>
                  </a:lnTo>
                  <a:lnTo>
                    <a:pt x="284" y="492"/>
                  </a:lnTo>
                  <a:lnTo>
                    <a:pt x="333" y="551"/>
                  </a:lnTo>
                  <a:lnTo>
                    <a:pt x="760" y="489"/>
                  </a:lnTo>
                  <a:lnTo>
                    <a:pt x="760" y="423"/>
                  </a:lnTo>
                  <a:lnTo>
                    <a:pt x="543" y="459"/>
                  </a:lnTo>
                  <a:lnTo>
                    <a:pt x="568" y="402"/>
                  </a:lnTo>
                  <a:lnTo>
                    <a:pt x="760" y="396"/>
                  </a:lnTo>
                  <a:lnTo>
                    <a:pt x="760" y="270"/>
                  </a:lnTo>
                  <a:lnTo>
                    <a:pt x="751" y="270"/>
                  </a:lnTo>
                  <a:lnTo>
                    <a:pt x="751" y="198"/>
                  </a:lnTo>
                  <a:lnTo>
                    <a:pt x="688" y="196"/>
                  </a:lnTo>
                  <a:lnTo>
                    <a:pt x="688" y="119"/>
                  </a:lnTo>
                  <a:lnTo>
                    <a:pt x="760" y="1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51" name="Freeform 13"/>
            <p:cNvSpPr>
              <a:spLocks/>
            </p:cNvSpPr>
            <p:nvPr/>
          </p:nvSpPr>
          <p:spPr bwMode="auto">
            <a:xfrm>
              <a:off x="4305300" y="2490788"/>
              <a:ext cx="2657475" cy="1957388"/>
            </a:xfrm>
            <a:custGeom>
              <a:avLst/>
              <a:gdLst/>
              <a:ahLst/>
              <a:cxnLst>
                <a:cxn ang="0">
                  <a:pos x="820" y="6"/>
                </a:cxn>
                <a:cxn ang="0">
                  <a:pos x="820" y="94"/>
                </a:cxn>
                <a:cxn ang="0">
                  <a:pos x="673" y="94"/>
                </a:cxn>
                <a:cxn ang="0">
                  <a:pos x="723" y="463"/>
                </a:cxn>
                <a:cxn ang="0">
                  <a:pos x="1502" y="494"/>
                </a:cxn>
                <a:cxn ang="0">
                  <a:pos x="1542" y="511"/>
                </a:cxn>
                <a:cxn ang="0">
                  <a:pos x="1574" y="525"/>
                </a:cxn>
                <a:cxn ang="0">
                  <a:pos x="1598" y="537"/>
                </a:cxn>
                <a:cxn ang="0">
                  <a:pos x="1617" y="549"/>
                </a:cxn>
                <a:cxn ang="0">
                  <a:pos x="1630" y="565"/>
                </a:cxn>
                <a:cxn ang="0">
                  <a:pos x="1644" y="587"/>
                </a:cxn>
                <a:cxn ang="0">
                  <a:pos x="1657" y="617"/>
                </a:cxn>
                <a:cxn ang="0">
                  <a:pos x="1674" y="658"/>
                </a:cxn>
                <a:cxn ang="0">
                  <a:pos x="1674" y="1103"/>
                </a:cxn>
                <a:cxn ang="0">
                  <a:pos x="1577" y="1117"/>
                </a:cxn>
                <a:cxn ang="0">
                  <a:pos x="1577" y="1212"/>
                </a:cxn>
                <a:cxn ang="0">
                  <a:pos x="1541" y="1200"/>
                </a:cxn>
                <a:cxn ang="0">
                  <a:pos x="1474" y="1016"/>
                </a:cxn>
                <a:cxn ang="0">
                  <a:pos x="1452" y="989"/>
                </a:cxn>
                <a:cxn ang="0">
                  <a:pos x="1426" y="964"/>
                </a:cxn>
                <a:cxn ang="0">
                  <a:pos x="1396" y="945"/>
                </a:cxn>
                <a:cxn ang="0">
                  <a:pos x="1366" y="927"/>
                </a:cxn>
                <a:cxn ang="0">
                  <a:pos x="1332" y="912"/>
                </a:cxn>
                <a:cxn ang="0">
                  <a:pos x="1296" y="901"/>
                </a:cxn>
                <a:cxn ang="0">
                  <a:pos x="1260" y="895"/>
                </a:cxn>
                <a:cxn ang="0">
                  <a:pos x="1223" y="892"/>
                </a:cxn>
                <a:cxn ang="0">
                  <a:pos x="1186" y="895"/>
                </a:cxn>
                <a:cxn ang="0">
                  <a:pos x="1149" y="901"/>
                </a:cxn>
                <a:cxn ang="0">
                  <a:pos x="1113" y="912"/>
                </a:cxn>
                <a:cxn ang="0">
                  <a:pos x="1077" y="928"/>
                </a:cxn>
                <a:cxn ang="0">
                  <a:pos x="1044" y="951"/>
                </a:cxn>
                <a:cxn ang="0">
                  <a:pos x="1012" y="978"/>
                </a:cxn>
                <a:cxn ang="0">
                  <a:pos x="982" y="1010"/>
                </a:cxn>
                <a:cxn ang="0">
                  <a:pos x="954" y="1049"/>
                </a:cxn>
                <a:cxn ang="0">
                  <a:pos x="915" y="1233"/>
                </a:cxn>
                <a:cxn ang="0">
                  <a:pos x="803" y="1223"/>
                </a:cxn>
                <a:cxn ang="0">
                  <a:pos x="803" y="1066"/>
                </a:cxn>
                <a:cxn ang="0">
                  <a:pos x="44" y="1070"/>
                </a:cxn>
                <a:cxn ang="0">
                  <a:pos x="44" y="115"/>
                </a:cxn>
                <a:cxn ang="0">
                  <a:pos x="118" y="126"/>
                </a:cxn>
                <a:cxn ang="0">
                  <a:pos x="123" y="528"/>
                </a:cxn>
                <a:cxn ang="0">
                  <a:pos x="610" y="506"/>
                </a:cxn>
                <a:cxn ang="0">
                  <a:pos x="602" y="70"/>
                </a:cxn>
                <a:cxn ang="0">
                  <a:pos x="0" y="77"/>
                </a:cxn>
                <a:cxn ang="0">
                  <a:pos x="11" y="0"/>
                </a:cxn>
                <a:cxn ang="0">
                  <a:pos x="820" y="6"/>
                </a:cxn>
              </a:cxnLst>
              <a:rect l="0" t="0" r="r" b="b"/>
              <a:pathLst>
                <a:path w="1674" h="1233">
                  <a:moveTo>
                    <a:pt x="820" y="6"/>
                  </a:moveTo>
                  <a:lnTo>
                    <a:pt x="820" y="94"/>
                  </a:lnTo>
                  <a:lnTo>
                    <a:pt x="673" y="94"/>
                  </a:lnTo>
                  <a:lnTo>
                    <a:pt x="723" y="463"/>
                  </a:lnTo>
                  <a:lnTo>
                    <a:pt x="1502" y="494"/>
                  </a:lnTo>
                  <a:lnTo>
                    <a:pt x="1542" y="511"/>
                  </a:lnTo>
                  <a:lnTo>
                    <a:pt x="1574" y="525"/>
                  </a:lnTo>
                  <a:lnTo>
                    <a:pt x="1598" y="537"/>
                  </a:lnTo>
                  <a:lnTo>
                    <a:pt x="1617" y="549"/>
                  </a:lnTo>
                  <a:lnTo>
                    <a:pt x="1630" y="565"/>
                  </a:lnTo>
                  <a:lnTo>
                    <a:pt x="1644" y="587"/>
                  </a:lnTo>
                  <a:lnTo>
                    <a:pt x="1657" y="617"/>
                  </a:lnTo>
                  <a:lnTo>
                    <a:pt x="1674" y="658"/>
                  </a:lnTo>
                  <a:lnTo>
                    <a:pt x="1674" y="1103"/>
                  </a:lnTo>
                  <a:lnTo>
                    <a:pt x="1577" y="1117"/>
                  </a:lnTo>
                  <a:lnTo>
                    <a:pt x="1577" y="1212"/>
                  </a:lnTo>
                  <a:lnTo>
                    <a:pt x="1541" y="1200"/>
                  </a:lnTo>
                  <a:lnTo>
                    <a:pt x="1474" y="1016"/>
                  </a:lnTo>
                  <a:lnTo>
                    <a:pt x="1452" y="989"/>
                  </a:lnTo>
                  <a:lnTo>
                    <a:pt x="1426" y="964"/>
                  </a:lnTo>
                  <a:lnTo>
                    <a:pt x="1396" y="945"/>
                  </a:lnTo>
                  <a:lnTo>
                    <a:pt x="1366" y="927"/>
                  </a:lnTo>
                  <a:lnTo>
                    <a:pt x="1332" y="912"/>
                  </a:lnTo>
                  <a:lnTo>
                    <a:pt x="1296" y="901"/>
                  </a:lnTo>
                  <a:lnTo>
                    <a:pt x="1260" y="895"/>
                  </a:lnTo>
                  <a:lnTo>
                    <a:pt x="1223" y="892"/>
                  </a:lnTo>
                  <a:lnTo>
                    <a:pt x="1186" y="895"/>
                  </a:lnTo>
                  <a:lnTo>
                    <a:pt x="1149" y="901"/>
                  </a:lnTo>
                  <a:lnTo>
                    <a:pt x="1113" y="912"/>
                  </a:lnTo>
                  <a:lnTo>
                    <a:pt x="1077" y="928"/>
                  </a:lnTo>
                  <a:lnTo>
                    <a:pt x="1044" y="951"/>
                  </a:lnTo>
                  <a:lnTo>
                    <a:pt x="1012" y="978"/>
                  </a:lnTo>
                  <a:lnTo>
                    <a:pt x="982" y="1010"/>
                  </a:lnTo>
                  <a:lnTo>
                    <a:pt x="954" y="1049"/>
                  </a:lnTo>
                  <a:lnTo>
                    <a:pt x="915" y="1233"/>
                  </a:lnTo>
                  <a:lnTo>
                    <a:pt x="803" y="1223"/>
                  </a:lnTo>
                  <a:lnTo>
                    <a:pt x="803" y="1066"/>
                  </a:lnTo>
                  <a:lnTo>
                    <a:pt x="44" y="1070"/>
                  </a:lnTo>
                  <a:lnTo>
                    <a:pt x="44" y="115"/>
                  </a:lnTo>
                  <a:lnTo>
                    <a:pt x="118" y="126"/>
                  </a:lnTo>
                  <a:lnTo>
                    <a:pt x="123" y="528"/>
                  </a:lnTo>
                  <a:lnTo>
                    <a:pt x="610" y="506"/>
                  </a:lnTo>
                  <a:lnTo>
                    <a:pt x="602" y="70"/>
                  </a:lnTo>
                  <a:lnTo>
                    <a:pt x="0" y="77"/>
                  </a:lnTo>
                  <a:lnTo>
                    <a:pt x="11" y="0"/>
                  </a:lnTo>
                  <a:lnTo>
                    <a:pt x="82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52" name="Freeform 14"/>
            <p:cNvSpPr>
              <a:spLocks/>
            </p:cNvSpPr>
            <p:nvPr/>
          </p:nvSpPr>
          <p:spPr bwMode="auto">
            <a:xfrm>
              <a:off x="4049713" y="2466976"/>
              <a:ext cx="222250" cy="671513"/>
            </a:xfrm>
            <a:custGeom>
              <a:avLst/>
              <a:gdLst/>
              <a:ahLst/>
              <a:cxnLst>
                <a:cxn ang="0">
                  <a:pos x="140" y="11"/>
                </a:cxn>
                <a:cxn ang="0">
                  <a:pos x="140" y="423"/>
                </a:cxn>
                <a:cxn ang="0">
                  <a:pos x="0" y="413"/>
                </a:cxn>
                <a:cxn ang="0">
                  <a:pos x="0" y="0"/>
                </a:cxn>
                <a:cxn ang="0">
                  <a:pos x="140" y="11"/>
                </a:cxn>
              </a:cxnLst>
              <a:rect l="0" t="0" r="r" b="b"/>
              <a:pathLst>
                <a:path w="140" h="423">
                  <a:moveTo>
                    <a:pt x="140" y="11"/>
                  </a:moveTo>
                  <a:lnTo>
                    <a:pt x="140" y="423"/>
                  </a:lnTo>
                  <a:lnTo>
                    <a:pt x="0" y="413"/>
                  </a:lnTo>
                  <a:lnTo>
                    <a:pt x="0" y="0"/>
                  </a:lnTo>
                  <a:lnTo>
                    <a:pt x="140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53" name="Freeform 15"/>
            <p:cNvSpPr>
              <a:spLocks/>
            </p:cNvSpPr>
            <p:nvPr/>
          </p:nvSpPr>
          <p:spPr bwMode="auto">
            <a:xfrm>
              <a:off x="4016375" y="3225801"/>
              <a:ext cx="239713" cy="671513"/>
            </a:xfrm>
            <a:custGeom>
              <a:avLst/>
              <a:gdLst/>
              <a:ahLst/>
              <a:cxnLst>
                <a:cxn ang="0">
                  <a:pos x="151" y="10"/>
                </a:cxn>
                <a:cxn ang="0">
                  <a:pos x="151" y="423"/>
                </a:cxn>
                <a:cxn ang="0">
                  <a:pos x="0" y="412"/>
                </a:cxn>
                <a:cxn ang="0">
                  <a:pos x="0" y="0"/>
                </a:cxn>
                <a:cxn ang="0">
                  <a:pos x="151" y="10"/>
                </a:cxn>
              </a:cxnLst>
              <a:rect l="0" t="0" r="r" b="b"/>
              <a:pathLst>
                <a:path w="151" h="423">
                  <a:moveTo>
                    <a:pt x="151" y="10"/>
                  </a:moveTo>
                  <a:lnTo>
                    <a:pt x="151" y="423"/>
                  </a:lnTo>
                  <a:lnTo>
                    <a:pt x="0" y="412"/>
                  </a:lnTo>
                  <a:lnTo>
                    <a:pt x="0" y="0"/>
                  </a:lnTo>
                  <a:lnTo>
                    <a:pt x="151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54" name="Rectangle 20"/>
            <p:cNvSpPr>
              <a:spLocks noChangeArrowheads="1"/>
            </p:cNvSpPr>
            <p:nvPr/>
          </p:nvSpPr>
          <p:spPr bwMode="auto">
            <a:xfrm>
              <a:off x="4562475" y="4241801"/>
              <a:ext cx="763588" cy="425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55" name="Rectangle 21"/>
            <p:cNvSpPr>
              <a:spLocks noChangeArrowheads="1"/>
            </p:cNvSpPr>
            <p:nvPr/>
          </p:nvSpPr>
          <p:spPr bwMode="auto">
            <a:xfrm>
              <a:off x="4375150" y="4241801"/>
              <a:ext cx="117475" cy="425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56" name="Rectangle 22"/>
            <p:cNvSpPr>
              <a:spLocks noChangeArrowheads="1"/>
            </p:cNvSpPr>
            <p:nvPr/>
          </p:nvSpPr>
          <p:spPr bwMode="auto">
            <a:xfrm>
              <a:off x="5410200" y="4235451"/>
              <a:ext cx="119063" cy="4270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57" name="Freeform 29"/>
            <p:cNvSpPr>
              <a:spLocks/>
            </p:cNvSpPr>
            <p:nvPr/>
          </p:nvSpPr>
          <p:spPr bwMode="auto">
            <a:xfrm>
              <a:off x="5757863" y="3638551"/>
              <a:ext cx="1058863" cy="431800"/>
            </a:xfrm>
            <a:custGeom>
              <a:avLst/>
              <a:gdLst/>
              <a:ahLst/>
              <a:cxnLst>
                <a:cxn ang="0">
                  <a:pos x="662" y="0"/>
                </a:cxn>
                <a:cxn ang="0">
                  <a:pos x="667" y="63"/>
                </a:cxn>
                <a:cxn ang="0">
                  <a:pos x="136" y="65"/>
                </a:cxn>
                <a:cxn ang="0">
                  <a:pos x="106" y="87"/>
                </a:cxn>
                <a:cxn ang="0">
                  <a:pos x="83" y="108"/>
                </a:cxn>
                <a:cxn ang="0">
                  <a:pos x="67" y="131"/>
                </a:cxn>
                <a:cxn ang="0">
                  <a:pos x="53" y="154"/>
                </a:cxn>
                <a:cxn ang="0">
                  <a:pos x="42" y="178"/>
                </a:cxn>
                <a:cxn ang="0">
                  <a:pos x="32" y="205"/>
                </a:cxn>
                <a:cxn ang="0">
                  <a:pos x="21" y="237"/>
                </a:cxn>
                <a:cxn ang="0">
                  <a:pos x="8" y="272"/>
                </a:cxn>
                <a:cxn ang="0">
                  <a:pos x="3" y="217"/>
                </a:cxn>
                <a:cxn ang="0">
                  <a:pos x="0" y="178"/>
                </a:cxn>
                <a:cxn ang="0">
                  <a:pos x="0" y="146"/>
                </a:cxn>
                <a:cxn ang="0">
                  <a:pos x="3" y="122"/>
                </a:cxn>
                <a:cxn ang="0">
                  <a:pos x="14" y="99"/>
                </a:cxn>
                <a:cxn ang="0">
                  <a:pos x="32" y="77"/>
                </a:cxn>
                <a:cxn ang="0">
                  <a:pos x="59" y="48"/>
                </a:cxn>
                <a:cxn ang="0">
                  <a:pos x="97" y="10"/>
                </a:cxn>
                <a:cxn ang="0">
                  <a:pos x="662" y="0"/>
                </a:cxn>
              </a:cxnLst>
              <a:rect l="0" t="0" r="r" b="b"/>
              <a:pathLst>
                <a:path w="667" h="272">
                  <a:moveTo>
                    <a:pt x="662" y="0"/>
                  </a:moveTo>
                  <a:lnTo>
                    <a:pt x="667" y="63"/>
                  </a:lnTo>
                  <a:lnTo>
                    <a:pt x="136" y="65"/>
                  </a:lnTo>
                  <a:lnTo>
                    <a:pt x="106" y="87"/>
                  </a:lnTo>
                  <a:lnTo>
                    <a:pt x="83" y="108"/>
                  </a:lnTo>
                  <a:lnTo>
                    <a:pt x="67" y="131"/>
                  </a:lnTo>
                  <a:lnTo>
                    <a:pt x="53" y="154"/>
                  </a:lnTo>
                  <a:lnTo>
                    <a:pt x="42" y="178"/>
                  </a:lnTo>
                  <a:lnTo>
                    <a:pt x="32" y="205"/>
                  </a:lnTo>
                  <a:lnTo>
                    <a:pt x="21" y="237"/>
                  </a:lnTo>
                  <a:lnTo>
                    <a:pt x="8" y="272"/>
                  </a:lnTo>
                  <a:lnTo>
                    <a:pt x="3" y="217"/>
                  </a:lnTo>
                  <a:lnTo>
                    <a:pt x="0" y="178"/>
                  </a:lnTo>
                  <a:lnTo>
                    <a:pt x="0" y="146"/>
                  </a:lnTo>
                  <a:lnTo>
                    <a:pt x="3" y="122"/>
                  </a:lnTo>
                  <a:lnTo>
                    <a:pt x="14" y="99"/>
                  </a:lnTo>
                  <a:lnTo>
                    <a:pt x="32" y="77"/>
                  </a:lnTo>
                  <a:lnTo>
                    <a:pt x="59" y="48"/>
                  </a:lnTo>
                  <a:lnTo>
                    <a:pt x="97" y="10"/>
                  </a:lnTo>
                  <a:lnTo>
                    <a:pt x="6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58" name="Freeform 30"/>
            <p:cNvSpPr>
              <a:spLocks/>
            </p:cNvSpPr>
            <p:nvPr/>
          </p:nvSpPr>
          <p:spPr bwMode="auto">
            <a:xfrm>
              <a:off x="5448300" y="3203576"/>
              <a:ext cx="1506538" cy="301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30"/>
                </a:cxn>
                <a:cxn ang="0">
                  <a:pos x="127" y="177"/>
                </a:cxn>
                <a:cxn ang="0">
                  <a:pos x="949" y="190"/>
                </a:cxn>
                <a:cxn ang="0">
                  <a:pos x="945" y="168"/>
                </a:cxn>
                <a:cxn ang="0">
                  <a:pos x="936" y="144"/>
                </a:cxn>
                <a:cxn ang="0">
                  <a:pos x="922" y="121"/>
                </a:cxn>
                <a:cxn ang="0">
                  <a:pos x="904" y="100"/>
                </a:cxn>
                <a:cxn ang="0">
                  <a:pos x="881" y="82"/>
                </a:cxn>
                <a:cxn ang="0">
                  <a:pos x="856" y="65"/>
                </a:cxn>
                <a:cxn ang="0">
                  <a:pos x="825" y="53"/>
                </a:cxn>
                <a:cxn ang="0">
                  <a:pos x="792" y="45"/>
                </a:cxn>
                <a:cxn ang="0">
                  <a:pos x="0" y="0"/>
                </a:cxn>
              </a:cxnLst>
              <a:rect l="0" t="0" r="r" b="b"/>
              <a:pathLst>
                <a:path w="949" h="190">
                  <a:moveTo>
                    <a:pt x="0" y="0"/>
                  </a:moveTo>
                  <a:lnTo>
                    <a:pt x="36" y="130"/>
                  </a:lnTo>
                  <a:lnTo>
                    <a:pt x="127" y="177"/>
                  </a:lnTo>
                  <a:lnTo>
                    <a:pt x="949" y="190"/>
                  </a:lnTo>
                  <a:lnTo>
                    <a:pt x="945" y="168"/>
                  </a:lnTo>
                  <a:lnTo>
                    <a:pt x="936" y="144"/>
                  </a:lnTo>
                  <a:lnTo>
                    <a:pt x="922" y="121"/>
                  </a:lnTo>
                  <a:lnTo>
                    <a:pt x="904" y="100"/>
                  </a:lnTo>
                  <a:lnTo>
                    <a:pt x="881" y="82"/>
                  </a:lnTo>
                  <a:lnTo>
                    <a:pt x="856" y="65"/>
                  </a:lnTo>
                  <a:lnTo>
                    <a:pt x="825" y="53"/>
                  </a:lnTo>
                  <a:lnTo>
                    <a:pt x="792" y="4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59" name="Rectangle 31"/>
            <p:cNvSpPr>
              <a:spLocks noChangeArrowheads="1"/>
            </p:cNvSpPr>
            <p:nvPr/>
          </p:nvSpPr>
          <p:spPr bwMode="auto">
            <a:xfrm>
              <a:off x="6808788" y="4292601"/>
              <a:ext cx="290513" cy="2254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grpSp>
          <p:nvGrpSpPr>
            <p:cNvPr id="360" name="Gruppe 157"/>
            <p:cNvGrpSpPr/>
            <p:nvPr/>
          </p:nvGrpSpPr>
          <p:grpSpPr>
            <a:xfrm>
              <a:off x="5751513" y="4103688"/>
              <a:ext cx="1006475" cy="1028700"/>
              <a:chOff x="5751513" y="4103688"/>
              <a:chExt cx="1006475" cy="1028700"/>
            </a:xfrm>
            <a:grpFill/>
          </p:grpSpPr>
          <p:sp>
            <p:nvSpPr>
              <p:cNvPr id="388" name="Freeform 32"/>
              <p:cNvSpPr>
                <a:spLocks/>
              </p:cNvSpPr>
              <p:nvPr/>
            </p:nvSpPr>
            <p:spPr bwMode="auto">
              <a:xfrm>
                <a:off x="5751513" y="4103688"/>
                <a:ext cx="1006475" cy="1028700"/>
              </a:xfrm>
              <a:custGeom>
                <a:avLst/>
                <a:gdLst/>
                <a:ahLst/>
                <a:cxnLst>
                  <a:cxn ang="0">
                    <a:pos x="285" y="1"/>
                  </a:cxn>
                  <a:cxn ang="0">
                    <a:pos x="223" y="15"/>
                  </a:cxn>
                  <a:cxn ang="0">
                    <a:pos x="166" y="39"/>
                  </a:cxn>
                  <a:cxn ang="0">
                    <a:pos x="116" y="74"/>
                  </a:cxn>
                  <a:cxn ang="0">
                    <a:pos x="72" y="118"/>
                  </a:cxn>
                  <a:cxn ang="0">
                    <a:pos x="39" y="171"/>
                  </a:cxn>
                  <a:cxn ang="0">
                    <a:pos x="15" y="228"/>
                  </a:cxn>
                  <a:cxn ang="0">
                    <a:pos x="1" y="290"/>
                  </a:cxn>
                  <a:cxn ang="0">
                    <a:pos x="1" y="357"/>
                  </a:cxn>
                  <a:cxn ang="0">
                    <a:pos x="15" y="420"/>
                  </a:cxn>
                  <a:cxn ang="0">
                    <a:pos x="39" y="477"/>
                  </a:cxn>
                  <a:cxn ang="0">
                    <a:pos x="72" y="529"/>
                  </a:cxn>
                  <a:cxn ang="0">
                    <a:pos x="116" y="574"/>
                  </a:cxn>
                  <a:cxn ang="0">
                    <a:pos x="166" y="609"/>
                  </a:cxn>
                  <a:cxn ang="0">
                    <a:pos x="223" y="633"/>
                  </a:cxn>
                  <a:cxn ang="0">
                    <a:pos x="285" y="647"/>
                  </a:cxn>
                  <a:cxn ang="0">
                    <a:pos x="349" y="647"/>
                  </a:cxn>
                  <a:cxn ang="0">
                    <a:pos x="411" y="633"/>
                  </a:cxn>
                  <a:cxn ang="0">
                    <a:pos x="468" y="609"/>
                  </a:cxn>
                  <a:cxn ang="0">
                    <a:pos x="520" y="574"/>
                  </a:cxn>
                  <a:cxn ang="0">
                    <a:pos x="562" y="529"/>
                  </a:cxn>
                  <a:cxn ang="0">
                    <a:pos x="597" y="477"/>
                  </a:cxn>
                  <a:cxn ang="0">
                    <a:pos x="621" y="420"/>
                  </a:cxn>
                  <a:cxn ang="0">
                    <a:pos x="633" y="357"/>
                  </a:cxn>
                  <a:cxn ang="0">
                    <a:pos x="633" y="290"/>
                  </a:cxn>
                  <a:cxn ang="0">
                    <a:pos x="621" y="228"/>
                  </a:cxn>
                  <a:cxn ang="0">
                    <a:pos x="597" y="171"/>
                  </a:cxn>
                  <a:cxn ang="0">
                    <a:pos x="562" y="118"/>
                  </a:cxn>
                  <a:cxn ang="0">
                    <a:pos x="520" y="74"/>
                  </a:cxn>
                  <a:cxn ang="0">
                    <a:pos x="468" y="39"/>
                  </a:cxn>
                  <a:cxn ang="0">
                    <a:pos x="411" y="15"/>
                  </a:cxn>
                  <a:cxn ang="0">
                    <a:pos x="349" y="1"/>
                  </a:cxn>
                </a:cxnLst>
                <a:rect l="0" t="0" r="r" b="b"/>
                <a:pathLst>
                  <a:path w="634" h="648">
                    <a:moveTo>
                      <a:pt x="317" y="0"/>
                    </a:moveTo>
                    <a:lnTo>
                      <a:pt x="285" y="1"/>
                    </a:lnTo>
                    <a:lnTo>
                      <a:pt x="254" y="6"/>
                    </a:lnTo>
                    <a:lnTo>
                      <a:pt x="223" y="15"/>
                    </a:lnTo>
                    <a:lnTo>
                      <a:pt x="195" y="26"/>
                    </a:lnTo>
                    <a:lnTo>
                      <a:pt x="166" y="39"/>
                    </a:lnTo>
                    <a:lnTo>
                      <a:pt x="140" y="56"/>
                    </a:lnTo>
                    <a:lnTo>
                      <a:pt x="116" y="74"/>
                    </a:lnTo>
                    <a:lnTo>
                      <a:pt x="93" y="95"/>
                    </a:lnTo>
                    <a:lnTo>
                      <a:pt x="72" y="118"/>
                    </a:lnTo>
                    <a:lnTo>
                      <a:pt x="54" y="143"/>
                    </a:lnTo>
                    <a:lnTo>
                      <a:pt x="39" y="171"/>
                    </a:lnTo>
                    <a:lnTo>
                      <a:pt x="25" y="198"/>
                    </a:lnTo>
                    <a:lnTo>
                      <a:pt x="15" y="228"/>
                    </a:lnTo>
                    <a:lnTo>
                      <a:pt x="6" y="258"/>
                    </a:lnTo>
                    <a:lnTo>
                      <a:pt x="1" y="290"/>
                    </a:lnTo>
                    <a:lnTo>
                      <a:pt x="0" y="323"/>
                    </a:lnTo>
                    <a:lnTo>
                      <a:pt x="1" y="357"/>
                    </a:lnTo>
                    <a:lnTo>
                      <a:pt x="6" y="388"/>
                    </a:lnTo>
                    <a:lnTo>
                      <a:pt x="15" y="420"/>
                    </a:lnTo>
                    <a:lnTo>
                      <a:pt x="25" y="449"/>
                    </a:lnTo>
                    <a:lnTo>
                      <a:pt x="39" y="477"/>
                    </a:lnTo>
                    <a:lnTo>
                      <a:pt x="54" y="505"/>
                    </a:lnTo>
                    <a:lnTo>
                      <a:pt x="72" y="529"/>
                    </a:lnTo>
                    <a:lnTo>
                      <a:pt x="93" y="553"/>
                    </a:lnTo>
                    <a:lnTo>
                      <a:pt x="116" y="574"/>
                    </a:lnTo>
                    <a:lnTo>
                      <a:pt x="140" y="592"/>
                    </a:lnTo>
                    <a:lnTo>
                      <a:pt x="166" y="609"/>
                    </a:lnTo>
                    <a:lnTo>
                      <a:pt x="195" y="623"/>
                    </a:lnTo>
                    <a:lnTo>
                      <a:pt x="223" y="633"/>
                    </a:lnTo>
                    <a:lnTo>
                      <a:pt x="254" y="642"/>
                    </a:lnTo>
                    <a:lnTo>
                      <a:pt x="285" y="647"/>
                    </a:lnTo>
                    <a:lnTo>
                      <a:pt x="317" y="648"/>
                    </a:lnTo>
                    <a:lnTo>
                      <a:pt x="349" y="647"/>
                    </a:lnTo>
                    <a:lnTo>
                      <a:pt x="381" y="642"/>
                    </a:lnTo>
                    <a:lnTo>
                      <a:pt x="411" y="633"/>
                    </a:lnTo>
                    <a:lnTo>
                      <a:pt x="441" y="623"/>
                    </a:lnTo>
                    <a:lnTo>
                      <a:pt x="468" y="609"/>
                    </a:lnTo>
                    <a:lnTo>
                      <a:pt x="494" y="592"/>
                    </a:lnTo>
                    <a:lnTo>
                      <a:pt x="520" y="574"/>
                    </a:lnTo>
                    <a:lnTo>
                      <a:pt x="542" y="553"/>
                    </a:lnTo>
                    <a:lnTo>
                      <a:pt x="562" y="529"/>
                    </a:lnTo>
                    <a:lnTo>
                      <a:pt x="580" y="505"/>
                    </a:lnTo>
                    <a:lnTo>
                      <a:pt x="597" y="477"/>
                    </a:lnTo>
                    <a:lnTo>
                      <a:pt x="610" y="449"/>
                    </a:lnTo>
                    <a:lnTo>
                      <a:pt x="621" y="420"/>
                    </a:lnTo>
                    <a:lnTo>
                      <a:pt x="628" y="388"/>
                    </a:lnTo>
                    <a:lnTo>
                      <a:pt x="633" y="357"/>
                    </a:lnTo>
                    <a:lnTo>
                      <a:pt x="634" y="323"/>
                    </a:lnTo>
                    <a:lnTo>
                      <a:pt x="633" y="290"/>
                    </a:lnTo>
                    <a:lnTo>
                      <a:pt x="628" y="258"/>
                    </a:lnTo>
                    <a:lnTo>
                      <a:pt x="621" y="228"/>
                    </a:lnTo>
                    <a:lnTo>
                      <a:pt x="610" y="198"/>
                    </a:lnTo>
                    <a:lnTo>
                      <a:pt x="597" y="171"/>
                    </a:lnTo>
                    <a:lnTo>
                      <a:pt x="580" y="143"/>
                    </a:lnTo>
                    <a:lnTo>
                      <a:pt x="562" y="118"/>
                    </a:lnTo>
                    <a:lnTo>
                      <a:pt x="542" y="95"/>
                    </a:lnTo>
                    <a:lnTo>
                      <a:pt x="520" y="74"/>
                    </a:lnTo>
                    <a:lnTo>
                      <a:pt x="494" y="56"/>
                    </a:lnTo>
                    <a:lnTo>
                      <a:pt x="468" y="39"/>
                    </a:lnTo>
                    <a:lnTo>
                      <a:pt x="441" y="26"/>
                    </a:lnTo>
                    <a:lnTo>
                      <a:pt x="411" y="15"/>
                    </a:lnTo>
                    <a:lnTo>
                      <a:pt x="381" y="6"/>
                    </a:lnTo>
                    <a:lnTo>
                      <a:pt x="349" y="1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89" name="Freeform 34"/>
              <p:cNvSpPr>
                <a:spLocks/>
              </p:cNvSpPr>
              <p:nvPr/>
            </p:nvSpPr>
            <p:spPr bwMode="auto">
              <a:xfrm>
                <a:off x="5921375" y="4278313"/>
                <a:ext cx="633413" cy="647700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157" y="5"/>
                  </a:cxn>
                  <a:cxn ang="0">
                    <a:pos x="121" y="17"/>
                  </a:cxn>
                  <a:cxn ang="0">
                    <a:pos x="86" y="35"/>
                  </a:cxn>
                  <a:cxn ang="0">
                    <a:pos x="57" y="61"/>
                  </a:cxn>
                  <a:cxn ang="0">
                    <a:pos x="33" y="91"/>
                  </a:cxn>
                  <a:cxn ang="0">
                    <a:pos x="15" y="126"/>
                  </a:cxn>
                  <a:cxn ang="0">
                    <a:pos x="4" y="165"/>
                  </a:cxn>
                  <a:cxn ang="0">
                    <a:pos x="0" y="206"/>
                  </a:cxn>
                  <a:cxn ang="0">
                    <a:pos x="4" y="247"/>
                  </a:cxn>
                  <a:cxn ang="0">
                    <a:pos x="15" y="284"/>
                  </a:cxn>
                  <a:cxn ang="0">
                    <a:pos x="33" y="318"/>
                  </a:cxn>
                  <a:cxn ang="0">
                    <a:pos x="57" y="348"/>
                  </a:cxn>
                  <a:cxn ang="0">
                    <a:pos x="86" y="374"/>
                  </a:cxn>
                  <a:cxn ang="0">
                    <a:pos x="121" y="392"/>
                  </a:cxn>
                  <a:cxn ang="0">
                    <a:pos x="157" y="404"/>
                  </a:cxn>
                  <a:cxn ang="0">
                    <a:pos x="198" y="408"/>
                  </a:cxn>
                  <a:cxn ang="0">
                    <a:pos x="239" y="404"/>
                  </a:cxn>
                  <a:cxn ang="0">
                    <a:pos x="277" y="392"/>
                  </a:cxn>
                  <a:cxn ang="0">
                    <a:pos x="310" y="374"/>
                  </a:cxn>
                  <a:cxn ang="0">
                    <a:pos x="340" y="348"/>
                  </a:cxn>
                  <a:cxn ang="0">
                    <a:pos x="364" y="318"/>
                  </a:cxn>
                  <a:cxn ang="0">
                    <a:pos x="382" y="284"/>
                  </a:cxn>
                  <a:cxn ang="0">
                    <a:pos x="394" y="247"/>
                  </a:cxn>
                  <a:cxn ang="0">
                    <a:pos x="399" y="206"/>
                  </a:cxn>
                  <a:cxn ang="0">
                    <a:pos x="394" y="165"/>
                  </a:cxn>
                  <a:cxn ang="0">
                    <a:pos x="382" y="126"/>
                  </a:cxn>
                  <a:cxn ang="0">
                    <a:pos x="364" y="91"/>
                  </a:cxn>
                  <a:cxn ang="0">
                    <a:pos x="340" y="61"/>
                  </a:cxn>
                  <a:cxn ang="0">
                    <a:pos x="310" y="35"/>
                  </a:cxn>
                  <a:cxn ang="0">
                    <a:pos x="277" y="17"/>
                  </a:cxn>
                  <a:cxn ang="0">
                    <a:pos x="239" y="5"/>
                  </a:cxn>
                  <a:cxn ang="0">
                    <a:pos x="198" y="0"/>
                  </a:cxn>
                </a:cxnLst>
                <a:rect l="0" t="0" r="r" b="b"/>
                <a:pathLst>
                  <a:path w="399" h="408">
                    <a:moveTo>
                      <a:pt x="198" y="0"/>
                    </a:moveTo>
                    <a:lnTo>
                      <a:pt x="157" y="5"/>
                    </a:lnTo>
                    <a:lnTo>
                      <a:pt x="121" y="17"/>
                    </a:lnTo>
                    <a:lnTo>
                      <a:pt x="86" y="35"/>
                    </a:lnTo>
                    <a:lnTo>
                      <a:pt x="57" y="61"/>
                    </a:lnTo>
                    <a:lnTo>
                      <a:pt x="33" y="91"/>
                    </a:lnTo>
                    <a:lnTo>
                      <a:pt x="15" y="126"/>
                    </a:lnTo>
                    <a:lnTo>
                      <a:pt x="4" y="165"/>
                    </a:lnTo>
                    <a:lnTo>
                      <a:pt x="0" y="206"/>
                    </a:lnTo>
                    <a:lnTo>
                      <a:pt x="4" y="247"/>
                    </a:lnTo>
                    <a:lnTo>
                      <a:pt x="15" y="284"/>
                    </a:lnTo>
                    <a:lnTo>
                      <a:pt x="33" y="318"/>
                    </a:lnTo>
                    <a:lnTo>
                      <a:pt x="57" y="348"/>
                    </a:lnTo>
                    <a:lnTo>
                      <a:pt x="86" y="374"/>
                    </a:lnTo>
                    <a:lnTo>
                      <a:pt x="121" y="392"/>
                    </a:lnTo>
                    <a:lnTo>
                      <a:pt x="157" y="404"/>
                    </a:lnTo>
                    <a:lnTo>
                      <a:pt x="198" y="408"/>
                    </a:lnTo>
                    <a:lnTo>
                      <a:pt x="239" y="404"/>
                    </a:lnTo>
                    <a:lnTo>
                      <a:pt x="277" y="392"/>
                    </a:lnTo>
                    <a:lnTo>
                      <a:pt x="310" y="374"/>
                    </a:lnTo>
                    <a:lnTo>
                      <a:pt x="340" y="348"/>
                    </a:lnTo>
                    <a:lnTo>
                      <a:pt x="364" y="318"/>
                    </a:lnTo>
                    <a:lnTo>
                      <a:pt x="382" y="284"/>
                    </a:lnTo>
                    <a:lnTo>
                      <a:pt x="394" y="247"/>
                    </a:lnTo>
                    <a:lnTo>
                      <a:pt x="399" y="206"/>
                    </a:lnTo>
                    <a:lnTo>
                      <a:pt x="394" y="165"/>
                    </a:lnTo>
                    <a:lnTo>
                      <a:pt x="382" y="126"/>
                    </a:lnTo>
                    <a:lnTo>
                      <a:pt x="364" y="91"/>
                    </a:lnTo>
                    <a:lnTo>
                      <a:pt x="340" y="61"/>
                    </a:lnTo>
                    <a:lnTo>
                      <a:pt x="310" y="35"/>
                    </a:lnTo>
                    <a:lnTo>
                      <a:pt x="277" y="17"/>
                    </a:lnTo>
                    <a:lnTo>
                      <a:pt x="239" y="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90" name="Freeform 36"/>
              <p:cNvSpPr>
                <a:spLocks/>
              </p:cNvSpPr>
              <p:nvPr/>
            </p:nvSpPr>
            <p:spPr bwMode="auto">
              <a:xfrm>
                <a:off x="6011863" y="4370388"/>
                <a:ext cx="452438" cy="460375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14" y="3"/>
                  </a:cxn>
                  <a:cxn ang="0">
                    <a:pos x="86" y="12"/>
                  </a:cxn>
                  <a:cxn ang="0">
                    <a:pos x="62" y="25"/>
                  </a:cxn>
                  <a:cxn ang="0">
                    <a:pos x="43" y="43"/>
                  </a:cxn>
                  <a:cxn ang="0">
                    <a:pos x="25" y="65"/>
                  </a:cxn>
                  <a:cxn ang="0">
                    <a:pos x="11" y="89"/>
                  </a:cxn>
                  <a:cxn ang="0">
                    <a:pos x="3" y="118"/>
                  </a:cxn>
                  <a:cxn ang="0">
                    <a:pos x="0" y="146"/>
                  </a:cxn>
                  <a:cxn ang="0">
                    <a:pos x="3" y="175"/>
                  </a:cxn>
                  <a:cxn ang="0">
                    <a:pos x="11" y="202"/>
                  </a:cxn>
                  <a:cxn ang="0">
                    <a:pos x="25" y="226"/>
                  </a:cxn>
                  <a:cxn ang="0">
                    <a:pos x="43" y="248"/>
                  </a:cxn>
                  <a:cxn ang="0">
                    <a:pos x="62" y="266"/>
                  </a:cxn>
                  <a:cxn ang="0">
                    <a:pos x="86" y="278"/>
                  </a:cxn>
                  <a:cxn ang="0">
                    <a:pos x="114" y="287"/>
                  </a:cxn>
                  <a:cxn ang="0">
                    <a:pos x="142" y="290"/>
                  </a:cxn>
                  <a:cxn ang="0">
                    <a:pos x="171" y="287"/>
                  </a:cxn>
                  <a:cxn ang="0">
                    <a:pos x="198" y="278"/>
                  </a:cxn>
                  <a:cxn ang="0">
                    <a:pos x="223" y="266"/>
                  </a:cxn>
                  <a:cxn ang="0">
                    <a:pos x="244" y="248"/>
                  </a:cxn>
                  <a:cxn ang="0">
                    <a:pos x="260" y="226"/>
                  </a:cxn>
                  <a:cxn ang="0">
                    <a:pos x="274" y="202"/>
                  </a:cxn>
                  <a:cxn ang="0">
                    <a:pos x="282" y="175"/>
                  </a:cxn>
                  <a:cxn ang="0">
                    <a:pos x="285" y="146"/>
                  </a:cxn>
                  <a:cxn ang="0">
                    <a:pos x="282" y="118"/>
                  </a:cxn>
                  <a:cxn ang="0">
                    <a:pos x="274" y="89"/>
                  </a:cxn>
                  <a:cxn ang="0">
                    <a:pos x="260" y="65"/>
                  </a:cxn>
                  <a:cxn ang="0">
                    <a:pos x="244" y="43"/>
                  </a:cxn>
                  <a:cxn ang="0">
                    <a:pos x="223" y="25"/>
                  </a:cxn>
                  <a:cxn ang="0">
                    <a:pos x="198" y="12"/>
                  </a:cxn>
                  <a:cxn ang="0">
                    <a:pos x="171" y="3"/>
                  </a:cxn>
                  <a:cxn ang="0">
                    <a:pos x="142" y="0"/>
                  </a:cxn>
                </a:cxnLst>
                <a:rect l="0" t="0" r="r" b="b"/>
                <a:pathLst>
                  <a:path w="285" h="290">
                    <a:moveTo>
                      <a:pt x="142" y="0"/>
                    </a:moveTo>
                    <a:lnTo>
                      <a:pt x="114" y="3"/>
                    </a:lnTo>
                    <a:lnTo>
                      <a:pt x="86" y="12"/>
                    </a:lnTo>
                    <a:lnTo>
                      <a:pt x="62" y="25"/>
                    </a:lnTo>
                    <a:lnTo>
                      <a:pt x="43" y="43"/>
                    </a:lnTo>
                    <a:lnTo>
                      <a:pt x="25" y="65"/>
                    </a:lnTo>
                    <a:lnTo>
                      <a:pt x="11" y="89"/>
                    </a:lnTo>
                    <a:lnTo>
                      <a:pt x="3" y="118"/>
                    </a:lnTo>
                    <a:lnTo>
                      <a:pt x="0" y="146"/>
                    </a:lnTo>
                    <a:lnTo>
                      <a:pt x="3" y="175"/>
                    </a:lnTo>
                    <a:lnTo>
                      <a:pt x="11" y="202"/>
                    </a:lnTo>
                    <a:lnTo>
                      <a:pt x="25" y="226"/>
                    </a:lnTo>
                    <a:lnTo>
                      <a:pt x="43" y="248"/>
                    </a:lnTo>
                    <a:lnTo>
                      <a:pt x="62" y="266"/>
                    </a:lnTo>
                    <a:lnTo>
                      <a:pt x="86" y="278"/>
                    </a:lnTo>
                    <a:lnTo>
                      <a:pt x="114" y="287"/>
                    </a:lnTo>
                    <a:lnTo>
                      <a:pt x="142" y="290"/>
                    </a:lnTo>
                    <a:lnTo>
                      <a:pt x="171" y="287"/>
                    </a:lnTo>
                    <a:lnTo>
                      <a:pt x="198" y="278"/>
                    </a:lnTo>
                    <a:lnTo>
                      <a:pt x="223" y="266"/>
                    </a:lnTo>
                    <a:lnTo>
                      <a:pt x="244" y="248"/>
                    </a:lnTo>
                    <a:lnTo>
                      <a:pt x="260" y="226"/>
                    </a:lnTo>
                    <a:lnTo>
                      <a:pt x="274" y="202"/>
                    </a:lnTo>
                    <a:lnTo>
                      <a:pt x="282" y="175"/>
                    </a:lnTo>
                    <a:lnTo>
                      <a:pt x="285" y="146"/>
                    </a:lnTo>
                    <a:lnTo>
                      <a:pt x="282" y="118"/>
                    </a:lnTo>
                    <a:lnTo>
                      <a:pt x="274" y="89"/>
                    </a:lnTo>
                    <a:lnTo>
                      <a:pt x="260" y="65"/>
                    </a:lnTo>
                    <a:lnTo>
                      <a:pt x="244" y="43"/>
                    </a:lnTo>
                    <a:lnTo>
                      <a:pt x="223" y="25"/>
                    </a:lnTo>
                    <a:lnTo>
                      <a:pt x="198" y="12"/>
                    </a:lnTo>
                    <a:lnTo>
                      <a:pt x="171" y="3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361" name="Rectangle 38"/>
            <p:cNvSpPr>
              <a:spLocks noChangeArrowheads="1"/>
            </p:cNvSpPr>
            <p:nvPr/>
          </p:nvSpPr>
          <p:spPr bwMode="auto">
            <a:xfrm>
              <a:off x="4510088" y="3362326"/>
              <a:ext cx="290513" cy="698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62" name="Rectangle 39"/>
            <p:cNvSpPr>
              <a:spLocks noChangeArrowheads="1"/>
            </p:cNvSpPr>
            <p:nvPr/>
          </p:nvSpPr>
          <p:spPr bwMode="auto">
            <a:xfrm>
              <a:off x="5210175" y="2690813"/>
              <a:ext cx="31750" cy="549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63" name="Freeform 40"/>
            <p:cNvSpPr>
              <a:spLocks/>
            </p:cNvSpPr>
            <p:nvPr/>
          </p:nvSpPr>
          <p:spPr bwMode="auto">
            <a:xfrm>
              <a:off x="4492625" y="3225801"/>
              <a:ext cx="749300" cy="47625"/>
            </a:xfrm>
            <a:custGeom>
              <a:avLst/>
              <a:gdLst/>
              <a:ahLst/>
              <a:cxnLst>
                <a:cxn ang="0">
                  <a:pos x="457" y="0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5" y="25"/>
                </a:cxn>
                <a:cxn ang="0">
                  <a:pos x="11" y="28"/>
                </a:cxn>
                <a:cxn ang="0">
                  <a:pos x="19" y="30"/>
                </a:cxn>
                <a:cxn ang="0">
                  <a:pos x="457" y="30"/>
                </a:cxn>
                <a:cxn ang="0">
                  <a:pos x="463" y="28"/>
                </a:cxn>
                <a:cxn ang="0">
                  <a:pos x="468" y="25"/>
                </a:cxn>
                <a:cxn ang="0">
                  <a:pos x="471" y="22"/>
                </a:cxn>
                <a:cxn ang="0">
                  <a:pos x="472" y="18"/>
                </a:cxn>
                <a:cxn ang="0">
                  <a:pos x="472" y="10"/>
                </a:cxn>
                <a:cxn ang="0">
                  <a:pos x="471" y="6"/>
                </a:cxn>
                <a:cxn ang="0">
                  <a:pos x="468" y="3"/>
                </a:cxn>
                <a:cxn ang="0">
                  <a:pos x="463" y="1"/>
                </a:cxn>
                <a:cxn ang="0">
                  <a:pos x="457" y="0"/>
                </a:cxn>
              </a:cxnLst>
              <a:rect l="0" t="0" r="r" b="b"/>
              <a:pathLst>
                <a:path w="472" h="30">
                  <a:moveTo>
                    <a:pt x="457" y="0"/>
                  </a:moveTo>
                  <a:lnTo>
                    <a:pt x="19" y="0"/>
                  </a:lnTo>
                  <a:lnTo>
                    <a:pt x="11" y="1"/>
                  </a:lnTo>
                  <a:lnTo>
                    <a:pt x="5" y="3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11" y="28"/>
                  </a:lnTo>
                  <a:lnTo>
                    <a:pt x="19" y="30"/>
                  </a:lnTo>
                  <a:lnTo>
                    <a:pt x="457" y="30"/>
                  </a:lnTo>
                  <a:lnTo>
                    <a:pt x="463" y="28"/>
                  </a:lnTo>
                  <a:lnTo>
                    <a:pt x="468" y="25"/>
                  </a:lnTo>
                  <a:lnTo>
                    <a:pt x="471" y="22"/>
                  </a:lnTo>
                  <a:lnTo>
                    <a:pt x="472" y="18"/>
                  </a:lnTo>
                  <a:lnTo>
                    <a:pt x="472" y="10"/>
                  </a:lnTo>
                  <a:lnTo>
                    <a:pt x="471" y="6"/>
                  </a:lnTo>
                  <a:lnTo>
                    <a:pt x="468" y="3"/>
                  </a:lnTo>
                  <a:lnTo>
                    <a:pt x="463" y="1"/>
                  </a:lnTo>
                  <a:lnTo>
                    <a:pt x="45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64" name="Freeform 41"/>
            <p:cNvSpPr>
              <a:spLocks/>
            </p:cNvSpPr>
            <p:nvPr/>
          </p:nvSpPr>
          <p:spPr bwMode="auto">
            <a:xfrm>
              <a:off x="4322763" y="1819276"/>
              <a:ext cx="1152525" cy="639763"/>
            </a:xfrm>
            <a:custGeom>
              <a:avLst/>
              <a:gdLst/>
              <a:ahLst/>
              <a:cxnLst>
                <a:cxn ang="0">
                  <a:pos x="726" y="403"/>
                </a:cxn>
                <a:cxn ang="0">
                  <a:pos x="673" y="349"/>
                </a:cxn>
                <a:cxn ang="0">
                  <a:pos x="623" y="301"/>
                </a:cxn>
                <a:cxn ang="0">
                  <a:pos x="579" y="258"/>
                </a:cxn>
                <a:cxn ang="0">
                  <a:pos x="537" y="219"/>
                </a:cxn>
                <a:cxn ang="0">
                  <a:pos x="497" y="184"/>
                </a:cxn>
                <a:cxn ang="0">
                  <a:pos x="460" y="155"/>
                </a:cxn>
                <a:cxn ang="0">
                  <a:pos x="422" y="128"/>
                </a:cxn>
                <a:cxn ang="0">
                  <a:pos x="384" y="106"/>
                </a:cxn>
                <a:cxn ang="0">
                  <a:pos x="346" y="84"/>
                </a:cxn>
                <a:cxn ang="0">
                  <a:pos x="307" y="68"/>
                </a:cxn>
                <a:cxn ang="0">
                  <a:pos x="266" y="53"/>
                </a:cxn>
                <a:cxn ang="0">
                  <a:pos x="221" y="39"/>
                </a:cxn>
                <a:cxn ang="0">
                  <a:pos x="174" y="29"/>
                </a:cxn>
                <a:cxn ang="0">
                  <a:pos x="121" y="18"/>
                </a:cxn>
                <a:cxn ang="0">
                  <a:pos x="64" y="9"/>
                </a:cxn>
                <a:cxn ang="0">
                  <a:pos x="0" y="0"/>
                </a:cxn>
                <a:cxn ang="0">
                  <a:pos x="0" y="397"/>
                </a:cxn>
                <a:cxn ang="0">
                  <a:pos x="726" y="403"/>
                </a:cxn>
              </a:cxnLst>
              <a:rect l="0" t="0" r="r" b="b"/>
              <a:pathLst>
                <a:path w="726" h="403">
                  <a:moveTo>
                    <a:pt x="726" y="403"/>
                  </a:moveTo>
                  <a:lnTo>
                    <a:pt x="673" y="349"/>
                  </a:lnTo>
                  <a:lnTo>
                    <a:pt x="623" y="301"/>
                  </a:lnTo>
                  <a:lnTo>
                    <a:pt x="579" y="258"/>
                  </a:lnTo>
                  <a:lnTo>
                    <a:pt x="537" y="219"/>
                  </a:lnTo>
                  <a:lnTo>
                    <a:pt x="497" y="184"/>
                  </a:lnTo>
                  <a:lnTo>
                    <a:pt x="460" y="155"/>
                  </a:lnTo>
                  <a:lnTo>
                    <a:pt x="422" y="128"/>
                  </a:lnTo>
                  <a:lnTo>
                    <a:pt x="384" y="106"/>
                  </a:lnTo>
                  <a:lnTo>
                    <a:pt x="346" y="84"/>
                  </a:lnTo>
                  <a:lnTo>
                    <a:pt x="307" y="68"/>
                  </a:lnTo>
                  <a:lnTo>
                    <a:pt x="266" y="53"/>
                  </a:lnTo>
                  <a:lnTo>
                    <a:pt x="221" y="39"/>
                  </a:lnTo>
                  <a:lnTo>
                    <a:pt x="174" y="29"/>
                  </a:lnTo>
                  <a:lnTo>
                    <a:pt x="121" y="18"/>
                  </a:lnTo>
                  <a:lnTo>
                    <a:pt x="64" y="9"/>
                  </a:lnTo>
                  <a:lnTo>
                    <a:pt x="0" y="0"/>
                  </a:lnTo>
                  <a:lnTo>
                    <a:pt x="0" y="397"/>
                  </a:lnTo>
                  <a:lnTo>
                    <a:pt x="726" y="4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65" name="Rectangle 42"/>
            <p:cNvSpPr>
              <a:spLocks noChangeArrowheads="1"/>
            </p:cNvSpPr>
            <p:nvPr/>
          </p:nvSpPr>
          <p:spPr bwMode="auto">
            <a:xfrm>
              <a:off x="4193338" y="1439863"/>
              <a:ext cx="160339" cy="16033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66" name="Freeform 43"/>
            <p:cNvSpPr>
              <a:spLocks/>
            </p:cNvSpPr>
            <p:nvPr/>
          </p:nvSpPr>
          <p:spPr bwMode="auto">
            <a:xfrm>
              <a:off x="5265738" y="2597151"/>
              <a:ext cx="111125" cy="1633538"/>
            </a:xfrm>
            <a:custGeom>
              <a:avLst/>
              <a:gdLst/>
              <a:ahLst/>
              <a:cxnLst>
                <a:cxn ang="0">
                  <a:pos x="23" y="19"/>
                </a:cxn>
                <a:cxn ang="0">
                  <a:pos x="68" y="535"/>
                </a:cxn>
                <a:cxn ang="0">
                  <a:pos x="70" y="1015"/>
                </a:cxn>
                <a:cxn ang="0">
                  <a:pos x="50" y="1029"/>
                </a:cxn>
                <a:cxn ang="0">
                  <a:pos x="44" y="535"/>
                </a:cxn>
                <a:cxn ang="0">
                  <a:pos x="0" y="0"/>
                </a:cxn>
                <a:cxn ang="0">
                  <a:pos x="23" y="19"/>
                </a:cxn>
              </a:cxnLst>
              <a:rect l="0" t="0" r="r" b="b"/>
              <a:pathLst>
                <a:path w="70" h="1029">
                  <a:moveTo>
                    <a:pt x="23" y="19"/>
                  </a:moveTo>
                  <a:lnTo>
                    <a:pt x="68" y="535"/>
                  </a:lnTo>
                  <a:lnTo>
                    <a:pt x="70" y="1015"/>
                  </a:lnTo>
                  <a:lnTo>
                    <a:pt x="50" y="1029"/>
                  </a:lnTo>
                  <a:lnTo>
                    <a:pt x="44" y="535"/>
                  </a:lnTo>
                  <a:lnTo>
                    <a:pt x="0" y="0"/>
                  </a:lnTo>
                  <a:lnTo>
                    <a:pt x="23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67" name="Freeform 44"/>
            <p:cNvSpPr>
              <a:spLocks/>
            </p:cNvSpPr>
            <p:nvPr/>
          </p:nvSpPr>
          <p:spPr bwMode="auto">
            <a:xfrm>
              <a:off x="4445000" y="1881188"/>
              <a:ext cx="955675" cy="557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5"/>
                </a:cxn>
                <a:cxn ang="0">
                  <a:pos x="80" y="11"/>
                </a:cxn>
                <a:cxn ang="0">
                  <a:pos x="120" y="20"/>
                </a:cxn>
                <a:cxn ang="0">
                  <a:pos x="159" y="30"/>
                </a:cxn>
                <a:cxn ang="0">
                  <a:pos x="197" y="44"/>
                </a:cxn>
                <a:cxn ang="0">
                  <a:pos x="233" y="59"/>
                </a:cxn>
                <a:cxn ang="0">
                  <a:pos x="271" y="77"/>
                </a:cxn>
                <a:cxn ang="0">
                  <a:pos x="307" y="97"/>
                </a:cxn>
                <a:cxn ang="0">
                  <a:pos x="343" y="120"/>
                </a:cxn>
                <a:cxn ang="0">
                  <a:pos x="380" y="145"/>
                </a:cxn>
                <a:cxn ang="0">
                  <a:pos x="417" y="172"/>
                </a:cxn>
                <a:cxn ang="0">
                  <a:pos x="454" y="203"/>
                </a:cxn>
                <a:cxn ang="0">
                  <a:pos x="490" y="236"/>
                </a:cxn>
                <a:cxn ang="0">
                  <a:pos x="526" y="271"/>
                </a:cxn>
                <a:cxn ang="0">
                  <a:pos x="564" y="310"/>
                </a:cxn>
                <a:cxn ang="0">
                  <a:pos x="602" y="351"/>
                </a:cxn>
                <a:cxn ang="0">
                  <a:pos x="431" y="351"/>
                </a:cxn>
                <a:cxn ang="0">
                  <a:pos x="422" y="339"/>
                </a:cxn>
                <a:cxn ang="0">
                  <a:pos x="410" y="324"/>
                </a:cxn>
                <a:cxn ang="0">
                  <a:pos x="395" y="307"/>
                </a:cxn>
                <a:cxn ang="0">
                  <a:pos x="375" y="286"/>
                </a:cxn>
                <a:cxn ang="0">
                  <a:pos x="352" y="265"/>
                </a:cxn>
                <a:cxn ang="0">
                  <a:pos x="328" y="240"/>
                </a:cxn>
                <a:cxn ang="0">
                  <a:pos x="299" y="216"/>
                </a:cxn>
                <a:cxn ang="0">
                  <a:pos x="271" y="191"/>
                </a:cxn>
                <a:cxn ang="0">
                  <a:pos x="239" y="163"/>
                </a:cxn>
                <a:cxn ang="0">
                  <a:pos x="207" y="138"/>
                </a:cxn>
                <a:cxn ang="0">
                  <a:pos x="172" y="112"/>
                </a:cxn>
                <a:cxn ang="0">
                  <a:pos x="139" y="86"/>
                </a:cxn>
                <a:cxn ang="0">
                  <a:pos x="104" y="62"/>
                </a:cxn>
                <a:cxn ang="0">
                  <a:pos x="70" y="39"/>
                </a:cxn>
                <a:cxn ang="0">
                  <a:pos x="35" y="18"/>
                </a:cxn>
                <a:cxn ang="0">
                  <a:pos x="0" y="0"/>
                </a:cxn>
              </a:cxnLst>
              <a:rect l="0" t="0" r="r" b="b"/>
              <a:pathLst>
                <a:path w="602" h="351">
                  <a:moveTo>
                    <a:pt x="0" y="0"/>
                  </a:moveTo>
                  <a:lnTo>
                    <a:pt x="41" y="5"/>
                  </a:lnTo>
                  <a:lnTo>
                    <a:pt x="80" y="11"/>
                  </a:lnTo>
                  <a:lnTo>
                    <a:pt x="120" y="20"/>
                  </a:lnTo>
                  <a:lnTo>
                    <a:pt x="159" y="30"/>
                  </a:lnTo>
                  <a:lnTo>
                    <a:pt x="197" y="44"/>
                  </a:lnTo>
                  <a:lnTo>
                    <a:pt x="233" y="59"/>
                  </a:lnTo>
                  <a:lnTo>
                    <a:pt x="271" y="77"/>
                  </a:lnTo>
                  <a:lnTo>
                    <a:pt x="307" y="97"/>
                  </a:lnTo>
                  <a:lnTo>
                    <a:pt x="343" y="120"/>
                  </a:lnTo>
                  <a:lnTo>
                    <a:pt x="380" y="145"/>
                  </a:lnTo>
                  <a:lnTo>
                    <a:pt x="417" y="172"/>
                  </a:lnTo>
                  <a:lnTo>
                    <a:pt x="454" y="203"/>
                  </a:lnTo>
                  <a:lnTo>
                    <a:pt x="490" y="236"/>
                  </a:lnTo>
                  <a:lnTo>
                    <a:pt x="526" y="271"/>
                  </a:lnTo>
                  <a:lnTo>
                    <a:pt x="564" y="310"/>
                  </a:lnTo>
                  <a:lnTo>
                    <a:pt x="602" y="351"/>
                  </a:lnTo>
                  <a:lnTo>
                    <a:pt x="431" y="351"/>
                  </a:lnTo>
                  <a:lnTo>
                    <a:pt x="422" y="339"/>
                  </a:lnTo>
                  <a:lnTo>
                    <a:pt x="410" y="324"/>
                  </a:lnTo>
                  <a:lnTo>
                    <a:pt x="395" y="307"/>
                  </a:lnTo>
                  <a:lnTo>
                    <a:pt x="375" y="286"/>
                  </a:lnTo>
                  <a:lnTo>
                    <a:pt x="352" y="265"/>
                  </a:lnTo>
                  <a:lnTo>
                    <a:pt x="328" y="240"/>
                  </a:lnTo>
                  <a:lnTo>
                    <a:pt x="299" y="216"/>
                  </a:lnTo>
                  <a:lnTo>
                    <a:pt x="271" y="191"/>
                  </a:lnTo>
                  <a:lnTo>
                    <a:pt x="239" y="163"/>
                  </a:lnTo>
                  <a:lnTo>
                    <a:pt x="207" y="138"/>
                  </a:lnTo>
                  <a:lnTo>
                    <a:pt x="172" y="112"/>
                  </a:lnTo>
                  <a:lnTo>
                    <a:pt x="139" y="86"/>
                  </a:lnTo>
                  <a:lnTo>
                    <a:pt x="104" y="62"/>
                  </a:lnTo>
                  <a:lnTo>
                    <a:pt x="70" y="39"/>
                  </a:lnTo>
                  <a:lnTo>
                    <a:pt x="35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68" name="Freeform 45"/>
            <p:cNvSpPr>
              <a:spLocks/>
            </p:cNvSpPr>
            <p:nvPr/>
          </p:nvSpPr>
          <p:spPr bwMode="auto">
            <a:xfrm>
              <a:off x="4767263" y="2016126"/>
              <a:ext cx="566738" cy="412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15"/>
                </a:cxn>
                <a:cxn ang="0">
                  <a:pos x="57" y="28"/>
                </a:cxn>
                <a:cxn ang="0">
                  <a:pos x="83" y="42"/>
                </a:cxn>
                <a:cxn ang="0">
                  <a:pos x="107" y="56"/>
                </a:cxn>
                <a:cxn ang="0">
                  <a:pos x="131" y="69"/>
                </a:cxn>
                <a:cxn ang="0">
                  <a:pos x="154" y="83"/>
                </a:cxn>
                <a:cxn ang="0">
                  <a:pos x="175" y="96"/>
                </a:cxn>
                <a:cxn ang="0">
                  <a:pos x="196" y="110"/>
                </a:cxn>
                <a:cxn ang="0">
                  <a:pos x="216" y="125"/>
                </a:cxn>
                <a:cxn ang="0">
                  <a:pos x="236" y="140"/>
                </a:cxn>
                <a:cxn ang="0">
                  <a:pos x="255" y="157"/>
                </a:cxn>
                <a:cxn ang="0">
                  <a:pos x="275" y="175"/>
                </a:cxn>
                <a:cxn ang="0">
                  <a:pos x="295" y="195"/>
                </a:cxn>
                <a:cxn ang="0">
                  <a:pos x="314" y="214"/>
                </a:cxn>
                <a:cxn ang="0">
                  <a:pos x="335" y="236"/>
                </a:cxn>
                <a:cxn ang="0">
                  <a:pos x="357" y="260"/>
                </a:cxn>
                <a:cxn ang="0">
                  <a:pos x="276" y="260"/>
                </a:cxn>
                <a:cxn ang="0">
                  <a:pos x="261" y="242"/>
                </a:cxn>
                <a:cxn ang="0">
                  <a:pos x="246" y="225"/>
                </a:cxn>
                <a:cxn ang="0">
                  <a:pos x="233" y="208"/>
                </a:cxn>
                <a:cxn ang="0">
                  <a:pos x="217" y="193"/>
                </a:cxn>
                <a:cxn ang="0">
                  <a:pos x="202" y="177"/>
                </a:cxn>
                <a:cxn ang="0">
                  <a:pos x="187" y="163"/>
                </a:cxn>
                <a:cxn ang="0">
                  <a:pos x="172" y="148"/>
                </a:cxn>
                <a:cxn ang="0">
                  <a:pos x="157" y="134"/>
                </a:cxn>
                <a:cxn ang="0">
                  <a:pos x="142" y="121"/>
                </a:cxn>
                <a:cxn ang="0">
                  <a:pos x="127" y="107"/>
                </a:cxn>
                <a:cxn ang="0">
                  <a:pos x="110" y="93"/>
                </a:cxn>
                <a:cxn ang="0">
                  <a:pos x="93" y="80"/>
                </a:cxn>
                <a:cxn ang="0">
                  <a:pos x="77" y="66"/>
                </a:cxn>
                <a:cxn ang="0">
                  <a:pos x="60" y="53"/>
                </a:cxn>
                <a:cxn ang="0">
                  <a:pos x="42" y="39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357" h="260">
                  <a:moveTo>
                    <a:pt x="0" y="0"/>
                  </a:moveTo>
                  <a:lnTo>
                    <a:pt x="28" y="15"/>
                  </a:lnTo>
                  <a:lnTo>
                    <a:pt x="57" y="28"/>
                  </a:lnTo>
                  <a:lnTo>
                    <a:pt x="83" y="42"/>
                  </a:lnTo>
                  <a:lnTo>
                    <a:pt x="107" y="56"/>
                  </a:lnTo>
                  <a:lnTo>
                    <a:pt x="131" y="69"/>
                  </a:lnTo>
                  <a:lnTo>
                    <a:pt x="154" y="83"/>
                  </a:lnTo>
                  <a:lnTo>
                    <a:pt x="175" y="96"/>
                  </a:lnTo>
                  <a:lnTo>
                    <a:pt x="196" y="110"/>
                  </a:lnTo>
                  <a:lnTo>
                    <a:pt x="216" y="125"/>
                  </a:lnTo>
                  <a:lnTo>
                    <a:pt x="236" y="140"/>
                  </a:lnTo>
                  <a:lnTo>
                    <a:pt x="255" y="157"/>
                  </a:lnTo>
                  <a:lnTo>
                    <a:pt x="275" y="175"/>
                  </a:lnTo>
                  <a:lnTo>
                    <a:pt x="295" y="195"/>
                  </a:lnTo>
                  <a:lnTo>
                    <a:pt x="314" y="214"/>
                  </a:lnTo>
                  <a:lnTo>
                    <a:pt x="335" y="236"/>
                  </a:lnTo>
                  <a:lnTo>
                    <a:pt x="357" y="260"/>
                  </a:lnTo>
                  <a:lnTo>
                    <a:pt x="276" y="260"/>
                  </a:lnTo>
                  <a:lnTo>
                    <a:pt x="261" y="242"/>
                  </a:lnTo>
                  <a:lnTo>
                    <a:pt x="246" y="225"/>
                  </a:lnTo>
                  <a:lnTo>
                    <a:pt x="233" y="208"/>
                  </a:lnTo>
                  <a:lnTo>
                    <a:pt x="217" y="193"/>
                  </a:lnTo>
                  <a:lnTo>
                    <a:pt x="202" y="177"/>
                  </a:lnTo>
                  <a:lnTo>
                    <a:pt x="187" y="163"/>
                  </a:lnTo>
                  <a:lnTo>
                    <a:pt x="172" y="148"/>
                  </a:lnTo>
                  <a:lnTo>
                    <a:pt x="157" y="134"/>
                  </a:lnTo>
                  <a:lnTo>
                    <a:pt x="142" y="121"/>
                  </a:lnTo>
                  <a:lnTo>
                    <a:pt x="127" y="107"/>
                  </a:lnTo>
                  <a:lnTo>
                    <a:pt x="110" y="93"/>
                  </a:lnTo>
                  <a:lnTo>
                    <a:pt x="93" y="80"/>
                  </a:lnTo>
                  <a:lnTo>
                    <a:pt x="77" y="66"/>
                  </a:lnTo>
                  <a:lnTo>
                    <a:pt x="60" y="53"/>
                  </a:lnTo>
                  <a:lnTo>
                    <a:pt x="42" y="39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69" name="Freeform 47"/>
            <p:cNvSpPr>
              <a:spLocks/>
            </p:cNvSpPr>
            <p:nvPr/>
          </p:nvSpPr>
          <p:spPr bwMode="auto">
            <a:xfrm>
              <a:off x="6842125" y="3671888"/>
              <a:ext cx="55563" cy="33020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2" y="7"/>
                </a:cxn>
                <a:cxn ang="0">
                  <a:pos x="6" y="30"/>
                </a:cxn>
                <a:cxn ang="0">
                  <a:pos x="2" y="63"/>
                </a:cxn>
                <a:cxn ang="0">
                  <a:pos x="0" y="104"/>
                </a:cxn>
                <a:cxn ang="0">
                  <a:pos x="2" y="145"/>
                </a:cxn>
                <a:cxn ang="0">
                  <a:pos x="6" y="178"/>
                </a:cxn>
                <a:cxn ang="0">
                  <a:pos x="12" y="201"/>
                </a:cxn>
                <a:cxn ang="0">
                  <a:pos x="19" y="208"/>
                </a:cxn>
                <a:cxn ang="0">
                  <a:pos x="25" y="201"/>
                </a:cxn>
                <a:cxn ang="0">
                  <a:pos x="31" y="178"/>
                </a:cxn>
                <a:cxn ang="0">
                  <a:pos x="34" y="145"/>
                </a:cxn>
                <a:cxn ang="0">
                  <a:pos x="35" y="104"/>
                </a:cxn>
                <a:cxn ang="0">
                  <a:pos x="34" y="63"/>
                </a:cxn>
                <a:cxn ang="0">
                  <a:pos x="31" y="30"/>
                </a:cxn>
                <a:cxn ang="0">
                  <a:pos x="25" y="7"/>
                </a:cxn>
                <a:cxn ang="0">
                  <a:pos x="19" y="0"/>
                </a:cxn>
              </a:cxnLst>
              <a:rect l="0" t="0" r="r" b="b"/>
              <a:pathLst>
                <a:path w="35" h="208">
                  <a:moveTo>
                    <a:pt x="19" y="0"/>
                  </a:moveTo>
                  <a:lnTo>
                    <a:pt x="12" y="7"/>
                  </a:lnTo>
                  <a:lnTo>
                    <a:pt x="6" y="30"/>
                  </a:lnTo>
                  <a:lnTo>
                    <a:pt x="2" y="63"/>
                  </a:lnTo>
                  <a:lnTo>
                    <a:pt x="0" y="104"/>
                  </a:lnTo>
                  <a:lnTo>
                    <a:pt x="2" y="145"/>
                  </a:lnTo>
                  <a:lnTo>
                    <a:pt x="6" y="178"/>
                  </a:lnTo>
                  <a:lnTo>
                    <a:pt x="12" y="201"/>
                  </a:lnTo>
                  <a:lnTo>
                    <a:pt x="19" y="208"/>
                  </a:lnTo>
                  <a:lnTo>
                    <a:pt x="25" y="201"/>
                  </a:lnTo>
                  <a:lnTo>
                    <a:pt x="31" y="178"/>
                  </a:lnTo>
                  <a:lnTo>
                    <a:pt x="34" y="145"/>
                  </a:lnTo>
                  <a:lnTo>
                    <a:pt x="35" y="104"/>
                  </a:lnTo>
                  <a:lnTo>
                    <a:pt x="34" y="63"/>
                  </a:lnTo>
                  <a:lnTo>
                    <a:pt x="31" y="30"/>
                  </a:lnTo>
                  <a:lnTo>
                    <a:pt x="25" y="7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70" name="Freeform 48"/>
            <p:cNvSpPr>
              <a:spLocks/>
            </p:cNvSpPr>
            <p:nvPr/>
          </p:nvSpPr>
          <p:spPr bwMode="auto">
            <a:xfrm>
              <a:off x="4505325" y="3475038"/>
              <a:ext cx="74613" cy="857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5" y="1"/>
                </a:cxn>
                <a:cxn ang="0">
                  <a:pos x="8" y="7"/>
                </a:cxn>
                <a:cxn ang="0">
                  <a:pos x="1" y="16"/>
                </a:cxn>
                <a:cxn ang="0">
                  <a:pos x="0" y="27"/>
                </a:cxn>
                <a:cxn ang="0">
                  <a:pos x="1" y="38"/>
                </a:cxn>
                <a:cxn ang="0">
                  <a:pos x="8" y="47"/>
                </a:cxn>
                <a:cxn ang="0">
                  <a:pos x="15" y="53"/>
                </a:cxn>
                <a:cxn ang="0">
                  <a:pos x="24" y="54"/>
                </a:cxn>
                <a:cxn ang="0">
                  <a:pos x="33" y="53"/>
                </a:cxn>
                <a:cxn ang="0">
                  <a:pos x="41" y="47"/>
                </a:cxn>
                <a:cxn ang="0">
                  <a:pos x="45" y="38"/>
                </a:cxn>
                <a:cxn ang="0">
                  <a:pos x="47" y="27"/>
                </a:cxn>
                <a:cxn ang="0">
                  <a:pos x="45" y="16"/>
                </a:cxn>
                <a:cxn ang="0">
                  <a:pos x="41" y="7"/>
                </a:cxn>
                <a:cxn ang="0">
                  <a:pos x="33" y="1"/>
                </a:cxn>
                <a:cxn ang="0">
                  <a:pos x="24" y="0"/>
                </a:cxn>
              </a:cxnLst>
              <a:rect l="0" t="0" r="r" b="b"/>
              <a:pathLst>
                <a:path w="47" h="54">
                  <a:moveTo>
                    <a:pt x="24" y="0"/>
                  </a:moveTo>
                  <a:lnTo>
                    <a:pt x="15" y="1"/>
                  </a:lnTo>
                  <a:lnTo>
                    <a:pt x="8" y="7"/>
                  </a:lnTo>
                  <a:lnTo>
                    <a:pt x="1" y="16"/>
                  </a:lnTo>
                  <a:lnTo>
                    <a:pt x="0" y="27"/>
                  </a:lnTo>
                  <a:lnTo>
                    <a:pt x="1" y="38"/>
                  </a:lnTo>
                  <a:lnTo>
                    <a:pt x="8" y="47"/>
                  </a:lnTo>
                  <a:lnTo>
                    <a:pt x="15" y="53"/>
                  </a:lnTo>
                  <a:lnTo>
                    <a:pt x="24" y="54"/>
                  </a:lnTo>
                  <a:lnTo>
                    <a:pt x="33" y="53"/>
                  </a:lnTo>
                  <a:lnTo>
                    <a:pt x="41" y="47"/>
                  </a:lnTo>
                  <a:lnTo>
                    <a:pt x="45" y="38"/>
                  </a:lnTo>
                  <a:lnTo>
                    <a:pt x="47" y="27"/>
                  </a:lnTo>
                  <a:lnTo>
                    <a:pt x="45" y="16"/>
                  </a:lnTo>
                  <a:lnTo>
                    <a:pt x="41" y="7"/>
                  </a:lnTo>
                  <a:lnTo>
                    <a:pt x="33" y="1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71" name="Rektangel 257"/>
            <p:cNvSpPr/>
            <p:nvPr/>
          </p:nvSpPr>
          <p:spPr>
            <a:xfrm>
              <a:off x="-2827318" y="1341120"/>
              <a:ext cx="6984258" cy="3077213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grpSp>
          <p:nvGrpSpPr>
            <p:cNvPr id="372" name="Gruppe 159"/>
            <p:cNvGrpSpPr/>
            <p:nvPr/>
          </p:nvGrpSpPr>
          <p:grpSpPr>
            <a:xfrm>
              <a:off x="2432050" y="4066540"/>
              <a:ext cx="1008063" cy="1028700"/>
              <a:chOff x="2432050" y="4094163"/>
              <a:chExt cx="1008063" cy="1028700"/>
            </a:xfrm>
            <a:grpFill/>
          </p:grpSpPr>
          <p:sp>
            <p:nvSpPr>
              <p:cNvPr id="385" name="Freeform 33"/>
              <p:cNvSpPr>
                <a:spLocks/>
              </p:cNvSpPr>
              <p:nvPr/>
            </p:nvSpPr>
            <p:spPr bwMode="auto">
              <a:xfrm>
                <a:off x="2432050" y="4094163"/>
                <a:ext cx="1008063" cy="1028700"/>
              </a:xfrm>
              <a:custGeom>
                <a:avLst/>
                <a:gdLst/>
                <a:ahLst/>
                <a:cxnLst>
                  <a:cxn ang="0">
                    <a:pos x="286" y="1"/>
                  </a:cxn>
                  <a:cxn ang="0">
                    <a:pos x="224" y="15"/>
                  </a:cxn>
                  <a:cxn ang="0">
                    <a:pos x="166" y="39"/>
                  </a:cxn>
                  <a:cxn ang="0">
                    <a:pos x="116" y="74"/>
                  </a:cxn>
                  <a:cxn ang="0">
                    <a:pos x="72" y="118"/>
                  </a:cxn>
                  <a:cxn ang="0">
                    <a:pos x="39" y="171"/>
                  </a:cxn>
                  <a:cxn ang="0">
                    <a:pos x="15" y="228"/>
                  </a:cxn>
                  <a:cxn ang="0">
                    <a:pos x="1" y="290"/>
                  </a:cxn>
                  <a:cxn ang="0">
                    <a:pos x="1" y="357"/>
                  </a:cxn>
                  <a:cxn ang="0">
                    <a:pos x="15" y="420"/>
                  </a:cxn>
                  <a:cxn ang="0">
                    <a:pos x="39" y="479"/>
                  </a:cxn>
                  <a:cxn ang="0">
                    <a:pos x="72" y="530"/>
                  </a:cxn>
                  <a:cxn ang="0">
                    <a:pos x="116" y="574"/>
                  </a:cxn>
                  <a:cxn ang="0">
                    <a:pos x="166" y="609"/>
                  </a:cxn>
                  <a:cxn ang="0">
                    <a:pos x="224" y="633"/>
                  </a:cxn>
                  <a:cxn ang="0">
                    <a:pos x="286" y="647"/>
                  </a:cxn>
                  <a:cxn ang="0">
                    <a:pos x="349" y="647"/>
                  </a:cxn>
                  <a:cxn ang="0">
                    <a:pos x="411" y="633"/>
                  </a:cxn>
                  <a:cxn ang="0">
                    <a:pos x="468" y="609"/>
                  </a:cxn>
                  <a:cxn ang="0">
                    <a:pos x="520" y="574"/>
                  </a:cxn>
                  <a:cxn ang="0">
                    <a:pos x="562" y="530"/>
                  </a:cxn>
                  <a:cxn ang="0">
                    <a:pos x="597" y="479"/>
                  </a:cxn>
                  <a:cxn ang="0">
                    <a:pos x="621" y="420"/>
                  </a:cxn>
                  <a:cxn ang="0">
                    <a:pos x="633" y="357"/>
                  </a:cxn>
                  <a:cxn ang="0">
                    <a:pos x="633" y="290"/>
                  </a:cxn>
                  <a:cxn ang="0">
                    <a:pos x="621" y="228"/>
                  </a:cxn>
                  <a:cxn ang="0">
                    <a:pos x="597" y="171"/>
                  </a:cxn>
                  <a:cxn ang="0">
                    <a:pos x="562" y="118"/>
                  </a:cxn>
                  <a:cxn ang="0">
                    <a:pos x="520" y="74"/>
                  </a:cxn>
                  <a:cxn ang="0">
                    <a:pos x="468" y="39"/>
                  </a:cxn>
                  <a:cxn ang="0">
                    <a:pos x="411" y="15"/>
                  </a:cxn>
                  <a:cxn ang="0">
                    <a:pos x="349" y="1"/>
                  </a:cxn>
                </a:cxnLst>
                <a:rect l="0" t="0" r="r" b="b"/>
                <a:pathLst>
                  <a:path w="635" h="648">
                    <a:moveTo>
                      <a:pt x="317" y="0"/>
                    </a:moveTo>
                    <a:lnTo>
                      <a:pt x="286" y="1"/>
                    </a:lnTo>
                    <a:lnTo>
                      <a:pt x="254" y="6"/>
                    </a:lnTo>
                    <a:lnTo>
                      <a:pt x="224" y="15"/>
                    </a:lnTo>
                    <a:lnTo>
                      <a:pt x="195" y="25"/>
                    </a:lnTo>
                    <a:lnTo>
                      <a:pt x="166" y="39"/>
                    </a:lnTo>
                    <a:lnTo>
                      <a:pt x="140" y="56"/>
                    </a:lnTo>
                    <a:lnTo>
                      <a:pt x="116" y="74"/>
                    </a:lnTo>
                    <a:lnTo>
                      <a:pt x="94" y="95"/>
                    </a:lnTo>
                    <a:lnTo>
                      <a:pt x="72" y="118"/>
                    </a:lnTo>
                    <a:lnTo>
                      <a:pt x="54" y="143"/>
                    </a:lnTo>
                    <a:lnTo>
                      <a:pt x="39" y="171"/>
                    </a:lnTo>
                    <a:lnTo>
                      <a:pt x="26" y="198"/>
                    </a:lnTo>
                    <a:lnTo>
                      <a:pt x="15" y="228"/>
                    </a:lnTo>
                    <a:lnTo>
                      <a:pt x="6" y="258"/>
                    </a:lnTo>
                    <a:lnTo>
                      <a:pt x="1" y="290"/>
                    </a:lnTo>
                    <a:lnTo>
                      <a:pt x="0" y="323"/>
                    </a:lnTo>
                    <a:lnTo>
                      <a:pt x="1" y="357"/>
                    </a:lnTo>
                    <a:lnTo>
                      <a:pt x="6" y="388"/>
                    </a:lnTo>
                    <a:lnTo>
                      <a:pt x="15" y="420"/>
                    </a:lnTo>
                    <a:lnTo>
                      <a:pt x="26" y="450"/>
                    </a:lnTo>
                    <a:lnTo>
                      <a:pt x="39" y="479"/>
                    </a:lnTo>
                    <a:lnTo>
                      <a:pt x="54" y="505"/>
                    </a:lnTo>
                    <a:lnTo>
                      <a:pt x="72" y="530"/>
                    </a:lnTo>
                    <a:lnTo>
                      <a:pt x="94" y="553"/>
                    </a:lnTo>
                    <a:lnTo>
                      <a:pt x="116" y="574"/>
                    </a:lnTo>
                    <a:lnTo>
                      <a:pt x="140" y="592"/>
                    </a:lnTo>
                    <a:lnTo>
                      <a:pt x="166" y="609"/>
                    </a:lnTo>
                    <a:lnTo>
                      <a:pt x="195" y="623"/>
                    </a:lnTo>
                    <a:lnTo>
                      <a:pt x="224" y="633"/>
                    </a:lnTo>
                    <a:lnTo>
                      <a:pt x="254" y="642"/>
                    </a:lnTo>
                    <a:lnTo>
                      <a:pt x="286" y="647"/>
                    </a:lnTo>
                    <a:lnTo>
                      <a:pt x="317" y="648"/>
                    </a:lnTo>
                    <a:lnTo>
                      <a:pt x="349" y="647"/>
                    </a:lnTo>
                    <a:lnTo>
                      <a:pt x="381" y="642"/>
                    </a:lnTo>
                    <a:lnTo>
                      <a:pt x="411" y="633"/>
                    </a:lnTo>
                    <a:lnTo>
                      <a:pt x="441" y="623"/>
                    </a:lnTo>
                    <a:lnTo>
                      <a:pt x="468" y="609"/>
                    </a:lnTo>
                    <a:lnTo>
                      <a:pt x="494" y="592"/>
                    </a:lnTo>
                    <a:lnTo>
                      <a:pt x="520" y="574"/>
                    </a:lnTo>
                    <a:lnTo>
                      <a:pt x="543" y="553"/>
                    </a:lnTo>
                    <a:lnTo>
                      <a:pt x="562" y="530"/>
                    </a:lnTo>
                    <a:lnTo>
                      <a:pt x="580" y="505"/>
                    </a:lnTo>
                    <a:lnTo>
                      <a:pt x="597" y="479"/>
                    </a:lnTo>
                    <a:lnTo>
                      <a:pt x="611" y="450"/>
                    </a:lnTo>
                    <a:lnTo>
                      <a:pt x="621" y="420"/>
                    </a:lnTo>
                    <a:lnTo>
                      <a:pt x="629" y="388"/>
                    </a:lnTo>
                    <a:lnTo>
                      <a:pt x="633" y="357"/>
                    </a:lnTo>
                    <a:lnTo>
                      <a:pt x="635" y="323"/>
                    </a:lnTo>
                    <a:lnTo>
                      <a:pt x="633" y="290"/>
                    </a:lnTo>
                    <a:lnTo>
                      <a:pt x="629" y="258"/>
                    </a:lnTo>
                    <a:lnTo>
                      <a:pt x="621" y="228"/>
                    </a:lnTo>
                    <a:lnTo>
                      <a:pt x="611" y="198"/>
                    </a:lnTo>
                    <a:lnTo>
                      <a:pt x="597" y="171"/>
                    </a:lnTo>
                    <a:lnTo>
                      <a:pt x="580" y="143"/>
                    </a:lnTo>
                    <a:lnTo>
                      <a:pt x="562" y="118"/>
                    </a:lnTo>
                    <a:lnTo>
                      <a:pt x="543" y="95"/>
                    </a:lnTo>
                    <a:lnTo>
                      <a:pt x="520" y="74"/>
                    </a:lnTo>
                    <a:lnTo>
                      <a:pt x="494" y="56"/>
                    </a:lnTo>
                    <a:lnTo>
                      <a:pt x="468" y="39"/>
                    </a:lnTo>
                    <a:lnTo>
                      <a:pt x="441" y="25"/>
                    </a:lnTo>
                    <a:lnTo>
                      <a:pt x="411" y="15"/>
                    </a:lnTo>
                    <a:lnTo>
                      <a:pt x="381" y="6"/>
                    </a:lnTo>
                    <a:lnTo>
                      <a:pt x="349" y="1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86" name="Freeform 35"/>
              <p:cNvSpPr>
                <a:spLocks/>
              </p:cNvSpPr>
              <p:nvPr/>
            </p:nvSpPr>
            <p:spPr bwMode="auto">
              <a:xfrm>
                <a:off x="2600325" y="4268788"/>
                <a:ext cx="635000" cy="647700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58" y="5"/>
                  </a:cxn>
                  <a:cxn ang="0">
                    <a:pos x="122" y="17"/>
                  </a:cxn>
                  <a:cxn ang="0">
                    <a:pos x="87" y="35"/>
                  </a:cxn>
                  <a:cxn ang="0">
                    <a:pos x="59" y="61"/>
                  </a:cxn>
                  <a:cxn ang="0">
                    <a:pos x="34" y="91"/>
                  </a:cxn>
                  <a:cxn ang="0">
                    <a:pos x="15" y="126"/>
                  </a:cxn>
                  <a:cxn ang="0">
                    <a:pos x="4" y="165"/>
                  </a:cxn>
                  <a:cxn ang="0">
                    <a:pos x="0" y="206"/>
                  </a:cxn>
                  <a:cxn ang="0">
                    <a:pos x="4" y="247"/>
                  </a:cxn>
                  <a:cxn ang="0">
                    <a:pos x="15" y="284"/>
                  </a:cxn>
                  <a:cxn ang="0">
                    <a:pos x="34" y="318"/>
                  </a:cxn>
                  <a:cxn ang="0">
                    <a:pos x="59" y="348"/>
                  </a:cxn>
                  <a:cxn ang="0">
                    <a:pos x="87" y="373"/>
                  </a:cxn>
                  <a:cxn ang="0">
                    <a:pos x="122" y="392"/>
                  </a:cxn>
                  <a:cxn ang="0">
                    <a:pos x="158" y="404"/>
                  </a:cxn>
                  <a:cxn ang="0">
                    <a:pos x="199" y="408"/>
                  </a:cxn>
                  <a:cxn ang="0">
                    <a:pos x="240" y="404"/>
                  </a:cxn>
                  <a:cxn ang="0">
                    <a:pos x="278" y="392"/>
                  </a:cxn>
                  <a:cxn ang="0">
                    <a:pos x="311" y="373"/>
                  </a:cxn>
                  <a:cxn ang="0">
                    <a:pos x="341" y="348"/>
                  </a:cxn>
                  <a:cxn ang="0">
                    <a:pos x="365" y="318"/>
                  </a:cxn>
                  <a:cxn ang="0">
                    <a:pos x="384" y="284"/>
                  </a:cxn>
                  <a:cxn ang="0">
                    <a:pos x="396" y="247"/>
                  </a:cxn>
                  <a:cxn ang="0">
                    <a:pos x="400" y="206"/>
                  </a:cxn>
                  <a:cxn ang="0">
                    <a:pos x="396" y="165"/>
                  </a:cxn>
                  <a:cxn ang="0">
                    <a:pos x="384" y="126"/>
                  </a:cxn>
                  <a:cxn ang="0">
                    <a:pos x="365" y="91"/>
                  </a:cxn>
                  <a:cxn ang="0">
                    <a:pos x="341" y="61"/>
                  </a:cxn>
                  <a:cxn ang="0">
                    <a:pos x="311" y="35"/>
                  </a:cxn>
                  <a:cxn ang="0">
                    <a:pos x="278" y="17"/>
                  </a:cxn>
                  <a:cxn ang="0">
                    <a:pos x="240" y="5"/>
                  </a:cxn>
                  <a:cxn ang="0">
                    <a:pos x="199" y="0"/>
                  </a:cxn>
                </a:cxnLst>
                <a:rect l="0" t="0" r="r" b="b"/>
                <a:pathLst>
                  <a:path w="400" h="408">
                    <a:moveTo>
                      <a:pt x="199" y="0"/>
                    </a:moveTo>
                    <a:lnTo>
                      <a:pt x="158" y="5"/>
                    </a:lnTo>
                    <a:lnTo>
                      <a:pt x="122" y="17"/>
                    </a:lnTo>
                    <a:lnTo>
                      <a:pt x="87" y="35"/>
                    </a:lnTo>
                    <a:lnTo>
                      <a:pt x="59" y="61"/>
                    </a:lnTo>
                    <a:lnTo>
                      <a:pt x="34" y="91"/>
                    </a:lnTo>
                    <a:lnTo>
                      <a:pt x="15" y="126"/>
                    </a:lnTo>
                    <a:lnTo>
                      <a:pt x="4" y="165"/>
                    </a:lnTo>
                    <a:lnTo>
                      <a:pt x="0" y="206"/>
                    </a:lnTo>
                    <a:lnTo>
                      <a:pt x="4" y="247"/>
                    </a:lnTo>
                    <a:lnTo>
                      <a:pt x="15" y="284"/>
                    </a:lnTo>
                    <a:lnTo>
                      <a:pt x="34" y="318"/>
                    </a:lnTo>
                    <a:lnTo>
                      <a:pt x="59" y="348"/>
                    </a:lnTo>
                    <a:lnTo>
                      <a:pt x="87" y="373"/>
                    </a:lnTo>
                    <a:lnTo>
                      <a:pt x="122" y="392"/>
                    </a:lnTo>
                    <a:lnTo>
                      <a:pt x="158" y="404"/>
                    </a:lnTo>
                    <a:lnTo>
                      <a:pt x="199" y="408"/>
                    </a:lnTo>
                    <a:lnTo>
                      <a:pt x="240" y="404"/>
                    </a:lnTo>
                    <a:lnTo>
                      <a:pt x="278" y="392"/>
                    </a:lnTo>
                    <a:lnTo>
                      <a:pt x="311" y="373"/>
                    </a:lnTo>
                    <a:lnTo>
                      <a:pt x="341" y="348"/>
                    </a:lnTo>
                    <a:lnTo>
                      <a:pt x="365" y="318"/>
                    </a:lnTo>
                    <a:lnTo>
                      <a:pt x="384" y="284"/>
                    </a:lnTo>
                    <a:lnTo>
                      <a:pt x="396" y="247"/>
                    </a:lnTo>
                    <a:lnTo>
                      <a:pt x="400" y="206"/>
                    </a:lnTo>
                    <a:lnTo>
                      <a:pt x="396" y="165"/>
                    </a:lnTo>
                    <a:lnTo>
                      <a:pt x="384" y="126"/>
                    </a:lnTo>
                    <a:lnTo>
                      <a:pt x="365" y="91"/>
                    </a:lnTo>
                    <a:lnTo>
                      <a:pt x="341" y="61"/>
                    </a:lnTo>
                    <a:lnTo>
                      <a:pt x="311" y="35"/>
                    </a:lnTo>
                    <a:lnTo>
                      <a:pt x="278" y="17"/>
                    </a:lnTo>
                    <a:lnTo>
                      <a:pt x="240" y="5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87" name="Freeform 37"/>
              <p:cNvSpPr>
                <a:spLocks/>
              </p:cNvSpPr>
              <p:nvPr/>
            </p:nvSpPr>
            <p:spPr bwMode="auto">
              <a:xfrm>
                <a:off x="2693988" y="4360863"/>
                <a:ext cx="450850" cy="460375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13" y="3"/>
                  </a:cxn>
                  <a:cxn ang="0">
                    <a:pos x="86" y="12"/>
                  </a:cxn>
                  <a:cxn ang="0">
                    <a:pos x="62" y="25"/>
                  </a:cxn>
                  <a:cxn ang="0">
                    <a:pos x="42" y="43"/>
                  </a:cxn>
                  <a:cxn ang="0">
                    <a:pos x="24" y="65"/>
                  </a:cxn>
                  <a:cxn ang="0">
                    <a:pos x="10" y="89"/>
                  </a:cxn>
                  <a:cxn ang="0">
                    <a:pos x="3" y="117"/>
                  </a:cxn>
                  <a:cxn ang="0">
                    <a:pos x="0" y="146"/>
                  </a:cxn>
                  <a:cxn ang="0">
                    <a:pos x="3" y="175"/>
                  </a:cxn>
                  <a:cxn ang="0">
                    <a:pos x="10" y="202"/>
                  </a:cxn>
                  <a:cxn ang="0">
                    <a:pos x="24" y="226"/>
                  </a:cxn>
                  <a:cxn ang="0">
                    <a:pos x="42" y="247"/>
                  </a:cxn>
                  <a:cxn ang="0">
                    <a:pos x="62" y="266"/>
                  </a:cxn>
                  <a:cxn ang="0">
                    <a:pos x="86" y="278"/>
                  </a:cxn>
                  <a:cxn ang="0">
                    <a:pos x="113" y="287"/>
                  </a:cxn>
                  <a:cxn ang="0">
                    <a:pos x="142" y="290"/>
                  </a:cxn>
                  <a:cxn ang="0">
                    <a:pos x="170" y="287"/>
                  </a:cxn>
                  <a:cxn ang="0">
                    <a:pos x="198" y="278"/>
                  </a:cxn>
                  <a:cxn ang="0">
                    <a:pos x="222" y="266"/>
                  </a:cxn>
                  <a:cxn ang="0">
                    <a:pos x="243" y="247"/>
                  </a:cxn>
                  <a:cxn ang="0">
                    <a:pos x="260" y="226"/>
                  </a:cxn>
                  <a:cxn ang="0">
                    <a:pos x="273" y="202"/>
                  </a:cxn>
                  <a:cxn ang="0">
                    <a:pos x="281" y="175"/>
                  </a:cxn>
                  <a:cxn ang="0">
                    <a:pos x="284" y="146"/>
                  </a:cxn>
                  <a:cxn ang="0">
                    <a:pos x="281" y="117"/>
                  </a:cxn>
                  <a:cxn ang="0">
                    <a:pos x="273" y="89"/>
                  </a:cxn>
                  <a:cxn ang="0">
                    <a:pos x="260" y="65"/>
                  </a:cxn>
                  <a:cxn ang="0">
                    <a:pos x="243" y="43"/>
                  </a:cxn>
                  <a:cxn ang="0">
                    <a:pos x="222" y="25"/>
                  </a:cxn>
                  <a:cxn ang="0">
                    <a:pos x="198" y="12"/>
                  </a:cxn>
                  <a:cxn ang="0">
                    <a:pos x="170" y="3"/>
                  </a:cxn>
                  <a:cxn ang="0">
                    <a:pos x="142" y="0"/>
                  </a:cxn>
                </a:cxnLst>
                <a:rect l="0" t="0" r="r" b="b"/>
                <a:pathLst>
                  <a:path w="284" h="290">
                    <a:moveTo>
                      <a:pt x="142" y="0"/>
                    </a:moveTo>
                    <a:lnTo>
                      <a:pt x="113" y="3"/>
                    </a:lnTo>
                    <a:lnTo>
                      <a:pt x="86" y="12"/>
                    </a:lnTo>
                    <a:lnTo>
                      <a:pt x="62" y="25"/>
                    </a:lnTo>
                    <a:lnTo>
                      <a:pt x="42" y="43"/>
                    </a:lnTo>
                    <a:lnTo>
                      <a:pt x="24" y="65"/>
                    </a:lnTo>
                    <a:lnTo>
                      <a:pt x="10" y="89"/>
                    </a:lnTo>
                    <a:lnTo>
                      <a:pt x="3" y="117"/>
                    </a:lnTo>
                    <a:lnTo>
                      <a:pt x="0" y="146"/>
                    </a:lnTo>
                    <a:lnTo>
                      <a:pt x="3" y="175"/>
                    </a:lnTo>
                    <a:lnTo>
                      <a:pt x="10" y="202"/>
                    </a:lnTo>
                    <a:lnTo>
                      <a:pt x="24" y="226"/>
                    </a:lnTo>
                    <a:lnTo>
                      <a:pt x="42" y="247"/>
                    </a:lnTo>
                    <a:lnTo>
                      <a:pt x="62" y="266"/>
                    </a:lnTo>
                    <a:lnTo>
                      <a:pt x="86" y="278"/>
                    </a:lnTo>
                    <a:lnTo>
                      <a:pt x="113" y="287"/>
                    </a:lnTo>
                    <a:lnTo>
                      <a:pt x="142" y="290"/>
                    </a:lnTo>
                    <a:lnTo>
                      <a:pt x="170" y="287"/>
                    </a:lnTo>
                    <a:lnTo>
                      <a:pt x="198" y="278"/>
                    </a:lnTo>
                    <a:lnTo>
                      <a:pt x="222" y="266"/>
                    </a:lnTo>
                    <a:lnTo>
                      <a:pt x="243" y="247"/>
                    </a:lnTo>
                    <a:lnTo>
                      <a:pt x="260" y="226"/>
                    </a:lnTo>
                    <a:lnTo>
                      <a:pt x="273" y="202"/>
                    </a:lnTo>
                    <a:lnTo>
                      <a:pt x="281" y="175"/>
                    </a:lnTo>
                    <a:lnTo>
                      <a:pt x="284" y="146"/>
                    </a:lnTo>
                    <a:lnTo>
                      <a:pt x="281" y="117"/>
                    </a:lnTo>
                    <a:lnTo>
                      <a:pt x="273" y="89"/>
                    </a:lnTo>
                    <a:lnTo>
                      <a:pt x="260" y="65"/>
                    </a:lnTo>
                    <a:lnTo>
                      <a:pt x="243" y="43"/>
                    </a:lnTo>
                    <a:lnTo>
                      <a:pt x="222" y="25"/>
                    </a:lnTo>
                    <a:lnTo>
                      <a:pt x="198" y="12"/>
                    </a:lnTo>
                    <a:lnTo>
                      <a:pt x="170" y="3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373" name="Gruppe 163"/>
            <p:cNvGrpSpPr/>
            <p:nvPr/>
          </p:nvGrpSpPr>
          <p:grpSpPr>
            <a:xfrm>
              <a:off x="389914" y="4066540"/>
              <a:ext cx="1008063" cy="1028700"/>
              <a:chOff x="-417806" y="4008438"/>
              <a:chExt cx="1008063" cy="1028700"/>
            </a:xfrm>
            <a:grpFill/>
          </p:grpSpPr>
          <p:sp>
            <p:nvSpPr>
              <p:cNvPr id="382" name="Freeform 33"/>
              <p:cNvSpPr>
                <a:spLocks/>
              </p:cNvSpPr>
              <p:nvPr/>
            </p:nvSpPr>
            <p:spPr bwMode="auto">
              <a:xfrm>
                <a:off x="-417806" y="4008438"/>
                <a:ext cx="1008063" cy="1028700"/>
              </a:xfrm>
              <a:custGeom>
                <a:avLst/>
                <a:gdLst/>
                <a:ahLst/>
                <a:cxnLst>
                  <a:cxn ang="0">
                    <a:pos x="286" y="1"/>
                  </a:cxn>
                  <a:cxn ang="0">
                    <a:pos x="224" y="15"/>
                  </a:cxn>
                  <a:cxn ang="0">
                    <a:pos x="166" y="39"/>
                  </a:cxn>
                  <a:cxn ang="0">
                    <a:pos x="116" y="74"/>
                  </a:cxn>
                  <a:cxn ang="0">
                    <a:pos x="72" y="118"/>
                  </a:cxn>
                  <a:cxn ang="0">
                    <a:pos x="39" y="171"/>
                  </a:cxn>
                  <a:cxn ang="0">
                    <a:pos x="15" y="228"/>
                  </a:cxn>
                  <a:cxn ang="0">
                    <a:pos x="1" y="290"/>
                  </a:cxn>
                  <a:cxn ang="0">
                    <a:pos x="1" y="357"/>
                  </a:cxn>
                  <a:cxn ang="0">
                    <a:pos x="15" y="420"/>
                  </a:cxn>
                  <a:cxn ang="0">
                    <a:pos x="39" y="479"/>
                  </a:cxn>
                  <a:cxn ang="0">
                    <a:pos x="72" y="530"/>
                  </a:cxn>
                  <a:cxn ang="0">
                    <a:pos x="116" y="574"/>
                  </a:cxn>
                  <a:cxn ang="0">
                    <a:pos x="166" y="609"/>
                  </a:cxn>
                  <a:cxn ang="0">
                    <a:pos x="224" y="633"/>
                  </a:cxn>
                  <a:cxn ang="0">
                    <a:pos x="286" y="647"/>
                  </a:cxn>
                  <a:cxn ang="0">
                    <a:pos x="349" y="647"/>
                  </a:cxn>
                  <a:cxn ang="0">
                    <a:pos x="411" y="633"/>
                  </a:cxn>
                  <a:cxn ang="0">
                    <a:pos x="468" y="609"/>
                  </a:cxn>
                  <a:cxn ang="0">
                    <a:pos x="520" y="574"/>
                  </a:cxn>
                  <a:cxn ang="0">
                    <a:pos x="562" y="530"/>
                  </a:cxn>
                  <a:cxn ang="0">
                    <a:pos x="597" y="479"/>
                  </a:cxn>
                  <a:cxn ang="0">
                    <a:pos x="621" y="420"/>
                  </a:cxn>
                  <a:cxn ang="0">
                    <a:pos x="633" y="357"/>
                  </a:cxn>
                  <a:cxn ang="0">
                    <a:pos x="633" y="290"/>
                  </a:cxn>
                  <a:cxn ang="0">
                    <a:pos x="621" y="228"/>
                  </a:cxn>
                  <a:cxn ang="0">
                    <a:pos x="597" y="171"/>
                  </a:cxn>
                  <a:cxn ang="0">
                    <a:pos x="562" y="118"/>
                  </a:cxn>
                  <a:cxn ang="0">
                    <a:pos x="520" y="74"/>
                  </a:cxn>
                  <a:cxn ang="0">
                    <a:pos x="468" y="39"/>
                  </a:cxn>
                  <a:cxn ang="0">
                    <a:pos x="411" y="15"/>
                  </a:cxn>
                  <a:cxn ang="0">
                    <a:pos x="349" y="1"/>
                  </a:cxn>
                </a:cxnLst>
                <a:rect l="0" t="0" r="r" b="b"/>
                <a:pathLst>
                  <a:path w="635" h="648">
                    <a:moveTo>
                      <a:pt x="317" y="0"/>
                    </a:moveTo>
                    <a:lnTo>
                      <a:pt x="286" y="1"/>
                    </a:lnTo>
                    <a:lnTo>
                      <a:pt x="254" y="6"/>
                    </a:lnTo>
                    <a:lnTo>
                      <a:pt x="224" y="15"/>
                    </a:lnTo>
                    <a:lnTo>
                      <a:pt x="195" y="25"/>
                    </a:lnTo>
                    <a:lnTo>
                      <a:pt x="166" y="39"/>
                    </a:lnTo>
                    <a:lnTo>
                      <a:pt x="140" y="56"/>
                    </a:lnTo>
                    <a:lnTo>
                      <a:pt x="116" y="74"/>
                    </a:lnTo>
                    <a:lnTo>
                      <a:pt x="94" y="95"/>
                    </a:lnTo>
                    <a:lnTo>
                      <a:pt x="72" y="118"/>
                    </a:lnTo>
                    <a:lnTo>
                      <a:pt x="54" y="143"/>
                    </a:lnTo>
                    <a:lnTo>
                      <a:pt x="39" y="171"/>
                    </a:lnTo>
                    <a:lnTo>
                      <a:pt x="26" y="198"/>
                    </a:lnTo>
                    <a:lnTo>
                      <a:pt x="15" y="228"/>
                    </a:lnTo>
                    <a:lnTo>
                      <a:pt x="6" y="258"/>
                    </a:lnTo>
                    <a:lnTo>
                      <a:pt x="1" y="290"/>
                    </a:lnTo>
                    <a:lnTo>
                      <a:pt x="0" y="323"/>
                    </a:lnTo>
                    <a:lnTo>
                      <a:pt x="1" y="357"/>
                    </a:lnTo>
                    <a:lnTo>
                      <a:pt x="6" y="388"/>
                    </a:lnTo>
                    <a:lnTo>
                      <a:pt x="15" y="420"/>
                    </a:lnTo>
                    <a:lnTo>
                      <a:pt x="26" y="450"/>
                    </a:lnTo>
                    <a:lnTo>
                      <a:pt x="39" y="479"/>
                    </a:lnTo>
                    <a:lnTo>
                      <a:pt x="54" y="505"/>
                    </a:lnTo>
                    <a:lnTo>
                      <a:pt x="72" y="530"/>
                    </a:lnTo>
                    <a:lnTo>
                      <a:pt x="94" y="553"/>
                    </a:lnTo>
                    <a:lnTo>
                      <a:pt x="116" y="574"/>
                    </a:lnTo>
                    <a:lnTo>
                      <a:pt x="140" y="592"/>
                    </a:lnTo>
                    <a:lnTo>
                      <a:pt x="166" y="609"/>
                    </a:lnTo>
                    <a:lnTo>
                      <a:pt x="195" y="623"/>
                    </a:lnTo>
                    <a:lnTo>
                      <a:pt x="224" y="633"/>
                    </a:lnTo>
                    <a:lnTo>
                      <a:pt x="254" y="642"/>
                    </a:lnTo>
                    <a:lnTo>
                      <a:pt x="286" y="647"/>
                    </a:lnTo>
                    <a:lnTo>
                      <a:pt x="317" y="648"/>
                    </a:lnTo>
                    <a:lnTo>
                      <a:pt x="349" y="647"/>
                    </a:lnTo>
                    <a:lnTo>
                      <a:pt x="381" y="642"/>
                    </a:lnTo>
                    <a:lnTo>
                      <a:pt x="411" y="633"/>
                    </a:lnTo>
                    <a:lnTo>
                      <a:pt x="441" y="623"/>
                    </a:lnTo>
                    <a:lnTo>
                      <a:pt x="468" y="609"/>
                    </a:lnTo>
                    <a:lnTo>
                      <a:pt x="494" y="592"/>
                    </a:lnTo>
                    <a:lnTo>
                      <a:pt x="520" y="574"/>
                    </a:lnTo>
                    <a:lnTo>
                      <a:pt x="543" y="553"/>
                    </a:lnTo>
                    <a:lnTo>
                      <a:pt x="562" y="530"/>
                    </a:lnTo>
                    <a:lnTo>
                      <a:pt x="580" y="505"/>
                    </a:lnTo>
                    <a:lnTo>
                      <a:pt x="597" y="479"/>
                    </a:lnTo>
                    <a:lnTo>
                      <a:pt x="611" y="450"/>
                    </a:lnTo>
                    <a:lnTo>
                      <a:pt x="621" y="420"/>
                    </a:lnTo>
                    <a:lnTo>
                      <a:pt x="629" y="388"/>
                    </a:lnTo>
                    <a:lnTo>
                      <a:pt x="633" y="357"/>
                    </a:lnTo>
                    <a:lnTo>
                      <a:pt x="635" y="323"/>
                    </a:lnTo>
                    <a:lnTo>
                      <a:pt x="633" y="290"/>
                    </a:lnTo>
                    <a:lnTo>
                      <a:pt x="629" y="258"/>
                    </a:lnTo>
                    <a:lnTo>
                      <a:pt x="621" y="228"/>
                    </a:lnTo>
                    <a:lnTo>
                      <a:pt x="611" y="198"/>
                    </a:lnTo>
                    <a:lnTo>
                      <a:pt x="597" y="171"/>
                    </a:lnTo>
                    <a:lnTo>
                      <a:pt x="580" y="143"/>
                    </a:lnTo>
                    <a:lnTo>
                      <a:pt x="562" y="118"/>
                    </a:lnTo>
                    <a:lnTo>
                      <a:pt x="543" y="95"/>
                    </a:lnTo>
                    <a:lnTo>
                      <a:pt x="520" y="74"/>
                    </a:lnTo>
                    <a:lnTo>
                      <a:pt x="494" y="56"/>
                    </a:lnTo>
                    <a:lnTo>
                      <a:pt x="468" y="39"/>
                    </a:lnTo>
                    <a:lnTo>
                      <a:pt x="441" y="25"/>
                    </a:lnTo>
                    <a:lnTo>
                      <a:pt x="411" y="15"/>
                    </a:lnTo>
                    <a:lnTo>
                      <a:pt x="381" y="6"/>
                    </a:lnTo>
                    <a:lnTo>
                      <a:pt x="349" y="1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83" name="Freeform 35"/>
              <p:cNvSpPr>
                <a:spLocks/>
              </p:cNvSpPr>
              <p:nvPr/>
            </p:nvSpPr>
            <p:spPr bwMode="auto">
              <a:xfrm>
                <a:off x="-249530" y="4183063"/>
                <a:ext cx="635001" cy="647701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58" y="5"/>
                  </a:cxn>
                  <a:cxn ang="0">
                    <a:pos x="122" y="17"/>
                  </a:cxn>
                  <a:cxn ang="0">
                    <a:pos x="87" y="35"/>
                  </a:cxn>
                  <a:cxn ang="0">
                    <a:pos x="59" y="61"/>
                  </a:cxn>
                  <a:cxn ang="0">
                    <a:pos x="34" y="91"/>
                  </a:cxn>
                  <a:cxn ang="0">
                    <a:pos x="15" y="126"/>
                  </a:cxn>
                  <a:cxn ang="0">
                    <a:pos x="4" y="165"/>
                  </a:cxn>
                  <a:cxn ang="0">
                    <a:pos x="0" y="206"/>
                  </a:cxn>
                  <a:cxn ang="0">
                    <a:pos x="4" y="247"/>
                  </a:cxn>
                  <a:cxn ang="0">
                    <a:pos x="15" y="284"/>
                  </a:cxn>
                  <a:cxn ang="0">
                    <a:pos x="34" y="318"/>
                  </a:cxn>
                  <a:cxn ang="0">
                    <a:pos x="59" y="348"/>
                  </a:cxn>
                  <a:cxn ang="0">
                    <a:pos x="87" y="373"/>
                  </a:cxn>
                  <a:cxn ang="0">
                    <a:pos x="122" y="392"/>
                  </a:cxn>
                  <a:cxn ang="0">
                    <a:pos x="158" y="404"/>
                  </a:cxn>
                  <a:cxn ang="0">
                    <a:pos x="199" y="408"/>
                  </a:cxn>
                  <a:cxn ang="0">
                    <a:pos x="240" y="404"/>
                  </a:cxn>
                  <a:cxn ang="0">
                    <a:pos x="278" y="392"/>
                  </a:cxn>
                  <a:cxn ang="0">
                    <a:pos x="311" y="373"/>
                  </a:cxn>
                  <a:cxn ang="0">
                    <a:pos x="341" y="348"/>
                  </a:cxn>
                  <a:cxn ang="0">
                    <a:pos x="365" y="318"/>
                  </a:cxn>
                  <a:cxn ang="0">
                    <a:pos x="384" y="284"/>
                  </a:cxn>
                  <a:cxn ang="0">
                    <a:pos x="396" y="247"/>
                  </a:cxn>
                  <a:cxn ang="0">
                    <a:pos x="400" y="206"/>
                  </a:cxn>
                  <a:cxn ang="0">
                    <a:pos x="396" y="165"/>
                  </a:cxn>
                  <a:cxn ang="0">
                    <a:pos x="384" y="126"/>
                  </a:cxn>
                  <a:cxn ang="0">
                    <a:pos x="365" y="91"/>
                  </a:cxn>
                  <a:cxn ang="0">
                    <a:pos x="341" y="61"/>
                  </a:cxn>
                  <a:cxn ang="0">
                    <a:pos x="311" y="35"/>
                  </a:cxn>
                  <a:cxn ang="0">
                    <a:pos x="278" y="17"/>
                  </a:cxn>
                  <a:cxn ang="0">
                    <a:pos x="240" y="5"/>
                  </a:cxn>
                  <a:cxn ang="0">
                    <a:pos x="199" y="0"/>
                  </a:cxn>
                </a:cxnLst>
                <a:rect l="0" t="0" r="r" b="b"/>
                <a:pathLst>
                  <a:path w="400" h="408">
                    <a:moveTo>
                      <a:pt x="199" y="0"/>
                    </a:moveTo>
                    <a:lnTo>
                      <a:pt x="158" y="5"/>
                    </a:lnTo>
                    <a:lnTo>
                      <a:pt x="122" y="17"/>
                    </a:lnTo>
                    <a:lnTo>
                      <a:pt x="87" y="35"/>
                    </a:lnTo>
                    <a:lnTo>
                      <a:pt x="59" y="61"/>
                    </a:lnTo>
                    <a:lnTo>
                      <a:pt x="34" y="91"/>
                    </a:lnTo>
                    <a:lnTo>
                      <a:pt x="15" y="126"/>
                    </a:lnTo>
                    <a:lnTo>
                      <a:pt x="4" y="165"/>
                    </a:lnTo>
                    <a:lnTo>
                      <a:pt x="0" y="206"/>
                    </a:lnTo>
                    <a:lnTo>
                      <a:pt x="4" y="247"/>
                    </a:lnTo>
                    <a:lnTo>
                      <a:pt x="15" y="284"/>
                    </a:lnTo>
                    <a:lnTo>
                      <a:pt x="34" y="318"/>
                    </a:lnTo>
                    <a:lnTo>
                      <a:pt x="59" y="348"/>
                    </a:lnTo>
                    <a:lnTo>
                      <a:pt x="87" y="373"/>
                    </a:lnTo>
                    <a:lnTo>
                      <a:pt x="122" y="392"/>
                    </a:lnTo>
                    <a:lnTo>
                      <a:pt x="158" y="404"/>
                    </a:lnTo>
                    <a:lnTo>
                      <a:pt x="199" y="408"/>
                    </a:lnTo>
                    <a:lnTo>
                      <a:pt x="240" y="404"/>
                    </a:lnTo>
                    <a:lnTo>
                      <a:pt x="278" y="392"/>
                    </a:lnTo>
                    <a:lnTo>
                      <a:pt x="311" y="373"/>
                    </a:lnTo>
                    <a:lnTo>
                      <a:pt x="341" y="348"/>
                    </a:lnTo>
                    <a:lnTo>
                      <a:pt x="365" y="318"/>
                    </a:lnTo>
                    <a:lnTo>
                      <a:pt x="384" y="284"/>
                    </a:lnTo>
                    <a:lnTo>
                      <a:pt x="396" y="247"/>
                    </a:lnTo>
                    <a:lnTo>
                      <a:pt x="400" y="206"/>
                    </a:lnTo>
                    <a:lnTo>
                      <a:pt x="396" y="165"/>
                    </a:lnTo>
                    <a:lnTo>
                      <a:pt x="384" y="126"/>
                    </a:lnTo>
                    <a:lnTo>
                      <a:pt x="365" y="91"/>
                    </a:lnTo>
                    <a:lnTo>
                      <a:pt x="341" y="61"/>
                    </a:lnTo>
                    <a:lnTo>
                      <a:pt x="311" y="35"/>
                    </a:lnTo>
                    <a:lnTo>
                      <a:pt x="278" y="17"/>
                    </a:lnTo>
                    <a:lnTo>
                      <a:pt x="240" y="5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84" name="Freeform 37"/>
              <p:cNvSpPr>
                <a:spLocks/>
              </p:cNvSpPr>
              <p:nvPr/>
            </p:nvSpPr>
            <p:spPr bwMode="auto">
              <a:xfrm>
                <a:off x="-242094" y="4275138"/>
                <a:ext cx="450850" cy="460375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13" y="3"/>
                  </a:cxn>
                  <a:cxn ang="0">
                    <a:pos x="86" y="12"/>
                  </a:cxn>
                  <a:cxn ang="0">
                    <a:pos x="62" y="25"/>
                  </a:cxn>
                  <a:cxn ang="0">
                    <a:pos x="42" y="43"/>
                  </a:cxn>
                  <a:cxn ang="0">
                    <a:pos x="24" y="65"/>
                  </a:cxn>
                  <a:cxn ang="0">
                    <a:pos x="10" y="89"/>
                  </a:cxn>
                  <a:cxn ang="0">
                    <a:pos x="3" y="117"/>
                  </a:cxn>
                  <a:cxn ang="0">
                    <a:pos x="0" y="146"/>
                  </a:cxn>
                  <a:cxn ang="0">
                    <a:pos x="3" y="175"/>
                  </a:cxn>
                  <a:cxn ang="0">
                    <a:pos x="10" y="202"/>
                  </a:cxn>
                  <a:cxn ang="0">
                    <a:pos x="24" y="226"/>
                  </a:cxn>
                  <a:cxn ang="0">
                    <a:pos x="42" y="247"/>
                  </a:cxn>
                  <a:cxn ang="0">
                    <a:pos x="62" y="266"/>
                  </a:cxn>
                  <a:cxn ang="0">
                    <a:pos x="86" y="278"/>
                  </a:cxn>
                  <a:cxn ang="0">
                    <a:pos x="113" y="287"/>
                  </a:cxn>
                  <a:cxn ang="0">
                    <a:pos x="142" y="290"/>
                  </a:cxn>
                  <a:cxn ang="0">
                    <a:pos x="170" y="287"/>
                  </a:cxn>
                  <a:cxn ang="0">
                    <a:pos x="198" y="278"/>
                  </a:cxn>
                  <a:cxn ang="0">
                    <a:pos x="222" y="266"/>
                  </a:cxn>
                  <a:cxn ang="0">
                    <a:pos x="243" y="247"/>
                  </a:cxn>
                  <a:cxn ang="0">
                    <a:pos x="260" y="226"/>
                  </a:cxn>
                  <a:cxn ang="0">
                    <a:pos x="273" y="202"/>
                  </a:cxn>
                  <a:cxn ang="0">
                    <a:pos x="281" y="175"/>
                  </a:cxn>
                  <a:cxn ang="0">
                    <a:pos x="284" y="146"/>
                  </a:cxn>
                  <a:cxn ang="0">
                    <a:pos x="281" y="117"/>
                  </a:cxn>
                  <a:cxn ang="0">
                    <a:pos x="273" y="89"/>
                  </a:cxn>
                  <a:cxn ang="0">
                    <a:pos x="260" y="65"/>
                  </a:cxn>
                  <a:cxn ang="0">
                    <a:pos x="243" y="43"/>
                  </a:cxn>
                  <a:cxn ang="0">
                    <a:pos x="222" y="25"/>
                  </a:cxn>
                  <a:cxn ang="0">
                    <a:pos x="198" y="12"/>
                  </a:cxn>
                  <a:cxn ang="0">
                    <a:pos x="170" y="3"/>
                  </a:cxn>
                  <a:cxn ang="0">
                    <a:pos x="142" y="0"/>
                  </a:cxn>
                </a:cxnLst>
                <a:rect l="0" t="0" r="r" b="b"/>
                <a:pathLst>
                  <a:path w="284" h="290">
                    <a:moveTo>
                      <a:pt x="142" y="0"/>
                    </a:moveTo>
                    <a:lnTo>
                      <a:pt x="113" y="3"/>
                    </a:lnTo>
                    <a:lnTo>
                      <a:pt x="86" y="12"/>
                    </a:lnTo>
                    <a:lnTo>
                      <a:pt x="62" y="25"/>
                    </a:lnTo>
                    <a:lnTo>
                      <a:pt x="42" y="43"/>
                    </a:lnTo>
                    <a:lnTo>
                      <a:pt x="24" y="65"/>
                    </a:lnTo>
                    <a:lnTo>
                      <a:pt x="10" y="89"/>
                    </a:lnTo>
                    <a:lnTo>
                      <a:pt x="3" y="117"/>
                    </a:lnTo>
                    <a:lnTo>
                      <a:pt x="0" y="146"/>
                    </a:lnTo>
                    <a:lnTo>
                      <a:pt x="3" y="175"/>
                    </a:lnTo>
                    <a:lnTo>
                      <a:pt x="10" y="202"/>
                    </a:lnTo>
                    <a:lnTo>
                      <a:pt x="24" y="226"/>
                    </a:lnTo>
                    <a:lnTo>
                      <a:pt x="42" y="247"/>
                    </a:lnTo>
                    <a:lnTo>
                      <a:pt x="62" y="266"/>
                    </a:lnTo>
                    <a:lnTo>
                      <a:pt x="86" y="278"/>
                    </a:lnTo>
                    <a:lnTo>
                      <a:pt x="113" y="287"/>
                    </a:lnTo>
                    <a:lnTo>
                      <a:pt x="142" y="290"/>
                    </a:lnTo>
                    <a:lnTo>
                      <a:pt x="170" y="287"/>
                    </a:lnTo>
                    <a:lnTo>
                      <a:pt x="198" y="278"/>
                    </a:lnTo>
                    <a:lnTo>
                      <a:pt x="222" y="266"/>
                    </a:lnTo>
                    <a:lnTo>
                      <a:pt x="243" y="247"/>
                    </a:lnTo>
                    <a:lnTo>
                      <a:pt x="260" y="226"/>
                    </a:lnTo>
                    <a:lnTo>
                      <a:pt x="273" y="202"/>
                    </a:lnTo>
                    <a:lnTo>
                      <a:pt x="281" y="175"/>
                    </a:lnTo>
                    <a:lnTo>
                      <a:pt x="284" y="146"/>
                    </a:lnTo>
                    <a:lnTo>
                      <a:pt x="281" y="117"/>
                    </a:lnTo>
                    <a:lnTo>
                      <a:pt x="273" y="89"/>
                    </a:lnTo>
                    <a:lnTo>
                      <a:pt x="260" y="65"/>
                    </a:lnTo>
                    <a:lnTo>
                      <a:pt x="243" y="43"/>
                    </a:lnTo>
                    <a:lnTo>
                      <a:pt x="222" y="25"/>
                    </a:lnTo>
                    <a:lnTo>
                      <a:pt x="198" y="12"/>
                    </a:lnTo>
                    <a:lnTo>
                      <a:pt x="170" y="3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374" name="Gruppe 167"/>
            <p:cNvGrpSpPr/>
            <p:nvPr/>
          </p:nvGrpSpPr>
          <p:grpSpPr>
            <a:xfrm>
              <a:off x="-717392" y="4066540"/>
              <a:ext cx="1008063" cy="1028700"/>
              <a:chOff x="-504032" y="4008438"/>
              <a:chExt cx="1008063" cy="1028700"/>
            </a:xfrm>
            <a:grpFill/>
          </p:grpSpPr>
          <p:sp>
            <p:nvSpPr>
              <p:cNvPr id="379" name="Freeform 33"/>
              <p:cNvSpPr>
                <a:spLocks/>
              </p:cNvSpPr>
              <p:nvPr/>
            </p:nvSpPr>
            <p:spPr bwMode="auto">
              <a:xfrm>
                <a:off x="-504032" y="4008438"/>
                <a:ext cx="1008063" cy="1028700"/>
              </a:xfrm>
              <a:custGeom>
                <a:avLst/>
                <a:gdLst/>
                <a:ahLst/>
                <a:cxnLst>
                  <a:cxn ang="0">
                    <a:pos x="286" y="1"/>
                  </a:cxn>
                  <a:cxn ang="0">
                    <a:pos x="224" y="15"/>
                  </a:cxn>
                  <a:cxn ang="0">
                    <a:pos x="166" y="39"/>
                  </a:cxn>
                  <a:cxn ang="0">
                    <a:pos x="116" y="74"/>
                  </a:cxn>
                  <a:cxn ang="0">
                    <a:pos x="72" y="118"/>
                  </a:cxn>
                  <a:cxn ang="0">
                    <a:pos x="39" y="171"/>
                  </a:cxn>
                  <a:cxn ang="0">
                    <a:pos x="15" y="228"/>
                  </a:cxn>
                  <a:cxn ang="0">
                    <a:pos x="1" y="290"/>
                  </a:cxn>
                  <a:cxn ang="0">
                    <a:pos x="1" y="357"/>
                  </a:cxn>
                  <a:cxn ang="0">
                    <a:pos x="15" y="420"/>
                  </a:cxn>
                  <a:cxn ang="0">
                    <a:pos x="39" y="479"/>
                  </a:cxn>
                  <a:cxn ang="0">
                    <a:pos x="72" y="530"/>
                  </a:cxn>
                  <a:cxn ang="0">
                    <a:pos x="116" y="574"/>
                  </a:cxn>
                  <a:cxn ang="0">
                    <a:pos x="166" y="609"/>
                  </a:cxn>
                  <a:cxn ang="0">
                    <a:pos x="224" y="633"/>
                  </a:cxn>
                  <a:cxn ang="0">
                    <a:pos x="286" y="647"/>
                  </a:cxn>
                  <a:cxn ang="0">
                    <a:pos x="349" y="647"/>
                  </a:cxn>
                  <a:cxn ang="0">
                    <a:pos x="411" y="633"/>
                  </a:cxn>
                  <a:cxn ang="0">
                    <a:pos x="468" y="609"/>
                  </a:cxn>
                  <a:cxn ang="0">
                    <a:pos x="520" y="574"/>
                  </a:cxn>
                  <a:cxn ang="0">
                    <a:pos x="562" y="530"/>
                  </a:cxn>
                  <a:cxn ang="0">
                    <a:pos x="597" y="479"/>
                  </a:cxn>
                  <a:cxn ang="0">
                    <a:pos x="621" y="420"/>
                  </a:cxn>
                  <a:cxn ang="0">
                    <a:pos x="633" y="357"/>
                  </a:cxn>
                  <a:cxn ang="0">
                    <a:pos x="633" y="290"/>
                  </a:cxn>
                  <a:cxn ang="0">
                    <a:pos x="621" y="228"/>
                  </a:cxn>
                  <a:cxn ang="0">
                    <a:pos x="597" y="171"/>
                  </a:cxn>
                  <a:cxn ang="0">
                    <a:pos x="562" y="118"/>
                  </a:cxn>
                  <a:cxn ang="0">
                    <a:pos x="520" y="74"/>
                  </a:cxn>
                  <a:cxn ang="0">
                    <a:pos x="468" y="39"/>
                  </a:cxn>
                  <a:cxn ang="0">
                    <a:pos x="411" y="15"/>
                  </a:cxn>
                  <a:cxn ang="0">
                    <a:pos x="349" y="1"/>
                  </a:cxn>
                </a:cxnLst>
                <a:rect l="0" t="0" r="r" b="b"/>
                <a:pathLst>
                  <a:path w="635" h="648">
                    <a:moveTo>
                      <a:pt x="317" y="0"/>
                    </a:moveTo>
                    <a:lnTo>
                      <a:pt x="286" y="1"/>
                    </a:lnTo>
                    <a:lnTo>
                      <a:pt x="254" y="6"/>
                    </a:lnTo>
                    <a:lnTo>
                      <a:pt x="224" y="15"/>
                    </a:lnTo>
                    <a:lnTo>
                      <a:pt x="195" y="25"/>
                    </a:lnTo>
                    <a:lnTo>
                      <a:pt x="166" y="39"/>
                    </a:lnTo>
                    <a:lnTo>
                      <a:pt x="140" y="56"/>
                    </a:lnTo>
                    <a:lnTo>
                      <a:pt x="116" y="74"/>
                    </a:lnTo>
                    <a:lnTo>
                      <a:pt x="94" y="95"/>
                    </a:lnTo>
                    <a:lnTo>
                      <a:pt x="72" y="118"/>
                    </a:lnTo>
                    <a:lnTo>
                      <a:pt x="54" y="143"/>
                    </a:lnTo>
                    <a:lnTo>
                      <a:pt x="39" y="171"/>
                    </a:lnTo>
                    <a:lnTo>
                      <a:pt x="26" y="198"/>
                    </a:lnTo>
                    <a:lnTo>
                      <a:pt x="15" y="228"/>
                    </a:lnTo>
                    <a:lnTo>
                      <a:pt x="6" y="258"/>
                    </a:lnTo>
                    <a:lnTo>
                      <a:pt x="1" y="290"/>
                    </a:lnTo>
                    <a:lnTo>
                      <a:pt x="0" y="323"/>
                    </a:lnTo>
                    <a:lnTo>
                      <a:pt x="1" y="357"/>
                    </a:lnTo>
                    <a:lnTo>
                      <a:pt x="6" y="388"/>
                    </a:lnTo>
                    <a:lnTo>
                      <a:pt x="15" y="420"/>
                    </a:lnTo>
                    <a:lnTo>
                      <a:pt x="26" y="450"/>
                    </a:lnTo>
                    <a:lnTo>
                      <a:pt x="39" y="479"/>
                    </a:lnTo>
                    <a:lnTo>
                      <a:pt x="54" y="505"/>
                    </a:lnTo>
                    <a:lnTo>
                      <a:pt x="72" y="530"/>
                    </a:lnTo>
                    <a:lnTo>
                      <a:pt x="94" y="553"/>
                    </a:lnTo>
                    <a:lnTo>
                      <a:pt x="116" y="574"/>
                    </a:lnTo>
                    <a:lnTo>
                      <a:pt x="140" y="592"/>
                    </a:lnTo>
                    <a:lnTo>
                      <a:pt x="166" y="609"/>
                    </a:lnTo>
                    <a:lnTo>
                      <a:pt x="195" y="623"/>
                    </a:lnTo>
                    <a:lnTo>
                      <a:pt x="224" y="633"/>
                    </a:lnTo>
                    <a:lnTo>
                      <a:pt x="254" y="642"/>
                    </a:lnTo>
                    <a:lnTo>
                      <a:pt x="286" y="647"/>
                    </a:lnTo>
                    <a:lnTo>
                      <a:pt x="317" y="648"/>
                    </a:lnTo>
                    <a:lnTo>
                      <a:pt x="349" y="647"/>
                    </a:lnTo>
                    <a:lnTo>
                      <a:pt x="381" y="642"/>
                    </a:lnTo>
                    <a:lnTo>
                      <a:pt x="411" y="633"/>
                    </a:lnTo>
                    <a:lnTo>
                      <a:pt x="441" y="623"/>
                    </a:lnTo>
                    <a:lnTo>
                      <a:pt x="468" y="609"/>
                    </a:lnTo>
                    <a:lnTo>
                      <a:pt x="494" y="592"/>
                    </a:lnTo>
                    <a:lnTo>
                      <a:pt x="520" y="574"/>
                    </a:lnTo>
                    <a:lnTo>
                      <a:pt x="543" y="553"/>
                    </a:lnTo>
                    <a:lnTo>
                      <a:pt x="562" y="530"/>
                    </a:lnTo>
                    <a:lnTo>
                      <a:pt x="580" y="505"/>
                    </a:lnTo>
                    <a:lnTo>
                      <a:pt x="597" y="479"/>
                    </a:lnTo>
                    <a:lnTo>
                      <a:pt x="611" y="450"/>
                    </a:lnTo>
                    <a:lnTo>
                      <a:pt x="621" y="420"/>
                    </a:lnTo>
                    <a:lnTo>
                      <a:pt x="629" y="388"/>
                    </a:lnTo>
                    <a:lnTo>
                      <a:pt x="633" y="357"/>
                    </a:lnTo>
                    <a:lnTo>
                      <a:pt x="635" y="323"/>
                    </a:lnTo>
                    <a:lnTo>
                      <a:pt x="633" y="290"/>
                    </a:lnTo>
                    <a:lnTo>
                      <a:pt x="629" y="258"/>
                    </a:lnTo>
                    <a:lnTo>
                      <a:pt x="621" y="228"/>
                    </a:lnTo>
                    <a:lnTo>
                      <a:pt x="611" y="198"/>
                    </a:lnTo>
                    <a:lnTo>
                      <a:pt x="597" y="171"/>
                    </a:lnTo>
                    <a:lnTo>
                      <a:pt x="580" y="143"/>
                    </a:lnTo>
                    <a:lnTo>
                      <a:pt x="562" y="118"/>
                    </a:lnTo>
                    <a:lnTo>
                      <a:pt x="543" y="95"/>
                    </a:lnTo>
                    <a:lnTo>
                      <a:pt x="520" y="74"/>
                    </a:lnTo>
                    <a:lnTo>
                      <a:pt x="494" y="56"/>
                    </a:lnTo>
                    <a:lnTo>
                      <a:pt x="468" y="39"/>
                    </a:lnTo>
                    <a:lnTo>
                      <a:pt x="441" y="25"/>
                    </a:lnTo>
                    <a:lnTo>
                      <a:pt x="411" y="15"/>
                    </a:lnTo>
                    <a:lnTo>
                      <a:pt x="381" y="6"/>
                    </a:lnTo>
                    <a:lnTo>
                      <a:pt x="349" y="1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80" name="Freeform 35"/>
              <p:cNvSpPr>
                <a:spLocks/>
              </p:cNvSpPr>
              <p:nvPr/>
            </p:nvSpPr>
            <p:spPr bwMode="auto">
              <a:xfrm>
                <a:off x="-335757" y="4183063"/>
                <a:ext cx="635000" cy="647700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58" y="5"/>
                  </a:cxn>
                  <a:cxn ang="0">
                    <a:pos x="122" y="17"/>
                  </a:cxn>
                  <a:cxn ang="0">
                    <a:pos x="87" y="35"/>
                  </a:cxn>
                  <a:cxn ang="0">
                    <a:pos x="59" y="61"/>
                  </a:cxn>
                  <a:cxn ang="0">
                    <a:pos x="34" y="91"/>
                  </a:cxn>
                  <a:cxn ang="0">
                    <a:pos x="15" y="126"/>
                  </a:cxn>
                  <a:cxn ang="0">
                    <a:pos x="4" y="165"/>
                  </a:cxn>
                  <a:cxn ang="0">
                    <a:pos x="0" y="206"/>
                  </a:cxn>
                  <a:cxn ang="0">
                    <a:pos x="4" y="247"/>
                  </a:cxn>
                  <a:cxn ang="0">
                    <a:pos x="15" y="284"/>
                  </a:cxn>
                  <a:cxn ang="0">
                    <a:pos x="34" y="318"/>
                  </a:cxn>
                  <a:cxn ang="0">
                    <a:pos x="59" y="348"/>
                  </a:cxn>
                  <a:cxn ang="0">
                    <a:pos x="87" y="373"/>
                  </a:cxn>
                  <a:cxn ang="0">
                    <a:pos x="122" y="392"/>
                  </a:cxn>
                  <a:cxn ang="0">
                    <a:pos x="158" y="404"/>
                  </a:cxn>
                  <a:cxn ang="0">
                    <a:pos x="199" y="408"/>
                  </a:cxn>
                  <a:cxn ang="0">
                    <a:pos x="240" y="404"/>
                  </a:cxn>
                  <a:cxn ang="0">
                    <a:pos x="278" y="392"/>
                  </a:cxn>
                  <a:cxn ang="0">
                    <a:pos x="311" y="373"/>
                  </a:cxn>
                  <a:cxn ang="0">
                    <a:pos x="341" y="348"/>
                  </a:cxn>
                  <a:cxn ang="0">
                    <a:pos x="365" y="318"/>
                  </a:cxn>
                  <a:cxn ang="0">
                    <a:pos x="384" y="284"/>
                  </a:cxn>
                  <a:cxn ang="0">
                    <a:pos x="396" y="247"/>
                  </a:cxn>
                  <a:cxn ang="0">
                    <a:pos x="400" y="206"/>
                  </a:cxn>
                  <a:cxn ang="0">
                    <a:pos x="396" y="165"/>
                  </a:cxn>
                  <a:cxn ang="0">
                    <a:pos x="384" y="126"/>
                  </a:cxn>
                  <a:cxn ang="0">
                    <a:pos x="365" y="91"/>
                  </a:cxn>
                  <a:cxn ang="0">
                    <a:pos x="341" y="61"/>
                  </a:cxn>
                  <a:cxn ang="0">
                    <a:pos x="311" y="35"/>
                  </a:cxn>
                  <a:cxn ang="0">
                    <a:pos x="278" y="17"/>
                  </a:cxn>
                  <a:cxn ang="0">
                    <a:pos x="240" y="5"/>
                  </a:cxn>
                  <a:cxn ang="0">
                    <a:pos x="199" y="0"/>
                  </a:cxn>
                </a:cxnLst>
                <a:rect l="0" t="0" r="r" b="b"/>
                <a:pathLst>
                  <a:path w="400" h="408">
                    <a:moveTo>
                      <a:pt x="199" y="0"/>
                    </a:moveTo>
                    <a:lnTo>
                      <a:pt x="158" y="5"/>
                    </a:lnTo>
                    <a:lnTo>
                      <a:pt x="122" y="17"/>
                    </a:lnTo>
                    <a:lnTo>
                      <a:pt x="87" y="35"/>
                    </a:lnTo>
                    <a:lnTo>
                      <a:pt x="59" y="61"/>
                    </a:lnTo>
                    <a:lnTo>
                      <a:pt x="34" y="91"/>
                    </a:lnTo>
                    <a:lnTo>
                      <a:pt x="15" y="126"/>
                    </a:lnTo>
                    <a:lnTo>
                      <a:pt x="4" y="165"/>
                    </a:lnTo>
                    <a:lnTo>
                      <a:pt x="0" y="206"/>
                    </a:lnTo>
                    <a:lnTo>
                      <a:pt x="4" y="247"/>
                    </a:lnTo>
                    <a:lnTo>
                      <a:pt x="15" y="284"/>
                    </a:lnTo>
                    <a:lnTo>
                      <a:pt x="34" y="318"/>
                    </a:lnTo>
                    <a:lnTo>
                      <a:pt x="59" y="348"/>
                    </a:lnTo>
                    <a:lnTo>
                      <a:pt x="87" y="373"/>
                    </a:lnTo>
                    <a:lnTo>
                      <a:pt x="122" y="392"/>
                    </a:lnTo>
                    <a:lnTo>
                      <a:pt x="158" y="404"/>
                    </a:lnTo>
                    <a:lnTo>
                      <a:pt x="199" y="408"/>
                    </a:lnTo>
                    <a:lnTo>
                      <a:pt x="240" y="404"/>
                    </a:lnTo>
                    <a:lnTo>
                      <a:pt x="278" y="392"/>
                    </a:lnTo>
                    <a:lnTo>
                      <a:pt x="311" y="373"/>
                    </a:lnTo>
                    <a:lnTo>
                      <a:pt x="341" y="348"/>
                    </a:lnTo>
                    <a:lnTo>
                      <a:pt x="365" y="318"/>
                    </a:lnTo>
                    <a:lnTo>
                      <a:pt x="384" y="284"/>
                    </a:lnTo>
                    <a:lnTo>
                      <a:pt x="396" y="247"/>
                    </a:lnTo>
                    <a:lnTo>
                      <a:pt x="400" y="206"/>
                    </a:lnTo>
                    <a:lnTo>
                      <a:pt x="396" y="165"/>
                    </a:lnTo>
                    <a:lnTo>
                      <a:pt x="384" y="126"/>
                    </a:lnTo>
                    <a:lnTo>
                      <a:pt x="365" y="91"/>
                    </a:lnTo>
                    <a:lnTo>
                      <a:pt x="341" y="61"/>
                    </a:lnTo>
                    <a:lnTo>
                      <a:pt x="311" y="35"/>
                    </a:lnTo>
                    <a:lnTo>
                      <a:pt x="278" y="17"/>
                    </a:lnTo>
                    <a:lnTo>
                      <a:pt x="240" y="5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81" name="Freeform 37"/>
              <p:cNvSpPr>
                <a:spLocks/>
              </p:cNvSpPr>
              <p:nvPr/>
            </p:nvSpPr>
            <p:spPr bwMode="auto">
              <a:xfrm>
                <a:off x="-242094" y="4275138"/>
                <a:ext cx="450850" cy="460375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13" y="3"/>
                  </a:cxn>
                  <a:cxn ang="0">
                    <a:pos x="86" y="12"/>
                  </a:cxn>
                  <a:cxn ang="0">
                    <a:pos x="62" y="25"/>
                  </a:cxn>
                  <a:cxn ang="0">
                    <a:pos x="42" y="43"/>
                  </a:cxn>
                  <a:cxn ang="0">
                    <a:pos x="24" y="65"/>
                  </a:cxn>
                  <a:cxn ang="0">
                    <a:pos x="10" y="89"/>
                  </a:cxn>
                  <a:cxn ang="0">
                    <a:pos x="3" y="117"/>
                  </a:cxn>
                  <a:cxn ang="0">
                    <a:pos x="0" y="146"/>
                  </a:cxn>
                  <a:cxn ang="0">
                    <a:pos x="3" y="175"/>
                  </a:cxn>
                  <a:cxn ang="0">
                    <a:pos x="10" y="202"/>
                  </a:cxn>
                  <a:cxn ang="0">
                    <a:pos x="24" y="226"/>
                  </a:cxn>
                  <a:cxn ang="0">
                    <a:pos x="42" y="247"/>
                  </a:cxn>
                  <a:cxn ang="0">
                    <a:pos x="62" y="266"/>
                  </a:cxn>
                  <a:cxn ang="0">
                    <a:pos x="86" y="278"/>
                  </a:cxn>
                  <a:cxn ang="0">
                    <a:pos x="113" y="287"/>
                  </a:cxn>
                  <a:cxn ang="0">
                    <a:pos x="142" y="290"/>
                  </a:cxn>
                  <a:cxn ang="0">
                    <a:pos x="170" y="287"/>
                  </a:cxn>
                  <a:cxn ang="0">
                    <a:pos x="198" y="278"/>
                  </a:cxn>
                  <a:cxn ang="0">
                    <a:pos x="222" y="266"/>
                  </a:cxn>
                  <a:cxn ang="0">
                    <a:pos x="243" y="247"/>
                  </a:cxn>
                  <a:cxn ang="0">
                    <a:pos x="260" y="226"/>
                  </a:cxn>
                  <a:cxn ang="0">
                    <a:pos x="273" y="202"/>
                  </a:cxn>
                  <a:cxn ang="0">
                    <a:pos x="281" y="175"/>
                  </a:cxn>
                  <a:cxn ang="0">
                    <a:pos x="284" y="146"/>
                  </a:cxn>
                  <a:cxn ang="0">
                    <a:pos x="281" y="117"/>
                  </a:cxn>
                  <a:cxn ang="0">
                    <a:pos x="273" y="89"/>
                  </a:cxn>
                  <a:cxn ang="0">
                    <a:pos x="260" y="65"/>
                  </a:cxn>
                  <a:cxn ang="0">
                    <a:pos x="243" y="43"/>
                  </a:cxn>
                  <a:cxn ang="0">
                    <a:pos x="222" y="25"/>
                  </a:cxn>
                  <a:cxn ang="0">
                    <a:pos x="198" y="12"/>
                  </a:cxn>
                  <a:cxn ang="0">
                    <a:pos x="170" y="3"/>
                  </a:cxn>
                  <a:cxn ang="0">
                    <a:pos x="142" y="0"/>
                  </a:cxn>
                </a:cxnLst>
                <a:rect l="0" t="0" r="r" b="b"/>
                <a:pathLst>
                  <a:path w="284" h="290">
                    <a:moveTo>
                      <a:pt x="142" y="0"/>
                    </a:moveTo>
                    <a:lnTo>
                      <a:pt x="113" y="3"/>
                    </a:lnTo>
                    <a:lnTo>
                      <a:pt x="86" y="12"/>
                    </a:lnTo>
                    <a:lnTo>
                      <a:pt x="62" y="25"/>
                    </a:lnTo>
                    <a:lnTo>
                      <a:pt x="42" y="43"/>
                    </a:lnTo>
                    <a:lnTo>
                      <a:pt x="24" y="65"/>
                    </a:lnTo>
                    <a:lnTo>
                      <a:pt x="10" y="89"/>
                    </a:lnTo>
                    <a:lnTo>
                      <a:pt x="3" y="117"/>
                    </a:lnTo>
                    <a:lnTo>
                      <a:pt x="0" y="146"/>
                    </a:lnTo>
                    <a:lnTo>
                      <a:pt x="3" y="175"/>
                    </a:lnTo>
                    <a:lnTo>
                      <a:pt x="10" y="202"/>
                    </a:lnTo>
                    <a:lnTo>
                      <a:pt x="24" y="226"/>
                    </a:lnTo>
                    <a:lnTo>
                      <a:pt x="42" y="247"/>
                    </a:lnTo>
                    <a:lnTo>
                      <a:pt x="62" y="266"/>
                    </a:lnTo>
                    <a:lnTo>
                      <a:pt x="86" y="278"/>
                    </a:lnTo>
                    <a:lnTo>
                      <a:pt x="113" y="287"/>
                    </a:lnTo>
                    <a:lnTo>
                      <a:pt x="142" y="290"/>
                    </a:lnTo>
                    <a:lnTo>
                      <a:pt x="170" y="287"/>
                    </a:lnTo>
                    <a:lnTo>
                      <a:pt x="198" y="278"/>
                    </a:lnTo>
                    <a:lnTo>
                      <a:pt x="222" y="266"/>
                    </a:lnTo>
                    <a:lnTo>
                      <a:pt x="243" y="247"/>
                    </a:lnTo>
                    <a:lnTo>
                      <a:pt x="260" y="226"/>
                    </a:lnTo>
                    <a:lnTo>
                      <a:pt x="273" y="202"/>
                    </a:lnTo>
                    <a:lnTo>
                      <a:pt x="281" y="175"/>
                    </a:lnTo>
                    <a:lnTo>
                      <a:pt x="284" y="146"/>
                    </a:lnTo>
                    <a:lnTo>
                      <a:pt x="281" y="117"/>
                    </a:lnTo>
                    <a:lnTo>
                      <a:pt x="273" y="89"/>
                    </a:lnTo>
                    <a:lnTo>
                      <a:pt x="260" y="65"/>
                    </a:lnTo>
                    <a:lnTo>
                      <a:pt x="243" y="43"/>
                    </a:lnTo>
                    <a:lnTo>
                      <a:pt x="222" y="25"/>
                    </a:lnTo>
                    <a:lnTo>
                      <a:pt x="198" y="12"/>
                    </a:lnTo>
                    <a:lnTo>
                      <a:pt x="170" y="3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375" name="Gruppe 171"/>
            <p:cNvGrpSpPr/>
            <p:nvPr/>
          </p:nvGrpSpPr>
          <p:grpSpPr>
            <a:xfrm>
              <a:off x="-2424272" y="4066540"/>
              <a:ext cx="1008063" cy="1028700"/>
              <a:chOff x="-504032" y="4008438"/>
              <a:chExt cx="1008063" cy="1028700"/>
            </a:xfrm>
            <a:grpFill/>
          </p:grpSpPr>
          <p:sp>
            <p:nvSpPr>
              <p:cNvPr id="376" name="Freeform 33"/>
              <p:cNvSpPr>
                <a:spLocks/>
              </p:cNvSpPr>
              <p:nvPr/>
            </p:nvSpPr>
            <p:spPr bwMode="auto">
              <a:xfrm>
                <a:off x="-504032" y="4008438"/>
                <a:ext cx="1008063" cy="1028700"/>
              </a:xfrm>
              <a:custGeom>
                <a:avLst/>
                <a:gdLst/>
                <a:ahLst/>
                <a:cxnLst>
                  <a:cxn ang="0">
                    <a:pos x="286" y="1"/>
                  </a:cxn>
                  <a:cxn ang="0">
                    <a:pos x="224" y="15"/>
                  </a:cxn>
                  <a:cxn ang="0">
                    <a:pos x="166" y="39"/>
                  </a:cxn>
                  <a:cxn ang="0">
                    <a:pos x="116" y="74"/>
                  </a:cxn>
                  <a:cxn ang="0">
                    <a:pos x="72" y="118"/>
                  </a:cxn>
                  <a:cxn ang="0">
                    <a:pos x="39" y="171"/>
                  </a:cxn>
                  <a:cxn ang="0">
                    <a:pos x="15" y="228"/>
                  </a:cxn>
                  <a:cxn ang="0">
                    <a:pos x="1" y="290"/>
                  </a:cxn>
                  <a:cxn ang="0">
                    <a:pos x="1" y="357"/>
                  </a:cxn>
                  <a:cxn ang="0">
                    <a:pos x="15" y="420"/>
                  </a:cxn>
                  <a:cxn ang="0">
                    <a:pos x="39" y="479"/>
                  </a:cxn>
                  <a:cxn ang="0">
                    <a:pos x="72" y="530"/>
                  </a:cxn>
                  <a:cxn ang="0">
                    <a:pos x="116" y="574"/>
                  </a:cxn>
                  <a:cxn ang="0">
                    <a:pos x="166" y="609"/>
                  </a:cxn>
                  <a:cxn ang="0">
                    <a:pos x="224" y="633"/>
                  </a:cxn>
                  <a:cxn ang="0">
                    <a:pos x="286" y="647"/>
                  </a:cxn>
                  <a:cxn ang="0">
                    <a:pos x="349" y="647"/>
                  </a:cxn>
                  <a:cxn ang="0">
                    <a:pos x="411" y="633"/>
                  </a:cxn>
                  <a:cxn ang="0">
                    <a:pos x="468" y="609"/>
                  </a:cxn>
                  <a:cxn ang="0">
                    <a:pos x="520" y="574"/>
                  </a:cxn>
                  <a:cxn ang="0">
                    <a:pos x="562" y="530"/>
                  </a:cxn>
                  <a:cxn ang="0">
                    <a:pos x="597" y="479"/>
                  </a:cxn>
                  <a:cxn ang="0">
                    <a:pos x="621" y="420"/>
                  </a:cxn>
                  <a:cxn ang="0">
                    <a:pos x="633" y="357"/>
                  </a:cxn>
                  <a:cxn ang="0">
                    <a:pos x="633" y="290"/>
                  </a:cxn>
                  <a:cxn ang="0">
                    <a:pos x="621" y="228"/>
                  </a:cxn>
                  <a:cxn ang="0">
                    <a:pos x="597" y="171"/>
                  </a:cxn>
                  <a:cxn ang="0">
                    <a:pos x="562" y="118"/>
                  </a:cxn>
                  <a:cxn ang="0">
                    <a:pos x="520" y="74"/>
                  </a:cxn>
                  <a:cxn ang="0">
                    <a:pos x="468" y="39"/>
                  </a:cxn>
                  <a:cxn ang="0">
                    <a:pos x="411" y="15"/>
                  </a:cxn>
                  <a:cxn ang="0">
                    <a:pos x="349" y="1"/>
                  </a:cxn>
                </a:cxnLst>
                <a:rect l="0" t="0" r="r" b="b"/>
                <a:pathLst>
                  <a:path w="635" h="648">
                    <a:moveTo>
                      <a:pt x="317" y="0"/>
                    </a:moveTo>
                    <a:lnTo>
                      <a:pt x="286" y="1"/>
                    </a:lnTo>
                    <a:lnTo>
                      <a:pt x="254" y="6"/>
                    </a:lnTo>
                    <a:lnTo>
                      <a:pt x="224" y="15"/>
                    </a:lnTo>
                    <a:lnTo>
                      <a:pt x="195" y="25"/>
                    </a:lnTo>
                    <a:lnTo>
                      <a:pt x="166" y="39"/>
                    </a:lnTo>
                    <a:lnTo>
                      <a:pt x="140" y="56"/>
                    </a:lnTo>
                    <a:lnTo>
                      <a:pt x="116" y="74"/>
                    </a:lnTo>
                    <a:lnTo>
                      <a:pt x="94" y="95"/>
                    </a:lnTo>
                    <a:lnTo>
                      <a:pt x="72" y="118"/>
                    </a:lnTo>
                    <a:lnTo>
                      <a:pt x="54" y="143"/>
                    </a:lnTo>
                    <a:lnTo>
                      <a:pt x="39" y="171"/>
                    </a:lnTo>
                    <a:lnTo>
                      <a:pt x="26" y="198"/>
                    </a:lnTo>
                    <a:lnTo>
                      <a:pt x="15" y="228"/>
                    </a:lnTo>
                    <a:lnTo>
                      <a:pt x="6" y="258"/>
                    </a:lnTo>
                    <a:lnTo>
                      <a:pt x="1" y="290"/>
                    </a:lnTo>
                    <a:lnTo>
                      <a:pt x="0" y="323"/>
                    </a:lnTo>
                    <a:lnTo>
                      <a:pt x="1" y="357"/>
                    </a:lnTo>
                    <a:lnTo>
                      <a:pt x="6" y="388"/>
                    </a:lnTo>
                    <a:lnTo>
                      <a:pt x="15" y="420"/>
                    </a:lnTo>
                    <a:lnTo>
                      <a:pt x="26" y="450"/>
                    </a:lnTo>
                    <a:lnTo>
                      <a:pt x="39" y="479"/>
                    </a:lnTo>
                    <a:lnTo>
                      <a:pt x="54" y="505"/>
                    </a:lnTo>
                    <a:lnTo>
                      <a:pt x="72" y="530"/>
                    </a:lnTo>
                    <a:lnTo>
                      <a:pt x="94" y="553"/>
                    </a:lnTo>
                    <a:lnTo>
                      <a:pt x="116" y="574"/>
                    </a:lnTo>
                    <a:lnTo>
                      <a:pt x="140" y="592"/>
                    </a:lnTo>
                    <a:lnTo>
                      <a:pt x="166" y="609"/>
                    </a:lnTo>
                    <a:lnTo>
                      <a:pt x="195" y="623"/>
                    </a:lnTo>
                    <a:lnTo>
                      <a:pt x="224" y="633"/>
                    </a:lnTo>
                    <a:lnTo>
                      <a:pt x="254" y="642"/>
                    </a:lnTo>
                    <a:lnTo>
                      <a:pt x="286" y="647"/>
                    </a:lnTo>
                    <a:lnTo>
                      <a:pt x="317" y="648"/>
                    </a:lnTo>
                    <a:lnTo>
                      <a:pt x="349" y="647"/>
                    </a:lnTo>
                    <a:lnTo>
                      <a:pt x="381" y="642"/>
                    </a:lnTo>
                    <a:lnTo>
                      <a:pt x="411" y="633"/>
                    </a:lnTo>
                    <a:lnTo>
                      <a:pt x="441" y="623"/>
                    </a:lnTo>
                    <a:lnTo>
                      <a:pt x="468" y="609"/>
                    </a:lnTo>
                    <a:lnTo>
                      <a:pt x="494" y="592"/>
                    </a:lnTo>
                    <a:lnTo>
                      <a:pt x="520" y="574"/>
                    </a:lnTo>
                    <a:lnTo>
                      <a:pt x="543" y="553"/>
                    </a:lnTo>
                    <a:lnTo>
                      <a:pt x="562" y="530"/>
                    </a:lnTo>
                    <a:lnTo>
                      <a:pt x="580" y="505"/>
                    </a:lnTo>
                    <a:lnTo>
                      <a:pt x="597" y="479"/>
                    </a:lnTo>
                    <a:lnTo>
                      <a:pt x="611" y="450"/>
                    </a:lnTo>
                    <a:lnTo>
                      <a:pt x="621" y="420"/>
                    </a:lnTo>
                    <a:lnTo>
                      <a:pt x="629" y="388"/>
                    </a:lnTo>
                    <a:lnTo>
                      <a:pt x="633" y="357"/>
                    </a:lnTo>
                    <a:lnTo>
                      <a:pt x="635" y="323"/>
                    </a:lnTo>
                    <a:lnTo>
                      <a:pt x="633" y="290"/>
                    </a:lnTo>
                    <a:lnTo>
                      <a:pt x="629" y="258"/>
                    </a:lnTo>
                    <a:lnTo>
                      <a:pt x="621" y="228"/>
                    </a:lnTo>
                    <a:lnTo>
                      <a:pt x="611" y="198"/>
                    </a:lnTo>
                    <a:lnTo>
                      <a:pt x="597" y="171"/>
                    </a:lnTo>
                    <a:lnTo>
                      <a:pt x="580" y="143"/>
                    </a:lnTo>
                    <a:lnTo>
                      <a:pt x="562" y="118"/>
                    </a:lnTo>
                    <a:lnTo>
                      <a:pt x="543" y="95"/>
                    </a:lnTo>
                    <a:lnTo>
                      <a:pt x="520" y="74"/>
                    </a:lnTo>
                    <a:lnTo>
                      <a:pt x="494" y="56"/>
                    </a:lnTo>
                    <a:lnTo>
                      <a:pt x="468" y="39"/>
                    </a:lnTo>
                    <a:lnTo>
                      <a:pt x="441" y="25"/>
                    </a:lnTo>
                    <a:lnTo>
                      <a:pt x="411" y="15"/>
                    </a:lnTo>
                    <a:lnTo>
                      <a:pt x="381" y="6"/>
                    </a:lnTo>
                    <a:lnTo>
                      <a:pt x="349" y="1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77" name="Freeform 35"/>
              <p:cNvSpPr>
                <a:spLocks/>
              </p:cNvSpPr>
              <p:nvPr/>
            </p:nvSpPr>
            <p:spPr bwMode="auto">
              <a:xfrm>
                <a:off x="-335757" y="4183063"/>
                <a:ext cx="635000" cy="647700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58" y="5"/>
                  </a:cxn>
                  <a:cxn ang="0">
                    <a:pos x="122" y="17"/>
                  </a:cxn>
                  <a:cxn ang="0">
                    <a:pos x="87" y="35"/>
                  </a:cxn>
                  <a:cxn ang="0">
                    <a:pos x="59" y="61"/>
                  </a:cxn>
                  <a:cxn ang="0">
                    <a:pos x="34" y="91"/>
                  </a:cxn>
                  <a:cxn ang="0">
                    <a:pos x="15" y="126"/>
                  </a:cxn>
                  <a:cxn ang="0">
                    <a:pos x="4" y="165"/>
                  </a:cxn>
                  <a:cxn ang="0">
                    <a:pos x="0" y="206"/>
                  </a:cxn>
                  <a:cxn ang="0">
                    <a:pos x="4" y="247"/>
                  </a:cxn>
                  <a:cxn ang="0">
                    <a:pos x="15" y="284"/>
                  </a:cxn>
                  <a:cxn ang="0">
                    <a:pos x="34" y="318"/>
                  </a:cxn>
                  <a:cxn ang="0">
                    <a:pos x="59" y="348"/>
                  </a:cxn>
                  <a:cxn ang="0">
                    <a:pos x="87" y="373"/>
                  </a:cxn>
                  <a:cxn ang="0">
                    <a:pos x="122" y="392"/>
                  </a:cxn>
                  <a:cxn ang="0">
                    <a:pos x="158" y="404"/>
                  </a:cxn>
                  <a:cxn ang="0">
                    <a:pos x="199" y="408"/>
                  </a:cxn>
                  <a:cxn ang="0">
                    <a:pos x="240" y="404"/>
                  </a:cxn>
                  <a:cxn ang="0">
                    <a:pos x="278" y="392"/>
                  </a:cxn>
                  <a:cxn ang="0">
                    <a:pos x="311" y="373"/>
                  </a:cxn>
                  <a:cxn ang="0">
                    <a:pos x="341" y="348"/>
                  </a:cxn>
                  <a:cxn ang="0">
                    <a:pos x="365" y="318"/>
                  </a:cxn>
                  <a:cxn ang="0">
                    <a:pos x="384" y="284"/>
                  </a:cxn>
                  <a:cxn ang="0">
                    <a:pos x="396" y="247"/>
                  </a:cxn>
                  <a:cxn ang="0">
                    <a:pos x="400" y="206"/>
                  </a:cxn>
                  <a:cxn ang="0">
                    <a:pos x="396" y="165"/>
                  </a:cxn>
                  <a:cxn ang="0">
                    <a:pos x="384" y="126"/>
                  </a:cxn>
                  <a:cxn ang="0">
                    <a:pos x="365" y="91"/>
                  </a:cxn>
                  <a:cxn ang="0">
                    <a:pos x="341" y="61"/>
                  </a:cxn>
                  <a:cxn ang="0">
                    <a:pos x="311" y="35"/>
                  </a:cxn>
                  <a:cxn ang="0">
                    <a:pos x="278" y="17"/>
                  </a:cxn>
                  <a:cxn ang="0">
                    <a:pos x="240" y="5"/>
                  </a:cxn>
                  <a:cxn ang="0">
                    <a:pos x="199" y="0"/>
                  </a:cxn>
                </a:cxnLst>
                <a:rect l="0" t="0" r="r" b="b"/>
                <a:pathLst>
                  <a:path w="400" h="408">
                    <a:moveTo>
                      <a:pt x="199" y="0"/>
                    </a:moveTo>
                    <a:lnTo>
                      <a:pt x="158" y="5"/>
                    </a:lnTo>
                    <a:lnTo>
                      <a:pt x="122" y="17"/>
                    </a:lnTo>
                    <a:lnTo>
                      <a:pt x="87" y="35"/>
                    </a:lnTo>
                    <a:lnTo>
                      <a:pt x="59" y="61"/>
                    </a:lnTo>
                    <a:lnTo>
                      <a:pt x="34" y="91"/>
                    </a:lnTo>
                    <a:lnTo>
                      <a:pt x="15" y="126"/>
                    </a:lnTo>
                    <a:lnTo>
                      <a:pt x="4" y="165"/>
                    </a:lnTo>
                    <a:lnTo>
                      <a:pt x="0" y="206"/>
                    </a:lnTo>
                    <a:lnTo>
                      <a:pt x="4" y="247"/>
                    </a:lnTo>
                    <a:lnTo>
                      <a:pt x="15" y="284"/>
                    </a:lnTo>
                    <a:lnTo>
                      <a:pt x="34" y="318"/>
                    </a:lnTo>
                    <a:lnTo>
                      <a:pt x="59" y="348"/>
                    </a:lnTo>
                    <a:lnTo>
                      <a:pt x="87" y="373"/>
                    </a:lnTo>
                    <a:lnTo>
                      <a:pt x="122" y="392"/>
                    </a:lnTo>
                    <a:lnTo>
                      <a:pt x="158" y="404"/>
                    </a:lnTo>
                    <a:lnTo>
                      <a:pt x="199" y="408"/>
                    </a:lnTo>
                    <a:lnTo>
                      <a:pt x="240" y="404"/>
                    </a:lnTo>
                    <a:lnTo>
                      <a:pt x="278" y="392"/>
                    </a:lnTo>
                    <a:lnTo>
                      <a:pt x="311" y="373"/>
                    </a:lnTo>
                    <a:lnTo>
                      <a:pt x="341" y="348"/>
                    </a:lnTo>
                    <a:lnTo>
                      <a:pt x="365" y="318"/>
                    </a:lnTo>
                    <a:lnTo>
                      <a:pt x="384" y="284"/>
                    </a:lnTo>
                    <a:lnTo>
                      <a:pt x="396" y="247"/>
                    </a:lnTo>
                    <a:lnTo>
                      <a:pt x="400" y="206"/>
                    </a:lnTo>
                    <a:lnTo>
                      <a:pt x="396" y="165"/>
                    </a:lnTo>
                    <a:lnTo>
                      <a:pt x="384" y="126"/>
                    </a:lnTo>
                    <a:lnTo>
                      <a:pt x="365" y="91"/>
                    </a:lnTo>
                    <a:lnTo>
                      <a:pt x="341" y="61"/>
                    </a:lnTo>
                    <a:lnTo>
                      <a:pt x="311" y="35"/>
                    </a:lnTo>
                    <a:lnTo>
                      <a:pt x="278" y="17"/>
                    </a:lnTo>
                    <a:lnTo>
                      <a:pt x="240" y="5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78" name="Freeform 37"/>
              <p:cNvSpPr>
                <a:spLocks/>
              </p:cNvSpPr>
              <p:nvPr/>
            </p:nvSpPr>
            <p:spPr bwMode="auto">
              <a:xfrm>
                <a:off x="-242094" y="4275138"/>
                <a:ext cx="450850" cy="460375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13" y="3"/>
                  </a:cxn>
                  <a:cxn ang="0">
                    <a:pos x="86" y="12"/>
                  </a:cxn>
                  <a:cxn ang="0">
                    <a:pos x="62" y="25"/>
                  </a:cxn>
                  <a:cxn ang="0">
                    <a:pos x="42" y="43"/>
                  </a:cxn>
                  <a:cxn ang="0">
                    <a:pos x="24" y="65"/>
                  </a:cxn>
                  <a:cxn ang="0">
                    <a:pos x="10" y="89"/>
                  </a:cxn>
                  <a:cxn ang="0">
                    <a:pos x="3" y="117"/>
                  </a:cxn>
                  <a:cxn ang="0">
                    <a:pos x="0" y="146"/>
                  </a:cxn>
                  <a:cxn ang="0">
                    <a:pos x="3" y="175"/>
                  </a:cxn>
                  <a:cxn ang="0">
                    <a:pos x="10" y="202"/>
                  </a:cxn>
                  <a:cxn ang="0">
                    <a:pos x="24" y="226"/>
                  </a:cxn>
                  <a:cxn ang="0">
                    <a:pos x="42" y="247"/>
                  </a:cxn>
                  <a:cxn ang="0">
                    <a:pos x="62" y="266"/>
                  </a:cxn>
                  <a:cxn ang="0">
                    <a:pos x="86" y="278"/>
                  </a:cxn>
                  <a:cxn ang="0">
                    <a:pos x="113" y="287"/>
                  </a:cxn>
                  <a:cxn ang="0">
                    <a:pos x="142" y="290"/>
                  </a:cxn>
                  <a:cxn ang="0">
                    <a:pos x="170" y="287"/>
                  </a:cxn>
                  <a:cxn ang="0">
                    <a:pos x="198" y="278"/>
                  </a:cxn>
                  <a:cxn ang="0">
                    <a:pos x="222" y="266"/>
                  </a:cxn>
                  <a:cxn ang="0">
                    <a:pos x="243" y="247"/>
                  </a:cxn>
                  <a:cxn ang="0">
                    <a:pos x="260" y="226"/>
                  </a:cxn>
                  <a:cxn ang="0">
                    <a:pos x="273" y="202"/>
                  </a:cxn>
                  <a:cxn ang="0">
                    <a:pos x="281" y="175"/>
                  </a:cxn>
                  <a:cxn ang="0">
                    <a:pos x="284" y="146"/>
                  </a:cxn>
                  <a:cxn ang="0">
                    <a:pos x="281" y="117"/>
                  </a:cxn>
                  <a:cxn ang="0">
                    <a:pos x="273" y="89"/>
                  </a:cxn>
                  <a:cxn ang="0">
                    <a:pos x="260" y="65"/>
                  </a:cxn>
                  <a:cxn ang="0">
                    <a:pos x="243" y="43"/>
                  </a:cxn>
                  <a:cxn ang="0">
                    <a:pos x="222" y="25"/>
                  </a:cxn>
                  <a:cxn ang="0">
                    <a:pos x="198" y="12"/>
                  </a:cxn>
                  <a:cxn ang="0">
                    <a:pos x="170" y="3"/>
                  </a:cxn>
                  <a:cxn ang="0">
                    <a:pos x="142" y="0"/>
                  </a:cxn>
                </a:cxnLst>
                <a:rect l="0" t="0" r="r" b="b"/>
                <a:pathLst>
                  <a:path w="284" h="290">
                    <a:moveTo>
                      <a:pt x="142" y="0"/>
                    </a:moveTo>
                    <a:lnTo>
                      <a:pt x="113" y="3"/>
                    </a:lnTo>
                    <a:lnTo>
                      <a:pt x="86" y="12"/>
                    </a:lnTo>
                    <a:lnTo>
                      <a:pt x="62" y="25"/>
                    </a:lnTo>
                    <a:lnTo>
                      <a:pt x="42" y="43"/>
                    </a:lnTo>
                    <a:lnTo>
                      <a:pt x="24" y="65"/>
                    </a:lnTo>
                    <a:lnTo>
                      <a:pt x="10" y="89"/>
                    </a:lnTo>
                    <a:lnTo>
                      <a:pt x="3" y="117"/>
                    </a:lnTo>
                    <a:lnTo>
                      <a:pt x="0" y="146"/>
                    </a:lnTo>
                    <a:lnTo>
                      <a:pt x="3" y="175"/>
                    </a:lnTo>
                    <a:lnTo>
                      <a:pt x="10" y="202"/>
                    </a:lnTo>
                    <a:lnTo>
                      <a:pt x="24" y="226"/>
                    </a:lnTo>
                    <a:lnTo>
                      <a:pt x="42" y="247"/>
                    </a:lnTo>
                    <a:lnTo>
                      <a:pt x="62" y="266"/>
                    </a:lnTo>
                    <a:lnTo>
                      <a:pt x="86" y="278"/>
                    </a:lnTo>
                    <a:lnTo>
                      <a:pt x="113" y="287"/>
                    </a:lnTo>
                    <a:lnTo>
                      <a:pt x="142" y="290"/>
                    </a:lnTo>
                    <a:lnTo>
                      <a:pt x="170" y="287"/>
                    </a:lnTo>
                    <a:lnTo>
                      <a:pt x="198" y="278"/>
                    </a:lnTo>
                    <a:lnTo>
                      <a:pt x="222" y="266"/>
                    </a:lnTo>
                    <a:lnTo>
                      <a:pt x="243" y="247"/>
                    </a:lnTo>
                    <a:lnTo>
                      <a:pt x="260" y="226"/>
                    </a:lnTo>
                    <a:lnTo>
                      <a:pt x="273" y="202"/>
                    </a:lnTo>
                    <a:lnTo>
                      <a:pt x="281" y="175"/>
                    </a:lnTo>
                    <a:lnTo>
                      <a:pt x="284" y="146"/>
                    </a:lnTo>
                    <a:lnTo>
                      <a:pt x="281" y="117"/>
                    </a:lnTo>
                    <a:lnTo>
                      <a:pt x="273" y="89"/>
                    </a:lnTo>
                    <a:lnTo>
                      <a:pt x="260" y="65"/>
                    </a:lnTo>
                    <a:lnTo>
                      <a:pt x="243" y="43"/>
                    </a:lnTo>
                    <a:lnTo>
                      <a:pt x="222" y="25"/>
                    </a:lnTo>
                    <a:lnTo>
                      <a:pt x="198" y="12"/>
                    </a:lnTo>
                    <a:lnTo>
                      <a:pt x="170" y="3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  <a:ea typeface="+mn-ea"/>
                </a:endParaRPr>
              </a:p>
            </p:txBody>
          </p:sp>
        </p:grpSp>
      </p:grpSp>
      <p:grpSp>
        <p:nvGrpSpPr>
          <p:cNvPr id="11365" name="Gruppe 799"/>
          <p:cNvGrpSpPr>
            <a:grpSpLocks/>
          </p:cNvGrpSpPr>
          <p:nvPr/>
        </p:nvGrpSpPr>
        <p:grpSpPr bwMode="auto">
          <a:xfrm>
            <a:off x="1001713" y="3638550"/>
            <a:ext cx="1295400" cy="1390650"/>
            <a:chOff x="1001489" y="3639004"/>
            <a:chExt cx="1295397" cy="1390650"/>
          </a:xfrm>
        </p:grpSpPr>
        <p:grpSp>
          <p:nvGrpSpPr>
            <p:cNvPr id="11366" name="Gruppe 312"/>
            <p:cNvGrpSpPr>
              <a:grpSpLocks/>
            </p:cNvGrpSpPr>
            <p:nvPr/>
          </p:nvGrpSpPr>
          <p:grpSpPr bwMode="auto">
            <a:xfrm>
              <a:off x="1474340" y="3639004"/>
              <a:ext cx="430212" cy="1374777"/>
              <a:chOff x="3727450" y="257177"/>
              <a:chExt cx="1262053" cy="4027486"/>
            </a:xfrm>
          </p:grpSpPr>
          <p:sp>
            <p:nvSpPr>
              <p:cNvPr id="401" name="Freeform 256"/>
              <p:cNvSpPr>
                <a:spLocks/>
              </p:cNvSpPr>
              <p:nvPr/>
            </p:nvSpPr>
            <p:spPr bwMode="auto">
              <a:xfrm>
                <a:off x="3751388" y="2187206"/>
                <a:ext cx="195595" cy="302292"/>
              </a:xfrm>
              <a:custGeom>
                <a:avLst/>
                <a:gdLst>
                  <a:gd name="T0" fmla="*/ 2147483647 w 354"/>
                  <a:gd name="T1" fmla="*/ 0 h 542"/>
                  <a:gd name="T2" fmla="*/ 2147483647 w 354"/>
                  <a:gd name="T3" fmla="*/ 2147483647 h 542"/>
                  <a:gd name="T4" fmla="*/ 2147483647 w 354"/>
                  <a:gd name="T5" fmla="*/ 2147483647 h 542"/>
                  <a:gd name="T6" fmla="*/ 2147483647 w 354"/>
                  <a:gd name="T7" fmla="*/ 2147483647 h 542"/>
                  <a:gd name="T8" fmla="*/ 2147483647 w 354"/>
                  <a:gd name="T9" fmla="*/ 2147483647 h 542"/>
                  <a:gd name="T10" fmla="*/ 2147483647 w 354"/>
                  <a:gd name="T11" fmla="*/ 2147483647 h 542"/>
                  <a:gd name="T12" fmla="*/ 2147483647 w 354"/>
                  <a:gd name="T13" fmla="*/ 2147483647 h 542"/>
                  <a:gd name="T14" fmla="*/ 2147483647 w 354"/>
                  <a:gd name="T15" fmla="*/ 2147483647 h 542"/>
                  <a:gd name="T16" fmla="*/ 2147483647 w 354"/>
                  <a:gd name="T17" fmla="*/ 2147483647 h 542"/>
                  <a:gd name="T18" fmla="*/ 2147483647 w 354"/>
                  <a:gd name="T19" fmla="*/ 2147483647 h 542"/>
                  <a:gd name="T20" fmla="*/ 2147483647 w 354"/>
                  <a:gd name="T21" fmla="*/ 2147483647 h 542"/>
                  <a:gd name="T22" fmla="*/ 2147483647 w 354"/>
                  <a:gd name="T23" fmla="*/ 2147483647 h 542"/>
                  <a:gd name="T24" fmla="*/ 2147483647 w 354"/>
                  <a:gd name="T25" fmla="*/ 2147483647 h 542"/>
                  <a:gd name="T26" fmla="*/ 2147483647 w 354"/>
                  <a:gd name="T27" fmla="*/ 2147483647 h 542"/>
                  <a:gd name="T28" fmla="*/ 2147483647 w 354"/>
                  <a:gd name="T29" fmla="*/ 2147483647 h 542"/>
                  <a:gd name="T30" fmla="*/ 2147483647 w 354"/>
                  <a:gd name="T31" fmla="*/ 2147483647 h 542"/>
                  <a:gd name="T32" fmla="*/ 2147483647 w 354"/>
                  <a:gd name="T33" fmla="*/ 2147483647 h 542"/>
                  <a:gd name="T34" fmla="*/ 2147483647 w 354"/>
                  <a:gd name="T35" fmla="*/ 2147483647 h 542"/>
                  <a:gd name="T36" fmla="*/ 2147483647 w 354"/>
                  <a:gd name="T37" fmla="*/ 2147483647 h 542"/>
                  <a:gd name="T38" fmla="*/ 2147483647 w 354"/>
                  <a:gd name="T39" fmla="*/ 2147483647 h 542"/>
                  <a:gd name="T40" fmla="*/ 2147483647 w 354"/>
                  <a:gd name="T41" fmla="*/ 2147483647 h 542"/>
                  <a:gd name="T42" fmla="*/ 2147483647 w 354"/>
                  <a:gd name="T43" fmla="*/ 2147483647 h 542"/>
                  <a:gd name="T44" fmla="*/ 2147483647 w 354"/>
                  <a:gd name="T45" fmla="*/ 2147483647 h 542"/>
                  <a:gd name="T46" fmla="*/ 2147483647 w 354"/>
                  <a:gd name="T47" fmla="*/ 2147483647 h 542"/>
                  <a:gd name="T48" fmla="*/ 2147483647 w 354"/>
                  <a:gd name="T49" fmla="*/ 2147483647 h 542"/>
                  <a:gd name="T50" fmla="*/ 2147483647 w 354"/>
                  <a:gd name="T51" fmla="*/ 2147483647 h 542"/>
                  <a:gd name="T52" fmla="*/ 2147483647 w 354"/>
                  <a:gd name="T53" fmla="*/ 2147483647 h 542"/>
                  <a:gd name="T54" fmla="*/ 2147483647 w 354"/>
                  <a:gd name="T55" fmla="*/ 2147483647 h 542"/>
                  <a:gd name="T56" fmla="*/ 2147483647 w 354"/>
                  <a:gd name="T57" fmla="*/ 2147483647 h 542"/>
                  <a:gd name="T58" fmla="*/ 2147483647 w 354"/>
                  <a:gd name="T59" fmla="*/ 2147483647 h 542"/>
                  <a:gd name="T60" fmla="*/ 2147483647 w 354"/>
                  <a:gd name="T61" fmla="*/ 2147483647 h 542"/>
                  <a:gd name="T62" fmla="*/ 2147483647 w 354"/>
                  <a:gd name="T63" fmla="*/ 2147483647 h 542"/>
                  <a:gd name="T64" fmla="*/ 2147483647 w 354"/>
                  <a:gd name="T65" fmla="*/ 2147483647 h 542"/>
                  <a:gd name="T66" fmla="*/ 2147483647 w 354"/>
                  <a:gd name="T67" fmla="*/ 2147483647 h 542"/>
                  <a:gd name="T68" fmla="*/ 2147483647 w 354"/>
                  <a:gd name="T69" fmla="*/ 2147483647 h 542"/>
                  <a:gd name="T70" fmla="*/ 0 w 354"/>
                  <a:gd name="T71" fmla="*/ 2147483647 h 542"/>
                  <a:gd name="T72" fmla="*/ 2147483647 w 354"/>
                  <a:gd name="T73" fmla="*/ 2147483647 h 542"/>
                  <a:gd name="T74" fmla="*/ 2147483647 w 354"/>
                  <a:gd name="T75" fmla="*/ 2147483647 h 542"/>
                  <a:gd name="T76" fmla="*/ 2147483647 w 354"/>
                  <a:gd name="T77" fmla="*/ 2147483647 h 542"/>
                  <a:gd name="T78" fmla="*/ 2147483647 w 354"/>
                  <a:gd name="T79" fmla="*/ 2147483647 h 542"/>
                  <a:gd name="T80" fmla="*/ 2147483647 w 354"/>
                  <a:gd name="T81" fmla="*/ 2147483647 h 542"/>
                  <a:gd name="T82" fmla="*/ 2147483647 w 354"/>
                  <a:gd name="T83" fmla="*/ 2147483647 h 542"/>
                  <a:gd name="T84" fmla="*/ 2147483647 w 354"/>
                  <a:gd name="T85" fmla="*/ 2147483647 h 542"/>
                  <a:gd name="T86" fmla="*/ 2147483647 w 354"/>
                  <a:gd name="T87" fmla="*/ 2147483647 h 54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54"/>
                  <a:gd name="T133" fmla="*/ 0 h 542"/>
                  <a:gd name="T134" fmla="*/ 354 w 354"/>
                  <a:gd name="T135" fmla="*/ 542 h 54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54" h="542">
                    <a:moveTo>
                      <a:pt x="72" y="16"/>
                    </a:moveTo>
                    <a:lnTo>
                      <a:pt x="88" y="0"/>
                    </a:lnTo>
                    <a:lnTo>
                      <a:pt x="104" y="2"/>
                    </a:lnTo>
                    <a:lnTo>
                      <a:pt x="116" y="8"/>
                    </a:lnTo>
                    <a:lnTo>
                      <a:pt x="118" y="10"/>
                    </a:lnTo>
                    <a:lnTo>
                      <a:pt x="130" y="16"/>
                    </a:lnTo>
                    <a:lnTo>
                      <a:pt x="142" y="24"/>
                    </a:lnTo>
                    <a:lnTo>
                      <a:pt x="150" y="36"/>
                    </a:lnTo>
                    <a:lnTo>
                      <a:pt x="156" y="48"/>
                    </a:lnTo>
                    <a:lnTo>
                      <a:pt x="164" y="64"/>
                    </a:lnTo>
                    <a:lnTo>
                      <a:pt x="172" y="76"/>
                    </a:lnTo>
                    <a:lnTo>
                      <a:pt x="186" y="92"/>
                    </a:lnTo>
                    <a:lnTo>
                      <a:pt x="208" y="124"/>
                    </a:lnTo>
                    <a:lnTo>
                      <a:pt x="228" y="150"/>
                    </a:lnTo>
                    <a:lnTo>
                      <a:pt x="242" y="160"/>
                    </a:lnTo>
                    <a:lnTo>
                      <a:pt x="260" y="170"/>
                    </a:lnTo>
                    <a:lnTo>
                      <a:pt x="280" y="182"/>
                    </a:lnTo>
                    <a:lnTo>
                      <a:pt x="306" y="196"/>
                    </a:lnTo>
                    <a:lnTo>
                      <a:pt x="328" y="204"/>
                    </a:lnTo>
                    <a:lnTo>
                      <a:pt x="342" y="212"/>
                    </a:lnTo>
                    <a:lnTo>
                      <a:pt x="348" y="216"/>
                    </a:lnTo>
                    <a:lnTo>
                      <a:pt x="354" y="224"/>
                    </a:lnTo>
                    <a:lnTo>
                      <a:pt x="354" y="230"/>
                    </a:lnTo>
                    <a:lnTo>
                      <a:pt x="350" y="238"/>
                    </a:lnTo>
                    <a:lnTo>
                      <a:pt x="346" y="246"/>
                    </a:lnTo>
                    <a:lnTo>
                      <a:pt x="336" y="252"/>
                    </a:lnTo>
                    <a:lnTo>
                      <a:pt x="320" y="254"/>
                    </a:lnTo>
                    <a:lnTo>
                      <a:pt x="300" y="254"/>
                    </a:lnTo>
                    <a:lnTo>
                      <a:pt x="286" y="252"/>
                    </a:lnTo>
                    <a:lnTo>
                      <a:pt x="260" y="242"/>
                    </a:lnTo>
                    <a:lnTo>
                      <a:pt x="254" y="240"/>
                    </a:lnTo>
                    <a:lnTo>
                      <a:pt x="234" y="228"/>
                    </a:lnTo>
                    <a:lnTo>
                      <a:pt x="222" y="222"/>
                    </a:lnTo>
                    <a:lnTo>
                      <a:pt x="214" y="210"/>
                    </a:lnTo>
                    <a:lnTo>
                      <a:pt x="208" y="206"/>
                    </a:lnTo>
                    <a:lnTo>
                      <a:pt x="202" y="206"/>
                    </a:lnTo>
                    <a:lnTo>
                      <a:pt x="190" y="202"/>
                    </a:lnTo>
                    <a:lnTo>
                      <a:pt x="170" y="202"/>
                    </a:lnTo>
                    <a:lnTo>
                      <a:pt x="168" y="202"/>
                    </a:lnTo>
                    <a:lnTo>
                      <a:pt x="164" y="206"/>
                    </a:lnTo>
                    <a:lnTo>
                      <a:pt x="160" y="218"/>
                    </a:lnTo>
                    <a:lnTo>
                      <a:pt x="158" y="256"/>
                    </a:lnTo>
                    <a:lnTo>
                      <a:pt x="150" y="308"/>
                    </a:lnTo>
                    <a:lnTo>
                      <a:pt x="148" y="334"/>
                    </a:lnTo>
                    <a:lnTo>
                      <a:pt x="156" y="360"/>
                    </a:lnTo>
                    <a:lnTo>
                      <a:pt x="174" y="440"/>
                    </a:lnTo>
                    <a:lnTo>
                      <a:pt x="182" y="458"/>
                    </a:lnTo>
                    <a:lnTo>
                      <a:pt x="182" y="470"/>
                    </a:lnTo>
                    <a:lnTo>
                      <a:pt x="178" y="480"/>
                    </a:lnTo>
                    <a:lnTo>
                      <a:pt x="174" y="490"/>
                    </a:lnTo>
                    <a:lnTo>
                      <a:pt x="170" y="492"/>
                    </a:lnTo>
                    <a:lnTo>
                      <a:pt x="166" y="498"/>
                    </a:lnTo>
                    <a:lnTo>
                      <a:pt x="160" y="500"/>
                    </a:lnTo>
                    <a:lnTo>
                      <a:pt x="146" y="500"/>
                    </a:lnTo>
                    <a:lnTo>
                      <a:pt x="142" y="496"/>
                    </a:lnTo>
                    <a:lnTo>
                      <a:pt x="140" y="492"/>
                    </a:lnTo>
                    <a:lnTo>
                      <a:pt x="128" y="474"/>
                    </a:lnTo>
                    <a:lnTo>
                      <a:pt x="102" y="416"/>
                    </a:lnTo>
                    <a:lnTo>
                      <a:pt x="94" y="404"/>
                    </a:lnTo>
                    <a:lnTo>
                      <a:pt x="92" y="404"/>
                    </a:lnTo>
                    <a:lnTo>
                      <a:pt x="94" y="408"/>
                    </a:lnTo>
                    <a:lnTo>
                      <a:pt x="92" y="426"/>
                    </a:lnTo>
                    <a:lnTo>
                      <a:pt x="84" y="450"/>
                    </a:lnTo>
                    <a:lnTo>
                      <a:pt x="60" y="502"/>
                    </a:lnTo>
                    <a:lnTo>
                      <a:pt x="56" y="510"/>
                    </a:lnTo>
                    <a:lnTo>
                      <a:pt x="48" y="520"/>
                    </a:lnTo>
                    <a:lnTo>
                      <a:pt x="42" y="530"/>
                    </a:lnTo>
                    <a:lnTo>
                      <a:pt x="34" y="534"/>
                    </a:lnTo>
                    <a:lnTo>
                      <a:pt x="16" y="542"/>
                    </a:lnTo>
                    <a:lnTo>
                      <a:pt x="8" y="540"/>
                    </a:lnTo>
                    <a:lnTo>
                      <a:pt x="2" y="536"/>
                    </a:lnTo>
                    <a:lnTo>
                      <a:pt x="0" y="532"/>
                    </a:lnTo>
                    <a:lnTo>
                      <a:pt x="2" y="526"/>
                    </a:lnTo>
                    <a:lnTo>
                      <a:pt x="6" y="514"/>
                    </a:lnTo>
                    <a:lnTo>
                      <a:pt x="8" y="496"/>
                    </a:lnTo>
                    <a:lnTo>
                      <a:pt x="14" y="472"/>
                    </a:lnTo>
                    <a:lnTo>
                      <a:pt x="16" y="452"/>
                    </a:lnTo>
                    <a:lnTo>
                      <a:pt x="22" y="432"/>
                    </a:lnTo>
                    <a:lnTo>
                      <a:pt x="24" y="406"/>
                    </a:lnTo>
                    <a:lnTo>
                      <a:pt x="28" y="372"/>
                    </a:lnTo>
                    <a:lnTo>
                      <a:pt x="34" y="338"/>
                    </a:lnTo>
                    <a:lnTo>
                      <a:pt x="38" y="304"/>
                    </a:lnTo>
                    <a:lnTo>
                      <a:pt x="36" y="276"/>
                    </a:lnTo>
                    <a:lnTo>
                      <a:pt x="30" y="234"/>
                    </a:lnTo>
                    <a:lnTo>
                      <a:pt x="20" y="140"/>
                    </a:lnTo>
                    <a:lnTo>
                      <a:pt x="12" y="88"/>
                    </a:lnTo>
                    <a:lnTo>
                      <a:pt x="22" y="62"/>
                    </a:lnTo>
                    <a:lnTo>
                      <a:pt x="28" y="56"/>
                    </a:lnTo>
                    <a:lnTo>
                      <a:pt x="72" y="16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Calibri" pitchFamily="-65" charset="0"/>
                  <a:ea typeface="华文细黑" pitchFamily="2" charset="-122"/>
                </a:endParaRPr>
              </a:p>
            </p:txBody>
          </p:sp>
          <p:sp>
            <p:nvSpPr>
              <p:cNvPr id="402" name="Freeform 257"/>
              <p:cNvSpPr>
                <a:spLocks/>
              </p:cNvSpPr>
              <p:nvPr/>
            </p:nvSpPr>
            <p:spPr bwMode="auto">
              <a:xfrm>
                <a:off x="4761962" y="2177905"/>
                <a:ext cx="228192" cy="279040"/>
              </a:xfrm>
              <a:custGeom>
                <a:avLst/>
                <a:gdLst>
                  <a:gd name="T0" fmla="*/ 2147483647 w 412"/>
                  <a:gd name="T1" fmla="*/ 0 h 500"/>
                  <a:gd name="T2" fmla="*/ 2147483647 w 412"/>
                  <a:gd name="T3" fmla="*/ 2147483647 h 500"/>
                  <a:gd name="T4" fmla="*/ 2147483647 w 412"/>
                  <a:gd name="T5" fmla="*/ 2147483647 h 500"/>
                  <a:gd name="T6" fmla="*/ 2147483647 w 412"/>
                  <a:gd name="T7" fmla="*/ 2147483647 h 500"/>
                  <a:gd name="T8" fmla="*/ 2147483647 w 412"/>
                  <a:gd name="T9" fmla="*/ 2147483647 h 500"/>
                  <a:gd name="T10" fmla="*/ 2147483647 w 412"/>
                  <a:gd name="T11" fmla="*/ 2147483647 h 500"/>
                  <a:gd name="T12" fmla="*/ 2147483647 w 412"/>
                  <a:gd name="T13" fmla="*/ 2147483647 h 500"/>
                  <a:gd name="T14" fmla="*/ 2147483647 w 412"/>
                  <a:gd name="T15" fmla="*/ 2147483647 h 500"/>
                  <a:gd name="T16" fmla="*/ 2147483647 w 412"/>
                  <a:gd name="T17" fmla="*/ 2147483647 h 500"/>
                  <a:gd name="T18" fmla="*/ 2147483647 w 412"/>
                  <a:gd name="T19" fmla="*/ 2147483647 h 500"/>
                  <a:gd name="T20" fmla="*/ 0 w 412"/>
                  <a:gd name="T21" fmla="*/ 2147483647 h 500"/>
                  <a:gd name="T22" fmla="*/ 2147483647 w 412"/>
                  <a:gd name="T23" fmla="*/ 2147483647 h 500"/>
                  <a:gd name="T24" fmla="*/ 2147483647 w 412"/>
                  <a:gd name="T25" fmla="*/ 2147483647 h 500"/>
                  <a:gd name="T26" fmla="*/ 2147483647 w 412"/>
                  <a:gd name="T27" fmla="*/ 2147483647 h 500"/>
                  <a:gd name="T28" fmla="*/ 2147483647 w 412"/>
                  <a:gd name="T29" fmla="*/ 2147483647 h 500"/>
                  <a:gd name="T30" fmla="*/ 2147483647 w 412"/>
                  <a:gd name="T31" fmla="*/ 2147483647 h 500"/>
                  <a:gd name="T32" fmla="*/ 2147483647 w 412"/>
                  <a:gd name="T33" fmla="*/ 2147483647 h 500"/>
                  <a:gd name="T34" fmla="*/ 2147483647 w 412"/>
                  <a:gd name="T35" fmla="*/ 2147483647 h 500"/>
                  <a:gd name="T36" fmla="*/ 2147483647 w 412"/>
                  <a:gd name="T37" fmla="*/ 2147483647 h 500"/>
                  <a:gd name="T38" fmla="*/ 2147483647 w 412"/>
                  <a:gd name="T39" fmla="*/ 2147483647 h 500"/>
                  <a:gd name="T40" fmla="*/ 2147483647 w 412"/>
                  <a:gd name="T41" fmla="*/ 2147483647 h 500"/>
                  <a:gd name="T42" fmla="*/ 2147483647 w 412"/>
                  <a:gd name="T43" fmla="*/ 2147483647 h 500"/>
                  <a:gd name="T44" fmla="*/ 2147483647 w 412"/>
                  <a:gd name="T45" fmla="*/ 2147483647 h 500"/>
                  <a:gd name="T46" fmla="*/ 2147483647 w 412"/>
                  <a:gd name="T47" fmla="*/ 2147483647 h 500"/>
                  <a:gd name="T48" fmla="*/ 2147483647 w 412"/>
                  <a:gd name="T49" fmla="*/ 2147483647 h 500"/>
                  <a:gd name="T50" fmla="*/ 2147483647 w 412"/>
                  <a:gd name="T51" fmla="*/ 2147483647 h 500"/>
                  <a:gd name="T52" fmla="*/ 2147483647 w 412"/>
                  <a:gd name="T53" fmla="*/ 2147483647 h 500"/>
                  <a:gd name="T54" fmla="*/ 2147483647 w 412"/>
                  <a:gd name="T55" fmla="*/ 2147483647 h 500"/>
                  <a:gd name="T56" fmla="*/ 2147483647 w 412"/>
                  <a:gd name="T57" fmla="*/ 2147483647 h 500"/>
                  <a:gd name="T58" fmla="*/ 2147483647 w 412"/>
                  <a:gd name="T59" fmla="*/ 2147483647 h 500"/>
                  <a:gd name="T60" fmla="*/ 2147483647 w 412"/>
                  <a:gd name="T61" fmla="*/ 2147483647 h 500"/>
                  <a:gd name="T62" fmla="*/ 2147483647 w 412"/>
                  <a:gd name="T63" fmla="*/ 2147483647 h 500"/>
                  <a:gd name="T64" fmla="*/ 2147483647 w 412"/>
                  <a:gd name="T65" fmla="*/ 2147483647 h 500"/>
                  <a:gd name="T66" fmla="*/ 2147483647 w 412"/>
                  <a:gd name="T67" fmla="*/ 2147483647 h 500"/>
                  <a:gd name="T68" fmla="*/ 2147483647 w 412"/>
                  <a:gd name="T69" fmla="*/ 2147483647 h 500"/>
                  <a:gd name="T70" fmla="*/ 2147483647 w 412"/>
                  <a:gd name="T71" fmla="*/ 2147483647 h 500"/>
                  <a:gd name="T72" fmla="*/ 2147483647 w 412"/>
                  <a:gd name="T73" fmla="*/ 2147483647 h 500"/>
                  <a:gd name="T74" fmla="*/ 2147483647 w 412"/>
                  <a:gd name="T75" fmla="*/ 2147483647 h 500"/>
                  <a:gd name="T76" fmla="*/ 2147483647 w 412"/>
                  <a:gd name="T77" fmla="*/ 2147483647 h 500"/>
                  <a:gd name="T78" fmla="*/ 2147483647 w 412"/>
                  <a:gd name="T79" fmla="*/ 2147483647 h 500"/>
                  <a:gd name="T80" fmla="*/ 2147483647 w 412"/>
                  <a:gd name="T81" fmla="*/ 2147483647 h 500"/>
                  <a:gd name="T82" fmla="*/ 2147483647 w 412"/>
                  <a:gd name="T83" fmla="*/ 2147483647 h 500"/>
                  <a:gd name="T84" fmla="*/ 2147483647 w 412"/>
                  <a:gd name="T85" fmla="*/ 2147483647 h 500"/>
                  <a:gd name="T86" fmla="*/ 2147483647 w 412"/>
                  <a:gd name="T87" fmla="*/ 2147483647 h 5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12"/>
                  <a:gd name="T133" fmla="*/ 0 h 500"/>
                  <a:gd name="T134" fmla="*/ 412 w 412"/>
                  <a:gd name="T135" fmla="*/ 500 h 5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12" h="500">
                    <a:moveTo>
                      <a:pt x="202" y="10"/>
                    </a:moveTo>
                    <a:lnTo>
                      <a:pt x="182" y="0"/>
                    </a:lnTo>
                    <a:lnTo>
                      <a:pt x="170" y="6"/>
                    </a:lnTo>
                    <a:lnTo>
                      <a:pt x="160" y="14"/>
                    </a:lnTo>
                    <a:lnTo>
                      <a:pt x="158" y="16"/>
                    </a:lnTo>
                    <a:lnTo>
                      <a:pt x="148" y="26"/>
                    </a:lnTo>
                    <a:lnTo>
                      <a:pt x="140" y="36"/>
                    </a:lnTo>
                    <a:lnTo>
                      <a:pt x="136" y="50"/>
                    </a:lnTo>
                    <a:lnTo>
                      <a:pt x="134" y="62"/>
                    </a:lnTo>
                    <a:lnTo>
                      <a:pt x="130" y="82"/>
                    </a:lnTo>
                    <a:lnTo>
                      <a:pt x="128" y="94"/>
                    </a:lnTo>
                    <a:lnTo>
                      <a:pt x="118" y="114"/>
                    </a:lnTo>
                    <a:lnTo>
                      <a:pt x="108" y="152"/>
                    </a:lnTo>
                    <a:lnTo>
                      <a:pt x="96" y="182"/>
                    </a:lnTo>
                    <a:lnTo>
                      <a:pt x="86" y="194"/>
                    </a:lnTo>
                    <a:lnTo>
                      <a:pt x="72" y="210"/>
                    </a:lnTo>
                    <a:lnTo>
                      <a:pt x="56" y="226"/>
                    </a:lnTo>
                    <a:lnTo>
                      <a:pt x="38" y="248"/>
                    </a:lnTo>
                    <a:lnTo>
                      <a:pt x="20" y="262"/>
                    </a:lnTo>
                    <a:lnTo>
                      <a:pt x="8" y="272"/>
                    </a:lnTo>
                    <a:lnTo>
                      <a:pt x="4" y="278"/>
                    </a:lnTo>
                    <a:lnTo>
                      <a:pt x="0" y="286"/>
                    </a:lnTo>
                    <a:lnTo>
                      <a:pt x="2" y="292"/>
                    </a:lnTo>
                    <a:lnTo>
                      <a:pt x="8" y="298"/>
                    </a:lnTo>
                    <a:lnTo>
                      <a:pt x="14" y="306"/>
                    </a:lnTo>
                    <a:lnTo>
                      <a:pt x="24" y="310"/>
                    </a:lnTo>
                    <a:lnTo>
                      <a:pt x="40" y="308"/>
                    </a:lnTo>
                    <a:lnTo>
                      <a:pt x="58" y="302"/>
                    </a:lnTo>
                    <a:lnTo>
                      <a:pt x="72" y="296"/>
                    </a:lnTo>
                    <a:lnTo>
                      <a:pt x="92" y="280"/>
                    </a:lnTo>
                    <a:lnTo>
                      <a:pt x="96" y="274"/>
                    </a:lnTo>
                    <a:lnTo>
                      <a:pt x="112" y="258"/>
                    </a:lnTo>
                    <a:lnTo>
                      <a:pt x="122" y="248"/>
                    </a:lnTo>
                    <a:lnTo>
                      <a:pt x="126" y="234"/>
                    </a:lnTo>
                    <a:lnTo>
                      <a:pt x="130" y="230"/>
                    </a:lnTo>
                    <a:lnTo>
                      <a:pt x="136" y="228"/>
                    </a:lnTo>
                    <a:lnTo>
                      <a:pt x="146" y="222"/>
                    </a:lnTo>
                    <a:lnTo>
                      <a:pt x="164" y="216"/>
                    </a:lnTo>
                    <a:lnTo>
                      <a:pt x="166" y="216"/>
                    </a:lnTo>
                    <a:lnTo>
                      <a:pt x="170" y="218"/>
                    </a:lnTo>
                    <a:lnTo>
                      <a:pt x="178" y="228"/>
                    </a:lnTo>
                    <a:lnTo>
                      <a:pt x="190" y="264"/>
                    </a:lnTo>
                    <a:lnTo>
                      <a:pt x="212" y="312"/>
                    </a:lnTo>
                    <a:lnTo>
                      <a:pt x="220" y="336"/>
                    </a:lnTo>
                    <a:lnTo>
                      <a:pt x="220" y="364"/>
                    </a:lnTo>
                    <a:lnTo>
                      <a:pt x="226" y="446"/>
                    </a:lnTo>
                    <a:lnTo>
                      <a:pt x="224" y="464"/>
                    </a:lnTo>
                    <a:lnTo>
                      <a:pt x="226" y="476"/>
                    </a:lnTo>
                    <a:lnTo>
                      <a:pt x="232" y="484"/>
                    </a:lnTo>
                    <a:lnTo>
                      <a:pt x="240" y="492"/>
                    </a:lnTo>
                    <a:lnTo>
                      <a:pt x="244" y="494"/>
                    </a:lnTo>
                    <a:lnTo>
                      <a:pt x="250" y="498"/>
                    </a:lnTo>
                    <a:lnTo>
                      <a:pt x="256" y="500"/>
                    </a:lnTo>
                    <a:lnTo>
                      <a:pt x="268" y="496"/>
                    </a:lnTo>
                    <a:lnTo>
                      <a:pt x="270" y="490"/>
                    </a:lnTo>
                    <a:lnTo>
                      <a:pt x="272" y="486"/>
                    </a:lnTo>
                    <a:lnTo>
                      <a:pt x="278" y="464"/>
                    </a:lnTo>
                    <a:lnTo>
                      <a:pt x="286" y="402"/>
                    </a:lnTo>
                    <a:lnTo>
                      <a:pt x="288" y="388"/>
                    </a:lnTo>
                    <a:lnTo>
                      <a:pt x="290" y="388"/>
                    </a:lnTo>
                    <a:lnTo>
                      <a:pt x="292" y="392"/>
                    </a:lnTo>
                    <a:lnTo>
                      <a:pt x="298" y="408"/>
                    </a:lnTo>
                    <a:lnTo>
                      <a:pt x="312" y="428"/>
                    </a:lnTo>
                    <a:lnTo>
                      <a:pt x="346" y="472"/>
                    </a:lnTo>
                    <a:lnTo>
                      <a:pt x="354" y="480"/>
                    </a:lnTo>
                    <a:lnTo>
                      <a:pt x="364" y="488"/>
                    </a:lnTo>
                    <a:lnTo>
                      <a:pt x="372" y="494"/>
                    </a:lnTo>
                    <a:lnTo>
                      <a:pt x="382" y="498"/>
                    </a:lnTo>
                    <a:lnTo>
                      <a:pt x="400" y="498"/>
                    </a:lnTo>
                    <a:lnTo>
                      <a:pt x="406" y="494"/>
                    </a:lnTo>
                    <a:lnTo>
                      <a:pt x="410" y="490"/>
                    </a:lnTo>
                    <a:lnTo>
                      <a:pt x="412" y="486"/>
                    </a:lnTo>
                    <a:lnTo>
                      <a:pt x="408" y="480"/>
                    </a:lnTo>
                    <a:lnTo>
                      <a:pt x="402" y="470"/>
                    </a:lnTo>
                    <a:lnTo>
                      <a:pt x="394" y="454"/>
                    </a:lnTo>
                    <a:lnTo>
                      <a:pt x="382" y="432"/>
                    </a:lnTo>
                    <a:lnTo>
                      <a:pt x="374" y="412"/>
                    </a:lnTo>
                    <a:lnTo>
                      <a:pt x="364" y="394"/>
                    </a:lnTo>
                    <a:lnTo>
                      <a:pt x="354" y="370"/>
                    </a:lnTo>
                    <a:lnTo>
                      <a:pt x="342" y="340"/>
                    </a:lnTo>
                    <a:lnTo>
                      <a:pt x="326" y="308"/>
                    </a:lnTo>
                    <a:lnTo>
                      <a:pt x="314" y="278"/>
                    </a:lnTo>
                    <a:lnTo>
                      <a:pt x="308" y="248"/>
                    </a:lnTo>
                    <a:lnTo>
                      <a:pt x="302" y="208"/>
                    </a:lnTo>
                    <a:lnTo>
                      <a:pt x="284" y="114"/>
                    </a:lnTo>
                    <a:lnTo>
                      <a:pt x="276" y="62"/>
                    </a:lnTo>
                    <a:lnTo>
                      <a:pt x="262" y="40"/>
                    </a:lnTo>
                    <a:lnTo>
                      <a:pt x="254" y="36"/>
                    </a:lnTo>
                    <a:lnTo>
                      <a:pt x="202" y="1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Calibri" pitchFamily="-65" charset="0"/>
                  <a:ea typeface="华文细黑" pitchFamily="2" charset="-122"/>
                </a:endParaRPr>
              </a:p>
            </p:txBody>
          </p:sp>
          <p:sp>
            <p:nvSpPr>
              <p:cNvPr id="403" name="Freeform 21"/>
              <p:cNvSpPr>
                <a:spLocks/>
              </p:cNvSpPr>
              <p:nvPr/>
            </p:nvSpPr>
            <p:spPr bwMode="auto">
              <a:xfrm>
                <a:off x="3728104" y="810608"/>
                <a:ext cx="1248080" cy="3474049"/>
              </a:xfrm>
              <a:custGeom>
                <a:avLst/>
                <a:gdLst>
                  <a:gd name="T0" fmla="*/ 2147483647 w 2256"/>
                  <a:gd name="T1" fmla="*/ 2147483647 h 6284"/>
                  <a:gd name="T2" fmla="*/ 2147483647 w 2256"/>
                  <a:gd name="T3" fmla="*/ 2147483647 h 6284"/>
                  <a:gd name="T4" fmla="*/ 2147483647 w 2256"/>
                  <a:gd name="T5" fmla="*/ 2147483647 h 6284"/>
                  <a:gd name="T6" fmla="*/ 2147483647 w 2256"/>
                  <a:gd name="T7" fmla="*/ 2147483647 h 6284"/>
                  <a:gd name="T8" fmla="*/ 2147483647 w 2256"/>
                  <a:gd name="T9" fmla="*/ 2147483647 h 6284"/>
                  <a:gd name="T10" fmla="*/ 2147483647 w 2256"/>
                  <a:gd name="T11" fmla="*/ 2147483647 h 6284"/>
                  <a:gd name="T12" fmla="*/ 2147483647 w 2256"/>
                  <a:gd name="T13" fmla="*/ 2147483647 h 6284"/>
                  <a:gd name="T14" fmla="*/ 2147483647 w 2256"/>
                  <a:gd name="T15" fmla="*/ 2147483647 h 6284"/>
                  <a:gd name="T16" fmla="*/ 2147483647 w 2256"/>
                  <a:gd name="T17" fmla="*/ 0 h 6284"/>
                  <a:gd name="T18" fmla="*/ 2147483647 w 2256"/>
                  <a:gd name="T19" fmla="*/ 2147483647 h 6284"/>
                  <a:gd name="T20" fmla="*/ 2147483647 w 2256"/>
                  <a:gd name="T21" fmla="*/ 2147483647 h 6284"/>
                  <a:gd name="T22" fmla="*/ 2147483647 w 2256"/>
                  <a:gd name="T23" fmla="*/ 2147483647 h 6284"/>
                  <a:gd name="T24" fmla="*/ 2147483647 w 2256"/>
                  <a:gd name="T25" fmla="*/ 2147483647 h 6284"/>
                  <a:gd name="T26" fmla="*/ 2147483647 w 2256"/>
                  <a:gd name="T27" fmla="*/ 2147483647 h 6284"/>
                  <a:gd name="T28" fmla="*/ 2147483647 w 2256"/>
                  <a:gd name="T29" fmla="*/ 2147483647 h 6284"/>
                  <a:gd name="T30" fmla="*/ 2147483647 w 2256"/>
                  <a:gd name="T31" fmla="*/ 2147483647 h 6284"/>
                  <a:gd name="T32" fmla="*/ 2147483647 w 2256"/>
                  <a:gd name="T33" fmla="*/ 2147483647 h 6284"/>
                  <a:gd name="T34" fmla="*/ 2147483647 w 2256"/>
                  <a:gd name="T35" fmla="*/ 2147483647 h 6284"/>
                  <a:gd name="T36" fmla="*/ 2147483647 w 2256"/>
                  <a:gd name="T37" fmla="*/ 2147483647 h 6284"/>
                  <a:gd name="T38" fmla="*/ 2147483647 w 2256"/>
                  <a:gd name="T39" fmla="*/ 2147483647 h 6284"/>
                  <a:gd name="T40" fmla="*/ 2147483647 w 2256"/>
                  <a:gd name="T41" fmla="*/ 2147483647 h 6284"/>
                  <a:gd name="T42" fmla="*/ 2147483647 w 2256"/>
                  <a:gd name="T43" fmla="*/ 2147483647 h 6284"/>
                  <a:gd name="T44" fmla="*/ 2147483647 w 2256"/>
                  <a:gd name="T45" fmla="*/ 2147483647 h 6284"/>
                  <a:gd name="T46" fmla="*/ 2147483647 w 2256"/>
                  <a:gd name="T47" fmla="*/ 2147483647 h 6284"/>
                  <a:gd name="T48" fmla="*/ 2147483647 w 2256"/>
                  <a:gd name="T49" fmla="*/ 2147483647 h 6284"/>
                  <a:gd name="T50" fmla="*/ 2147483647 w 2256"/>
                  <a:gd name="T51" fmla="*/ 2147483647 h 6284"/>
                  <a:gd name="T52" fmla="*/ 2147483647 w 2256"/>
                  <a:gd name="T53" fmla="*/ 2147483647 h 6284"/>
                  <a:gd name="T54" fmla="*/ 2147483647 w 2256"/>
                  <a:gd name="T55" fmla="*/ 2147483647 h 6284"/>
                  <a:gd name="T56" fmla="*/ 2147483647 w 2256"/>
                  <a:gd name="T57" fmla="*/ 2147483647 h 6284"/>
                  <a:gd name="T58" fmla="*/ 2147483647 w 2256"/>
                  <a:gd name="T59" fmla="*/ 2147483647 h 6284"/>
                  <a:gd name="T60" fmla="*/ 2147483647 w 2256"/>
                  <a:gd name="T61" fmla="*/ 2147483647 h 6284"/>
                  <a:gd name="T62" fmla="*/ 2147483647 w 2256"/>
                  <a:gd name="T63" fmla="*/ 2147483647 h 6284"/>
                  <a:gd name="T64" fmla="*/ 2147483647 w 2256"/>
                  <a:gd name="T65" fmla="*/ 2147483647 h 6284"/>
                  <a:gd name="T66" fmla="*/ 2147483647 w 2256"/>
                  <a:gd name="T67" fmla="*/ 2147483647 h 6284"/>
                  <a:gd name="T68" fmla="*/ 2147483647 w 2256"/>
                  <a:gd name="T69" fmla="*/ 2147483647 h 6284"/>
                  <a:gd name="T70" fmla="*/ 2147483647 w 2256"/>
                  <a:gd name="T71" fmla="*/ 2147483647 h 6284"/>
                  <a:gd name="T72" fmla="*/ 2147483647 w 2256"/>
                  <a:gd name="T73" fmla="*/ 2147483647 h 6284"/>
                  <a:gd name="T74" fmla="*/ 2147483647 w 2256"/>
                  <a:gd name="T75" fmla="*/ 2147483647 h 6284"/>
                  <a:gd name="T76" fmla="*/ 2147483647 w 2256"/>
                  <a:gd name="T77" fmla="*/ 2147483647 h 6284"/>
                  <a:gd name="T78" fmla="*/ 2147483647 w 2256"/>
                  <a:gd name="T79" fmla="*/ 2147483647 h 6284"/>
                  <a:gd name="T80" fmla="*/ 2147483647 w 2256"/>
                  <a:gd name="T81" fmla="*/ 2147483647 h 6284"/>
                  <a:gd name="T82" fmla="*/ 2147483647 w 2256"/>
                  <a:gd name="T83" fmla="*/ 2147483647 h 6284"/>
                  <a:gd name="T84" fmla="*/ 2147483647 w 2256"/>
                  <a:gd name="T85" fmla="*/ 2147483647 h 6284"/>
                  <a:gd name="T86" fmla="*/ 2147483647 w 2256"/>
                  <a:gd name="T87" fmla="*/ 2147483647 h 6284"/>
                  <a:gd name="T88" fmla="*/ 2147483647 w 2256"/>
                  <a:gd name="T89" fmla="*/ 2147483647 h 6284"/>
                  <a:gd name="T90" fmla="*/ 2147483647 w 2256"/>
                  <a:gd name="T91" fmla="*/ 2147483647 h 6284"/>
                  <a:gd name="T92" fmla="*/ 2147483647 w 2256"/>
                  <a:gd name="T93" fmla="*/ 2147483647 h 6284"/>
                  <a:gd name="T94" fmla="*/ 2147483647 w 2256"/>
                  <a:gd name="T95" fmla="*/ 2147483647 h 6284"/>
                  <a:gd name="T96" fmla="*/ 2147483647 w 2256"/>
                  <a:gd name="T97" fmla="*/ 2147483647 h 6284"/>
                  <a:gd name="T98" fmla="*/ 2147483647 w 2256"/>
                  <a:gd name="T99" fmla="*/ 2147483647 h 6284"/>
                  <a:gd name="T100" fmla="*/ 2147483647 w 2256"/>
                  <a:gd name="T101" fmla="*/ 2147483647 h 6284"/>
                  <a:gd name="T102" fmla="*/ 2147483647 w 2256"/>
                  <a:gd name="T103" fmla="*/ 2147483647 h 6284"/>
                  <a:gd name="T104" fmla="*/ 2147483647 w 2256"/>
                  <a:gd name="T105" fmla="*/ 2147483647 h 6284"/>
                  <a:gd name="T106" fmla="*/ 2147483647 w 2256"/>
                  <a:gd name="T107" fmla="*/ 2147483647 h 6284"/>
                  <a:gd name="T108" fmla="*/ 2147483647 w 2256"/>
                  <a:gd name="T109" fmla="*/ 2147483647 h 6284"/>
                  <a:gd name="T110" fmla="*/ 2147483647 w 2256"/>
                  <a:gd name="T111" fmla="*/ 2147483647 h 6284"/>
                  <a:gd name="T112" fmla="*/ 2147483647 w 2256"/>
                  <a:gd name="T113" fmla="*/ 2147483647 h 628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256"/>
                  <a:gd name="T172" fmla="*/ 0 h 6284"/>
                  <a:gd name="T173" fmla="*/ 2256 w 2256"/>
                  <a:gd name="T174" fmla="*/ 6284 h 628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256" h="6284">
                    <a:moveTo>
                      <a:pt x="1860" y="426"/>
                    </a:moveTo>
                    <a:lnTo>
                      <a:pt x="1860" y="426"/>
                    </a:lnTo>
                    <a:lnTo>
                      <a:pt x="1854" y="418"/>
                    </a:lnTo>
                    <a:lnTo>
                      <a:pt x="1846" y="410"/>
                    </a:lnTo>
                    <a:lnTo>
                      <a:pt x="1824" y="390"/>
                    </a:lnTo>
                    <a:lnTo>
                      <a:pt x="1796" y="370"/>
                    </a:lnTo>
                    <a:lnTo>
                      <a:pt x="1766" y="350"/>
                    </a:lnTo>
                    <a:lnTo>
                      <a:pt x="1710" y="318"/>
                    </a:lnTo>
                    <a:lnTo>
                      <a:pt x="1684" y="302"/>
                    </a:lnTo>
                    <a:lnTo>
                      <a:pt x="1650" y="282"/>
                    </a:lnTo>
                    <a:lnTo>
                      <a:pt x="1634" y="272"/>
                    </a:lnTo>
                    <a:lnTo>
                      <a:pt x="1618" y="264"/>
                    </a:lnTo>
                    <a:lnTo>
                      <a:pt x="1574" y="250"/>
                    </a:lnTo>
                    <a:lnTo>
                      <a:pt x="1526" y="236"/>
                    </a:lnTo>
                    <a:lnTo>
                      <a:pt x="1500" y="230"/>
                    </a:lnTo>
                    <a:lnTo>
                      <a:pt x="1476" y="226"/>
                    </a:lnTo>
                    <a:lnTo>
                      <a:pt x="1454" y="222"/>
                    </a:lnTo>
                    <a:lnTo>
                      <a:pt x="1434" y="218"/>
                    </a:lnTo>
                    <a:lnTo>
                      <a:pt x="1422" y="214"/>
                    </a:lnTo>
                    <a:lnTo>
                      <a:pt x="1412" y="212"/>
                    </a:lnTo>
                    <a:lnTo>
                      <a:pt x="1408" y="212"/>
                    </a:lnTo>
                    <a:lnTo>
                      <a:pt x="1366" y="160"/>
                    </a:lnTo>
                    <a:lnTo>
                      <a:pt x="1362" y="158"/>
                    </a:lnTo>
                    <a:lnTo>
                      <a:pt x="1356" y="148"/>
                    </a:lnTo>
                    <a:lnTo>
                      <a:pt x="1346" y="130"/>
                    </a:lnTo>
                    <a:lnTo>
                      <a:pt x="1330" y="98"/>
                    </a:lnTo>
                    <a:lnTo>
                      <a:pt x="1320" y="78"/>
                    </a:lnTo>
                    <a:lnTo>
                      <a:pt x="1310" y="66"/>
                    </a:lnTo>
                    <a:lnTo>
                      <a:pt x="1302" y="56"/>
                    </a:lnTo>
                    <a:lnTo>
                      <a:pt x="1290" y="52"/>
                    </a:lnTo>
                    <a:lnTo>
                      <a:pt x="1282" y="48"/>
                    </a:lnTo>
                    <a:lnTo>
                      <a:pt x="1276" y="44"/>
                    </a:lnTo>
                    <a:lnTo>
                      <a:pt x="1274" y="44"/>
                    </a:lnTo>
                    <a:lnTo>
                      <a:pt x="1272" y="44"/>
                    </a:lnTo>
                    <a:lnTo>
                      <a:pt x="1268" y="44"/>
                    </a:lnTo>
                    <a:lnTo>
                      <a:pt x="1258" y="40"/>
                    </a:lnTo>
                    <a:lnTo>
                      <a:pt x="1244" y="40"/>
                    </a:lnTo>
                    <a:lnTo>
                      <a:pt x="1224" y="34"/>
                    </a:lnTo>
                    <a:lnTo>
                      <a:pt x="1200" y="30"/>
                    </a:lnTo>
                    <a:lnTo>
                      <a:pt x="1174" y="24"/>
                    </a:lnTo>
                    <a:lnTo>
                      <a:pt x="1144" y="18"/>
                    </a:lnTo>
                    <a:lnTo>
                      <a:pt x="1114" y="16"/>
                    </a:lnTo>
                    <a:lnTo>
                      <a:pt x="1080" y="10"/>
                    </a:lnTo>
                    <a:lnTo>
                      <a:pt x="1050" y="6"/>
                    </a:lnTo>
                    <a:lnTo>
                      <a:pt x="1018" y="2"/>
                    </a:lnTo>
                    <a:lnTo>
                      <a:pt x="988" y="0"/>
                    </a:lnTo>
                    <a:lnTo>
                      <a:pt x="962" y="0"/>
                    </a:lnTo>
                    <a:lnTo>
                      <a:pt x="938" y="2"/>
                    </a:lnTo>
                    <a:lnTo>
                      <a:pt x="916" y="4"/>
                    </a:lnTo>
                    <a:lnTo>
                      <a:pt x="902" y="10"/>
                    </a:lnTo>
                    <a:lnTo>
                      <a:pt x="876" y="28"/>
                    </a:lnTo>
                    <a:lnTo>
                      <a:pt x="848" y="56"/>
                    </a:lnTo>
                    <a:lnTo>
                      <a:pt x="820" y="86"/>
                    </a:lnTo>
                    <a:lnTo>
                      <a:pt x="794" y="120"/>
                    </a:lnTo>
                    <a:lnTo>
                      <a:pt x="774" y="150"/>
                    </a:lnTo>
                    <a:lnTo>
                      <a:pt x="756" y="178"/>
                    </a:lnTo>
                    <a:lnTo>
                      <a:pt x="744" y="196"/>
                    </a:lnTo>
                    <a:lnTo>
                      <a:pt x="738" y="204"/>
                    </a:lnTo>
                    <a:lnTo>
                      <a:pt x="734" y="204"/>
                    </a:lnTo>
                    <a:lnTo>
                      <a:pt x="722" y="210"/>
                    </a:lnTo>
                    <a:lnTo>
                      <a:pt x="704" y="218"/>
                    </a:lnTo>
                    <a:lnTo>
                      <a:pt x="684" y="226"/>
                    </a:lnTo>
                    <a:lnTo>
                      <a:pt x="662" y="236"/>
                    </a:lnTo>
                    <a:lnTo>
                      <a:pt x="640" y="246"/>
                    </a:lnTo>
                    <a:lnTo>
                      <a:pt x="622" y="256"/>
                    </a:lnTo>
                    <a:lnTo>
                      <a:pt x="610" y="266"/>
                    </a:lnTo>
                    <a:lnTo>
                      <a:pt x="596" y="274"/>
                    </a:lnTo>
                    <a:lnTo>
                      <a:pt x="576" y="284"/>
                    </a:lnTo>
                    <a:lnTo>
                      <a:pt x="552" y="300"/>
                    </a:lnTo>
                    <a:lnTo>
                      <a:pt x="526" y="314"/>
                    </a:lnTo>
                    <a:lnTo>
                      <a:pt x="500" y="328"/>
                    </a:lnTo>
                    <a:lnTo>
                      <a:pt x="478" y="344"/>
                    </a:lnTo>
                    <a:lnTo>
                      <a:pt x="458" y="354"/>
                    </a:lnTo>
                    <a:lnTo>
                      <a:pt x="446" y="362"/>
                    </a:lnTo>
                    <a:lnTo>
                      <a:pt x="436" y="370"/>
                    </a:lnTo>
                    <a:lnTo>
                      <a:pt x="418" y="380"/>
                    </a:lnTo>
                    <a:lnTo>
                      <a:pt x="398" y="392"/>
                    </a:lnTo>
                    <a:lnTo>
                      <a:pt x="376" y="410"/>
                    </a:lnTo>
                    <a:lnTo>
                      <a:pt x="352" y="426"/>
                    </a:lnTo>
                    <a:lnTo>
                      <a:pt x="330" y="444"/>
                    </a:lnTo>
                    <a:lnTo>
                      <a:pt x="308" y="462"/>
                    </a:lnTo>
                    <a:lnTo>
                      <a:pt x="290" y="478"/>
                    </a:lnTo>
                    <a:lnTo>
                      <a:pt x="272" y="496"/>
                    </a:lnTo>
                    <a:lnTo>
                      <a:pt x="258" y="522"/>
                    </a:lnTo>
                    <a:lnTo>
                      <a:pt x="244" y="550"/>
                    </a:lnTo>
                    <a:lnTo>
                      <a:pt x="232" y="586"/>
                    </a:lnTo>
                    <a:lnTo>
                      <a:pt x="220" y="620"/>
                    </a:lnTo>
                    <a:lnTo>
                      <a:pt x="210" y="660"/>
                    </a:lnTo>
                    <a:lnTo>
                      <a:pt x="204" y="698"/>
                    </a:lnTo>
                    <a:lnTo>
                      <a:pt x="196" y="734"/>
                    </a:lnTo>
                    <a:lnTo>
                      <a:pt x="192" y="758"/>
                    </a:lnTo>
                    <a:lnTo>
                      <a:pt x="190" y="786"/>
                    </a:lnTo>
                    <a:lnTo>
                      <a:pt x="184" y="820"/>
                    </a:lnTo>
                    <a:lnTo>
                      <a:pt x="178" y="858"/>
                    </a:lnTo>
                    <a:lnTo>
                      <a:pt x="0" y="2486"/>
                    </a:lnTo>
                    <a:lnTo>
                      <a:pt x="48" y="2578"/>
                    </a:lnTo>
                    <a:lnTo>
                      <a:pt x="264" y="2578"/>
                    </a:lnTo>
                    <a:lnTo>
                      <a:pt x="380" y="2478"/>
                    </a:lnTo>
                    <a:lnTo>
                      <a:pt x="394" y="2434"/>
                    </a:lnTo>
                    <a:lnTo>
                      <a:pt x="398" y="2404"/>
                    </a:lnTo>
                    <a:lnTo>
                      <a:pt x="410" y="2326"/>
                    </a:lnTo>
                    <a:lnTo>
                      <a:pt x="422" y="2226"/>
                    </a:lnTo>
                    <a:lnTo>
                      <a:pt x="434" y="2126"/>
                    </a:lnTo>
                    <a:lnTo>
                      <a:pt x="442" y="2042"/>
                    </a:lnTo>
                    <a:lnTo>
                      <a:pt x="444" y="1966"/>
                    </a:lnTo>
                    <a:lnTo>
                      <a:pt x="446" y="1914"/>
                    </a:lnTo>
                    <a:lnTo>
                      <a:pt x="446" y="1894"/>
                    </a:lnTo>
                    <a:lnTo>
                      <a:pt x="450" y="1866"/>
                    </a:lnTo>
                    <a:lnTo>
                      <a:pt x="452" y="1854"/>
                    </a:lnTo>
                    <a:lnTo>
                      <a:pt x="452" y="1840"/>
                    </a:lnTo>
                    <a:lnTo>
                      <a:pt x="448" y="1802"/>
                    </a:lnTo>
                    <a:lnTo>
                      <a:pt x="446" y="1764"/>
                    </a:lnTo>
                    <a:lnTo>
                      <a:pt x="446" y="1748"/>
                    </a:lnTo>
                    <a:lnTo>
                      <a:pt x="448" y="1738"/>
                    </a:lnTo>
                    <a:lnTo>
                      <a:pt x="450" y="1726"/>
                    </a:lnTo>
                    <a:lnTo>
                      <a:pt x="454" y="1720"/>
                    </a:lnTo>
                    <a:lnTo>
                      <a:pt x="458" y="1716"/>
                    </a:lnTo>
                    <a:lnTo>
                      <a:pt x="462" y="1714"/>
                    </a:lnTo>
                    <a:lnTo>
                      <a:pt x="468" y="1712"/>
                    </a:lnTo>
                    <a:lnTo>
                      <a:pt x="472" y="1708"/>
                    </a:lnTo>
                    <a:lnTo>
                      <a:pt x="476" y="1702"/>
                    </a:lnTo>
                    <a:lnTo>
                      <a:pt x="478" y="1692"/>
                    </a:lnTo>
                    <a:lnTo>
                      <a:pt x="498" y="1574"/>
                    </a:lnTo>
                    <a:lnTo>
                      <a:pt x="518" y="1450"/>
                    </a:lnTo>
                    <a:lnTo>
                      <a:pt x="536" y="1340"/>
                    </a:lnTo>
                    <a:lnTo>
                      <a:pt x="546" y="1254"/>
                    </a:lnTo>
                    <a:lnTo>
                      <a:pt x="550" y="1208"/>
                    </a:lnTo>
                    <a:lnTo>
                      <a:pt x="558" y="1204"/>
                    </a:lnTo>
                    <a:lnTo>
                      <a:pt x="570" y="1252"/>
                    </a:lnTo>
                    <a:lnTo>
                      <a:pt x="584" y="1310"/>
                    </a:lnTo>
                    <a:lnTo>
                      <a:pt x="590" y="1340"/>
                    </a:lnTo>
                    <a:lnTo>
                      <a:pt x="596" y="1364"/>
                    </a:lnTo>
                    <a:lnTo>
                      <a:pt x="604" y="1426"/>
                    </a:lnTo>
                    <a:lnTo>
                      <a:pt x="618" y="1500"/>
                    </a:lnTo>
                    <a:lnTo>
                      <a:pt x="630" y="1558"/>
                    </a:lnTo>
                    <a:lnTo>
                      <a:pt x="638" y="1586"/>
                    </a:lnTo>
                    <a:lnTo>
                      <a:pt x="648" y="1622"/>
                    </a:lnTo>
                    <a:lnTo>
                      <a:pt x="660" y="1666"/>
                    </a:lnTo>
                    <a:lnTo>
                      <a:pt x="676" y="1710"/>
                    </a:lnTo>
                    <a:lnTo>
                      <a:pt x="686" y="1754"/>
                    </a:lnTo>
                    <a:lnTo>
                      <a:pt x="696" y="1796"/>
                    </a:lnTo>
                    <a:lnTo>
                      <a:pt x="698" y="1828"/>
                    </a:lnTo>
                    <a:lnTo>
                      <a:pt x="696" y="1850"/>
                    </a:lnTo>
                    <a:lnTo>
                      <a:pt x="684" y="1884"/>
                    </a:lnTo>
                    <a:lnTo>
                      <a:pt x="680" y="1920"/>
                    </a:lnTo>
                    <a:lnTo>
                      <a:pt x="682" y="1958"/>
                    </a:lnTo>
                    <a:lnTo>
                      <a:pt x="686" y="1992"/>
                    </a:lnTo>
                    <a:lnTo>
                      <a:pt x="694" y="2022"/>
                    </a:lnTo>
                    <a:lnTo>
                      <a:pt x="700" y="2046"/>
                    </a:lnTo>
                    <a:lnTo>
                      <a:pt x="706" y="2064"/>
                    </a:lnTo>
                    <a:lnTo>
                      <a:pt x="706" y="2066"/>
                    </a:lnTo>
                    <a:lnTo>
                      <a:pt x="678" y="2120"/>
                    </a:lnTo>
                    <a:lnTo>
                      <a:pt x="676" y="2142"/>
                    </a:lnTo>
                    <a:lnTo>
                      <a:pt x="674" y="2140"/>
                    </a:lnTo>
                    <a:lnTo>
                      <a:pt x="672" y="2140"/>
                    </a:lnTo>
                    <a:lnTo>
                      <a:pt x="652" y="2276"/>
                    </a:lnTo>
                    <a:lnTo>
                      <a:pt x="654" y="2272"/>
                    </a:lnTo>
                    <a:lnTo>
                      <a:pt x="610" y="2536"/>
                    </a:lnTo>
                    <a:lnTo>
                      <a:pt x="606" y="2536"/>
                    </a:lnTo>
                    <a:lnTo>
                      <a:pt x="618" y="2824"/>
                    </a:lnTo>
                    <a:lnTo>
                      <a:pt x="618" y="3158"/>
                    </a:lnTo>
                    <a:lnTo>
                      <a:pt x="628" y="3430"/>
                    </a:lnTo>
                    <a:lnTo>
                      <a:pt x="636" y="3702"/>
                    </a:lnTo>
                    <a:lnTo>
                      <a:pt x="636" y="4216"/>
                    </a:lnTo>
                    <a:lnTo>
                      <a:pt x="626" y="4240"/>
                    </a:lnTo>
                    <a:lnTo>
                      <a:pt x="606" y="4282"/>
                    </a:lnTo>
                    <a:lnTo>
                      <a:pt x="584" y="4400"/>
                    </a:lnTo>
                    <a:lnTo>
                      <a:pt x="572" y="4546"/>
                    </a:lnTo>
                    <a:lnTo>
                      <a:pt x="566" y="4676"/>
                    </a:lnTo>
                    <a:lnTo>
                      <a:pt x="572" y="4814"/>
                    </a:lnTo>
                    <a:lnTo>
                      <a:pt x="584" y="4934"/>
                    </a:lnTo>
                    <a:lnTo>
                      <a:pt x="606" y="5132"/>
                    </a:lnTo>
                    <a:lnTo>
                      <a:pt x="626" y="5250"/>
                    </a:lnTo>
                    <a:lnTo>
                      <a:pt x="626" y="5448"/>
                    </a:lnTo>
                    <a:lnTo>
                      <a:pt x="618" y="5512"/>
                    </a:lnTo>
                    <a:lnTo>
                      <a:pt x="618" y="5504"/>
                    </a:lnTo>
                    <a:lnTo>
                      <a:pt x="592" y="5656"/>
                    </a:lnTo>
                    <a:lnTo>
                      <a:pt x="584" y="5796"/>
                    </a:lnTo>
                    <a:lnTo>
                      <a:pt x="602" y="5822"/>
                    </a:lnTo>
                    <a:lnTo>
                      <a:pt x="618" y="5808"/>
                    </a:lnTo>
                    <a:lnTo>
                      <a:pt x="618" y="5796"/>
                    </a:lnTo>
                    <a:lnTo>
                      <a:pt x="636" y="5896"/>
                    </a:lnTo>
                    <a:lnTo>
                      <a:pt x="636" y="6026"/>
                    </a:lnTo>
                    <a:lnTo>
                      <a:pt x="642" y="6078"/>
                    </a:lnTo>
                    <a:lnTo>
                      <a:pt x="666" y="6164"/>
                    </a:lnTo>
                    <a:lnTo>
                      <a:pt x="684" y="6210"/>
                    </a:lnTo>
                    <a:lnTo>
                      <a:pt x="744" y="6264"/>
                    </a:lnTo>
                    <a:lnTo>
                      <a:pt x="780" y="6276"/>
                    </a:lnTo>
                    <a:lnTo>
                      <a:pt x="814" y="6284"/>
                    </a:lnTo>
                    <a:lnTo>
                      <a:pt x="882" y="6276"/>
                    </a:lnTo>
                    <a:lnTo>
                      <a:pt x="934" y="6264"/>
                    </a:lnTo>
                    <a:lnTo>
                      <a:pt x="958" y="6254"/>
                    </a:lnTo>
                    <a:lnTo>
                      <a:pt x="968" y="6190"/>
                    </a:lnTo>
                    <a:lnTo>
                      <a:pt x="968" y="6158"/>
                    </a:lnTo>
                    <a:lnTo>
                      <a:pt x="958" y="6112"/>
                    </a:lnTo>
                    <a:lnTo>
                      <a:pt x="934" y="6060"/>
                    </a:lnTo>
                    <a:lnTo>
                      <a:pt x="882" y="5940"/>
                    </a:lnTo>
                    <a:lnTo>
                      <a:pt x="822" y="5646"/>
                    </a:lnTo>
                    <a:lnTo>
                      <a:pt x="814" y="5624"/>
                    </a:lnTo>
                    <a:lnTo>
                      <a:pt x="804" y="5558"/>
                    </a:lnTo>
                    <a:lnTo>
                      <a:pt x="804" y="5262"/>
                    </a:lnTo>
                    <a:lnTo>
                      <a:pt x="954" y="4336"/>
                    </a:lnTo>
                    <a:lnTo>
                      <a:pt x="1020" y="4336"/>
                    </a:lnTo>
                    <a:lnTo>
                      <a:pt x="1090" y="4314"/>
                    </a:lnTo>
                    <a:lnTo>
                      <a:pt x="1208" y="4286"/>
                    </a:lnTo>
                    <a:lnTo>
                      <a:pt x="1284" y="4262"/>
                    </a:lnTo>
                    <a:lnTo>
                      <a:pt x="1380" y="4228"/>
                    </a:lnTo>
                    <a:lnTo>
                      <a:pt x="1386" y="4296"/>
                    </a:lnTo>
                    <a:lnTo>
                      <a:pt x="1386" y="4426"/>
                    </a:lnTo>
                    <a:lnTo>
                      <a:pt x="1396" y="4512"/>
                    </a:lnTo>
                    <a:lnTo>
                      <a:pt x="1422" y="4676"/>
                    </a:lnTo>
                    <a:lnTo>
                      <a:pt x="1472" y="4926"/>
                    </a:lnTo>
                    <a:lnTo>
                      <a:pt x="1472" y="5034"/>
                    </a:lnTo>
                    <a:lnTo>
                      <a:pt x="1464" y="5078"/>
                    </a:lnTo>
                    <a:lnTo>
                      <a:pt x="1446" y="5120"/>
                    </a:lnTo>
                    <a:lnTo>
                      <a:pt x="1430" y="5198"/>
                    </a:lnTo>
                    <a:lnTo>
                      <a:pt x="1422" y="5274"/>
                    </a:lnTo>
                    <a:lnTo>
                      <a:pt x="1430" y="5308"/>
                    </a:lnTo>
                    <a:lnTo>
                      <a:pt x="1438" y="5328"/>
                    </a:lnTo>
                    <a:lnTo>
                      <a:pt x="1446" y="5362"/>
                    </a:lnTo>
                    <a:lnTo>
                      <a:pt x="1456" y="5394"/>
                    </a:lnTo>
                    <a:lnTo>
                      <a:pt x="1464" y="5472"/>
                    </a:lnTo>
                    <a:lnTo>
                      <a:pt x="1472" y="5568"/>
                    </a:lnTo>
                    <a:lnTo>
                      <a:pt x="1498" y="5578"/>
                    </a:lnTo>
                    <a:lnTo>
                      <a:pt x="1516" y="5558"/>
                    </a:lnTo>
                    <a:lnTo>
                      <a:pt x="1498" y="5328"/>
                    </a:lnTo>
                    <a:lnTo>
                      <a:pt x="1524" y="5362"/>
                    </a:lnTo>
                    <a:lnTo>
                      <a:pt x="1576" y="5394"/>
                    </a:lnTo>
                    <a:lnTo>
                      <a:pt x="1602" y="5426"/>
                    </a:lnTo>
                    <a:lnTo>
                      <a:pt x="1610" y="5460"/>
                    </a:lnTo>
                    <a:lnTo>
                      <a:pt x="1620" y="5482"/>
                    </a:lnTo>
                    <a:lnTo>
                      <a:pt x="1644" y="5568"/>
                    </a:lnTo>
                    <a:lnTo>
                      <a:pt x="1670" y="5624"/>
                    </a:lnTo>
                    <a:lnTo>
                      <a:pt x="1684" y="5664"/>
                    </a:lnTo>
                    <a:lnTo>
                      <a:pt x="1704" y="5688"/>
                    </a:lnTo>
                    <a:lnTo>
                      <a:pt x="1738" y="5698"/>
                    </a:lnTo>
                    <a:lnTo>
                      <a:pt x="1822" y="5710"/>
                    </a:lnTo>
                    <a:lnTo>
                      <a:pt x="1946" y="5722"/>
                    </a:lnTo>
                    <a:lnTo>
                      <a:pt x="1952" y="5698"/>
                    </a:lnTo>
                    <a:lnTo>
                      <a:pt x="1960" y="5676"/>
                    </a:lnTo>
                    <a:lnTo>
                      <a:pt x="1970" y="5632"/>
                    </a:lnTo>
                    <a:lnTo>
                      <a:pt x="1976" y="5612"/>
                    </a:lnTo>
                    <a:lnTo>
                      <a:pt x="1970" y="5568"/>
                    </a:lnTo>
                    <a:lnTo>
                      <a:pt x="1960" y="5524"/>
                    </a:lnTo>
                    <a:lnTo>
                      <a:pt x="1952" y="5512"/>
                    </a:lnTo>
                    <a:lnTo>
                      <a:pt x="1926" y="5492"/>
                    </a:lnTo>
                    <a:lnTo>
                      <a:pt x="1892" y="5448"/>
                    </a:lnTo>
                    <a:lnTo>
                      <a:pt x="1842" y="5404"/>
                    </a:lnTo>
                    <a:lnTo>
                      <a:pt x="1816" y="5362"/>
                    </a:lnTo>
                    <a:lnTo>
                      <a:pt x="1782" y="5316"/>
                    </a:lnTo>
                    <a:lnTo>
                      <a:pt x="1764" y="5284"/>
                    </a:lnTo>
                    <a:lnTo>
                      <a:pt x="1738" y="5242"/>
                    </a:lnTo>
                    <a:lnTo>
                      <a:pt x="1714" y="5164"/>
                    </a:lnTo>
                    <a:lnTo>
                      <a:pt x="1684" y="5066"/>
                    </a:lnTo>
                    <a:lnTo>
                      <a:pt x="1678" y="4098"/>
                    </a:lnTo>
                    <a:lnTo>
                      <a:pt x="1696" y="4088"/>
                    </a:lnTo>
                    <a:lnTo>
                      <a:pt x="1780" y="4024"/>
                    </a:lnTo>
                    <a:lnTo>
                      <a:pt x="1774" y="3808"/>
                    </a:lnTo>
                    <a:lnTo>
                      <a:pt x="1764" y="3484"/>
                    </a:lnTo>
                    <a:lnTo>
                      <a:pt x="1764" y="3030"/>
                    </a:lnTo>
                    <a:lnTo>
                      <a:pt x="1764" y="2640"/>
                    </a:lnTo>
                    <a:lnTo>
                      <a:pt x="1764" y="2566"/>
                    </a:lnTo>
                    <a:lnTo>
                      <a:pt x="1754" y="2500"/>
                    </a:lnTo>
                    <a:lnTo>
                      <a:pt x="1720" y="2360"/>
                    </a:lnTo>
                    <a:lnTo>
                      <a:pt x="1696" y="2272"/>
                    </a:lnTo>
                    <a:lnTo>
                      <a:pt x="1684" y="2228"/>
                    </a:lnTo>
                    <a:lnTo>
                      <a:pt x="1678" y="2164"/>
                    </a:lnTo>
                    <a:lnTo>
                      <a:pt x="1680" y="2164"/>
                    </a:lnTo>
                    <a:lnTo>
                      <a:pt x="1690" y="2158"/>
                    </a:lnTo>
                    <a:lnTo>
                      <a:pt x="1698" y="2150"/>
                    </a:lnTo>
                    <a:lnTo>
                      <a:pt x="1706" y="2144"/>
                    </a:lnTo>
                    <a:lnTo>
                      <a:pt x="1712" y="2134"/>
                    </a:lnTo>
                    <a:lnTo>
                      <a:pt x="1716" y="2126"/>
                    </a:lnTo>
                    <a:lnTo>
                      <a:pt x="1726" y="2110"/>
                    </a:lnTo>
                    <a:lnTo>
                      <a:pt x="1736" y="2094"/>
                    </a:lnTo>
                    <a:lnTo>
                      <a:pt x="1744" y="2078"/>
                    </a:lnTo>
                    <a:lnTo>
                      <a:pt x="1750" y="2056"/>
                    </a:lnTo>
                    <a:lnTo>
                      <a:pt x="1754" y="2030"/>
                    </a:lnTo>
                    <a:lnTo>
                      <a:pt x="1760" y="1998"/>
                    </a:lnTo>
                    <a:lnTo>
                      <a:pt x="1760" y="1958"/>
                    </a:lnTo>
                    <a:lnTo>
                      <a:pt x="1754" y="1908"/>
                    </a:lnTo>
                    <a:lnTo>
                      <a:pt x="1750" y="1806"/>
                    </a:lnTo>
                    <a:lnTo>
                      <a:pt x="1750" y="1722"/>
                    </a:lnTo>
                    <a:lnTo>
                      <a:pt x="1754" y="1654"/>
                    </a:lnTo>
                    <a:lnTo>
                      <a:pt x="1744" y="1562"/>
                    </a:lnTo>
                    <a:lnTo>
                      <a:pt x="1724" y="1374"/>
                    </a:lnTo>
                    <a:lnTo>
                      <a:pt x="1714" y="1276"/>
                    </a:lnTo>
                    <a:lnTo>
                      <a:pt x="1706" y="1188"/>
                    </a:lnTo>
                    <a:lnTo>
                      <a:pt x="1702" y="1126"/>
                    </a:lnTo>
                    <a:lnTo>
                      <a:pt x="1704" y="1106"/>
                    </a:lnTo>
                    <a:lnTo>
                      <a:pt x="1704" y="1098"/>
                    </a:lnTo>
                    <a:lnTo>
                      <a:pt x="1740" y="1390"/>
                    </a:lnTo>
                    <a:lnTo>
                      <a:pt x="1766" y="1596"/>
                    </a:lnTo>
                    <a:lnTo>
                      <a:pt x="1780" y="1708"/>
                    </a:lnTo>
                    <a:lnTo>
                      <a:pt x="1784" y="1730"/>
                    </a:lnTo>
                    <a:lnTo>
                      <a:pt x="1788" y="1734"/>
                    </a:lnTo>
                    <a:lnTo>
                      <a:pt x="1790" y="1738"/>
                    </a:lnTo>
                    <a:lnTo>
                      <a:pt x="1792" y="1752"/>
                    </a:lnTo>
                    <a:lnTo>
                      <a:pt x="1800" y="1818"/>
                    </a:lnTo>
                    <a:lnTo>
                      <a:pt x="1808" y="1882"/>
                    </a:lnTo>
                    <a:lnTo>
                      <a:pt x="1812" y="1910"/>
                    </a:lnTo>
                    <a:lnTo>
                      <a:pt x="1812" y="1930"/>
                    </a:lnTo>
                    <a:lnTo>
                      <a:pt x="1814" y="1982"/>
                    </a:lnTo>
                    <a:lnTo>
                      <a:pt x="1816" y="2058"/>
                    </a:lnTo>
                    <a:lnTo>
                      <a:pt x="1826" y="2144"/>
                    </a:lnTo>
                    <a:lnTo>
                      <a:pt x="1836" y="2242"/>
                    </a:lnTo>
                    <a:lnTo>
                      <a:pt x="1850" y="2342"/>
                    </a:lnTo>
                    <a:lnTo>
                      <a:pt x="1860" y="2422"/>
                    </a:lnTo>
                    <a:lnTo>
                      <a:pt x="1864" y="2452"/>
                    </a:lnTo>
                    <a:lnTo>
                      <a:pt x="1878" y="2496"/>
                    </a:lnTo>
                    <a:lnTo>
                      <a:pt x="1994" y="2596"/>
                    </a:lnTo>
                    <a:lnTo>
                      <a:pt x="2208" y="2596"/>
                    </a:lnTo>
                    <a:lnTo>
                      <a:pt x="2256" y="2502"/>
                    </a:lnTo>
                    <a:lnTo>
                      <a:pt x="2244" y="2390"/>
                    </a:lnTo>
                    <a:lnTo>
                      <a:pt x="2226" y="2262"/>
                    </a:lnTo>
                    <a:lnTo>
                      <a:pt x="2202" y="2118"/>
                    </a:lnTo>
                    <a:lnTo>
                      <a:pt x="2178" y="1962"/>
                    </a:lnTo>
                    <a:lnTo>
                      <a:pt x="2120" y="1634"/>
                    </a:lnTo>
                    <a:lnTo>
                      <a:pt x="2056" y="1298"/>
                    </a:lnTo>
                    <a:lnTo>
                      <a:pt x="1994" y="984"/>
                    </a:lnTo>
                    <a:lnTo>
                      <a:pt x="1936" y="716"/>
                    </a:lnTo>
                    <a:lnTo>
                      <a:pt x="1912" y="608"/>
                    </a:lnTo>
                    <a:lnTo>
                      <a:pt x="1890" y="522"/>
                    </a:lnTo>
                    <a:lnTo>
                      <a:pt x="1872" y="460"/>
                    </a:lnTo>
                    <a:lnTo>
                      <a:pt x="1866" y="438"/>
                    </a:lnTo>
                    <a:lnTo>
                      <a:pt x="1860" y="426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Calibri" pitchFamily="-65" charset="0"/>
                  <a:ea typeface="华文细黑" pitchFamily="2" charset="-122"/>
                </a:endParaRPr>
              </a:p>
            </p:txBody>
          </p:sp>
          <p:grpSp>
            <p:nvGrpSpPr>
              <p:cNvPr id="11370" name="Gruppe 225"/>
              <p:cNvGrpSpPr>
                <a:grpSpLocks/>
              </p:cNvGrpSpPr>
              <p:nvPr/>
            </p:nvGrpSpPr>
            <p:grpSpPr bwMode="auto">
              <a:xfrm>
                <a:off x="4072723" y="257177"/>
                <a:ext cx="535555" cy="964799"/>
                <a:chOff x="4015178" y="2064703"/>
                <a:chExt cx="1631929" cy="2939916"/>
              </a:xfrm>
            </p:grpSpPr>
            <p:sp>
              <p:nvSpPr>
                <p:cNvPr id="405" name="Freeform 7"/>
                <p:cNvSpPr>
                  <a:spLocks/>
                </p:cNvSpPr>
                <p:nvPr/>
              </p:nvSpPr>
              <p:spPr bwMode="auto">
                <a:xfrm>
                  <a:off x="5448437" y="3311788"/>
                  <a:ext cx="56763" cy="836118"/>
                </a:xfrm>
                <a:custGeom>
                  <a:avLst/>
                  <a:gdLst>
                    <a:gd name="T0" fmla="*/ 0 w 29"/>
                    <a:gd name="T1" fmla="*/ 2147483647 h 456"/>
                    <a:gd name="T2" fmla="*/ 2147483647 w 29"/>
                    <a:gd name="T3" fmla="*/ 2147483647 h 456"/>
                    <a:gd name="T4" fmla="*/ 2147483647 w 29"/>
                    <a:gd name="T5" fmla="*/ 2147483647 h 456"/>
                    <a:gd name="T6" fmla="*/ 2147483647 w 29"/>
                    <a:gd name="T7" fmla="*/ 2147483647 h 456"/>
                    <a:gd name="T8" fmla="*/ 2147483647 w 29"/>
                    <a:gd name="T9" fmla="*/ 2147483647 h 456"/>
                    <a:gd name="T10" fmla="*/ 2147483647 w 29"/>
                    <a:gd name="T11" fmla="*/ 2147483647 h 456"/>
                    <a:gd name="T12" fmla="*/ 2147483647 w 29"/>
                    <a:gd name="T13" fmla="*/ 2147483647 h 456"/>
                    <a:gd name="T14" fmla="*/ 2147483647 w 29"/>
                    <a:gd name="T15" fmla="*/ 2147483647 h 456"/>
                    <a:gd name="T16" fmla="*/ 2147483647 w 29"/>
                    <a:gd name="T17" fmla="*/ 2147483647 h 456"/>
                    <a:gd name="T18" fmla="*/ 2147483647 w 29"/>
                    <a:gd name="T19" fmla="*/ 2147483647 h 456"/>
                    <a:gd name="T20" fmla="*/ 2147483647 w 29"/>
                    <a:gd name="T21" fmla="*/ 2147483647 h 456"/>
                    <a:gd name="T22" fmla="*/ 2147483647 w 29"/>
                    <a:gd name="T23" fmla="*/ 2147483647 h 456"/>
                    <a:gd name="T24" fmla="*/ 2147483647 w 29"/>
                    <a:gd name="T25" fmla="*/ 2147483647 h 456"/>
                    <a:gd name="T26" fmla="*/ 2147483647 w 29"/>
                    <a:gd name="T27" fmla="*/ 0 h 456"/>
                    <a:gd name="T28" fmla="*/ 2147483647 w 29"/>
                    <a:gd name="T29" fmla="*/ 0 h 456"/>
                    <a:gd name="T30" fmla="*/ 2147483647 w 29"/>
                    <a:gd name="T31" fmla="*/ 2147483647 h 456"/>
                    <a:gd name="T32" fmla="*/ 2147483647 w 29"/>
                    <a:gd name="T33" fmla="*/ 2147483647 h 456"/>
                    <a:gd name="T34" fmla="*/ 2147483647 w 29"/>
                    <a:gd name="T35" fmla="*/ 2147483647 h 456"/>
                    <a:gd name="T36" fmla="*/ 0 w 29"/>
                    <a:gd name="T37" fmla="*/ 2147483647 h 45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9"/>
                    <a:gd name="T58" fmla="*/ 0 h 456"/>
                    <a:gd name="T59" fmla="*/ 29 w 29"/>
                    <a:gd name="T60" fmla="*/ 456 h 45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9" h="456">
                      <a:moveTo>
                        <a:pt x="0" y="207"/>
                      </a:moveTo>
                      <a:lnTo>
                        <a:pt x="2" y="262"/>
                      </a:lnTo>
                      <a:lnTo>
                        <a:pt x="7" y="336"/>
                      </a:lnTo>
                      <a:lnTo>
                        <a:pt x="13" y="408"/>
                      </a:lnTo>
                      <a:lnTo>
                        <a:pt x="22" y="456"/>
                      </a:lnTo>
                      <a:lnTo>
                        <a:pt x="29" y="455"/>
                      </a:lnTo>
                      <a:lnTo>
                        <a:pt x="19" y="408"/>
                      </a:lnTo>
                      <a:lnTo>
                        <a:pt x="13" y="336"/>
                      </a:lnTo>
                      <a:lnTo>
                        <a:pt x="8" y="262"/>
                      </a:lnTo>
                      <a:lnTo>
                        <a:pt x="8" y="207"/>
                      </a:lnTo>
                      <a:lnTo>
                        <a:pt x="11" y="154"/>
                      </a:lnTo>
                      <a:lnTo>
                        <a:pt x="15" y="86"/>
                      </a:lnTo>
                      <a:lnTo>
                        <a:pt x="19" y="27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3" y="27"/>
                      </a:lnTo>
                      <a:lnTo>
                        <a:pt x="8" y="86"/>
                      </a:lnTo>
                      <a:lnTo>
                        <a:pt x="4" y="154"/>
                      </a:lnTo>
                      <a:lnTo>
                        <a:pt x="0" y="207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kern="0">
                    <a:solidFill>
                      <a:sysClr val="windowText" lastClr="000000"/>
                    </a:solidFill>
                    <a:latin typeface="Calibri" pitchFamily="-65" charset="0"/>
                    <a:ea typeface="华文细黑" pitchFamily="2" charset="-122"/>
                  </a:endParaRPr>
                </a:p>
              </p:txBody>
            </p:sp>
            <p:sp>
              <p:nvSpPr>
                <p:cNvPr id="406" name="Freeform 10"/>
                <p:cNvSpPr>
                  <a:spLocks/>
                </p:cNvSpPr>
                <p:nvPr/>
              </p:nvSpPr>
              <p:spPr bwMode="auto">
                <a:xfrm>
                  <a:off x="4057746" y="2064703"/>
                  <a:ext cx="1461649" cy="1643885"/>
                </a:xfrm>
                <a:custGeom>
                  <a:avLst/>
                  <a:gdLst>
                    <a:gd name="T0" fmla="*/ 2147483647 w 798"/>
                    <a:gd name="T1" fmla="*/ 2147483647 h 897"/>
                    <a:gd name="T2" fmla="*/ 2147483647 w 798"/>
                    <a:gd name="T3" fmla="*/ 2147483647 h 897"/>
                    <a:gd name="T4" fmla="*/ 2147483647 w 798"/>
                    <a:gd name="T5" fmla="*/ 2147483647 h 897"/>
                    <a:gd name="T6" fmla="*/ 2147483647 w 798"/>
                    <a:gd name="T7" fmla="*/ 2147483647 h 897"/>
                    <a:gd name="T8" fmla="*/ 2147483647 w 798"/>
                    <a:gd name="T9" fmla="*/ 2147483647 h 897"/>
                    <a:gd name="T10" fmla="*/ 2147483647 w 798"/>
                    <a:gd name="T11" fmla="*/ 2147483647 h 897"/>
                    <a:gd name="T12" fmla="*/ 2147483647 w 798"/>
                    <a:gd name="T13" fmla="*/ 2147483647 h 897"/>
                    <a:gd name="T14" fmla="*/ 2147483647 w 798"/>
                    <a:gd name="T15" fmla="*/ 2147483647 h 897"/>
                    <a:gd name="T16" fmla="*/ 2147483647 w 798"/>
                    <a:gd name="T17" fmla="*/ 2147483647 h 897"/>
                    <a:gd name="T18" fmla="*/ 2147483647 w 798"/>
                    <a:gd name="T19" fmla="*/ 2147483647 h 897"/>
                    <a:gd name="T20" fmla="*/ 2147483647 w 798"/>
                    <a:gd name="T21" fmla="*/ 2147483647 h 897"/>
                    <a:gd name="T22" fmla="*/ 2147483647 w 798"/>
                    <a:gd name="T23" fmla="*/ 2147483647 h 897"/>
                    <a:gd name="T24" fmla="*/ 2147483647 w 798"/>
                    <a:gd name="T25" fmla="*/ 2147483647 h 897"/>
                    <a:gd name="T26" fmla="*/ 2147483647 w 798"/>
                    <a:gd name="T27" fmla="*/ 2147483647 h 897"/>
                    <a:gd name="T28" fmla="*/ 2147483647 w 798"/>
                    <a:gd name="T29" fmla="*/ 2147483647 h 897"/>
                    <a:gd name="T30" fmla="*/ 2147483647 w 798"/>
                    <a:gd name="T31" fmla="*/ 0 h 897"/>
                    <a:gd name="T32" fmla="*/ 2147483647 w 798"/>
                    <a:gd name="T33" fmla="*/ 2147483647 h 897"/>
                    <a:gd name="T34" fmla="*/ 2147483647 w 798"/>
                    <a:gd name="T35" fmla="*/ 2147483647 h 897"/>
                    <a:gd name="T36" fmla="*/ 2147483647 w 798"/>
                    <a:gd name="T37" fmla="*/ 2147483647 h 897"/>
                    <a:gd name="T38" fmla="*/ 2147483647 w 798"/>
                    <a:gd name="T39" fmla="*/ 2147483647 h 897"/>
                    <a:gd name="T40" fmla="*/ 2147483647 w 798"/>
                    <a:gd name="T41" fmla="*/ 2147483647 h 897"/>
                    <a:gd name="T42" fmla="*/ 2147483647 w 798"/>
                    <a:gd name="T43" fmla="*/ 2147483647 h 897"/>
                    <a:gd name="T44" fmla="*/ 2147483647 w 798"/>
                    <a:gd name="T45" fmla="*/ 2147483647 h 897"/>
                    <a:gd name="T46" fmla="*/ 2147483647 w 798"/>
                    <a:gd name="T47" fmla="*/ 2147483647 h 897"/>
                    <a:gd name="T48" fmla="*/ 2147483647 w 798"/>
                    <a:gd name="T49" fmla="*/ 2147483647 h 897"/>
                    <a:gd name="T50" fmla="*/ 2147483647 w 798"/>
                    <a:gd name="T51" fmla="*/ 2147483647 h 897"/>
                    <a:gd name="T52" fmla="*/ 2147483647 w 798"/>
                    <a:gd name="T53" fmla="*/ 2147483647 h 897"/>
                    <a:gd name="T54" fmla="*/ 2147483647 w 798"/>
                    <a:gd name="T55" fmla="*/ 2147483647 h 897"/>
                    <a:gd name="T56" fmla="*/ 2147483647 w 798"/>
                    <a:gd name="T57" fmla="*/ 2147483647 h 897"/>
                    <a:gd name="T58" fmla="*/ 2147483647 w 798"/>
                    <a:gd name="T59" fmla="*/ 2147483647 h 897"/>
                    <a:gd name="T60" fmla="*/ 2147483647 w 798"/>
                    <a:gd name="T61" fmla="*/ 2147483647 h 897"/>
                    <a:gd name="T62" fmla="*/ 2147483647 w 798"/>
                    <a:gd name="T63" fmla="*/ 2147483647 h 897"/>
                    <a:gd name="T64" fmla="*/ 2147483647 w 798"/>
                    <a:gd name="T65" fmla="*/ 2147483647 h 897"/>
                    <a:gd name="T66" fmla="*/ 2147483647 w 798"/>
                    <a:gd name="T67" fmla="*/ 2147483647 h 897"/>
                    <a:gd name="T68" fmla="*/ 2147483647 w 798"/>
                    <a:gd name="T69" fmla="*/ 2147483647 h 897"/>
                    <a:gd name="T70" fmla="*/ 2147483647 w 798"/>
                    <a:gd name="T71" fmla="*/ 2147483647 h 897"/>
                    <a:gd name="T72" fmla="*/ 2147483647 w 798"/>
                    <a:gd name="T73" fmla="*/ 2147483647 h 897"/>
                    <a:gd name="T74" fmla="*/ 2147483647 w 798"/>
                    <a:gd name="T75" fmla="*/ 2147483647 h 897"/>
                    <a:gd name="T76" fmla="*/ 2147483647 w 798"/>
                    <a:gd name="T77" fmla="*/ 2147483647 h 897"/>
                    <a:gd name="T78" fmla="*/ 2147483647 w 798"/>
                    <a:gd name="T79" fmla="*/ 2147483647 h 897"/>
                    <a:gd name="T80" fmla="*/ 2147483647 w 798"/>
                    <a:gd name="T81" fmla="*/ 2147483647 h 897"/>
                    <a:gd name="T82" fmla="*/ 2147483647 w 798"/>
                    <a:gd name="T83" fmla="*/ 2147483647 h 897"/>
                    <a:gd name="T84" fmla="*/ 2147483647 w 798"/>
                    <a:gd name="T85" fmla="*/ 2147483647 h 897"/>
                    <a:gd name="T86" fmla="*/ 2147483647 w 798"/>
                    <a:gd name="T87" fmla="*/ 2147483647 h 897"/>
                    <a:gd name="T88" fmla="*/ 2147483647 w 798"/>
                    <a:gd name="T89" fmla="*/ 2147483647 h 897"/>
                    <a:gd name="T90" fmla="*/ 2147483647 w 798"/>
                    <a:gd name="T91" fmla="*/ 2147483647 h 897"/>
                    <a:gd name="T92" fmla="*/ 2147483647 w 798"/>
                    <a:gd name="T93" fmla="*/ 2147483647 h 897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798"/>
                    <a:gd name="T142" fmla="*/ 0 h 897"/>
                    <a:gd name="T143" fmla="*/ 798 w 798"/>
                    <a:gd name="T144" fmla="*/ 897 h 897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798" h="897">
                      <a:moveTo>
                        <a:pt x="735" y="653"/>
                      </a:moveTo>
                      <a:lnTo>
                        <a:pt x="735" y="648"/>
                      </a:lnTo>
                      <a:lnTo>
                        <a:pt x="738" y="632"/>
                      </a:lnTo>
                      <a:lnTo>
                        <a:pt x="741" y="607"/>
                      </a:lnTo>
                      <a:lnTo>
                        <a:pt x="748" y="574"/>
                      </a:lnTo>
                      <a:lnTo>
                        <a:pt x="751" y="556"/>
                      </a:lnTo>
                      <a:lnTo>
                        <a:pt x="752" y="556"/>
                      </a:lnTo>
                      <a:lnTo>
                        <a:pt x="755" y="556"/>
                      </a:lnTo>
                      <a:lnTo>
                        <a:pt x="766" y="534"/>
                      </a:lnTo>
                      <a:lnTo>
                        <a:pt x="782" y="501"/>
                      </a:lnTo>
                      <a:lnTo>
                        <a:pt x="795" y="474"/>
                      </a:lnTo>
                      <a:lnTo>
                        <a:pt x="798" y="446"/>
                      </a:lnTo>
                      <a:lnTo>
                        <a:pt x="788" y="408"/>
                      </a:lnTo>
                      <a:lnTo>
                        <a:pt x="777" y="363"/>
                      </a:lnTo>
                      <a:lnTo>
                        <a:pt x="773" y="320"/>
                      </a:lnTo>
                      <a:lnTo>
                        <a:pt x="766" y="281"/>
                      </a:lnTo>
                      <a:lnTo>
                        <a:pt x="752" y="243"/>
                      </a:lnTo>
                      <a:lnTo>
                        <a:pt x="746" y="232"/>
                      </a:lnTo>
                      <a:lnTo>
                        <a:pt x="738" y="218"/>
                      </a:lnTo>
                      <a:lnTo>
                        <a:pt x="729" y="201"/>
                      </a:lnTo>
                      <a:lnTo>
                        <a:pt x="716" y="182"/>
                      </a:lnTo>
                      <a:lnTo>
                        <a:pt x="702" y="160"/>
                      </a:lnTo>
                      <a:lnTo>
                        <a:pt x="685" y="138"/>
                      </a:lnTo>
                      <a:lnTo>
                        <a:pt x="667" y="116"/>
                      </a:lnTo>
                      <a:lnTo>
                        <a:pt x="645" y="94"/>
                      </a:lnTo>
                      <a:lnTo>
                        <a:pt x="623" y="74"/>
                      </a:lnTo>
                      <a:lnTo>
                        <a:pt x="598" y="54"/>
                      </a:lnTo>
                      <a:lnTo>
                        <a:pt x="572" y="36"/>
                      </a:lnTo>
                      <a:lnTo>
                        <a:pt x="542" y="22"/>
                      </a:lnTo>
                      <a:lnTo>
                        <a:pt x="510" y="10"/>
                      </a:lnTo>
                      <a:lnTo>
                        <a:pt x="476" y="3"/>
                      </a:lnTo>
                      <a:lnTo>
                        <a:pt x="440" y="0"/>
                      </a:lnTo>
                      <a:lnTo>
                        <a:pt x="402" y="3"/>
                      </a:lnTo>
                      <a:lnTo>
                        <a:pt x="397" y="3"/>
                      </a:lnTo>
                      <a:lnTo>
                        <a:pt x="386" y="3"/>
                      </a:lnTo>
                      <a:lnTo>
                        <a:pt x="369" y="3"/>
                      </a:lnTo>
                      <a:lnTo>
                        <a:pt x="347" y="7"/>
                      </a:lnTo>
                      <a:lnTo>
                        <a:pt x="320" y="10"/>
                      </a:lnTo>
                      <a:lnTo>
                        <a:pt x="292" y="14"/>
                      </a:lnTo>
                      <a:lnTo>
                        <a:pt x="262" y="22"/>
                      </a:lnTo>
                      <a:lnTo>
                        <a:pt x="232" y="33"/>
                      </a:lnTo>
                      <a:lnTo>
                        <a:pt x="187" y="62"/>
                      </a:lnTo>
                      <a:lnTo>
                        <a:pt x="146" y="104"/>
                      </a:lnTo>
                      <a:lnTo>
                        <a:pt x="110" y="154"/>
                      </a:lnTo>
                      <a:lnTo>
                        <a:pt x="78" y="209"/>
                      </a:lnTo>
                      <a:lnTo>
                        <a:pt x="53" y="262"/>
                      </a:lnTo>
                      <a:lnTo>
                        <a:pt x="34" y="309"/>
                      </a:lnTo>
                      <a:lnTo>
                        <a:pt x="22" y="345"/>
                      </a:lnTo>
                      <a:lnTo>
                        <a:pt x="17" y="364"/>
                      </a:lnTo>
                      <a:lnTo>
                        <a:pt x="12" y="403"/>
                      </a:lnTo>
                      <a:lnTo>
                        <a:pt x="6" y="450"/>
                      </a:lnTo>
                      <a:lnTo>
                        <a:pt x="1" y="493"/>
                      </a:lnTo>
                      <a:lnTo>
                        <a:pt x="0" y="519"/>
                      </a:lnTo>
                      <a:lnTo>
                        <a:pt x="3" y="562"/>
                      </a:lnTo>
                      <a:lnTo>
                        <a:pt x="11" y="637"/>
                      </a:lnTo>
                      <a:lnTo>
                        <a:pt x="25" y="712"/>
                      </a:lnTo>
                      <a:lnTo>
                        <a:pt x="40" y="759"/>
                      </a:lnTo>
                      <a:lnTo>
                        <a:pt x="55" y="785"/>
                      </a:lnTo>
                      <a:lnTo>
                        <a:pt x="66" y="813"/>
                      </a:lnTo>
                      <a:lnTo>
                        <a:pt x="70" y="838"/>
                      </a:lnTo>
                      <a:lnTo>
                        <a:pt x="67" y="855"/>
                      </a:lnTo>
                      <a:lnTo>
                        <a:pt x="61" y="866"/>
                      </a:lnTo>
                      <a:lnTo>
                        <a:pt x="58" y="877"/>
                      </a:lnTo>
                      <a:lnTo>
                        <a:pt x="55" y="886"/>
                      </a:lnTo>
                      <a:lnTo>
                        <a:pt x="55" y="890"/>
                      </a:lnTo>
                      <a:lnTo>
                        <a:pt x="62" y="886"/>
                      </a:lnTo>
                      <a:lnTo>
                        <a:pt x="78" y="877"/>
                      </a:lnTo>
                      <a:lnTo>
                        <a:pt x="92" y="860"/>
                      </a:lnTo>
                      <a:lnTo>
                        <a:pt x="100" y="838"/>
                      </a:lnTo>
                      <a:lnTo>
                        <a:pt x="100" y="817"/>
                      </a:lnTo>
                      <a:lnTo>
                        <a:pt x="100" y="808"/>
                      </a:lnTo>
                      <a:lnTo>
                        <a:pt x="100" y="803"/>
                      </a:lnTo>
                      <a:lnTo>
                        <a:pt x="127" y="855"/>
                      </a:lnTo>
                      <a:lnTo>
                        <a:pt x="130" y="861"/>
                      </a:lnTo>
                      <a:lnTo>
                        <a:pt x="136" y="874"/>
                      </a:lnTo>
                      <a:lnTo>
                        <a:pt x="147" y="888"/>
                      </a:lnTo>
                      <a:lnTo>
                        <a:pt x="161" y="897"/>
                      </a:lnTo>
                      <a:lnTo>
                        <a:pt x="171" y="896"/>
                      </a:lnTo>
                      <a:lnTo>
                        <a:pt x="190" y="888"/>
                      </a:lnTo>
                      <a:lnTo>
                        <a:pt x="220" y="877"/>
                      </a:lnTo>
                      <a:lnTo>
                        <a:pt x="257" y="861"/>
                      </a:lnTo>
                      <a:lnTo>
                        <a:pt x="301" y="843"/>
                      </a:lnTo>
                      <a:lnTo>
                        <a:pt x="348" y="822"/>
                      </a:lnTo>
                      <a:lnTo>
                        <a:pt x="400" y="800"/>
                      </a:lnTo>
                      <a:lnTo>
                        <a:pt x="454" y="777"/>
                      </a:lnTo>
                      <a:lnTo>
                        <a:pt x="506" y="753"/>
                      </a:lnTo>
                      <a:lnTo>
                        <a:pt x="557" y="731"/>
                      </a:lnTo>
                      <a:lnTo>
                        <a:pt x="605" y="711"/>
                      </a:lnTo>
                      <a:lnTo>
                        <a:pt x="647" y="692"/>
                      </a:lnTo>
                      <a:lnTo>
                        <a:pt x="683" y="676"/>
                      </a:lnTo>
                      <a:lnTo>
                        <a:pt x="711" y="664"/>
                      </a:lnTo>
                      <a:lnTo>
                        <a:pt x="729" y="656"/>
                      </a:lnTo>
                      <a:lnTo>
                        <a:pt x="735" y="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kern="0">
                    <a:solidFill>
                      <a:sysClr val="windowText" lastClr="000000"/>
                    </a:solidFill>
                    <a:latin typeface="Calibri" pitchFamily="-65" charset="0"/>
                    <a:ea typeface="华文细黑" pitchFamily="2" charset="-122"/>
                  </a:endParaRPr>
                </a:p>
              </p:txBody>
            </p:sp>
            <p:sp>
              <p:nvSpPr>
                <p:cNvPr id="407" name="Freeform 11"/>
                <p:cNvSpPr>
                  <a:spLocks/>
                </p:cNvSpPr>
                <p:nvPr/>
              </p:nvSpPr>
              <p:spPr bwMode="auto">
                <a:xfrm>
                  <a:off x="4142890" y="2163907"/>
                  <a:ext cx="1291361" cy="467652"/>
                </a:xfrm>
                <a:custGeom>
                  <a:avLst/>
                  <a:gdLst>
                    <a:gd name="T0" fmla="*/ 2147483647 w 709"/>
                    <a:gd name="T1" fmla="*/ 2147483647 h 253"/>
                    <a:gd name="T2" fmla="*/ 2147483647 w 709"/>
                    <a:gd name="T3" fmla="*/ 2147483647 h 253"/>
                    <a:gd name="T4" fmla="*/ 2147483647 w 709"/>
                    <a:gd name="T5" fmla="*/ 2147483647 h 253"/>
                    <a:gd name="T6" fmla="*/ 2147483647 w 709"/>
                    <a:gd name="T7" fmla="*/ 2147483647 h 253"/>
                    <a:gd name="T8" fmla="*/ 2147483647 w 709"/>
                    <a:gd name="T9" fmla="*/ 2147483647 h 253"/>
                    <a:gd name="T10" fmla="*/ 2147483647 w 709"/>
                    <a:gd name="T11" fmla="*/ 2147483647 h 253"/>
                    <a:gd name="T12" fmla="*/ 2147483647 w 709"/>
                    <a:gd name="T13" fmla="*/ 2147483647 h 253"/>
                    <a:gd name="T14" fmla="*/ 2147483647 w 709"/>
                    <a:gd name="T15" fmla="*/ 2147483647 h 253"/>
                    <a:gd name="T16" fmla="*/ 2147483647 w 709"/>
                    <a:gd name="T17" fmla="*/ 2147483647 h 253"/>
                    <a:gd name="T18" fmla="*/ 2147483647 w 709"/>
                    <a:gd name="T19" fmla="*/ 2147483647 h 253"/>
                    <a:gd name="T20" fmla="*/ 2147483647 w 709"/>
                    <a:gd name="T21" fmla="*/ 2147483647 h 253"/>
                    <a:gd name="T22" fmla="*/ 2147483647 w 709"/>
                    <a:gd name="T23" fmla="*/ 2147483647 h 253"/>
                    <a:gd name="T24" fmla="*/ 2147483647 w 709"/>
                    <a:gd name="T25" fmla="*/ 2147483647 h 253"/>
                    <a:gd name="T26" fmla="*/ 2147483647 w 709"/>
                    <a:gd name="T27" fmla="*/ 2147483647 h 253"/>
                    <a:gd name="T28" fmla="*/ 2147483647 w 709"/>
                    <a:gd name="T29" fmla="*/ 2147483647 h 253"/>
                    <a:gd name="T30" fmla="*/ 2147483647 w 709"/>
                    <a:gd name="T31" fmla="*/ 2147483647 h 253"/>
                    <a:gd name="T32" fmla="*/ 2147483647 w 709"/>
                    <a:gd name="T33" fmla="*/ 2147483647 h 253"/>
                    <a:gd name="T34" fmla="*/ 2147483647 w 709"/>
                    <a:gd name="T35" fmla="*/ 2147483647 h 253"/>
                    <a:gd name="T36" fmla="*/ 2147483647 w 709"/>
                    <a:gd name="T37" fmla="*/ 2147483647 h 253"/>
                    <a:gd name="T38" fmla="*/ 2147483647 w 709"/>
                    <a:gd name="T39" fmla="*/ 2147483647 h 253"/>
                    <a:gd name="T40" fmla="*/ 2147483647 w 709"/>
                    <a:gd name="T41" fmla="*/ 2147483647 h 253"/>
                    <a:gd name="T42" fmla="*/ 2147483647 w 709"/>
                    <a:gd name="T43" fmla="*/ 2147483647 h 253"/>
                    <a:gd name="T44" fmla="*/ 2147483647 w 709"/>
                    <a:gd name="T45" fmla="*/ 2147483647 h 253"/>
                    <a:gd name="T46" fmla="*/ 2147483647 w 709"/>
                    <a:gd name="T47" fmla="*/ 2147483647 h 253"/>
                    <a:gd name="T48" fmla="*/ 2147483647 w 709"/>
                    <a:gd name="T49" fmla="*/ 2147483647 h 253"/>
                    <a:gd name="T50" fmla="*/ 2147483647 w 709"/>
                    <a:gd name="T51" fmla="*/ 0 h 253"/>
                    <a:gd name="T52" fmla="*/ 2147483647 w 709"/>
                    <a:gd name="T53" fmla="*/ 2147483647 h 253"/>
                    <a:gd name="T54" fmla="*/ 2147483647 w 709"/>
                    <a:gd name="T55" fmla="*/ 2147483647 h 253"/>
                    <a:gd name="T56" fmla="*/ 2147483647 w 709"/>
                    <a:gd name="T57" fmla="*/ 2147483647 h 253"/>
                    <a:gd name="T58" fmla="*/ 2147483647 w 709"/>
                    <a:gd name="T59" fmla="*/ 2147483647 h 253"/>
                    <a:gd name="T60" fmla="*/ 2147483647 w 709"/>
                    <a:gd name="T61" fmla="*/ 2147483647 h 253"/>
                    <a:gd name="T62" fmla="*/ 2147483647 w 709"/>
                    <a:gd name="T63" fmla="*/ 2147483647 h 253"/>
                    <a:gd name="T64" fmla="*/ 2147483647 w 709"/>
                    <a:gd name="T65" fmla="*/ 2147483647 h 25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709"/>
                    <a:gd name="T100" fmla="*/ 0 h 253"/>
                    <a:gd name="T101" fmla="*/ 709 w 709"/>
                    <a:gd name="T102" fmla="*/ 253 h 25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709" h="253">
                      <a:moveTo>
                        <a:pt x="0" y="221"/>
                      </a:moveTo>
                      <a:lnTo>
                        <a:pt x="6" y="225"/>
                      </a:lnTo>
                      <a:lnTo>
                        <a:pt x="8" y="221"/>
                      </a:lnTo>
                      <a:lnTo>
                        <a:pt x="11" y="214"/>
                      </a:lnTo>
                      <a:lnTo>
                        <a:pt x="19" y="203"/>
                      </a:lnTo>
                      <a:lnTo>
                        <a:pt x="28" y="187"/>
                      </a:lnTo>
                      <a:lnTo>
                        <a:pt x="41" y="170"/>
                      </a:lnTo>
                      <a:lnTo>
                        <a:pt x="57" y="149"/>
                      </a:lnTo>
                      <a:lnTo>
                        <a:pt x="75" y="129"/>
                      </a:lnTo>
                      <a:lnTo>
                        <a:pt x="97" y="107"/>
                      </a:lnTo>
                      <a:lnTo>
                        <a:pt x="123" y="87"/>
                      </a:lnTo>
                      <a:lnTo>
                        <a:pt x="149" y="66"/>
                      </a:lnTo>
                      <a:lnTo>
                        <a:pt x="181" y="49"/>
                      </a:lnTo>
                      <a:lnTo>
                        <a:pt x="215" y="33"/>
                      </a:lnTo>
                      <a:lnTo>
                        <a:pt x="253" y="21"/>
                      </a:lnTo>
                      <a:lnTo>
                        <a:pt x="295" y="13"/>
                      </a:lnTo>
                      <a:lnTo>
                        <a:pt x="339" y="8"/>
                      </a:lnTo>
                      <a:lnTo>
                        <a:pt x="388" y="10"/>
                      </a:lnTo>
                      <a:lnTo>
                        <a:pt x="391" y="10"/>
                      </a:lnTo>
                      <a:lnTo>
                        <a:pt x="399" y="11"/>
                      </a:lnTo>
                      <a:lnTo>
                        <a:pt x="412" y="11"/>
                      </a:lnTo>
                      <a:lnTo>
                        <a:pt x="427" y="14"/>
                      </a:lnTo>
                      <a:lnTo>
                        <a:pt x="446" y="19"/>
                      </a:lnTo>
                      <a:lnTo>
                        <a:pt x="468" y="24"/>
                      </a:lnTo>
                      <a:lnTo>
                        <a:pt x="492" y="33"/>
                      </a:lnTo>
                      <a:lnTo>
                        <a:pt x="517" y="43"/>
                      </a:lnTo>
                      <a:lnTo>
                        <a:pt x="544" y="57"/>
                      </a:lnTo>
                      <a:lnTo>
                        <a:pt x="569" y="72"/>
                      </a:lnTo>
                      <a:lnTo>
                        <a:pt x="596" y="93"/>
                      </a:lnTo>
                      <a:lnTo>
                        <a:pt x="621" y="115"/>
                      </a:lnTo>
                      <a:lnTo>
                        <a:pt x="644" y="143"/>
                      </a:lnTo>
                      <a:lnTo>
                        <a:pt x="666" y="174"/>
                      </a:lnTo>
                      <a:lnTo>
                        <a:pt x="687" y="212"/>
                      </a:lnTo>
                      <a:lnTo>
                        <a:pt x="702" y="253"/>
                      </a:lnTo>
                      <a:lnTo>
                        <a:pt x="709" y="251"/>
                      </a:lnTo>
                      <a:lnTo>
                        <a:pt x="691" y="209"/>
                      </a:lnTo>
                      <a:lnTo>
                        <a:pt x="673" y="171"/>
                      </a:lnTo>
                      <a:lnTo>
                        <a:pt x="651" y="140"/>
                      </a:lnTo>
                      <a:lnTo>
                        <a:pt x="625" y="112"/>
                      </a:lnTo>
                      <a:lnTo>
                        <a:pt x="600" y="87"/>
                      </a:lnTo>
                      <a:lnTo>
                        <a:pt x="574" y="66"/>
                      </a:lnTo>
                      <a:lnTo>
                        <a:pt x="547" y="50"/>
                      </a:lnTo>
                      <a:lnTo>
                        <a:pt x="520" y="36"/>
                      </a:lnTo>
                      <a:lnTo>
                        <a:pt x="493" y="25"/>
                      </a:lnTo>
                      <a:lnTo>
                        <a:pt x="470" y="17"/>
                      </a:lnTo>
                      <a:lnTo>
                        <a:pt x="448" y="11"/>
                      </a:lnTo>
                      <a:lnTo>
                        <a:pt x="427" y="7"/>
                      </a:lnTo>
                      <a:lnTo>
                        <a:pt x="412" y="5"/>
                      </a:lnTo>
                      <a:lnTo>
                        <a:pt x="399" y="3"/>
                      </a:lnTo>
                      <a:lnTo>
                        <a:pt x="391" y="2"/>
                      </a:lnTo>
                      <a:lnTo>
                        <a:pt x="388" y="2"/>
                      </a:lnTo>
                      <a:lnTo>
                        <a:pt x="339" y="0"/>
                      </a:lnTo>
                      <a:lnTo>
                        <a:pt x="294" y="5"/>
                      </a:lnTo>
                      <a:lnTo>
                        <a:pt x="251" y="14"/>
                      </a:lnTo>
                      <a:lnTo>
                        <a:pt x="214" y="27"/>
                      </a:lnTo>
                      <a:lnTo>
                        <a:pt x="178" y="43"/>
                      </a:lnTo>
                      <a:lnTo>
                        <a:pt x="146" y="61"/>
                      </a:lnTo>
                      <a:lnTo>
                        <a:pt x="118" y="82"/>
                      </a:lnTo>
                      <a:lnTo>
                        <a:pt x="93" y="102"/>
                      </a:lnTo>
                      <a:lnTo>
                        <a:pt x="71" y="124"/>
                      </a:lnTo>
                      <a:lnTo>
                        <a:pt x="52" y="146"/>
                      </a:lnTo>
                      <a:lnTo>
                        <a:pt x="36" y="165"/>
                      </a:lnTo>
                      <a:lnTo>
                        <a:pt x="24" y="184"/>
                      </a:lnTo>
                      <a:lnTo>
                        <a:pt x="13" y="199"/>
                      </a:lnTo>
                      <a:lnTo>
                        <a:pt x="6" y="210"/>
                      </a:lnTo>
                      <a:lnTo>
                        <a:pt x="2" y="218"/>
                      </a:lnTo>
                      <a:lnTo>
                        <a:pt x="0" y="221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kern="0">
                    <a:solidFill>
                      <a:sysClr val="windowText" lastClr="000000"/>
                    </a:solidFill>
                    <a:latin typeface="Calibri" pitchFamily="-65" charset="0"/>
                    <a:ea typeface="华文细黑" pitchFamily="2" charset="-122"/>
                  </a:endParaRPr>
                </a:p>
              </p:txBody>
            </p:sp>
            <p:sp>
              <p:nvSpPr>
                <p:cNvPr id="408" name="Freeform 12"/>
                <p:cNvSpPr>
                  <a:spLocks/>
                </p:cNvSpPr>
                <p:nvPr/>
              </p:nvSpPr>
              <p:spPr bwMode="auto">
                <a:xfrm>
                  <a:off x="4142890" y="3255102"/>
                  <a:ext cx="198670" cy="538514"/>
                </a:xfrm>
                <a:custGeom>
                  <a:avLst/>
                  <a:gdLst>
                    <a:gd name="T0" fmla="*/ 2147483647 w 102"/>
                    <a:gd name="T1" fmla="*/ 2147483647 h 301"/>
                    <a:gd name="T2" fmla="*/ 2147483647 w 102"/>
                    <a:gd name="T3" fmla="*/ 2147483647 h 301"/>
                    <a:gd name="T4" fmla="*/ 2147483647 w 102"/>
                    <a:gd name="T5" fmla="*/ 2147483647 h 301"/>
                    <a:gd name="T6" fmla="*/ 2147483647 w 102"/>
                    <a:gd name="T7" fmla="*/ 2147483647 h 301"/>
                    <a:gd name="T8" fmla="*/ 2147483647 w 102"/>
                    <a:gd name="T9" fmla="*/ 2147483647 h 301"/>
                    <a:gd name="T10" fmla="*/ 2147483647 w 102"/>
                    <a:gd name="T11" fmla="*/ 2147483647 h 301"/>
                    <a:gd name="T12" fmla="*/ 2147483647 w 102"/>
                    <a:gd name="T13" fmla="*/ 2147483647 h 301"/>
                    <a:gd name="T14" fmla="*/ 2147483647 w 102"/>
                    <a:gd name="T15" fmla="*/ 2147483647 h 301"/>
                    <a:gd name="T16" fmla="*/ 2147483647 w 102"/>
                    <a:gd name="T17" fmla="*/ 2147483647 h 301"/>
                    <a:gd name="T18" fmla="*/ 2147483647 w 102"/>
                    <a:gd name="T19" fmla="*/ 2147483647 h 301"/>
                    <a:gd name="T20" fmla="*/ 2147483647 w 102"/>
                    <a:gd name="T21" fmla="*/ 2147483647 h 301"/>
                    <a:gd name="T22" fmla="*/ 2147483647 w 102"/>
                    <a:gd name="T23" fmla="*/ 2147483647 h 301"/>
                    <a:gd name="T24" fmla="*/ 2147483647 w 102"/>
                    <a:gd name="T25" fmla="*/ 2147483647 h 301"/>
                    <a:gd name="T26" fmla="*/ 2147483647 w 102"/>
                    <a:gd name="T27" fmla="*/ 2147483647 h 301"/>
                    <a:gd name="T28" fmla="*/ 2147483647 w 102"/>
                    <a:gd name="T29" fmla="*/ 2147483647 h 301"/>
                    <a:gd name="T30" fmla="*/ 2147483647 w 102"/>
                    <a:gd name="T31" fmla="*/ 2147483647 h 301"/>
                    <a:gd name="T32" fmla="*/ 2147483647 w 102"/>
                    <a:gd name="T33" fmla="*/ 2147483647 h 301"/>
                    <a:gd name="T34" fmla="*/ 2147483647 w 102"/>
                    <a:gd name="T35" fmla="*/ 2147483647 h 301"/>
                    <a:gd name="T36" fmla="*/ 2147483647 w 102"/>
                    <a:gd name="T37" fmla="*/ 2147483647 h 301"/>
                    <a:gd name="T38" fmla="*/ 2147483647 w 102"/>
                    <a:gd name="T39" fmla="*/ 2147483647 h 301"/>
                    <a:gd name="T40" fmla="*/ 2147483647 w 102"/>
                    <a:gd name="T41" fmla="*/ 2147483647 h 301"/>
                    <a:gd name="T42" fmla="*/ 2147483647 w 102"/>
                    <a:gd name="T43" fmla="*/ 2147483647 h 301"/>
                    <a:gd name="T44" fmla="*/ 2147483647 w 102"/>
                    <a:gd name="T45" fmla="*/ 0 h 301"/>
                    <a:gd name="T46" fmla="*/ 2147483647 w 102"/>
                    <a:gd name="T47" fmla="*/ 2147483647 h 301"/>
                    <a:gd name="T48" fmla="*/ 0 w 102"/>
                    <a:gd name="T49" fmla="*/ 2147483647 h 301"/>
                    <a:gd name="T50" fmla="*/ 2147483647 w 102"/>
                    <a:gd name="T51" fmla="*/ 2147483647 h 301"/>
                    <a:gd name="T52" fmla="*/ 2147483647 w 102"/>
                    <a:gd name="T53" fmla="*/ 2147483647 h 30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02"/>
                    <a:gd name="T82" fmla="*/ 0 h 301"/>
                    <a:gd name="T83" fmla="*/ 102 w 102"/>
                    <a:gd name="T84" fmla="*/ 301 h 30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02" h="301">
                      <a:moveTo>
                        <a:pt x="16" y="92"/>
                      </a:moveTo>
                      <a:lnTo>
                        <a:pt x="24" y="114"/>
                      </a:lnTo>
                      <a:lnTo>
                        <a:pt x="33" y="136"/>
                      </a:lnTo>
                      <a:lnTo>
                        <a:pt x="43" y="158"/>
                      </a:lnTo>
                      <a:lnTo>
                        <a:pt x="54" y="180"/>
                      </a:lnTo>
                      <a:lnTo>
                        <a:pt x="69" y="211"/>
                      </a:lnTo>
                      <a:lnTo>
                        <a:pt x="84" y="243"/>
                      </a:lnTo>
                      <a:lnTo>
                        <a:pt x="93" y="272"/>
                      </a:lnTo>
                      <a:lnTo>
                        <a:pt x="96" y="301"/>
                      </a:lnTo>
                      <a:lnTo>
                        <a:pt x="102" y="301"/>
                      </a:lnTo>
                      <a:lnTo>
                        <a:pt x="99" y="271"/>
                      </a:lnTo>
                      <a:lnTo>
                        <a:pt x="90" y="241"/>
                      </a:lnTo>
                      <a:lnTo>
                        <a:pt x="76" y="210"/>
                      </a:lnTo>
                      <a:lnTo>
                        <a:pt x="60" y="177"/>
                      </a:lnTo>
                      <a:lnTo>
                        <a:pt x="49" y="155"/>
                      </a:lnTo>
                      <a:lnTo>
                        <a:pt x="40" y="134"/>
                      </a:lnTo>
                      <a:lnTo>
                        <a:pt x="30" y="112"/>
                      </a:lnTo>
                      <a:lnTo>
                        <a:pt x="22" y="90"/>
                      </a:lnTo>
                      <a:lnTo>
                        <a:pt x="11" y="47"/>
                      </a:lnTo>
                      <a:lnTo>
                        <a:pt x="7" y="20"/>
                      </a:lnTo>
                      <a:lnTo>
                        <a:pt x="7" y="6"/>
                      </a:lnTo>
                      <a:lnTo>
                        <a:pt x="8" y="3"/>
                      </a:lnTo>
                      <a:lnTo>
                        <a:pt x="3" y="0"/>
                      </a:lnTo>
                      <a:lnTo>
                        <a:pt x="2" y="4"/>
                      </a:lnTo>
                      <a:lnTo>
                        <a:pt x="0" y="18"/>
                      </a:lnTo>
                      <a:lnTo>
                        <a:pt x="3" y="47"/>
                      </a:lnTo>
                      <a:lnTo>
                        <a:pt x="16" y="92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kern="0">
                    <a:solidFill>
                      <a:sysClr val="windowText" lastClr="000000"/>
                    </a:solidFill>
                    <a:latin typeface="Calibri" pitchFamily="-65" charset="0"/>
                    <a:ea typeface="华文细黑" pitchFamily="2" charset="-122"/>
                  </a:endParaRPr>
                </a:p>
              </p:txBody>
            </p:sp>
            <p:sp>
              <p:nvSpPr>
                <p:cNvPr id="409" name="Freeform 13"/>
                <p:cNvSpPr>
                  <a:spLocks/>
                </p:cNvSpPr>
                <p:nvPr/>
              </p:nvSpPr>
              <p:spPr bwMode="auto">
                <a:xfrm>
                  <a:off x="5320725" y="2560707"/>
                  <a:ext cx="326382" cy="765257"/>
                </a:xfrm>
                <a:custGeom>
                  <a:avLst/>
                  <a:gdLst/>
                  <a:ahLst/>
                  <a:cxnLst>
                    <a:cxn ang="0">
                      <a:pos x="72" y="218"/>
                    </a:cxn>
                    <a:cxn ang="0">
                      <a:pos x="74" y="214"/>
                    </a:cxn>
                    <a:cxn ang="0">
                      <a:pos x="76" y="203"/>
                    </a:cxn>
                    <a:cxn ang="0">
                      <a:pos x="79" y="185"/>
                    </a:cxn>
                    <a:cxn ang="0">
                      <a:pos x="80" y="160"/>
                    </a:cxn>
                    <a:cxn ang="0">
                      <a:pos x="79" y="132"/>
                    </a:cxn>
                    <a:cxn ang="0">
                      <a:pos x="72" y="97"/>
                    </a:cxn>
                    <a:cxn ang="0">
                      <a:pos x="61" y="60"/>
                    </a:cxn>
                    <a:cxn ang="0">
                      <a:pos x="44" y="19"/>
                    </a:cxn>
                    <a:cxn ang="0">
                      <a:pos x="66" y="0"/>
                    </a:cxn>
                    <a:cxn ang="0">
                      <a:pos x="69" y="5"/>
                    </a:cxn>
                    <a:cxn ang="0">
                      <a:pos x="77" y="21"/>
                    </a:cxn>
                    <a:cxn ang="0">
                      <a:pos x="88" y="47"/>
                    </a:cxn>
                    <a:cxn ang="0">
                      <a:pos x="101" y="82"/>
                    </a:cxn>
                    <a:cxn ang="0">
                      <a:pos x="112" y="127"/>
                    </a:cxn>
                    <a:cxn ang="0">
                      <a:pos x="120" y="182"/>
                    </a:cxn>
                    <a:cxn ang="0">
                      <a:pos x="123" y="245"/>
                    </a:cxn>
                    <a:cxn ang="0">
                      <a:pos x="118" y="315"/>
                    </a:cxn>
                    <a:cxn ang="0">
                      <a:pos x="168" y="320"/>
                    </a:cxn>
                    <a:cxn ang="0">
                      <a:pos x="171" y="326"/>
                    </a:cxn>
                    <a:cxn ang="0">
                      <a:pos x="178" y="342"/>
                    </a:cxn>
                    <a:cxn ang="0">
                      <a:pos x="181" y="363"/>
                    </a:cxn>
                    <a:cxn ang="0">
                      <a:pos x="173" y="388"/>
                    </a:cxn>
                    <a:cxn ang="0">
                      <a:pos x="58" y="402"/>
                    </a:cxn>
                    <a:cxn ang="0">
                      <a:pos x="57" y="403"/>
                    </a:cxn>
                    <a:cxn ang="0">
                      <a:pos x="55" y="405"/>
                    </a:cxn>
                    <a:cxn ang="0">
                      <a:pos x="50" y="408"/>
                    </a:cxn>
                    <a:cxn ang="0">
                      <a:pos x="44" y="411"/>
                    </a:cxn>
                    <a:cxn ang="0">
                      <a:pos x="36" y="413"/>
                    </a:cxn>
                    <a:cxn ang="0">
                      <a:pos x="27" y="410"/>
                    </a:cxn>
                    <a:cxn ang="0">
                      <a:pos x="14" y="405"/>
                    </a:cxn>
                    <a:cxn ang="0">
                      <a:pos x="0" y="394"/>
                    </a:cxn>
                    <a:cxn ang="0">
                      <a:pos x="2" y="370"/>
                    </a:cxn>
                    <a:cxn ang="0">
                      <a:pos x="5" y="319"/>
                    </a:cxn>
                    <a:cxn ang="0">
                      <a:pos x="6" y="259"/>
                    </a:cxn>
                    <a:cxn ang="0">
                      <a:pos x="6" y="218"/>
                    </a:cxn>
                    <a:cxn ang="0">
                      <a:pos x="72" y="218"/>
                    </a:cxn>
                  </a:cxnLst>
                  <a:rect l="0" t="0" r="r" b="b"/>
                  <a:pathLst>
                    <a:path w="181" h="413">
                      <a:moveTo>
                        <a:pt x="72" y="218"/>
                      </a:moveTo>
                      <a:lnTo>
                        <a:pt x="74" y="214"/>
                      </a:lnTo>
                      <a:lnTo>
                        <a:pt x="76" y="203"/>
                      </a:lnTo>
                      <a:lnTo>
                        <a:pt x="79" y="185"/>
                      </a:lnTo>
                      <a:lnTo>
                        <a:pt x="80" y="160"/>
                      </a:lnTo>
                      <a:lnTo>
                        <a:pt x="79" y="132"/>
                      </a:lnTo>
                      <a:lnTo>
                        <a:pt x="72" y="97"/>
                      </a:lnTo>
                      <a:lnTo>
                        <a:pt x="61" y="60"/>
                      </a:lnTo>
                      <a:lnTo>
                        <a:pt x="44" y="19"/>
                      </a:lnTo>
                      <a:lnTo>
                        <a:pt x="66" y="0"/>
                      </a:lnTo>
                      <a:lnTo>
                        <a:pt x="69" y="5"/>
                      </a:lnTo>
                      <a:lnTo>
                        <a:pt x="77" y="21"/>
                      </a:lnTo>
                      <a:lnTo>
                        <a:pt x="88" y="47"/>
                      </a:lnTo>
                      <a:lnTo>
                        <a:pt x="101" y="82"/>
                      </a:lnTo>
                      <a:lnTo>
                        <a:pt x="112" y="127"/>
                      </a:lnTo>
                      <a:lnTo>
                        <a:pt x="120" y="182"/>
                      </a:lnTo>
                      <a:lnTo>
                        <a:pt x="123" y="245"/>
                      </a:lnTo>
                      <a:lnTo>
                        <a:pt x="118" y="315"/>
                      </a:lnTo>
                      <a:lnTo>
                        <a:pt x="168" y="320"/>
                      </a:lnTo>
                      <a:lnTo>
                        <a:pt x="171" y="326"/>
                      </a:lnTo>
                      <a:lnTo>
                        <a:pt x="178" y="342"/>
                      </a:lnTo>
                      <a:lnTo>
                        <a:pt x="181" y="363"/>
                      </a:lnTo>
                      <a:lnTo>
                        <a:pt x="173" y="388"/>
                      </a:lnTo>
                      <a:lnTo>
                        <a:pt x="58" y="402"/>
                      </a:lnTo>
                      <a:lnTo>
                        <a:pt x="57" y="403"/>
                      </a:lnTo>
                      <a:lnTo>
                        <a:pt x="55" y="405"/>
                      </a:lnTo>
                      <a:lnTo>
                        <a:pt x="50" y="408"/>
                      </a:lnTo>
                      <a:lnTo>
                        <a:pt x="44" y="411"/>
                      </a:lnTo>
                      <a:lnTo>
                        <a:pt x="36" y="413"/>
                      </a:lnTo>
                      <a:lnTo>
                        <a:pt x="27" y="410"/>
                      </a:lnTo>
                      <a:lnTo>
                        <a:pt x="14" y="405"/>
                      </a:lnTo>
                      <a:lnTo>
                        <a:pt x="0" y="394"/>
                      </a:lnTo>
                      <a:lnTo>
                        <a:pt x="2" y="370"/>
                      </a:lnTo>
                      <a:lnTo>
                        <a:pt x="5" y="319"/>
                      </a:lnTo>
                      <a:lnTo>
                        <a:pt x="6" y="259"/>
                      </a:lnTo>
                      <a:lnTo>
                        <a:pt x="6" y="218"/>
                      </a:lnTo>
                      <a:lnTo>
                        <a:pt x="72" y="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F81BD">
                        <a:lumMod val="90000"/>
                      </a:srgbClr>
                    </a:gs>
                    <a:gs pos="58000">
                      <a:srgbClr val="EEECE1">
                        <a:lumMod val="10000"/>
                      </a:srgbClr>
                    </a:gs>
                    <a:gs pos="45000">
                      <a:srgbClr val="EEECE1">
                        <a:lumMod val="25000"/>
                      </a:srgbClr>
                    </a:gs>
                  </a:gsLst>
                  <a:lin ang="27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kern="0">
                    <a:solidFill>
                      <a:sysClr val="windowText" lastClr="000000"/>
                    </a:solidFill>
                    <a:latin typeface="Calibri" pitchFamily="-65" charset="0"/>
                    <a:ea typeface="华文细黑" pitchFamily="2" charset="-122"/>
                  </a:endParaRPr>
                </a:p>
              </p:txBody>
            </p:sp>
            <p:grpSp>
              <p:nvGrpSpPr>
                <p:cNvPr id="11376" name="Gruppe 38"/>
                <p:cNvGrpSpPr>
                  <a:grpSpLocks/>
                </p:cNvGrpSpPr>
                <p:nvPr/>
              </p:nvGrpSpPr>
              <p:grpSpPr bwMode="auto">
                <a:xfrm>
                  <a:off x="4116906" y="2417053"/>
                  <a:ext cx="1257276" cy="2587566"/>
                  <a:chOff x="4295775" y="1717675"/>
                  <a:chExt cx="1087438" cy="2238376"/>
                </a:xfrm>
              </p:grpSpPr>
              <p:sp>
                <p:nvSpPr>
                  <p:cNvPr id="414" name="Freeform 14"/>
                  <p:cNvSpPr>
                    <a:spLocks/>
                  </p:cNvSpPr>
                  <p:nvPr/>
                </p:nvSpPr>
                <p:spPr bwMode="auto">
                  <a:xfrm>
                    <a:off x="4477814" y="2577482"/>
                    <a:ext cx="711880" cy="1373009"/>
                  </a:xfrm>
                  <a:custGeom>
                    <a:avLst/>
                    <a:gdLst>
                      <a:gd name="T0" fmla="*/ 2147483647 w 443"/>
                      <a:gd name="T1" fmla="*/ 2147483647 h 871"/>
                      <a:gd name="T2" fmla="*/ 2147483647 w 443"/>
                      <a:gd name="T3" fmla="*/ 2147483647 h 871"/>
                      <a:gd name="T4" fmla="*/ 2147483647 w 443"/>
                      <a:gd name="T5" fmla="*/ 2147483647 h 871"/>
                      <a:gd name="T6" fmla="*/ 2147483647 w 443"/>
                      <a:gd name="T7" fmla="*/ 2147483647 h 871"/>
                      <a:gd name="T8" fmla="*/ 2147483647 w 443"/>
                      <a:gd name="T9" fmla="*/ 2147483647 h 871"/>
                      <a:gd name="T10" fmla="*/ 2147483647 w 443"/>
                      <a:gd name="T11" fmla="*/ 2147483647 h 871"/>
                      <a:gd name="T12" fmla="*/ 2147483647 w 443"/>
                      <a:gd name="T13" fmla="*/ 2147483647 h 871"/>
                      <a:gd name="T14" fmla="*/ 2147483647 w 443"/>
                      <a:gd name="T15" fmla="*/ 2147483647 h 871"/>
                      <a:gd name="T16" fmla="*/ 2147483647 w 443"/>
                      <a:gd name="T17" fmla="*/ 2147483647 h 871"/>
                      <a:gd name="T18" fmla="*/ 2147483647 w 443"/>
                      <a:gd name="T19" fmla="*/ 2147483647 h 871"/>
                      <a:gd name="T20" fmla="*/ 2147483647 w 443"/>
                      <a:gd name="T21" fmla="*/ 2147483647 h 871"/>
                      <a:gd name="T22" fmla="*/ 2147483647 w 443"/>
                      <a:gd name="T23" fmla="*/ 2147483647 h 871"/>
                      <a:gd name="T24" fmla="*/ 2147483647 w 443"/>
                      <a:gd name="T25" fmla="*/ 2147483647 h 871"/>
                      <a:gd name="T26" fmla="*/ 2147483647 w 443"/>
                      <a:gd name="T27" fmla="*/ 2147483647 h 871"/>
                      <a:gd name="T28" fmla="*/ 2147483647 w 443"/>
                      <a:gd name="T29" fmla="*/ 2147483647 h 871"/>
                      <a:gd name="T30" fmla="*/ 2147483647 w 443"/>
                      <a:gd name="T31" fmla="*/ 2147483647 h 871"/>
                      <a:gd name="T32" fmla="*/ 2147483647 w 443"/>
                      <a:gd name="T33" fmla="*/ 2147483647 h 871"/>
                      <a:gd name="T34" fmla="*/ 2147483647 w 443"/>
                      <a:gd name="T35" fmla="*/ 2147483647 h 871"/>
                      <a:gd name="T36" fmla="*/ 2147483647 w 443"/>
                      <a:gd name="T37" fmla="*/ 2147483647 h 871"/>
                      <a:gd name="T38" fmla="*/ 2147483647 w 443"/>
                      <a:gd name="T39" fmla="*/ 2147483647 h 871"/>
                      <a:gd name="T40" fmla="*/ 2147483647 w 443"/>
                      <a:gd name="T41" fmla="*/ 2147483647 h 871"/>
                      <a:gd name="T42" fmla="*/ 2147483647 w 443"/>
                      <a:gd name="T43" fmla="*/ 2147483647 h 871"/>
                      <a:gd name="T44" fmla="*/ 2147483647 w 443"/>
                      <a:gd name="T45" fmla="*/ 2147483647 h 871"/>
                      <a:gd name="T46" fmla="*/ 2147483647 w 443"/>
                      <a:gd name="T47" fmla="*/ 2147483647 h 871"/>
                      <a:gd name="T48" fmla="*/ 2147483647 w 443"/>
                      <a:gd name="T49" fmla="*/ 2147483647 h 871"/>
                      <a:gd name="T50" fmla="*/ 2147483647 w 443"/>
                      <a:gd name="T51" fmla="*/ 2147483647 h 871"/>
                      <a:gd name="T52" fmla="*/ 2147483647 w 443"/>
                      <a:gd name="T53" fmla="*/ 2147483647 h 871"/>
                      <a:gd name="T54" fmla="*/ 2147483647 w 443"/>
                      <a:gd name="T55" fmla="*/ 2147483647 h 871"/>
                      <a:gd name="T56" fmla="*/ 2147483647 w 443"/>
                      <a:gd name="T57" fmla="*/ 2147483647 h 871"/>
                      <a:gd name="T58" fmla="*/ 2147483647 w 443"/>
                      <a:gd name="T59" fmla="*/ 2147483647 h 871"/>
                      <a:gd name="T60" fmla="*/ 2147483647 w 443"/>
                      <a:gd name="T61" fmla="*/ 2147483647 h 871"/>
                      <a:gd name="T62" fmla="*/ 2147483647 w 443"/>
                      <a:gd name="T63" fmla="*/ 2147483647 h 871"/>
                      <a:gd name="T64" fmla="*/ 2147483647 w 443"/>
                      <a:gd name="T65" fmla="*/ 2147483647 h 871"/>
                      <a:gd name="T66" fmla="*/ 2147483647 w 443"/>
                      <a:gd name="T67" fmla="*/ 2147483647 h 871"/>
                      <a:gd name="T68" fmla="*/ 2147483647 w 443"/>
                      <a:gd name="T69" fmla="*/ 0 h 871"/>
                      <a:gd name="T70" fmla="*/ 2147483647 w 443"/>
                      <a:gd name="T71" fmla="*/ 0 h 871"/>
                      <a:gd name="T72" fmla="*/ 2147483647 w 443"/>
                      <a:gd name="T73" fmla="*/ 2147483647 h 871"/>
                      <a:gd name="T74" fmla="*/ 2147483647 w 443"/>
                      <a:gd name="T75" fmla="*/ 2147483647 h 871"/>
                      <a:gd name="T76" fmla="*/ 2147483647 w 443"/>
                      <a:gd name="T77" fmla="*/ 2147483647 h 871"/>
                      <a:gd name="T78" fmla="*/ 2147483647 w 443"/>
                      <a:gd name="T79" fmla="*/ 2147483647 h 871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443"/>
                      <a:gd name="T121" fmla="*/ 0 h 871"/>
                      <a:gd name="T122" fmla="*/ 443 w 443"/>
                      <a:gd name="T123" fmla="*/ 871 h 871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443" h="871">
                        <a:moveTo>
                          <a:pt x="167" y="218"/>
                        </a:moveTo>
                        <a:lnTo>
                          <a:pt x="197" y="246"/>
                        </a:lnTo>
                        <a:lnTo>
                          <a:pt x="228" y="262"/>
                        </a:lnTo>
                        <a:lnTo>
                          <a:pt x="258" y="270"/>
                        </a:lnTo>
                        <a:lnTo>
                          <a:pt x="289" y="270"/>
                        </a:lnTo>
                        <a:lnTo>
                          <a:pt x="319" y="261"/>
                        </a:lnTo>
                        <a:lnTo>
                          <a:pt x="349" y="245"/>
                        </a:lnTo>
                        <a:lnTo>
                          <a:pt x="379" y="223"/>
                        </a:lnTo>
                        <a:lnTo>
                          <a:pt x="406" y="196"/>
                        </a:lnTo>
                        <a:lnTo>
                          <a:pt x="410" y="192"/>
                        </a:lnTo>
                        <a:lnTo>
                          <a:pt x="420" y="185"/>
                        </a:lnTo>
                        <a:lnTo>
                          <a:pt x="432" y="179"/>
                        </a:lnTo>
                        <a:lnTo>
                          <a:pt x="443" y="171"/>
                        </a:lnTo>
                        <a:lnTo>
                          <a:pt x="439" y="187"/>
                        </a:lnTo>
                        <a:lnTo>
                          <a:pt x="436" y="214"/>
                        </a:lnTo>
                        <a:lnTo>
                          <a:pt x="432" y="240"/>
                        </a:lnTo>
                        <a:lnTo>
                          <a:pt x="431" y="251"/>
                        </a:lnTo>
                        <a:lnTo>
                          <a:pt x="426" y="270"/>
                        </a:lnTo>
                        <a:lnTo>
                          <a:pt x="418" y="314"/>
                        </a:lnTo>
                        <a:lnTo>
                          <a:pt x="409" y="361"/>
                        </a:lnTo>
                        <a:lnTo>
                          <a:pt x="404" y="388"/>
                        </a:lnTo>
                        <a:lnTo>
                          <a:pt x="398" y="425"/>
                        </a:lnTo>
                        <a:lnTo>
                          <a:pt x="387" y="463"/>
                        </a:lnTo>
                        <a:lnTo>
                          <a:pt x="376" y="496"/>
                        </a:lnTo>
                        <a:lnTo>
                          <a:pt x="373" y="516"/>
                        </a:lnTo>
                        <a:lnTo>
                          <a:pt x="373" y="540"/>
                        </a:lnTo>
                        <a:lnTo>
                          <a:pt x="370" y="576"/>
                        </a:lnTo>
                        <a:lnTo>
                          <a:pt x="360" y="613"/>
                        </a:lnTo>
                        <a:lnTo>
                          <a:pt x="343" y="645"/>
                        </a:lnTo>
                        <a:lnTo>
                          <a:pt x="332" y="664"/>
                        </a:lnTo>
                        <a:lnTo>
                          <a:pt x="321" y="693"/>
                        </a:lnTo>
                        <a:lnTo>
                          <a:pt x="310" y="731"/>
                        </a:lnTo>
                        <a:lnTo>
                          <a:pt x="300" y="770"/>
                        </a:lnTo>
                        <a:lnTo>
                          <a:pt x="293" y="808"/>
                        </a:lnTo>
                        <a:lnTo>
                          <a:pt x="286" y="839"/>
                        </a:lnTo>
                        <a:lnTo>
                          <a:pt x="283" y="863"/>
                        </a:lnTo>
                        <a:lnTo>
                          <a:pt x="282" y="871"/>
                        </a:lnTo>
                        <a:lnTo>
                          <a:pt x="277" y="858"/>
                        </a:lnTo>
                        <a:lnTo>
                          <a:pt x="263" y="825"/>
                        </a:lnTo>
                        <a:lnTo>
                          <a:pt x="242" y="778"/>
                        </a:lnTo>
                        <a:lnTo>
                          <a:pt x="219" y="723"/>
                        </a:lnTo>
                        <a:lnTo>
                          <a:pt x="194" y="668"/>
                        </a:lnTo>
                        <a:lnTo>
                          <a:pt x="172" y="620"/>
                        </a:lnTo>
                        <a:lnTo>
                          <a:pt x="154" y="584"/>
                        </a:lnTo>
                        <a:lnTo>
                          <a:pt x="143" y="566"/>
                        </a:lnTo>
                        <a:lnTo>
                          <a:pt x="135" y="560"/>
                        </a:lnTo>
                        <a:lnTo>
                          <a:pt x="128" y="554"/>
                        </a:lnTo>
                        <a:lnTo>
                          <a:pt x="120" y="544"/>
                        </a:lnTo>
                        <a:lnTo>
                          <a:pt x="112" y="537"/>
                        </a:lnTo>
                        <a:lnTo>
                          <a:pt x="104" y="529"/>
                        </a:lnTo>
                        <a:lnTo>
                          <a:pt x="98" y="522"/>
                        </a:lnTo>
                        <a:lnTo>
                          <a:pt x="95" y="518"/>
                        </a:lnTo>
                        <a:lnTo>
                          <a:pt x="93" y="516"/>
                        </a:lnTo>
                        <a:lnTo>
                          <a:pt x="91" y="496"/>
                        </a:lnTo>
                        <a:lnTo>
                          <a:pt x="88" y="447"/>
                        </a:lnTo>
                        <a:lnTo>
                          <a:pt x="84" y="394"/>
                        </a:lnTo>
                        <a:lnTo>
                          <a:pt x="77" y="355"/>
                        </a:lnTo>
                        <a:lnTo>
                          <a:pt x="73" y="336"/>
                        </a:lnTo>
                        <a:lnTo>
                          <a:pt x="66" y="306"/>
                        </a:lnTo>
                        <a:lnTo>
                          <a:pt x="57" y="268"/>
                        </a:lnTo>
                        <a:lnTo>
                          <a:pt x="49" y="228"/>
                        </a:lnTo>
                        <a:lnTo>
                          <a:pt x="40" y="188"/>
                        </a:lnTo>
                        <a:lnTo>
                          <a:pt x="32" y="151"/>
                        </a:lnTo>
                        <a:lnTo>
                          <a:pt x="25" y="121"/>
                        </a:lnTo>
                        <a:lnTo>
                          <a:pt x="21" y="102"/>
                        </a:lnTo>
                        <a:lnTo>
                          <a:pt x="18" y="88"/>
                        </a:lnTo>
                        <a:lnTo>
                          <a:pt x="14" y="66"/>
                        </a:lnTo>
                        <a:lnTo>
                          <a:pt x="10" y="38"/>
                        </a:ln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19" y="36"/>
                        </a:lnTo>
                        <a:lnTo>
                          <a:pt x="36" y="66"/>
                        </a:lnTo>
                        <a:lnTo>
                          <a:pt x="55" y="94"/>
                        </a:lnTo>
                        <a:lnTo>
                          <a:pt x="76" y="119"/>
                        </a:lnTo>
                        <a:lnTo>
                          <a:pt x="96" y="145"/>
                        </a:lnTo>
                        <a:lnTo>
                          <a:pt x="118" y="168"/>
                        </a:lnTo>
                        <a:lnTo>
                          <a:pt x="142" y="193"/>
                        </a:lnTo>
                        <a:lnTo>
                          <a:pt x="167" y="218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 kern="0">
                      <a:solidFill>
                        <a:sysClr val="windowText" lastClr="000000"/>
                      </a:solidFill>
                      <a:latin typeface="Calibri" pitchFamily="-65" charset="0"/>
                      <a:ea typeface="华文细黑" pitchFamily="2" charset="-122"/>
                    </a:endParaRPr>
                  </a:p>
                </p:txBody>
              </p:sp>
              <p:sp>
                <p:nvSpPr>
                  <p:cNvPr id="415" name="Freeform 15"/>
                  <p:cNvSpPr>
                    <a:spLocks/>
                  </p:cNvSpPr>
                  <p:nvPr/>
                </p:nvSpPr>
                <p:spPr bwMode="auto">
                  <a:xfrm>
                    <a:off x="4293703" y="1719351"/>
                    <a:ext cx="1092371" cy="1287192"/>
                  </a:xfrm>
                  <a:custGeom>
                    <a:avLst/>
                    <a:gdLst>
                      <a:gd name="T0" fmla="*/ 2147483647 w 685"/>
                      <a:gd name="T1" fmla="*/ 2147483647 h 815"/>
                      <a:gd name="T2" fmla="*/ 2147483647 w 685"/>
                      <a:gd name="T3" fmla="*/ 2147483647 h 815"/>
                      <a:gd name="T4" fmla="*/ 2147483647 w 685"/>
                      <a:gd name="T5" fmla="*/ 2147483647 h 815"/>
                      <a:gd name="T6" fmla="*/ 2147483647 w 685"/>
                      <a:gd name="T7" fmla="*/ 2147483647 h 815"/>
                      <a:gd name="T8" fmla="*/ 2147483647 w 685"/>
                      <a:gd name="T9" fmla="*/ 2147483647 h 815"/>
                      <a:gd name="T10" fmla="*/ 2147483647 w 685"/>
                      <a:gd name="T11" fmla="*/ 2147483647 h 815"/>
                      <a:gd name="T12" fmla="*/ 2147483647 w 685"/>
                      <a:gd name="T13" fmla="*/ 2147483647 h 815"/>
                      <a:gd name="T14" fmla="*/ 2147483647 w 685"/>
                      <a:gd name="T15" fmla="*/ 2147483647 h 815"/>
                      <a:gd name="T16" fmla="*/ 2147483647 w 685"/>
                      <a:gd name="T17" fmla="*/ 2147483647 h 815"/>
                      <a:gd name="T18" fmla="*/ 2147483647 w 685"/>
                      <a:gd name="T19" fmla="*/ 2147483647 h 815"/>
                      <a:gd name="T20" fmla="*/ 2147483647 w 685"/>
                      <a:gd name="T21" fmla="*/ 2147483647 h 815"/>
                      <a:gd name="T22" fmla="*/ 2147483647 w 685"/>
                      <a:gd name="T23" fmla="*/ 2147483647 h 815"/>
                      <a:gd name="T24" fmla="*/ 2147483647 w 685"/>
                      <a:gd name="T25" fmla="*/ 2147483647 h 815"/>
                      <a:gd name="T26" fmla="*/ 2147483647 w 685"/>
                      <a:gd name="T27" fmla="*/ 2147483647 h 815"/>
                      <a:gd name="T28" fmla="*/ 2147483647 w 685"/>
                      <a:gd name="T29" fmla="*/ 2147483647 h 815"/>
                      <a:gd name="T30" fmla="*/ 2147483647 w 685"/>
                      <a:gd name="T31" fmla="*/ 0 h 815"/>
                      <a:gd name="T32" fmla="*/ 2147483647 w 685"/>
                      <a:gd name="T33" fmla="*/ 0 h 815"/>
                      <a:gd name="T34" fmla="*/ 2147483647 w 685"/>
                      <a:gd name="T35" fmla="*/ 2147483647 h 815"/>
                      <a:gd name="T36" fmla="*/ 2147483647 w 685"/>
                      <a:gd name="T37" fmla="*/ 2147483647 h 815"/>
                      <a:gd name="T38" fmla="*/ 2147483647 w 685"/>
                      <a:gd name="T39" fmla="*/ 2147483647 h 815"/>
                      <a:gd name="T40" fmla="*/ 2147483647 w 685"/>
                      <a:gd name="T41" fmla="*/ 2147483647 h 815"/>
                      <a:gd name="T42" fmla="*/ 2147483647 w 685"/>
                      <a:gd name="T43" fmla="*/ 2147483647 h 815"/>
                      <a:gd name="T44" fmla="*/ 2147483647 w 685"/>
                      <a:gd name="T45" fmla="*/ 2147483647 h 815"/>
                      <a:gd name="T46" fmla="*/ 2147483647 w 685"/>
                      <a:gd name="T47" fmla="*/ 2147483647 h 815"/>
                      <a:gd name="T48" fmla="*/ 2147483647 w 685"/>
                      <a:gd name="T49" fmla="*/ 2147483647 h 815"/>
                      <a:gd name="T50" fmla="*/ 2147483647 w 685"/>
                      <a:gd name="T51" fmla="*/ 2147483647 h 815"/>
                      <a:gd name="T52" fmla="*/ 2147483647 w 685"/>
                      <a:gd name="T53" fmla="*/ 2147483647 h 815"/>
                      <a:gd name="T54" fmla="*/ 2147483647 w 685"/>
                      <a:gd name="T55" fmla="*/ 2147483647 h 815"/>
                      <a:gd name="T56" fmla="*/ 2147483647 w 685"/>
                      <a:gd name="T57" fmla="*/ 2147483647 h 815"/>
                      <a:gd name="T58" fmla="*/ 2147483647 w 685"/>
                      <a:gd name="T59" fmla="*/ 2147483647 h 815"/>
                      <a:gd name="T60" fmla="*/ 2147483647 w 685"/>
                      <a:gd name="T61" fmla="*/ 2147483647 h 815"/>
                      <a:gd name="T62" fmla="*/ 2147483647 w 685"/>
                      <a:gd name="T63" fmla="*/ 2147483647 h 815"/>
                      <a:gd name="T64" fmla="*/ 2147483647 w 685"/>
                      <a:gd name="T65" fmla="*/ 2147483647 h 815"/>
                      <a:gd name="T66" fmla="*/ 2147483647 w 685"/>
                      <a:gd name="T67" fmla="*/ 2147483647 h 815"/>
                      <a:gd name="T68" fmla="*/ 2147483647 w 685"/>
                      <a:gd name="T69" fmla="*/ 2147483647 h 815"/>
                      <a:gd name="T70" fmla="*/ 2147483647 w 685"/>
                      <a:gd name="T71" fmla="*/ 2147483647 h 815"/>
                      <a:gd name="T72" fmla="*/ 2147483647 w 685"/>
                      <a:gd name="T73" fmla="*/ 2147483647 h 815"/>
                      <a:gd name="T74" fmla="*/ 2147483647 w 685"/>
                      <a:gd name="T75" fmla="*/ 2147483647 h 815"/>
                      <a:gd name="T76" fmla="*/ 2147483647 w 685"/>
                      <a:gd name="T77" fmla="*/ 2147483647 h 815"/>
                      <a:gd name="T78" fmla="*/ 2147483647 w 685"/>
                      <a:gd name="T79" fmla="*/ 2147483647 h 815"/>
                      <a:gd name="T80" fmla="*/ 2147483647 w 685"/>
                      <a:gd name="T81" fmla="*/ 2147483647 h 815"/>
                      <a:gd name="T82" fmla="*/ 2147483647 w 685"/>
                      <a:gd name="T83" fmla="*/ 2147483647 h 815"/>
                      <a:gd name="T84" fmla="*/ 2147483647 w 685"/>
                      <a:gd name="T85" fmla="*/ 2147483647 h 815"/>
                      <a:gd name="T86" fmla="*/ 2147483647 w 685"/>
                      <a:gd name="T87" fmla="*/ 2147483647 h 815"/>
                      <a:gd name="T88" fmla="*/ 2147483647 w 685"/>
                      <a:gd name="T89" fmla="*/ 2147483647 h 815"/>
                      <a:gd name="T90" fmla="*/ 2147483647 w 685"/>
                      <a:gd name="T91" fmla="*/ 2147483647 h 815"/>
                      <a:gd name="T92" fmla="*/ 2147483647 w 685"/>
                      <a:gd name="T93" fmla="*/ 2147483647 h 815"/>
                      <a:gd name="T94" fmla="*/ 2147483647 w 685"/>
                      <a:gd name="T95" fmla="*/ 2147483647 h 815"/>
                      <a:gd name="T96" fmla="*/ 2147483647 w 685"/>
                      <a:gd name="T97" fmla="*/ 2147483647 h 815"/>
                      <a:gd name="T98" fmla="*/ 2147483647 w 685"/>
                      <a:gd name="T99" fmla="*/ 2147483647 h 815"/>
                      <a:gd name="T100" fmla="*/ 2147483647 w 685"/>
                      <a:gd name="T101" fmla="*/ 2147483647 h 815"/>
                      <a:gd name="T102" fmla="*/ 2147483647 w 685"/>
                      <a:gd name="T103" fmla="*/ 2147483647 h 815"/>
                      <a:gd name="T104" fmla="*/ 2147483647 w 685"/>
                      <a:gd name="T105" fmla="*/ 2147483647 h 815"/>
                      <a:gd name="T106" fmla="*/ 2147483647 w 685"/>
                      <a:gd name="T107" fmla="*/ 2147483647 h 815"/>
                      <a:gd name="T108" fmla="*/ 2147483647 w 685"/>
                      <a:gd name="T109" fmla="*/ 2147483647 h 815"/>
                      <a:gd name="T110" fmla="*/ 2147483647 w 685"/>
                      <a:gd name="T111" fmla="*/ 2147483647 h 815"/>
                      <a:gd name="T112" fmla="*/ 2147483647 w 685"/>
                      <a:gd name="T113" fmla="*/ 2147483647 h 815"/>
                      <a:gd name="T114" fmla="*/ 0 w 685"/>
                      <a:gd name="T115" fmla="*/ 2147483647 h 815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685"/>
                      <a:gd name="T175" fmla="*/ 0 h 815"/>
                      <a:gd name="T176" fmla="*/ 685 w 685"/>
                      <a:gd name="T177" fmla="*/ 815 h 815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685" h="815">
                        <a:moveTo>
                          <a:pt x="3" y="240"/>
                        </a:moveTo>
                        <a:lnTo>
                          <a:pt x="13" y="222"/>
                        </a:lnTo>
                        <a:lnTo>
                          <a:pt x="24" y="215"/>
                        </a:lnTo>
                        <a:lnTo>
                          <a:pt x="35" y="221"/>
                        </a:lnTo>
                        <a:lnTo>
                          <a:pt x="49" y="244"/>
                        </a:lnTo>
                        <a:lnTo>
                          <a:pt x="52" y="249"/>
                        </a:lnTo>
                        <a:lnTo>
                          <a:pt x="60" y="258"/>
                        </a:lnTo>
                        <a:lnTo>
                          <a:pt x="69" y="271"/>
                        </a:lnTo>
                        <a:lnTo>
                          <a:pt x="79" y="282"/>
                        </a:lnTo>
                        <a:lnTo>
                          <a:pt x="87" y="293"/>
                        </a:lnTo>
                        <a:lnTo>
                          <a:pt x="95" y="304"/>
                        </a:lnTo>
                        <a:lnTo>
                          <a:pt x="98" y="313"/>
                        </a:lnTo>
                        <a:lnTo>
                          <a:pt x="99" y="318"/>
                        </a:lnTo>
                        <a:lnTo>
                          <a:pt x="102" y="321"/>
                        </a:lnTo>
                        <a:lnTo>
                          <a:pt x="109" y="323"/>
                        </a:lnTo>
                        <a:lnTo>
                          <a:pt x="113" y="317"/>
                        </a:lnTo>
                        <a:lnTo>
                          <a:pt x="117" y="293"/>
                        </a:lnTo>
                        <a:lnTo>
                          <a:pt x="120" y="258"/>
                        </a:lnTo>
                        <a:lnTo>
                          <a:pt x="128" y="229"/>
                        </a:lnTo>
                        <a:lnTo>
                          <a:pt x="134" y="207"/>
                        </a:lnTo>
                        <a:lnTo>
                          <a:pt x="137" y="199"/>
                        </a:lnTo>
                        <a:lnTo>
                          <a:pt x="142" y="193"/>
                        </a:lnTo>
                        <a:lnTo>
                          <a:pt x="156" y="174"/>
                        </a:lnTo>
                        <a:lnTo>
                          <a:pt x="178" y="149"/>
                        </a:lnTo>
                        <a:lnTo>
                          <a:pt x="206" y="119"/>
                        </a:lnTo>
                        <a:lnTo>
                          <a:pt x="238" y="86"/>
                        </a:lnTo>
                        <a:lnTo>
                          <a:pt x="272" y="56"/>
                        </a:lnTo>
                        <a:lnTo>
                          <a:pt x="307" y="31"/>
                        </a:lnTo>
                        <a:lnTo>
                          <a:pt x="340" y="15"/>
                        </a:lnTo>
                        <a:lnTo>
                          <a:pt x="370" y="8"/>
                        </a:lnTo>
                        <a:lnTo>
                          <a:pt x="393" y="1"/>
                        </a:lnTo>
                        <a:lnTo>
                          <a:pt x="410" y="0"/>
                        </a:lnTo>
                        <a:lnTo>
                          <a:pt x="425" y="0"/>
                        </a:lnTo>
                        <a:lnTo>
                          <a:pt x="434" y="0"/>
                        </a:lnTo>
                        <a:lnTo>
                          <a:pt x="440" y="3"/>
                        </a:lnTo>
                        <a:lnTo>
                          <a:pt x="443" y="4"/>
                        </a:lnTo>
                        <a:lnTo>
                          <a:pt x="445" y="4"/>
                        </a:lnTo>
                        <a:lnTo>
                          <a:pt x="448" y="4"/>
                        </a:lnTo>
                        <a:lnTo>
                          <a:pt x="456" y="4"/>
                        </a:lnTo>
                        <a:lnTo>
                          <a:pt x="469" y="4"/>
                        </a:lnTo>
                        <a:lnTo>
                          <a:pt x="484" y="6"/>
                        </a:lnTo>
                        <a:lnTo>
                          <a:pt x="502" y="9"/>
                        </a:lnTo>
                        <a:lnTo>
                          <a:pt x="519" y="14"/>
                        </a:lnTo>
                        <a:lnTo>
                          <a:pt x="536" y="22"/>
                        </a:lnTo>
                        <a:lnTo>
                          <a:pt x="550" y="33"/>
                        </a:lnTo>
                        <a:lnTo>
                          <a:pt x="566" y="48"/>
                        </a:lnTo>
                        <a:lnTo>
                          <a:pt x="583" y="69"/>
                        </a:lnTo>
                        <a:lnTo>
                          <a:pt x="602" y="94"/>
                        </a:lnTo>
                        <a:lnTo>
                          <a:pt x="621" y="124"/>
                        </a:lnTo>
                        <a:lnTo>
                          <a:pt x="638" y="153"/>
                        </a:lnTo>
                        <a:lnTo>
                          <a:pt x="652" y="185"/>
                        </a:lnTo>
                        <a:lnTo>
                          <a:pt x="663" y="218"/>
                        </a:lnTo>
                        <a:lnTo>
                          <a:pt x="670" y="247"/>
                        </a:lnTo>
                        <a:lnTo>
                          <a:pt x="674" y="266"/>
                        </a:lnTo>
                        <a:lnTo>
                          <a:pt x="684" y="315"/>
                        </a:lnTo>
                        <a:lnTo>
                          <a:pt x="685" y="387"/>
                        </a:lnTo>
                        <a:lnTo>
                          <a:pt x="670" y="476"/>
                        </a:lnTo>
                        <a:lnTo>
                          <a:pt x="657" y="514"/>
                        </a:lnTo>
                        <a:lnTo>
                          <a:pt x="643" y="552"/>
                        </a:lnTo>
                        <a:lnTo>
                          <a:pt x="627" y="586"/>
                        </a:lnTo>
                        <a:lnTo>
                          <a:pt x="612" y="619"/>
                        </a:lnTo>
                        <a:lnTo>
                          <a:pt x="594" y="647"/>
                        </a:lnTo>
                        <a:lnTo>
                          <a:pt x="579" y="674"/>
                        </a:lnTo>
                        <a:lnTo>
                          <a:pt x="566" y="694"/>
                        </a:lnTo>
                        <a:lnTo>
                          <a:pt x="553" y="710"/>
                        </a:lnTo>
                        <a:lnTo>
                          <a:pt x="546" y="723"/>
                        </a:lnTo>
                        <a:lnTo>
                          <a:pt x="533" y="734"/>
                        </a:lnTo>
                        <a:lnTo>
                          <a:pt x="520" y="743"/>
                        </a:lnTo>
                        <a:lnTo>
                          <a:pt x="513" y="749"/>
                        </a:lnTo>
                        <a:lnTo>
                          <a:pt x="484" y="776"/>
                        </a:lnTo>
                        <a:lnTo>
                          <a:pt x="456" y="796"/>
                        </a:lnTo>
                        <a:lnTo>
                          <a:pt x="428" y="809"/>
                        </a:lnTo>
                        <a:lnTo>
                          <a:pt x="398" y="815"/>
                        </a:lnTo>
                        <a:lnTo>
                          <a:pt x="366" y="814"/>
                        </a:lnTo>
                        <a:lnTo>
                          <a:pt x="337" y="804"/>
                        </a:lnTo>
                        <a:lnTo>
                          <a:pt x="307" y="785"/>
                        </a:lnTo>
                        <a:lnTo>
                          <a:pt x="277" y="757"/>
                        </a:lnTo>
                        <a:lnTo>
                          <a:pt x="252" y="732"/>
                        </a:lnTo>
                        <a:lnTo>
                          <a:pt x="228" y="709"/>
                        </a:lnTo>
                        <a:lnTo>
                          <a:pt x="208" y="684"/>
                        </a:lnTo>
                        <a:lnTo>
                          <a:pt x="187" y="660"/>
                        </a:lnTo>
                        <a:lnTo>
                          <a:pt x="167" y="633"/>
                        </a:lnTo>
                        <a:lnTo>
                          <a:pt x="148" y="607"/>
                        </a:lnTo>
                        <a:lnTo>
                          <a:pt x="131" y="575"/>
                        </a:lnTo>
                        <a:lnTo>
                          <a:pt x="112" y="541"/>
                        </a:lnTo>
                        <a:lnTo>
                          <a:pt x="112" y="539"/>
                        </a:lnTo>
                        <a:lnTo>
                          <a:pt x="110" y="539"/>
                        </a:lnTo>
                        <a:lnTo>
                          <a:pt x="104" y="509"/>
                        </a:lnTo>
                        <a:lnTo>
                          <a:pt x="99" y="484"/>
                        </a:lnTo>
                        <a:lnTo>
                          <a:pt x="96" y="465"/>
                        </a:lnTo>
                        <a:lnTo>
                          <a:pt x="95" y="459"/>
                        </a:lnTo>
                        <a:lnTo>
                          <a:pt x="93" y="459"/>
                        </a:lnTo>
                        <a:lnTo>
                          <a:pt x="91" y="461"/>
                        </a:lnTo>
                        <a:lnTo>
                          <a:pt x="87" y="464"/>
                        </a:lnTo>
                        <a:lnTo>
                          <a:pt x="80" y="465"/>
                        </a:lnTo>
                        <a:lnTo>
                          <a:pt x="76" y="455"/>
                        </a:lnTo>
                        <a:lnTo>
                          <a:pt x="69" y="445"/>
                        </a:lnTo>
                        <a:lnTo>
                          <a:pt x="62" y="436"/>
                        </a:lnTo>
                        <a:lnTo>
                          <a:pt x="51" y="428"/>
                        </a:lnTo>
                        <a:lnTo>
                          <a:pt x="62" y="436"/>
                        </a:lnTo>
                        <a:lnTo>
                          <a:pt x="69" y="445"/>
                        </a:lnTo>
                        <a:lnTo>
                          <a:pt x="76" y="455"/>
                        </a:lnTo>
                        <a:lnTo>
                          <a:pt x="80" y="465"/>
                        </a:lnTo>
                        <a:lnTo>
                          <a:pt x="74" y="467"/>
                        </a:lnTo>
                        <a:lnTo>
                          <a:pt x="66" y="467"/>
                        </a:lnTo>
                        <a:lnTo>
                          <a:pt x="60" y="465"/>
                        </a:lnTo>
                        <a:lnTo>
                          <a:pt x="51" y="464"/>
                        </a:lnTo>
                        <a:lnTo>
                          <a:pt x="43" y="461"/>
                        </a:lnTo>
                        <a:lnTo>
                          <a:pt x="33" y="455"/>
                        </a:lnTo>
                        <a:lnTo>
                          <a:pt x="25" y="445"/>
                        </a:lnTo>
                        <a:lnTo>
                          <a:pt x="16" y="434"/>
                        </a:lnTo>
                        <a:lnTo>
                          <a:pt x="13" y="407"/>
                        </a:lnTo>
                        <a:lnTo>
                          <a:pt x="5" y="348"/>
                        </a:lnTo>
                        <a:lnTo>
                          <a:pt x="0" y="282"/>
                        </a:lnTo>
                        <a:lnTo>
                          <a:pt x="3" y="240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 kern="0">
                      <a:solidFill>
                        <a:sysClr val="windowText" lastClr="000000"/>
                      </a:solidFill>
                      <a:latin typeface="Calibri" pitchFamily="-65" charset="0"/>
                      <a:ea typeface="华文细黑" pitchFamily="2" charset="-122"/>
                    </a:endParaRPr>
                  </a:p>
                </p:txBody>
              </p:sp>
            </p:grpSp>
            <p:sp>
              <p:nvSpPr>
                <p:cNvPr id="411" name="Freeform 22"/>
                <p:cNvSpPr>
                  <a:spLocks/>
                </p:cNvSpPr>
                <p:nvPr/>
              </p:nvSpPr>
              <p:spPr bwMode="auto">
                <a:xfrm>
                  <a:off x="4015178" y="2518188"/>
                  <a:ext cx="283815" cy="751090"/>
                </a:xfrm>
                <a:custGeom>
                  <a:avLst/>
                  <a:gdLst/>
                  <a:ahLst/>
                  <a:cxnLst>
                    <a:cxn ang="0">
                      <a:pos x="39" y="218"/>
                    </a:cxn>
                    <a:cxn ang="0">
                      <a:pos x="128" y="219"/>
                    </a:cxn>
                    <a:cxn ang="0">
                      <a:pos x="130" y="222"/>
                    </a:cxn>
                    <a:cxn ang="0">
                      <a:pos x="135" y="233"/>
                    </a:cxn>
                    <a:cxn ang="0">
                      <a:pos x="141" y="251"/>
                    </a:cxn>
                    <a:cxn ang="0">
                      <a:pos x="147" y="274"/>
                    </a:cxn>
                    <a:cxn ang="0">
                      <a:pos x="152" y="302"/>
                    </a:cxn>
                    <a:cxn ang="0">
                      <a:pos x="154" y="334"/>
                    </a:cxn>
                    <a:cxn ang="0">
                      <a:pos x="149" y="370"/>
                    </a:cxn>
                    <a:cxn ang="0">
                      <a:pos x="139" y="409"/>
                    </a:cxn>
                    <a:cxn ang="0">
                      <a:pos x="33" y="409"/>
                    </a:cxn>
                    <a:cxn ang="0">
                      <a:pos x="28" y="400"/>
                    </a:cxn>
                    <a:cxn ang="0">
                      <a:pos x="18" y="375"/>
                    </a:cxn>
                    <a:cxn ang="0">
                      <a:pos x="7" y="348"/>
                    </a:cxn>
                    <a:cxn ang="0">
                      <a:pos x="4" y="326"/>
                    </a:cxn>
                    <a:cxn ang="0">
                      <a:pos x="15" y="321"/>
                    </a:cxn>
                    <a:cxn ang="0">
                      <a:pos x="15" y="299"/>
                    </a:cxn>
                    <a:cxn ang="0">
                      <a:pos x="0" y="295"/>
                    </a:cxn>
                    <a:cxn ang="0">
                      <a:pos x="0" y="284"/>
                    </a:cxn>
                    <a:cxn ang="0">
                      <a:pos x="3" y="257"/>
                    </a:cxn>
                    <a:cxn ang="0">
                      <a:pos x="6" y="216"/>
                    </a:cxn>
                    <a:cxn ang="0">
                      <a:pos x="11" y="168"/>
                    </a:cxn>
                    <a:cxn ang="0">
                      <a:pos x="18" y="117"/>
                    </a:cxn>
                    <a:cxn ang="0">
                      <a:pos x="29" y="70"/>
                    </a:cxn>
                    <a:cxn ang="0">
                      <a:pos x="42" y="28"/>
                    </a:cxn>
                    <a:cxn ang="0">
                      <a:pos x="59" y="0"/>
                    </a:cxn>
                    <a:cxn ang="0">
                      <a:pos x="83" y="11"/>
                    </a:cxn>
                    <a:cxn ang="0">
                      <a:pos x="77" y="26"/>
                    </a:cxn>
                    <a:cxn ang="0">
                      <a:pos x="61" y="70"/>
                    </a:cxn>
                    <a:cxn ang="0">
                      <a:pos x="45" y="136"/>
                    </a:cxn>
                    <a:cxn ang="0">
                      <a:pos x="39" y="218"/>
                    </a:cxn>
                  </a:cxnLst>
                  <a:rect l="0" t="0" r="r" b="b"/>
                  <a:pathLst>
                    <a:path w="154" h="409">
                      <a:moveTo>
                        <a:pt x="39" y="218"/>
                      </a:moveTo>
                      <a:lnTo>
                        <a:pt x="128" y="219"/>
                      </a:lnTo>
                      <a:lnTo>
                        <a:pt x="130" y="222"/>
                      </a:lnTo>
                      <a:lnTo>
                        <a:pt x="135" y="233"/>
                      </a:lnTo>
                      <a:lnTo>
                        <a:pt x="141" y="251"/>
                      </a:lnTo>
                      <a:lnTo>
                        <a:pt x="147" y="274"/>
                      </a:lnTo>
                      <a:lnTo>
                        <a:pt x="152" y="302"/>
                      </a:lnTo>
                      <a:lnTo>
                        <a:pt x="154" y="334"/>
                      </a:lnTo>
                      <a:lnTo>
                        <a:pt x="149" y="370"/>
                      </a:lnTo>
                      <a:lnTo>
                        <a:pt x="139" y="409"/>
                      </a:lnTo>
                      <a:lnTo>
                        <a:pt x="33" y="409"/>
                      </a:lnTo>
                      <a:lnTo>
                        <a:pt x="28" y="400"/>
                      </a:lnTo>
                      <a:lnTo>
                        <a:pt x="18" y="375"/>
                      </a:lnTo>
                      <a:lnTo>
                        <a:pt x="7" y="348"/>
                      </a:lnTo>
                      <a:lnTo>
                        <a:pt x="4" y="326"/>
                      </a:lnTo>
                      <a:lnTo>
                        <a:pt x="15" y="321"/>
                      </a:lnTo>
                      <a:lnTo>
                        <a:pt x="15" y="299"/>
                      </a:lnTo>
                      <a:lnTo>
                        <a:pt x="0" y="295"/>
                      </a:lnTo>
                      <a:lnTo>
                        <a:pt x="0" y="284"/>
                      </a:lnTo>
                      <a:lnTo>
                        <a:pt x="3" y="257"/>
                      </a:lnTo>
                      <a:lnTo>
                        <a:pt x="6" y="216"/>
                      </a:lnTo>
                      <a:lnTo>
                        <a:pt x="11" y="168"/>
                      </a:lnTo>
                      <a:lnTo>
                        <a:pt x="18" y="117"/>
                      </a:lnTo>
                      <a:lnTo>
                        <a:pt x="29" y="70"/>
                      </a:lnTo>
                      <a:lnTo>
                        <a:pt x="42" y="28"/>
                      </a:lnTo>
                      <a:lnTo>
                        <a:pt x="59" y="0"/>
                      </a:lnTo>
                      <a:lnTo>
                        <a:pt x="83" y="11"/>
                      </a:lnTo>
                      <a:lnTo>
                        <a:pt x="77" y="26"/>
                      </a:lnTo>
                      <a:lnTo>
                        <a:pt x="61" y="70"/>
                      </a:lnTo>
                      <a:lnTo>
                        <a:pt x="45" y="136"/>
                      </a:lnTo>
                      <a:lnTo>
                        <a:pt x="39" y="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F81BD">
                        <a:lumMod val="90000"/>
                      </a:srgbClr>
                    </a:gs>
                    <a:gs pos="58000">
                      <a:srgbClr val="EEECE1">
                        <a:lumMod val="10000"/>
                      </a:srgbClr>
                    </a:gs>
                    <a:gs pos="45000">
                      <a:srgbClr val="EEECE1">
                        <a:lumMod val="25000"/>
                      </a:srgbClr>
                    </a:gs>
                  </a:gsLst>
                  <a:lin ang="27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kern="0">
                    <a:solidFill>
                      <a:sysClr val="windowText" lastClr="000000"/>
                    </a:solidFill>
                    <a:latin typeface="Calibri" pitchFamily="-65" charset="0"/>
                    <a:ea typeface="华文细黑" pitchFamily="2" charset="-122"/>
                  </a:endParaRPr>
                </a:p>
              </p:txBody>
            </p:sp>
            <p:sp>
              <p:nvSpPr>
                <p:cNvPr id="412" name="Freeform 23"/>
                <p:cNvSpPr>
                  <a:spLocks/>
                </p:cNvSpPr>
                <p:nvPr/>
              </p:nvSpPr>
              <p:spPr bwMode="auto">
                <a:xfrm>
                  <a:off x="4951766" y="3255102"/>
                  <a:ext cx="638578" cy="552690"/>
                </a:xfrm>
                <a:custGeom>
                  <a:avLst/>
                  <a:gdLst>
                    <a:gd name="T0" fmla="*/ 2147483647 w 352"/>
                    <a:gd name="T1" fmla="*/ 2147483647 h 298"/>
                    <a:gd name="T2" fmla="*/ 2147483647 w 352"/>
                    <a:gd name="T3" fmla="*/ 2147483647 h 298"/>
                    <a:gd name="T4" fmla="*/ 2147483647 w 352"/>
                    <a:gd name="T5" fmla="*/ 2147483647 h 298"/>
                    <a:gd name="T6" fmla="*/ 2147483647 w 352"/>
                    <a:gd name="T7" fmla="*/ 2147483647 h 298"/>
                    <a:gd name="T8" fmla="*/ 2147483647 w 352"/>
                    <a:gd name="T9" fmla="*/ 2147483647 h 298"/>
                    <a:gd name="T10" fmla="*/ 2147483647 w 352"/>
                    <a:gd name="T11" fmla="*/ 2147483647 h 298"/>
                    <a:gd name="T12" fmla="*/ 2147483647 w 352"/>
                    <a:gd name="T13" fmla="*/ 2147483647 h 298"/>
                    <a:gd name="T14" fmla="*/ 2147483647 w 352"/>
                    <a:gd name="T15" fmla="*/ 2147483647 h 298"/>
                    <a:gd name="T16" fmla="*/ 2147483647 w 352"/>
                    <a:gd name="T17" fmla="*/ 2147483647 h 298"/>
                    <a:gd name="T18" fmla="*/ 2147483647 w 352"/>
                    <a:gd name="T19" fmla="*/ 2147483647 h 298"/>
                    <a:gd name="T20" fmla="*/ 2147483647 w 352"/>
                    <a:gd name="T21" fmla="*/ 2147483647 h 298"/>
                    <a:gd name="T22" fmla="*/ 2147483647 w 352"/>
                    <a:gd name="T23" fmla="*/ 2147483647 h 298"/>
                    <a:gd name="T24" fmla="*/ 2147483647 w 352"/>
                    <a:gd name="T25" fmla="*/ 2147483647 h 298"/>
                    <a:gd name="T26" fmla="*/ 2147483647 w 352"/>
                    <a:gd name="T27" fmla="*/ 2147483647 h 298"/>
                    <a:gd name="T28" fmla="*/ 2147483647 w 352"/>
                    <a:gd name="T29" fmla="*/ 2147483647 h 298"/>
                    <a:gd name="T30" fmla="*/ 2147483647 w 352"/>
                    <a:gd name="T31" fmla="*/ 2147483647 h 298"/>
                    <a:gd name="T32" fmla="*/ 0 w 352"/>
                    <a:gd name="T33" fmla="*/ 2147483647 h 298"/>
                    <a:gd name="T34" fmla="*/ 2147483647 w 352"/>
                    <a:gd name="T35" fmla="*/ 2147483647 h 298"/>
                    <a:gd name="T36" fmla="*/ 2147483647 w 352"/>
                    <a:gd name="T37" fmla="*/ 2147483647 h 298"/>
                    <a:gd name="T38" fmla="*/ 2147483647 w 352"/>
                    <a:gd name="T39" fmla="*/ 2147483647 h 298"/>
                    <a:gd name="T40" fmla="*/ 2147483647 w 352"/>
                    <a:gd name="T41" fmla="*/ 2147483647 h 298"/>
                    <a:gd name="T42" fmla="*/ 2147483647 w 352"/>
                    <a:gd name="T43" fmla="*/ 2147483647 h 298"/>
                    <a:gd name="T44" fmla="*/ 2147483647 w 352"/>
                    <a:gd name="T45" fmla="*/ 2147483647 h 298"/>
                    <a:gd name="T46" fmla="*/ 2147483647 w 352"/>
                    <a:gd name="T47" fmla="*/ 2147483647 h 298"/>
                    <a:gd name="T48" fmla="*/ 2147483647 w 352"/>
                    <a:gd name="T49" fmla="*/ 2147483647 h 298"/>
                    <a:gd name="T50" fmla="*/ 2147483647 w 352"/>
                    <a:gd name="T51" fmla="*/ 2147483647 h 298"/>
                    <a:gd name="T52" fmla="*/ 2147483647 w 352"/>
                    <a:gd name="T53" fmla="*/ 2147483647 h 298"/>
                    <a:gd name="T54" fmla="*/ 2147483647 w 352"/>
                    <a:gd name="T55" fmla="*/ 2147483647 h 298"/>
                    <a:gd name="T56" fmla="*/ 2147483647 w 352"/>
                    <a:gd name="T57" fmla="*/ 2147483647 h 298"/>
                    <a:gd name="T58" fmla="*/ 2147483647 w 352"/>
                    <a:gd name="T59" fmla="*/ 2147483647 h 298"/>
                    <a:gd name="T60" fmla="*/ 2147483647 w 352"/>
                    <a:gd name="T61" fmla="*/ 2147483647 h 298"/>
                    <a:gd name="T62" fmla="*/ 2147483647 w 352"/>
                    <a:gd name="T63" fmla="*/ 0 h 29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52"/>
                    <a:gd name="T97" fmla="*/ 0 h 298"/>
                    <a:gd name="T98" fmla="*/ 352 w 352"/>
                    <a:gd name="T99" fmla="*/ 298 h 29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52" h="298">
                      <a:moveTo>
                        <a:pt x="346" y="0"/>
                      </a:moveTo>
                      <a:lnTo>
                        <a:pt x="343" y="2"/>
                      </a:lnTo>
                      <a:lnTo>
                        <a:pt x="341" y="3"/>
                      </a:lnTo>
                      <a:lnTo>
                        <a:pt x="339" y="6"/>
                      </a:lnTo>
                      <a:lnTo>
                        <a:pt x="339" y="8"/>
                      </a:lnTo>
                      <a:lnTo>
                        <a:pt x="339" y="14"/>
                      </a:lnTo>
                      <a:lnTo>
                        <a:pt x="339" y="28"/>
                      </a:lnTo>
                      <a:lnTo>
                        <a:pt x="339" y="52"/>
                      </a:lnTo>
                      <a:lnTo>
                        <a:pt x="335" y="80"/>
                      </a:lnTo>
                      <a:lnTo>
                        <a:pt x="328" y="112"/>
                      </a:lnTo>
                      <a:lnTo>
                        <a:pt x="316" y="146"/>
                      </a:lnTo>
                      <a:lnTo>
                        <a:pt x="297" y="181"/>
                      </a:lnTo>
                      <a:lnTo>
                        <a:pt x="272" y="212"/>
                      </a:lnTo>
                      <a:lnTo>
                        <a:pt x="261" y="223"/>
                      </a:lnTo>
                      <a:lnTo>
                        <a:pt x="250" y="232"/>
                      </a:lnTo>
                      <a:lnTo>
                        <a:pt x="237" y="240"/>
                      </a:lnTo>
                      <a:lnTo>
                        <a:pt x="223" y="248"/>
                      </a:lnTo>
                      <a:lnTo>
                        <a:pt x="211" y="256"/>
                      </a:lnTo>
                      <a:lnTo>
                        <a:pt x="195" y="262"/>
                      </a:lnTo>
                      <a:lnTo>
                        <a:pt x="181" y="267"/>
                      </a:lnTo>
                      <a:lnTo>
                        <a:pt x="163" y="272"/>
                      </a:lnTo>
                      <a:lnTo>
                        <a:pt x="148" y="276"/>
                      </a:lnTo>
                      <a:lnTo>
                        <a:pt x="130" y="279"/>
                      </a:lnTo>
                      <a:lnTo>
                        <a:pt x="112" y="281"/>
                      </a:lnTo>
                      <a:lnTo>
                        <a:pt x="93" y="283"/>
                      </a:lnTo>
                      <a:lnTo>
                        <a:pt x="72" y="284"/>
                      </a:lnTo>
                      <a:lnTo>
                        <a:pt x="52" y="284"/>
                      </a:lnTo>
                      <a:lnTo>
                        <a:pt x="30" y="283"/>
                      </a:lnTo>
                      <a:lnTo>
                        <a:pt x="8" y="281"/>
                      </a:lnTo>
                      <a:lnTo>
                        <a:pt x="6" y="281"/>
                      </a:lnTo>
                      <a:lnTo>
                        <a:pt x="3" y="283"/>
                      </a:lnTo>
                      <a:lnTo>
                        <a:pt x="2" y="286"/>
                      </a:lnTo>
                      <a:lnTo>
                        <a:pt x="0" y="287"/>
                      </a:lnTo>
                      <a:lnTo>
                        <a:pt x="0" y="290"/>
                      </a:lnTo>
                      <a:lnTo>
                        <a:pt x="2" y="294"/>
                      </a:lnTo>
                      <a:lnTo>
                        <a:pt x="5" y="295"/>
                      </a:lnTo>
                      <a:lnTo>
                        <a:pt x="6" y="295"/>
                      </a:lnTo>
                      <a:lnTo>
                        <a:pt x="30" y="297"/>
                      </a:lnTo>
                      <a:lnTo>
                        <a:pt x="52" y="298"/>
                      </a:lnTo>
                      <a:lnTo>
                        <a:pt x="74" y="298"/>
                      </a:lnTo>
                      <a:lnTo>
                        <a:pt x="94" y="297"/>
                      </a:lnTo>
                      <a:lnTo>
                        <a:pt x="113" y="295"/>
                      </a:lnTo>
                      <a:lnTo>
                        <a:pt x="134" y="292"/>
                      </a:lnTo>
                      <a:lnTo>
                        <a:pt x="151" y="289"/>
                      </a:lnTo>
                      <a:lnTo>
                        <a:pt x="168" y="284"/>
                      </a:lnTo>
                      <a:lnTo>
                        <a:pt x="185" y="279"/>
                      </a:lnTo>
                      <a:lnTo>
                        <a:pt x="201" y="273"/>
                      </a:lnTo>
                      <a:lnTo>
                        <a:pt x="217" y="267"/>
                      </a:lnTo>
                      <a:lnTo>
                        <a:pt x="231" y="259"/>
                      </a:lnTo>
                      <a:lnTo>
                        <a:pt x="245" y="251"/>
                      </a:lnTo>
                      <a:lnTo>
                        <a:pt x="258" y="242"/>
                      </a:lnTo>
                      <a:lnTo>
                        <a:pt x="270" y="231"/>
                      </a:lnTo>
                      <a:lnTo>
                        <a:pt x="281" y="220"/>
                      </a:lnTo>
                      <a:lnTo>
                        <a:pt x="308" y="187"/>
                      </a:lnTo>
                      <a:lnTo>
                        <a:pt x="327" y="151"/>
                      </a:lnTo>
                      <a:lnTo>
                        <a:pt x="341" y="116"/>
                      </a:lnTo>
                      <a:lnTo>
                        <a:pt x="347" y="83"/>
                      </a:lnTo>
                      <a:lnTo>
                        <a:pt x="352" y="54"/>
                      </a:lnTo>
                      <a:lnTo>
                        <a:pt x="352" y="30"/>
                      </a:lnTo>
                      <a:lnTo>
                        <a:pt x="352" y="13"/>
                      </a:lnTo>
                      <a:lnTo>
                        <a:pt x="352" y="6"/>
                      </a:lnTo>
                      <a:lnTo>
                        <a:pt x="352" y="5"/>
                      </a:lnTo>
                      <a:lnTo>
                        <a:pt x="350" y="2"/>
                      </a:lnTo>
                      <a:lnTo>
                        <a:pt x="347" y="0"/>
                      </a:lnTo>
                      <a:lnTo>
                        <a:pt x="346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kern="0">
                    <a:solidFill>
                      <a:sysClr val="windowText" lastClr="000000"/>
                    </a:solidFill>
                    <a:latin typeface="Calibri" pitchFamily="-65" charset="0"/>
                    <a:ea typeface="华文细黑" pitchFamily="2" charset="-122"/>
                  </a:endParaRPr>
                </a:p>
              </p:txBody>
            </p:sp>
            <p:sp>
              <p:nvSpPr>
                <p:cNvPr id="413" name="Freeform 24"/>
                <p:cNvSpPr>
                  <a:spLocks/>
                </p:cNvSpPr>
                <p:nvPr/>
              </p:nvSpPr>
              <p:spPr bwMode="auto">
                <a:xfrm>
                  <a:off x="4809859" y="3694421"/>
                  <a:ext cx="212856" cy="155881"/>
                </a:xfrm>
                <a:custGeom>
                  <a:avLst/>
                  <a:gdLst/>
                  <a:ahLst/>
                  <a:cxnLst>
                    <a:cxn ang="0">
                      <a:pos x="120" y="39"/>
                    </a:cxn>
                    <a:cxn ang="0">
                      <a:pos x="118" y="47"/>
                    </a:cxn>
                    <a:cxn ang="0">
                      <a:pos x="115" y="55"/>
                    </a:cxn>
                    <a:cxn ang="0">
                      <a:pos x="110" y="61"/>
                    </a:cxn>
                    <a:cxn ang="0">
                      <a:pos x="102" y="67"/>
                    </a:cxn>
                    <a:cxn ang="0">
                      <a:pos x="94" y="72"/>
                    </a:cxn>
                    <a:cxn ang="0">
                      <a:pos x="83" y="77"/>
                    </a:cxn>
                    <a:cxn ang="0">
                      <a:pos x="72" y="78"/>
                    </a:cxn>
                    <a:cxn ang="0">
                      <a:pos x="60" y="80"/>
                    </a:cxn>
                    <a:cxn ang="0">
                      <a:pos x="49" y="78"/>
                    </a:cxn>
                    <a:cxn ang="0">
                      <a:pos x="38" y="77"/>
                    </a:cxn>
                    <a:cxn ang="0">
                      <a:pos x="27" y="72"/>
                    </a:cxn>
                    <a:cxn ang="0">
                      <a:pos x="19" y="67"/>
                    </a:cxn>
                    <a:cxn ang="0">
                      <a:pos x="11" y="61"/>
                    </a:cxn>
                    <a:cxn ang="0">
                      <a:pos x="5" y="55"/>
                    </a:cxn>
                    <a:cxn ang="0">
                      <a:pos x="2" y="47"/>
                    </a:cxn>
                    <a:cxn ang="0">
                      <a:pos x="0" y="39"/>
                    </a:cxn>
                    <a:cxn ang="0">
                      <a:pos x="2" y="31"/>
                    </a:cxn>
                    <a:cxn ang="0">
                      <a:pos x="5" y="23"/>
                    </a:cxn>
                    <a:cxn ang="0">
                      <a:pos x="11" y="17"/>
                    </a:cxn>
                    <a:cxn ang="0">
                      <a:pos x="19" y="11"/>
                    </a:cxn>
                    <a:cxn ang="0">
                      <a:pos x="27" y="6"/>
                    </a:cxn>
                    <a:cxn ang="0">
                      <a:pos x="38" y="3"/>
                    </a:cxn>
                    <a:cxn ang="0">
                      <a:pos x="49" y="0"/>
                    </a:cxn>
                    <a:cxn ang="0">
                      <a:pos x="60" y="0"/>
                    </a:cxn>
                    <a:cxn ang="0">
                      <a:pos x="72" y="0"/>
                    </a:cxn>
                    <a:cxn ang="0">
                      <a:pos x="83" y="3"/>
                    </a:cxn>
                    <a:cxn ang="0">
                      <a:pos x="94" y="6"/>
                    </a:cxn>
                    <a:cxn ang="0">
                      <a:pos x="102" y="11"/>
                    </a:cxn>
                    <a:cxn ang="0">
                      <a:pos x="110" y="17"/>
                    </a:cxn>
                    <a:cxn ang="0">
                      <a:pos x="115" y="23"/>
                    </a:cxn>
                    <a:cxn ang="0">
                      <a:pos x="118" y="31"/>
                    </a:cxn>
                    <a:cxn ang="0">
                      <a:pos x="120" y="39"/>
                    </a:cxn>
                  </a:cxnLst>
                  <a:rect l="0" t="0" r="r" b="b"/>
                  <a:pathLst>
                    <a:path w="120" h="80">
                      <a:moveTo>
                        <a:pt x="120" y="39"/>
                      </a:moveTo>
                      <a:lnTo>
                        <a:pt x="118" y="47"/>
                      </a:lnTo>
                      <a:lnTo>
                        <a:pt x="115" y="55"/>
                      </a:lnTo>
                      <a:lnTo>
                        <a:pt x="110" y="61"/>
                      </a:lnTo>
                      <a:lnTo>
                        <a:pt x="102" y="67"/>
                      </a:lnTo>
                      <a:lnTo>
                        <a:pt x="94" y="72"/>
                      </a:lnTo>
                      <a:lnTo>
                        <a:pt x="83" y="77"/>
                      </a:lnTo>
                      <a:lnTo>
                        <a:pt x="72" y="78"/>
                      </a:lnTo>
                      <a:lnTo>
                        <a:pt x="60" y="80"/>
                      </a:lnTo>
                      <a:lnTo>
                        <a:pt x="49" y="78"/>
                      </a:lnTo>
                      <a:lnTo>
                        <a:pt x="38" y="77"/>
                      </a:lnTo>
                      <a:lnTo>
                        <a:pt x="27" y="72"/>
                      </a:lnTo>
                      <a:lnTo>
                        <a:pt x="19" y="67"/>
                      </a:lnTo>
                      <a:lnTo>
                        <a:pt x="11" y="61"/>
                      </a:lnTo>
                      <a:lnTo>
                        <a:pt x="5" y="55"/>
                      </a:lnTo>
                      <a:lnTo>
                        <a:pt x="2" y="47"/>
                      </a:lnTo>
                      <a:lnTo>
                        <a:pt x="0" y="39"/>
                      </a:lnTo>
                      <a:lnTo>
                        <a:pt x="2" y="31"/>
                      </a:lnTo>
                      <a:lnTo>
                        <a:pt x="5" y="23"/>
                      </a:lnTo>
                      <a:lnTo>
                        <a:pt x="11" y="17"/>
                      </a:lnTo>
                      <a:lnTo>
                        <a:pt x="19" y="11"/>
                      </a:lnTo>
                      <a:lnTo>
                        <a:pt x="27" y="6"/>
                      </a:lnTo>
                      <a:lnTo>
                        <a:pt x="38" y="3"/>
                      </a:lnTo>
                      <a:lnTo>
                        <a:pt x="49" y="0"/>
                      </a:lnTo>
                      <a:lnTo>
                        <a:pt x="60" y="0"/>
                      </a:lnTo>
                      <a:lnTo>
                        <a:pt x="72" y="0"/>
                      </a:lnTo>
                      <a:lnTo>
                        <a:pt x="83" y="3"/>
                      </a:lnTo>
                      <a:lnTo>
                        <a:pt x="94" y="6"/>
                      </a:lnTo>
                      <a:lnTo>
                        <a:pt x="102" y="11"/>
                      </a:lnTo>
                      <a:lnTo>
                        <a:pt x="110" y="17"/>
                      </a:lnTo>
                      <a:lnTo>
                        <a:pt x="115" y="23"/>
                      </a:lnTo>
                      <a:lnTo>
                        <a:pt x="118" y="31"/>
                      </a:lnTo>
                      <a:lnTo>
                        <a:pt x="120" y="3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F81BD">
                        <a:lumMod val="90000"/>
                      </a:srgbClr>
                    </a:gs>
                    <a:gs pos="58000">
                      <a:srgbClr val="EEECE1">
                        <a:lumMod val="10000"/>
                      </a:srgbClr>
                    </a:gs>
                    <a:gs pos="45000">
                      <a:srgbClr val="EEECE1">
                        <a:lumMod val="25000"/>
                      </a:srgbClr>
                    </a:gs>
                  </a:gsLst>
                  <a:lin ang="27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kern="0">
                    <a:solidFill>
                      <a:sysClr val="windowText" lastClr="000000"/>
                    </a:solidFill>
                    <a:latin typeface="Calibri" pitchFamily="-65" charset="0"/>
                    <a:ea typeface="华文细黑" pitchFamily="2" charset="-122"/>
                  </a:endParaRPr>
                </a:p>
              </p:txBody>
            </p:sp>
          </p:grpSp>
        </p:grpSp>
        <p:sp>
          <p:nvSpPr>
            <p:cNvPr id="393" name="Rektangel 370"/>
            <p:cNvSpPr>
              <a:spLocks noChangeArrowheads="1"/>
            </p:cNvSpPr>
            <p:nvPr/>
          </p:nvSpPr>
          <p:spPr bwMode="auto">
            <a:xfrm>
              <a:off x="1001489" y="4180342"/>
              <a:ext cx="1295397" cy="849312"/>
            </a:xfrm>
            <a:prstGeom prst="rect">
              <a:avLst/>
            </a:prstGeom>
            <a:solidFill>
              <a:srgbClr val="A3A5A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sp>
          <p:nvSpPr>
            <p:cNvPr id="394" name="Freeform 41"/>
            <p:cNvSpPr>
              <a:spLocks noEditPoints="1"/>
            </p:cNvSpPr>
            <p:nvPr/>
          </p:nvSpPr>
          <p:spPr bwMode="auto">
            <a:xfrm>
              <a:off x="1136426" y="4364492"/>
              <a:ext cx="422274" cy="428625"/>
            </a:xfrm>
            <a:custGeom>
              <a:avLst/>
              <a:gdLst>
                <a:gd name="T0" fmla="*/ 2147483647 w 70"/>
                <a:gd name="T1" fmla="*/ 2147483647 h 71"/>
                <a:gd name="T2" fmla="*/ 2147483647 w 70"/>
                <a:gd name="T3" fmla="*/ 2147483647 h 71"/>
                <a:gd name="T4" fmla="*/ 0 w 70"/>
                <a:gd name="T5" fmla="*/ 2147483647 h 71"/>
                <a:gd name="T6" fmla="*/ 2147483647 w 70"/>
                <a:gd name="T7" fmla="*/ 0 h 71"/>
                <a:gd name="T8" fmla="*/ 2147483647 w 70"/>
                <a:gd name="T9" fmla="*/ 2147483647 h 71"/>
                <a:gd name="T10" fmla="*/ 2147483647 w 70"/>
                <a:gd name="T11" fmla="*/ 2147483647 h 71"/>
                <a:gd name="T12" fmla="*/ 2147483647 w 70"/>
                <a:gd name="T13" fmla="*/ 2147483647 h 71"/>
                <a:gd name="T14" fmla="*/ 2147483647 w 70"/>
                <a:gd name="T15" fmla="*/ 2147483647 h 71"/>
                <a:gd name="T16" fmla="*/ 2147483647 w 70"/>
                <a:gd name="T17" fmla="*/ 2147483647 h 71"/>
                <a:gd name="T18" fmla="*/ 2147483647 w 70"/>
                <a:gd name="T19" fmla="*/ 2147483647 h 71"/>
                <a:gd name="T20" fmla="*/ 2147483647 w 70"/>
                <a:gd name="T21" fmla="*/ 2147483647 h 71"/>
                <a:gd name="T22" fmla="*/ 2147483647 w 70"/>
                <a:gd name="T23" fmla="*/ 2147483647 h 71"/>
                <a:gd name="T24" fmla="*/ 2147483647 w 70"/>
                <a:gd name="T25" fmla="*/ 2147483647 h 71"/>
                <a:gd name="T26" fmla="*/ 2147483647 w 70"/>
                <a:gd name="T27" fmla="*/ 2147483647 h 71"/>
                <a:gd name="T28" fmla="*/ 2147483647 w 70"/>
                <a:gd name="T29" fmla="*/ 2147483647 h 71"/>
                <a:gd name="T30" fmla="*/ 2147483647 w 70"/>
                <a:gd name="T31" fmla="*/ 2147483647 h 71"/>
                <a:gd name="T32" fmla="*/ 2147483647 w 70"/>
                <a:gd name="T33" fmla="*/ 2147483647 h 71"/>
                <a:gd name="T34" fmla="*/ 2147483647 w 70"/>
                <a:gd name="T35" fmla="*/ 2147483647 h 71"/>
                <a:gd name="T36" fmla="*/ 2147483647 w 70"/>
                <a:gd name="T37" fmla="*/ 2147483647 h 71"/>
                <a:gd name="T38" fmla="*/ 2147483647 w 70"/>
                <a:gd name="T39" fmla="*/ 2147483647 h 71"/>
                <a:gd name="T40" fmla="*/ 2147483647 w 70"/>
                <a:gd name="T41" fmla="*/ 2147483647 h 71"/>
                <a:gd name="T42" fmla="*/ 2147483647 w 70"/>
                <a:gd name="T43" fmla="*/ 2147483647 h 71"/>
                <a:gd name="T44" fmla="*/ 2147483647 w 70"/>
                <a:gd name="T45" fmla="*/ 2147483647 h 71"/>
                <a:gd name="T46" fmla="*/ 2147483647 w 70"/>
                <a:gd name="T47" fmla="*/ 2147483647 h 71"/>
                <a:gd name="T48" fmla="*/ 2147483647 w 70"/>
                <a:gd name="T49" fmla="*/ 2147483647 h 71"/>
                <a:gd name="T50" fmla="*/ 2147483647 w 70"/>
                <a:gd name="T51" fmla="*/ 2147483647 h 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71"/>
                <a:gd name="T80" fmla="*/ 70 w 70"/>
                <a:gd name="T81" fmla="*/ 71 h 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71">
                  <a:moveTo>
                    <a:pt x="51" y="68"/>
                  </a:moveTo>
                  <a:cubicBezTo>
                    <a:pt x="45" y="70"/>
                    <a:pt x="40" y="71"/>
                    <a:pt x="32" y="71"/>
                  </a:cubicBezTo>
                  <a:cubicBezTo>
                    <a:pt x="15" y="71"/>
                    <a:pt x="0" y="59"/>
                    <a:pt x="0" y="39"/>
                  </a:cubicBezTo>
                  <a:cubicBezTo>
                    <a:pt x="0" y="18"/>
                    <a:pt x="16" y="0"/>
                    <a:pt x="39" y="0"/>
                  </a:cubicBezTo>
                  <a:cubicBezTo>
                    <a:pt x="57" y="0"/>
                    <a:pt x="70" y="12"/>
                    <a:pt x="70" y="30"/>
                  </a:cubicBezTo>
                  <a:cubicBezTo>
                    <a:pt x="70" y="45"/>
                    <a:pt x="61" y="54"/>
                    <a:pt x="50" y="54"/>
                  </a:cubicBezTo>
                  <a:cubicBezTo>
                    <a:pt x="45" y="54"/>
                    <a:pt x="42" y="51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8" y="51"/>
                    <a:pt x="33" y="54"/>
                    <a:pt x="28" y="54"/>
                  </a:cubicBezTo>
                  <a:cubicBezTo>
                    <a:pt x="21" y="54"/>
                    <a:pt x="17" y="49"/>
                    <a:pt x="17" y="41"/>
                  </a:cubicBezTo>
                  <a:cubicBezTo>
                    <a:pt x="17" y="28"/>
                    <a:pt x="26" y="17"/>
                    <a:pt x="40" y="17"/>
                  </a:cubicBezTo>
                  <a:cubicBezTo>
                    <a:pt x="45" y="17"/>
                    <a:pt x="50" y="18"/>
                    <a:pt x="53" y="19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8" y="44"/>
                    <a:pt x="49" y="47"/>
                    <a:pt x="52" y="47"/>
                  </a:cubicBezTo>
                  <a:cubicBezTo>
                    <a:pt x="56" y="47"/>
                    <a:pt x="62" y="42"/>
                    <a:pt x="62" y="30"/>
                  </a:cubicBezTo>
                  <a:cubicBezTo>
                    <a:pt x="62" y="17"/>
                    <a:pt x="53" y="6"/>
                    <a:pt x="38" y="6"/>
                  </a:cubicBezTo>
                  <a:cubicBezTo>
                    <a:pt x="22" y="6"/>
                    <a:pt x="8" y="19"/>
                    <a:pt x="8" y="38"/>
                  </a:cubicBezTo>
                  <a:cubicBezTo>
                    <a:pt x="8" y="55"/>
                    <a:pt x="19" y="65"/>
                    <a:pt x="34" y="65"/>
                  </a:cubicBezTo>
                  <a:cubicBezTo>
                    <a:pt x="40" y="65"/>
                    <a:pt x="45" y="64"/>
                    <a:pt x="49" y="62"/>
                  </a:cubicBezTo>
                  <a:lnTo>
                    <a:pt x="51" y="68"/>
                  </a:lnTo>
                  <a:close/>
                  <a:moveTo>
                    <a:pt x="42" y="25"/>
                  </a:moveTo>
                  <a:cubicBezTo>
                    <a:pt x="41" y="25"/>
                    <a:pt x="40" y="25"/>
                    <a:pt x="39" y="25"/>
                  </a:cubicBezTo>
                  <a:cubicBezTo>
                    <a:pt x="32" y="25"/>
                    <a:pt x="27" y="32"/>
                    <a:pt x="27" y="39"/>
                  </a:cubicBezTo>
                  <a:cubicBezTo>
                    <a:pt x="27" y="43"/>
                    <a:pt x="28" y="46"/>
                    <a:pt x="32" y="46"/>
                  </a:cubicBezTo>
                  <a:cubicBezTo>
                    <a:pt x="36" y="46"/>
                    <a:pt x="40" y="41"/>
                    <a:pt x="41" y="35"/>
                  </a:cubicBezTo>
                  <a:lnTo>
                    <a:pt x="42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  <a:latin typeface="Calibri" pitchFamily="-65" charset="0"/>
                <a:ea typeface="华文细黑" pitchFamily="2" charset="-122"/>
              </a:endParaRPr>
            </a:p>
          </p:txBody>
        </p:sp>
        <p:grpSp>
          <p:nvGrpSpPr>
            <p:cNvPr id="11384" name="Gruppe 444"/>
            <p:cNvGrpSpPr>
              <a:grpSpLocks noChangeAspect="1"/>
            </p:cNvGrpSpPr>
            <p:nvPr/>
          </p:nvGrpSpPr>
          <p:grpSpPr bwMode="auto">
            <a:xfrm>
              <a:off x="1698399" y="4375604"/>
              <a:ext cx="444499" cy="446088"/>
              <a:chOff x="8044834" y="4778253"/>
              <a:chExt cx="564856" cy="566875"/>
            </a:xfrm>
          </p:grpSpPr>
          <p:sp>
            <p:nvSpPr>
              <p:cNvPr id="11385" name="Ellipse 363"/>
              <p:cNvSpPr>
                <a:spLocks noChangeArrowheads="1"/>
              </p:cNvSpPr>
              <p:nvPr/>
            </p:nvSpPr>
            <p:spPr bwMode="auto">
              <a:xfrm>
                <a:off x="8044834" y="4778253"/>
                <a:ext cx="564856" cy="566875"/>
              </a:xfrm>
              <a:prstGeom prst="ellipse">
                <a:avLst/>
              </a:prstGeom>
              <a:solidFill>
                <a:srgbClr val="BFBFB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397" name="Group 313"/>
              <p:cNvGrpSpPr>
                <a:grpSpLocks noChangeAspect="1"/>
              </p:cNvGrpSpPr>
              <p:nvPr/>
            </p:nvGrpSpPr>
            <p:grpSpPr bwMode="auto">
              <a:xfrm>
                <a:off x="8207187" y="4856369"/>
                <a:ext cx="185699" cy="412316"/>
                <a:chOff x="4419" y="-48"/>
                <a:chExt cx="413" cy="917"/>
              </a:xfrm>
              <a:solidFill>
                <a:sysClr val="window" lastClr="FFFFFF"/>
              </a:solidFill>
            </p:grpSpPr>
            <p:sp>
              <p:nvSpPr>
                <p:cNvPr id="398" name="Freeform 317"/>
                <p:cNvSpPr>
                  <a:spLocks/>
                </p:cNvSpPr>
                <p:nvPr/>
              </p:nvSpPr>
              <p:spPr bwMode="auto">
                <a:xfrm>
                  <a:off x="4419" y="-48"/>
                  <a:ext cx="350" cy="917"/>
                </a:xfrm>
                <a:custGeom>
                  <a:avLst/>
                  <a:gdLst/>
                  <a:ahLst/>
                  <a:cxnLst>
                    <a:cxn ang="0">
                      <a:pos x="341" y="25"/>
                    </a:cxn>
                    <a:cxn ang="0">
                      <a:pos x="319" y="14"/>
                    </a:cxn>
                    <a:cxn ang="0">
                      <a:pos x="300" y="6"/>
                    </a:cxn>
                    <a:cxn ang="0">
                      <a:pos x="276" y="1"/>
                    </a:cxn>
                    <a:cxn ang="0">
                      <a:pos x="250" y="0"/>
                    </a:cxn>
                    <a:cxn ang="0">
                      <a:pos x="222" y="4"/>
                    </a:cxn>
                    <a:cxn ang="0">
                      <a:pos x="192" y="15"/>
                    </a:cxn>
                    <a:cxn ang="0">
                      <a:pos x="161" y="35"/>
                    </a:cxn>
                    <a:cxn ang="0">
                      <a:pos x="131" y="66"/>
                    </a:cxn>
                    <a:cxn ang="0">
                      <a:pos x="102" y="108"/>
                    </a:cxn>
                    <a:cxn ang="0">
                      <a:pos x="76" y="151"/>
                    </a:cxn>
                    <a:cxn ang="0">
                      <a:pos x="56" y="195"/>
                    </a:cxn>
                    <a:cxn ang="0">
                      <a:pos x="39" y="239"/>
                    </a:cxn>
                    <a:cxn ang="0">
                      <a:pos x="26" y="282"/>
                    </a:cxn>
                    <a:cxn ang="0">
                      <a:pos x="16" y="323"/>
                    </a:cxn>
                    <a:cxn ang="0">
                      <a:pos x="8" y="363"/>
                    </a:cxn>
                    <a:cxn ang="0">
                      <a:pos x="4" y="401"/>
                    </a:cxn>
                    <a:cxn ang="0">
                      <a:pos x="1" y="436"/>
                    </a:cxn>
                    <a:cxn ang="0">
                      <a:pos x="0" y="470"/>
                    </a:cxn>
                    <a:cxn ang="0">
                      <a:pos x="0" y="497"/>
                    </a:cxn>
                    <a:cxn ang="0">
                      <a:pos x="1" y="526"/>
                    </a:cxn>
                    <a:cxn ang="0">
                      <a:pos x="5" y="560"/>
                    </a:cxn>
                    <a:cxn ang="0">
                      <a:pos x="12" y="600"/>
                    </a:cxn>
                    <a:cxn ang="0">
                      <a:pos x="23" y="643"/>
                    </a:cxn>
                    <a:cxn ang="0">
                      <a:pos x="36" y="686"/>
                    </a:cxn>
                    <a:cxn ang="0">
                      <a:pos x="53" y="730"/>
                    </a:cxn>
                    <a:cxn ang="0">
                      <a:pos x="72" y="773"/>
                    </a:cxn>
                    <a:cxn ang="0">
                      <a:pos x="95" y="811"/>
                    </a:cxn>
                    <a:cxn ang="0">
                      <a:pos x="121" y="844"/>
                    </a:cxn>
                    <a:cxn ang="0">
                      <a:pos x="151" y="870"/>
                    </a:cxn>
                    <a:cxn ang="0">
                      <a:pos x="183" y="888"/>
                    </a:cxn>
                    <a:cxn ang="0">
                      <a:pos x="215" y="899"/>
                    </a:cxn>
                    <a:cxn ang="0">
                      <a:pos x="242" y="908"/>
                    </a:cxn>
                    <a:cxn ang="0">
                      <a:pos x="267" y="912"/>
                    </a:cxn>
                    <a:cxn ang="0">
                      <a:pos x="287" y="915"/>
                    </a:cxn>
                    <a:cxn ang="0">
                      <a:pos x="311" y="916"/>
                    </a:cxn>
                    <a:cxn ang="0">
                      <a:pos x="334" y="913"/>
                    </a:cxn>
                    <a:cxn ang="0">
                      <a:pos x="268" y="689"/>
                    </a:cxn>
                    <a:cxn ang="0">
                      <a:pos x="253" y="690"/>
                    </a:cxn>
                    <a:cxn ang="0">
                      <a:pos x="235" y="690"/>
                    </a:cxn>
                    <a:cxn ang="0">
                      <a:pos x="216" y="686"/>
                    </a:cxn>
                    <a:cxn ang="0">
                      <a:pos x="198" y="678"/>
                    </a:cxn>
                    <a:cxn ang="0">
                      <a:pos x="188" y="658"/>
                    </a:cxn>
                    <a:cxn ang="0">
                      <a:pos x="183" y="632"/>
                    </a:cxn>
                    <a:cxn ang="0">
                      <a:pos x="180" y="597"/>
                    </a:cxn>
                    <a:cxn ang="0">
                      <a:pos x="177" y="553"/>
                    </a:cxn>
                    <a:cxn ang="0">
                      <a:pos x="175" y="506"/>
                    </a:cxn>
                    <a:cxn ang="0">
                      <a:pos x="172" y="456"/>
                    </a:cxn>
                    <a:cxn ang="0">
                      <a:pos x="171" y="408"/>
                    </a:cxn>
                    <a:cxn ang="0">
                      <a:pos x="171" y="362"/>
                    </a:cxn>
                    <a:cxn ang="0">
                      <a:pos x="172" y="325"/>
                    </a:cxn>
                    <a:cxn ang="0">
                      <a:pos x="175" y="299"/>
                    </a:cxn>
                    <a:cxn ang="0">
                      <a:pos x="185" y="277"/>
                    </a:cxn>
                    <a:cxn ang="0">
                      <a:pos x="213" y="263"/>
                    </a:cxn>
                    <a:cxn ang="0">
                      <a:pos x="234" y="259"/>
                    </a:cxn>
                  </a:cxnLst>
                  <a:rect l="0" t="0" r="r" b="b"/>
                  <a:pathLst>
                    <a:path w="350" h="917">
                      <a:moveTo>
                        <a:pt x="350" y="32"/>
                      </a:moveTo>
                      <a:lnTo>
                        <a:pt x="349" y="31"/>
                      </a:lnTo>
                      <a:lnTo>
                        <a:pt x="348" y="30"/>
                      </a:lnTo>
                      <a:lnTo>
                        <a:pt x="347" y="28"/>
                      </a:lnTo>
                      <a:lnTo>
                        <a:pt x="345" y="27"/>
                      </a:lnTo>
                      <a:lnTo>
                        <a:pt x="341" y="25"/>
                      </a:lnTo>
                      <a:lnTo>
                        <a:pt x="337" y="23"/>
                      </a:lnTo>
                      <a:lnTo>
                        <a:pt x="333" y="20"/>
                      </a:lnTo>
                      <a:lnTo>
                        <a:pt x="329" y="18"/>
                      </a:lnTo>
                      <a:lnTo>
                        <a:pt x="326" y="16"/>
                      </a:lnTo>
                      <a:lnTo>
                        <a:pt x="323" y="15"/>
                      </a:lnTo>
                      <a:lnTo>
                        <a:pt x="319" y="14"/>
                      </a:lnTo>
                      <a:lnTo>
                        <a:pt x="317" y="13"/>
                      </a:lnTo>
                      <a:lnTo>
                        <a:pt x="313" y="12"/>
                      </a:lnTo>
                      <a:lnTo>
                        <a:pt x="310" y="10"/>
                      </a:lnTo>
                      <a:lnTo>
                        <a:pt x="307" y="9"/>
                      </a:lnTo>
                      <a:lnTo>
                        <a:pt x="304" y="8"/>
                      </a:lnTo>
                      <a:lnTo>
                        <a:pt x="300" y="6"/>
                      </a:lnTo>
                      <a:lnTo>
                        <a:pt x="296" y="6"/>
                      </a:lnTo>
                      <a:lnTo>
                        <a:pt x="292" y="4"/>
                      </a:lnTo>
                      <a:lnTo>
                        <a:pt x="289" y="4"/>
                      </a:lnTo>
                      <a:lnTo>
                        <a:pt x="285" y="2"/>
                      </a:lnTo>
                      <a:lnTo>
                        <a:pt x="281" y="2"/>
                      </a:lnTo>
                      <a:lnTo>
                        <a:pt x="276" y="1"/>
                      </a:lnTo>
                      <a:lnTo>
                        <a:pt x="272" y="1"/>
                      </a:lnTo>
                      <a:lnTo>
                        <a:pt x="268" y="0"/>
                      </a:lnTo>
                      <a:lnTo>
                        <a:pt x="264" y="0"/>
                      </a:lnTo>
                      <a:lnTo>
                        <a:pt x="259" y="0"/>
                      </a:lnTo>
                      <a:lnTo>
                        <a:pt x="255" y="0"/>
                      </a:lnTo>
                      <a:lnTo>
                        <a:pt x="250" y="0"/>
                      </a:lnTo>
                      <a:lnTo>
                        <a:pt x="246" y="0"/>
                      </a:lnTo>
                      <a:lnTo>
                        <a:pt x="241" y="0"/>
                      </a:lnTo>
                      <a:lnTo>
                        <a:pt x="236" y="1"/>
                      </a:lnTo>
                      <a:lnTo>
                        <a:pt x="232" y="1"/>
                      </a:lnTo>
                      <a:lnTo>
                        <a:pt x="227" y="2"/>
                      </a:lnTo>
                      <a:lnTo>
                        <a:pt x="222" y="4"/>
                      </a:lnTo>
                      <a:lnTo>
                        <a:pt x="217" y="5"/>
                      </a:lnTo>
                      <a:lnTo>
                        <a:pt x="212" y="7"/>
                      </a:lnTo>
                      <a:lnTo>
                        <a:pt x="207" y="9"/>
                      </a:lnTo>
                      <a:lnTo>
                        <a:pt x="202" y="10"/>
                      </a:lnTo>
                      <a:lnTo>
                        <a:pt x="197" y="13"/>
                      </a:lnTo>
                      <a:lnTo>
                        <a:pt x="192" y="15"/>
                      </a:lnTo>
                      <a:lnTo>
                        <a:pt x="187" y="17"/>
                      </a:lnTo>
                      <a:lnTo>
                        <a:pt x="182" y="20"/>
                      </a:lnTo>
                      <a:lnTo>
                        <a:pt x="178" y="24"/>
                      </a:lnTo>
                      <a:lnTo>
                        <a:pt x="172" y="27"/>
                      </a:lnTo>
                      <a:lnTo>
                        <a:pt x="166" y="31"/>
                      </a:lnTo>
                      <a:lnTo>
                        <a:pt x="161" y="35"/>
                      </a:lnTo>
                      <a:lnTo>
                        <a:pt x="157" y="40"/>
                      </a:lnTo>
                      <a:lnTo>
                        <a:pt x="151" y="44"/>
                      </a:lnTo>
                      <a:lnTo>
                        <a:pt x="146" y="50"/>
                      </a:lnTo>
                      <a:lnTo>
                        <a:pt x="140" y="54"/>
                      </a:lnTo>
                      <a:lnTo>
                        <a:pt x="136" y="60"/>
                      </a:lnTo>
                      <a:lnTo>
                        <a:pt x="131" y="66"/>
                      </a:lnTo>
                      <a:lnTo>
                        <a:pt x="126" y="72"/>
                      </a:lnTo>
                      <a:lnTo>
                        <a:pt x="121" y="79"/>
                      </a:lnTo>
                      <a:lnTo>
                        <a:pt x="117" y="87"/>
                      </a:lnTo>
                      <a:lnTo>
                        <a:pt x="111" y="93"/>
                      </a:lnTo>
                      <a:lnTo>
                        <a:pt x="106" y="101"/>
                      </a:lnTo>
                      <a:lnTo>
                        <a:pt x="102" y="108"/>
                      </a:lnTo>
                      <a:lnTo>
                        <a:pt x="97" y="115"/>
                      </a:lnTo>
                      <a:lnTo>
                        <a:pt x="92" y="122"/>
                      </a:lnTo>
                      <a:lnTo>
                        <a:pt x="88" y="129"/>
                      </a:lnTo>
                      <a:lnTo>
                        <a:pt x="84" y="136"/>
                      </a:lnTo>
                      <a:lnTo>
                        <a:pt x="81" y="144"/>
                      </a:lnTo>
                      <a:lnTo>
                        <a:pt x="76" y="151"/>
                      </a:lnTo>
                      <a:lnTo>
                        <a:pt x="72" y="159"/>
                      </a:lnTo>
                      <a:lnTo>
                        <a:pt x="69" y="166"/>
                      </a:lnTo>
                      <a:lnTo>
                        <a:pt x="66" y="173"/>
                      </a:lnTo>
                      <a:lnTo>
                        <a:pt x="63" y="181"/>
                      </a:lnTo>
                      <a:lnTo>
                        <a:pt x="59" y="188"/>
                      </a:lnTo>
                      <a:lnTo>
                        <a:pt x="56" y="195"/>
                      </a:lnTo>
                      <a:lnTo>
                        <a:pt x="53" y="203"/>
                      </a:lnTo>
                      <a:lnTo>
                        <a:pt x="50" y="209"/>
                      </a:lnTo>
                      <a:lnTo>
                        <a:pt x="46" y="217"/>
                      </a:lnTo>
                      <a:lnTo>
                        <a:pt x="44" y="224"/>
                      </a:lnTo>
                      <a:lnTo>
                        <a:pt x="42" y="231"/>
                      </a:lnTo>
                      <a:lnTo>
                        <a:pt x="39" y="239"/>
                      </a:lnTo>
                      <a:lnTo>
                        <a:pt x="37" y="246"/>
                      </a:lnTo>
                      <a:lnTo>
                        <a:pt x="34" y="253"/>
                      </a:lnTo>
                      <a:lnTo>
                        <a:pt x="32" y="261"/>
                      </a:lnTo>
                      <a:lnTo>
                        <a:pt x="29" y="267"/>
                      </a:lnTo>
                      <a:lnTo>
                        <a:pt x="27" y="275"/>
                      </a:lnTo>
                      <a:lnTo>
                        <a:pt x="26" y="282"/>
                      </a:lnTo>
                      <a:lnTo>
                        <a:pt x="25" y="289"/>
                      </a:lnTo>
                      <a:lnTo>
                        <a:pt x="23" y="296"/>
                      </a:lnTo>
                      <a:lnTo>
                        <a:pt x="21" y="302"/>
                      </a:lnTo>
                      <a:lnTo>
                        <a:pt x="19" y="309"/>
                      </a:lnTo>
                      <a:lnTo>
                        <a:pt x="18" y="317"/>
                      </a:lnTo>
                      <a:lnTo>
                        <a:pt x="16" y="323"/>
                      </a:lnTo>
                      <a:lnTo>
                        <a:pt x="15" y="331"/>
                      </a:lnTo>
                      <a:lnTo>
                        <a:pt x="13" y="337"/>
                      </a:lnTo>
                      <a:lnTo>
                        <a:pt x="12" y="344"/>
                      </a:lnTo>
                      <a:lnTo>
                        <a:pt x="10" y="351"/>
                      </a:lnTo>
                      <a:lnTo>
                        <a:pt x="9" y="358"/>
                      </a:lnTo>
                      <a:lnTo>
                        <a:pt x="8" y="363"/>
                      </a:lnTo>
                      <a:lnTo>
                        <a:pt x="8" y="370"/>
                      </a:lnTo>
                      <a:lnTo>
                        <a:pt x="7" y="377"/>
                      </a:lnTo>
                      <a:lnTo>
                        <a:pt x="6" y="382"/>
                      </a:lnTo>
                      <a:lnTo>
                        <a:pt x="5" y="389"/>
                      </a:lnTo>
                      <a:lnTo>
                        <a:pt x="5" y="396"/>
                      </a:lnTo>
                      <a:lnTo>
                        <a:pt x="4" y="401"/>
                      </a:lnTo>
                      <a:lnTo>
                        <a:pt x="4" y="408"/>
                      </a:lnTo>
                      <a:lnTo>
                        <a:pt x="3" y="414"/>
                      </a:lnTo>
                      <a:lnTo>
                        <a:pt x="3" y="420"/>
                      </a:lnTo>
                      <a:lnTo>
                        <a:pt x="2" y="425"/>
                      </a:lnTo>
                      <a:lnTo>
                        <a:pt x="1" y="432"/>
                      </a:lnTo>
                      <a:lnTo>
                        <a:pt x="1" y="436"/>
                      </a:lnTo>
                      <a:lnTo>
                        <a:pt x="1" y="443"/>
                      </a:lnTo>
                      <a:lnTo>
                        <a:pt x="0" y="448"/>
                      </a:lnTo>
                      <a:lnTo>
                        <a:pt x="0" y="453"/>
                      </a:lnTo>
                      <a:lnTo>
                        <a:pt x="0" y="458"/>
                      </a:lnTo>
                      <a:lnTo>
                        <a:pt x="0" y="464"/>
                      </a:lnTo>
                      <a:lnTo>
                        <a:pt x="0" y="470"/>
                      </a:lnTo>
                      <a:lnTo>
                        <a:pt x="0" y="474"/>
                      </a:lnTo>
                      <a:lnTo>
                        <a:pt x="0" y="479"/>
                      </a:lnTo>
                      <a:lnTo>
                        <a:pt x="0" y="484"/>
                      </a:lnTo>
                      <a:lnTo>
                        <a:pt x="0" y="489"/>
                      </a:lnTo>
                      <a:lnTo>
                        <a:pt x="0" y="493"/>
                      </a:lnTo>
                      <a:lnTo>
                        <a:pt x="0" y="497"/>
                      </a:lnTo>
                      <a:lnTo>
                        <a:pt x="0" y="502"/>
                      </a:lnTo>
                      <a:lnTo>
                        <a:pt x="0" y="506"/>
                      </a:lnTo>
                      <a:lnTo>
                        <a:pt x="0" y="511"/>
                      </a:lnTo>
                      <a:lnTo>
                        <a:pt x="0" y="516"/>
                      </a:lnTo>
                      <a:lnTo>
                        <a:pt x="1" y="521"/>
                      </a:lnTo>
                      <a:lnTo>
                        <a:pt x="1" y="526"/>
                      </a:lnTo>
                      <a:lnTo>
                        <a:pt x="1" y="531"/>
                      </a:lnTo>
                      <a:lnTo>
                        <a:pt x="2" y="536"/>
                      </a:lnTo>
                      <a:lnTo>
                        <a:pt x="3" y="543"/>
                      </a:lnTo>
                      <a:lnTo>
                        <a:pt x="3" y="548"/>
                      </a:lnTo>
                      <a:lnTo>
                        <a:pt x="4" y="554"/>
                      </a:lnTo>
                      <a:lnTo>
                        <a:pt x="5" y="560"/>
                      </a:lnTo>
                      <a:lnTo>
                        <a:pt x="6" y="567"/>
                      </a:lnTo>
                      <a:lnTo>
                        <a:pt x="8" y="573"/>
                      </a:lnTo>
                      <a:lnTo>
                        <a:pt x="8" y="580"/>
                      </a:lnTo>
                      <a:lnTo>
                        <a:pt x="9" y="587"/>
                      </a:lnTo>
                      <a:lnTo>
                        <a:pt x="11" y="593"/>
                      </a:lnTo>
                      <a:lnTo>
                        <a:pt x="12" y="600"/>
                      </a:lnTo>
                      <a:lnTo>
                        <a:pt x="14" y="606"/>
                      </a:lnTo>
                      <a:lnTo>
                        <a:pt x="16" y="613"/>
                      </a:lnTo>
                      <a:lnTo>
                        <a:pt x="17" y="621"/>
                      </a:lnTo>
                      <a:lnTo>
                        <a:pt x="19" y="627"/>
                      </a:lnTo>
                      <a:lnTo>
                        <a:pt x="21" y="635"/>
                      </a:lnTo>
                      <a:lnTo>
                        <a:pt x="23" y="643"/>
                      </a:lnTo>
                      <a:lnTo>
                        <a:pt x="25" y="650"/>
                      </a:lnTo>
                      <a:lnTo>
                        <a:pt x="27" y="657"/>
                      </a:lnTo>
                      <a:lnTo>
                        <a:pt x="29" y="664"/>
                      </a:lnTo>
                      <a:lnTo>
                        <a:pt x="31" y="672"/>
                      </a:lnTo>
                      <a:lnTo>
                        <a:pt x="34" y="679"/>
                      </a:lnTo>
                      <a:lnTo>
                        <a:pt x="36" y="686"/>
                      </a:lnTo>
                      <a:lnTo>
                        <a:pt x="39" y="694"/>
                      </a:lnTo>
                      <a:lnTo>
                        <a:pt x="42" y="701"/>
                      </a:lnTo>
                      <a:lnTo>
                        <a:pt x="45" y="709"/>
                      </a:lnTo>
                      <a:lnTo>
                        <a:pt x="47" y="716"/>
                      </a:lnTo>
                      <a:lnTo>
                        <a:pt x="50" y="723"/>
                      </a:lnTo>
                      <a:lnTo>
                        <a:pt x="53" y="730"/>
                      </a:lnTo>
                      <a:lnTo>
                        <a:pt x="56" y="738"/>
                      </a:lnTo>
                      <a:lnTo>
                        <a:pt x="59" y="744"/>
                      </a:lnTo>
                      <a:lnTo>
                        <a:pt x="63" y="752"/>
                      </a:lnTo>
                      <a:lnTo>
                        <a:pt x="65" y="759"/>
                      </a:lnTo>
                      <a:lnTo>
                        <a:pt x="69" y="766"/>
                      </a:lnTo>
                      <a:lnTo>
                        <a:pt x="72" y="773"/>
                      </a:lnTo>
                      <a:lnTo>
                        <a:pt x="76" y="778"/>
                      </a:lnTo>
                      <a:lnTo>
                        <a:pt x="80" y="785"/>
                      </a:lnTo>
                      <a:lnTo>
                        <a:pt x="84" y="793"/>
                      </a:lnTo>
                      <a:lnTo>
                        <a:pt x="87" y="798"/>
                      </a:lnTo>
                      <a:lnTo>
                        <a:pt x="91" y="805"/>
                      </a:lnTo>
                      <a:lnTo>
                        <a:pt x="95" y="811"/>
                      </a:lnTo>
                      <a:lnTo>
                        <a:pt x="101" y="817"/>
                      </a:lnTo>
                      <a:lnTo>
                        <a:pt x="104" y="823"/>
                      </a:lnTo>
                      <a:lnTo>
                        <a:pt x="108" y="828"/>
                      </a:lnTo>
                      <a:lnTo>
                        <a:pt x="113" y="834"/>
                      </a:lnTo>
                      <a:lnTo>
                        <a:pt x="118" y="839"/>
                      </a:lnTo>
                      <a:lnTo>
                        <a:pt x="121" y="844"/>
                      </a:lnTo>
                      <a:lnTo>
                        <a:pt x="126" y="849"/>
                      </a:lnTo>
                      <a:lnTo>
                        <a:pt x="132" y="854"/>
                      </a:lnTo>
                      <a:lnTo>
                        <a:pt x="137" y="858"/>
                      </a:lnTo>
                      <a:lnTo>
                        <a:pt x="141" y="862"/>
                      </a:lnTo>
                      <a:lnTo>
                        <a:pt x="146" y="866"/>
                      </a:lnTo>
                      <a:lnTo>
                        <a:pt x="151" y="870"/>
                      </a:lnTo>
                      <a:lnTo>
                        <a:pt x="157" y="873"/>
                      </a:lnTo>
                      <a:lnTo>
                        <a:pt x="161" y="877"/>
                      </a:lnTo>
                      <a:lnTo>
                        <a:pt x="167" y="880"/>
                      </a:lnTo>
                      <a:lnTo>
                        <a:pt x="173" y="883"/>
                      </a:lnTo>
                      <a:lnTo>
                        <a:pt x="178" y="886"/>
                      </a:lnTo>
                      <a:lnTo>
                        <a:pt x="183" y="888"/>
                      </a:lnTo>
                      <a:lnTo>
                        <a:pt x="189" y="890"/>
                      </a:lnTo>
                      <a:lnTo>
                        <a:pt x="195" y="892"/>
                      </a:lnTo>
                      <a:lnTo>
                        <a:pt x="199" y="894"/>
                      </a:lnTo>
                      <a:lnTo>
                        <a:pt x="205" y="896"/>
                      </a:lnTo>
                      <a:lnTo>
                        <a:pt x="210" y="897"/>
                      </a:lnTo>
                      <a:lnTo>
                        <a:pt x="215" y="899"/>
                      </a:lnTo>
                      <a:lnTo>
                        <a:pt x="220" y="901"/>
                      </a:lnTo>
                      <a:lnTo>
                        <a:pt x="224" y="902"/>
                      </a:lnTo>
                      <a:lnTo>
                        <a:pt x="229" y="904"/>
                      </a:lnTo>
                      <a:lnTo>
                        <a:pt x="234" y="905"/>
                      </a:lnTo>
                      <a:lnTo>
                        <a:pt x="238" y="907"/>
                      </a:lnTo>
                      <a:lnTo>
                        <a:pt x="242" y="908"/>
                      </a:lnTo>
                      <a:lnTo>
                        <a:pt x="246" y="909"/>
                      </a:lnTo>
                      <a:lnTo>
                        <a:pt x="251" y="911"/>
                      </a:lnTo>
                      <a:lnTo>
                        <a:pt x="255" y="911"/>
                      </a:lnTo>
                      <a:lnTo>
                        <a:pt x="259" y="911"/>
                      </a:lnTo>
                      <a:lnTo>
                        <a:pt x="263" y="912"/>
                      </a:lnTo>
                      <a:lnTo>
                        <a:pt x="267" y="912"/>
                      </a:lnTo>
                      <a:lnTo>
                        <a:pt x="271" y="914"/>
                      </a:lnTo>
                      <a:lnTo>
                        <a:pt x="273" y="914"/>
                      </a:lnTo>
                      <a:lnTo>
                        <a:pt x="277" y="914"/>
                      </a:lnTo>
                      <a:lnTo>
                        <a:pt x="280" y="915"/>
                      </a:lnTo>
                      <a:lnTo>
                        <a:pt x="284" y="915"/>
                      </a:lnTo>
                      <a:lnTo>
                        <a:pt x="287" y="915"/>
                      </a:lnTo>
                      <a:lnTo>
                        <a:pt x="291" y="916"/>
                      </a:lnTo>
                      <a:lnTo>
                        <a:pt x="292" y="916"/>
                      </a:lnTo>
                      <a:lnTo>
                        <a:pt x="296" y="916"/>
                      </a:lnTo>
                      <a:lnTo>
                        <a:pt x="302" y="916"/>
                      </a:lnTo>
                      <a:lnTo>
                        <a:pt x="308" y="917"/>
                      </a:lnTo>
                      <a:lnTo>
                        <a:pt x="311" y="916"/>
                      </a:lnTo>
                      <a:lnTo>
                        <a:pt x="317" y="916"/>
                      </a:lnTo>
                      <a:lnTo>
                        <a:pt x="321" y="915"/>
                      </a:lnTo>
                      <a:lnTo>
                        <a:pt x="325" y="915"/>
                      </a:lnTo>
                      <a:lnTo>
                        <a:pt x="328" y="914"/>
                      </a:lnTo>
                      <a:lnTo>
                        <a:pt x="331" y="914"/>
                      </a:lnTo>
                      <a:lnTo>
                        <a:pt x="334" y="913"/>
                      </a:lnTo>
                      <a:lnTo>
                        <a:pt x="338" y="913"/>
                      </a:lnTo>
                      <a:lnTo>
                        <a:pt x="342" y="911"/>
                      </a:lnTo>
                      <a:lnTo>
                        <a:pt x="345" y="911"/>
                      </a:lnTo>
                      <a:lnTo>
                        <a:pt x="347" y="911"/>
                      </a:lnTo>
                      <a:lnTo>
                        <a:pt x="348" y="911"/>
                      </a:lnTo>
                      <a:lnTo>
                        <a:pt x="268" y="689"/>
                      </a:lnTo>
                      <a:lnTo>
                        <a:pt x="267" y="689"/>
                      </a:lnTo>
                      <a:lnTo>
                        <a:pt x="265" y="689"/>
                      </a:lnTo>
                      <a:lnTo>
                        <a:pt x="262" y="689"/>
                      </a:lnTo>
                      <a:lnTo>
                        <a:pt x="258" y="690"/>
                      </a:lnTo>
                      <a:lnTo>
                        <a:pt x="255" y="690"/>
                      </a:lnTo>
                      <a:lnTo>
                        <a:pt x="253" y="690"/>
                      </a:lnTo>
                      <a:lnTo>
                        <a:pt x="250" y="690"/>
                      </a:lnTo>
                      <a:lnTo>
                        <a:pt x="248" y="690"/>
                      </a:lnTo>
                      <a:lnTo>
                        <a:pt x="244" y="690"/>
                      </a:lnTo>
                      <a:lnTo>
                        <a:pt x="241" y="690"/>
                      </a:lnTo>
                      <a:lnTo>
                        <a:pt x="238" y="690"/>
                      </a:lnTo>
                      <a:lnTo>
                        <a:pt x="235" y="690"/>
                      </a:lnTo>
                      <a:lnTo>
                        <a:pt x="232" y="690"/>
                      </a:lnTo>
                      <a:lnTo>
                        <a:pt x="229" y="689"/>
                      </a:lnTo>
                      <a:lnTo>
                        <a:pt x="225" y="689"/>
                      </a:lnTo>
                      <a:lnTo>
                        <a:pt x="222" y="688"/>
                      </a:lnTo>
                      <a:lnTo>
                        <a:pt x="218" y="687"/>
                      </a:lnTo>
                      <a:lnTo>
                        <a:pt x="216" y="686"/>
                      </a:lnTo>
                      <a:lnTo>
                        <a:pt x="212" y="685"/>
                      </a:lnTo>
                      <a:lnTo>
                        <a:pt x="210" y="684"/>
                      </a:lnTo>
                      <a:lnTo>
                        <a:pt x="206" y="682"/>
                      </a:lnTo>
                      <a:lnTo>
                        <a:pt x="203" y="682"/>
                      </a:lnTo>
                      <a:lnTo>
                        <a:pt x="201" y="679"/>
                      </a:lnTo>
                      <a:lnTo>
                        <a:pt x="198" y="678"/>
                      </a:lnTo>
                      <a:lnTo>
                        <a:pt x="195" y="673"/>
                      </a:lnTo>
                      <a:lnTo>
                        <a:pt x="192" y="668"/>
                      </a:lnTo>
                      <a:lnTo>
                        <a:pt x="191" y="665"/>
                      </a:lnTo>
                      <a:lnTo>
                        <a:pt x="190" y="663"/>
                      </a:lnTo>
                      <a:lnTo>
                        <a:pt x="189" y="660"/>
                      </a:lnTo>
                      <a:lnTo>
                        <a:pt x="188" y="658"/>
                      </a:lnTo>
                      <a:lnTo>
                        <a:pt x="187" y="654"/>
                      </a:lnTo>
                      <a:lnTo>
                        <a:pt x="187" y="650"/>
                      </a:lnTo>
                      <a:lnTo>
                        <a:pt x="186" y="646"/>
                      </a:lnTo>
                      <a:lnTo>
                        <a:pt x="185" y="643"/>
                      </a:lnTo>
                      <a:lnTo>
                        <a:pt x="184" y="638"/>
                      </a:lnTo>
                      <a:lnTo>
                        <a:pt x="183" y="632"/>
                      </a:lnTo>
                      <a:lnTo>
                        <a:pt x="183" y="627"/>
                      </a:lnTo>
                      <a:lnTo>
                        <a:pt x="182" y="622"/>
                      </a:lnTo>
                      <a:lnTo>
                        <a:pt x="181" y="616"/>
                      </a:lnTo>
                      <a:lnTo>
                        <a:pt x="181" y="609"/>
                      </a:lnTo>
                      <a:lnTo>
                        <a:pt x="180" y="604"/>
                      </a:lnTo>
                      <a:lnTo>
                        <a:pt x="180" y="597"/>
                      </a:lnTo>
                      <a:lnTo>
                        <a:pt x="179" y="590"/>
                      </a:lnTo>
                      <a:lnTo>
                        <a:pt x="178" y="583"/>
                      </a:lnTo>
                      <a:lnTo>
                        <a:pt x="178" y="576"/>
                      </a:lnTo>
                      <a:lnTo>
                        <a:pt x="178" y="568"/>
                      </a:lnTo>
                      <a:lnTo>
                        <a:pt x="178" y="561"/>
                      </a:lnTo>
                      <a:lnTo>
                        <a:pt x="177" y="553"/>
                      </a:lnTo>
                      <a:lnTo>
                        <a:pt x="176" y="546"/>
                      </a:lnTo>
                      <a:lnTo>
                        <a:pt x="176" y="538"/>
                      </a:lnTo>
                      <a:lnTo>
                        <a:pt x="176" y="530"/>
                      </a:lnTo>
                      <a:lnTo>
                        <a:pt x="175" y="522"/>
                      </a:lnTo>
                      <a:lnTo>
                        <a:pt x="175" y="513"/>
                      </a:lnTo>
                      <a:lnTo>
                        <a:pt x="175" y="506"/>
                      </a:lnTo>
                      <a:lnTo>
                        <a:pt x="174" y="497"/>
                      </a:lnTo>
                      <a:lnTo>
                        <a:pt x="174" y="490"/>
                      </a:lnTo>
                      <a:lnTo>
                        <a:pt x="174" y="481"/>
                      </a:lnTo>
                      <a:lnTo>
                        <a:pt x="174" y="473"/>
                      </a:lnTo>
                      <a:lnTo>
                        <a:pt x="173" y="464"/>
                      </a:lnTo>
                      <a:lnTo>
                        <a:pt x="172" y="456"/>
                      </a:lnTo>
                      <a:lnTo>
                        <a:pt x="172" y="448"/>
                      </a:lnTo>
                      <a:lnTo>
                        <a:pt x="172" y="439"/>
                      </a:lnTo>
                      <a:lnTo>
                        <a:pt x="171" y="432"/>
                      </a:lnTo>
                      <a:lnTo>
                        <a:pt x="171" y="423"/>
                      </a:lnTo>
                      <a:lnTo>
                        <a:pt x="171" y="415"/>
                      </a:lnTo>
                      <a:lnTo>
                        <a:pt x="171" y="408"/>
                      </a:lnTo>
                      <a:lnTo>
                        <a:pt x="171" y="399"/>
                      </a:lnTo>
                      <a:lnTo>
                        <a:pt x="171" y="392"/>
                      </a:lnTo>
                      <a:lnTo>
                        <a:pt x="171" y="384"/>
                      </a:lnTo>
                      <a:lnTo>
                        <a:pt x="171" y="377"/>
                      </a:lnTo>
                      <a:lnTo>
                        <a:pt x="171" y="370"/>
                      </a:lnTo>
                      <a:lnTo>
                        <a:pt x="171" y="362"/>
                      </a:lnTo>
                      <a:lnTo>
                        <a:pt x="171" y="356"/>
                      </a:lnTo>
                      <a:lnTo>
                        <a:pt x="172" y="350"/>
                      </a:lnTo>
                      <a:lnTo>
                        <a:pt x="172" y="343"/>
                      </a:lnTo>
                      <a:lnTo>
                        <a:pt x="172" y="337"/>
                      </a:lnTo>
                      <a:lnTo>
                        <a:pt x="172" y="331"/>
                      </a:lnTo>
                      <a:lnTo>
                        <a:pt x="172" y="325"/>
                      </a:lnTo>
                      <a:lnTo>
                        <a:pt x="172" y="320"/>
                      </a:lnTo>
                      <a:lnTo>
                        <a:pt x="172" y="316"/>
                      </a:lnTo>
                      <a:lnTo>
                        <a:pt x="173" y="310"/>
                      </a:lnTo>
                      <a:lnTo>
                        <a:pt x="174" y="306"/>
                      </a:lnTo>
                      <a:lnTo>
                        <a:pt x="174" y="301"/>
                      </a:lnTo>
                      <a:lnTo>
                        <a:pt x="175" y="299"/>
                      </a:lnTo>
                      <a:lnTo>
                        <a:pt x="175" y="295"/>
                      </a:lnTo>
                      <a:lnTo>
                        <a:pt x="176" y="293"/>
                      </a:lnTo>
                      <a:lnTo>
                        <a:pt x="178" y="288"/>
                      </a:lnTo>
                      <a:lnTo>
                        <a:pt x="178" y="285"/>
                      </a:lnTo>
                      <a:lnTo>
                        <a:pt x="181" y="281"/>
                      </a:lnTo>
                      <a:lnTo>
                        <a:pt x="185" y="277"/>
                      </a:lnTo>
                      <a:lnTo>
                        <a:pt x="189" y="273"/>
                      </a:lnTo>
                      <a:lnTo>
                        <a:pt x="194" y="270"/>
                      </a:lnTo>
                      <a:lnTo>
                        <a:pt x="198" y="267"/>
                      </a:lnTo>
                      <a:lnTo>
                        <a:pt x="203" y="265"/>
                      </a:lnTo>
                      <a:lnTo>
                        <a:pt x="208" y="263"/>
                      </a:lnTo>
                      <a:lnTo>
                        <a:pt x="213" y="263"/>
                      </a:lnTo>
                      <a:lnTo>
                        <a:pt x="217" y="261"/>
                      </a:lnTo>
                      <a:lnTo>
                        <a:pt x="221" y="260"/>
                      </a:lnTo>
                      <a:lnTo>
                        <a:pt x="225" y="259"/>
                      </a:lnTo>
                      <a:lnTo>
                        <a:pt x="229" y="259"/>
                      </a:lnTo>
                      <a:lnTo>
                        <a:pt x="231" y="259"/>
                      </a:lnTo>
                      <a:lnTo>
                        <a:pt x="234" y="259"/>
                      </a:lnTo>
                      <a:lnTo>
                        <a:pt x="234" y="259"/>
                      </a:lnTo>
                      <a:lnTo>
                        <a:pt x="235" y="259"/>
                      </a:lnTo>
                      <a:lnTo>
                        <a:pt x="350" y="32"/>
                      </a:lnTo>
                      <a:lnTo>
                        <a:pt x="350" y="3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399" name="Freeform 318"/>
                <p:cNvSpPr>
                  <a:spLocks/>
                </p:cNvSpPr>
                <p:nvPr/>
              </p:nvSpPr>
              <p:spPr bwMode="auto">
                <a:xfrm>
                  <a:off x="4678" y="-2"/>
                  <a:ext cx="152" cy="233"/>
                </a:xfrm>
                <a:custGeom>
                  <a:avLst/>
                  <a:gdLst/>
                  <a:ahLst/>
                  <a:cxnLst>
                    <a:cxn ang="0">
                      <a:pos x="0" y="225"/>
                    </a:cxn>
                    <a:cxn ang="0">
                      <a:pos x="5" y="227"/>
                    </a:cxn>
                    <a:cxn ang="0">
                      <a:pos x="12" y="229"/>
                    </a:cxn>
                    <a:cxn ang="0">
                      <a:pos x="16" y="231"/>
                    </a:cxn>
                    <a:cxn ang="0">
                      <a:pos x="22" y="233"/>
                    </a:cxn>
                    <a:cxn ang="0">
                      <a:pos x="28" y="233"/>
                    </a:cxn>
                    <a:cxn ang="0">
                      <a:pos x="33" y="233"/>
                    </a:cxn>
                    <a:cxn ang="0">
                      <a:pos x="39" y="233"/>
                    </a:cxn>
                    <a:cxn ang="0">
                      <a:pos x="45" y="233"/>
                    </a:cxn>
                    <a:cxn ang="0">
                      <a:pos x="50" y="231"/>
                    </a:cxn>
                    <a:cxn ang="0">
                      <a:pos x="54" y="230"/>
                    </a:cxn>
                    <a:cxn ang="0">
                      <a:pos x="59" y="228"/>
                    </a:cxn>
                    <a:cxn ang="0">
                      <a:pos x="63" y="225"/>
                    </a:cxn>
                    <a:cxn ang="0">
                      <a:pos x="67" y="222"/>
                    </a:cxn>
                    <a:cxn ang="0">
                      <a:pos x="70" y="219"/>
                    </a:cxn>
                    <a:cxn ang="0">
                      <a:pos x="72" y="216"/>
                    </a:cxn>
                    <a:cxn ang="0">
                      <a:pos x="76" y="213"/>
                    </a:cxn>
                    <a:cxn ang="0">
                      <a:pos x="148" y="69"/>
                    </a:cxn>
                    <a:cxn ang="0">
                      <a:pos x="149" y="64"/>
                    </a:cxn>
                    <a:cxn ang="0">
                      <a:pos x="151" y="60"/>
                    </a:cxn>
                    <a:cxn ang="0">
                      <a:pos x="151" y="55"/>
                    </a:cxn>
                    <a:cxn ang="0">
                      <a:pos x="152" y="51"/>
                    </a:cxn>
                    <a:cxn ang="0">
                      <a:pos x="151" y="46"/>
                    </a:cxn>
                    <a:cxn ang="0">
                      <a:pos x="149" y="41"/>
                    </a:cxn>
                    <a:cxn ang="0">
                      <a:pos x="148" y="36"/>
                    </a:cxn>
                    <a:cxn ang="0">
                      <a:pos x="146" y="32"/>
                    </a:cxn>
                    <a:cxn ang="0">
                      <a:pos x="144" y="27"/>
                    </a:cxn>
                    <a:cxn ang="0">
                      <a:pos x="141" y="22"/>
                    </a:cxn>
                    <a:cxn ang="0">
                      <a:pos x="137" y="18"/>
                    </a:cxn>
                    <a:cxn ang="0">
                      <a:pos x="133" y="14"/>
                    </a:cxn>
                    <a:cxn ang="0">
                      <a:pos x="128" y="9"/>
                    </a:cxn>
                    <a:cxn ang="0">
                      <a:pos x="125" y="6"/>
                    </a:cxn>
                    <a:cxn ang="0">
                      <a:pos x="119" y="3"/>
                    </a:cxn>
                    <a:cxn ang="0">
                      <a:pos x="114" y="0"/>
                    </a:cxn>
                    <a:cxn ang="0">
                      <a:pos x="0" y="225"/>
                    </a:cxn>
                    <a:cxn ang="0">
                      <a:pos x="0" y="225"/>
                    </a:cxn>
                  </a:cxnLst>
                  <a:rect l="0" t="0" r="r" b="b"/>
                  <a:pathLst>
                    <a:path w="152" h="233">
                      <a:moveTo>
                        <a:pt x="0" y="225"/>
                      </a:moveTo>
                      <a:lnTo>
                        <a:pt x="5" y="227"/>
                      </a:lnTo>
                      <a:lnTo>
                        <a:pt x="12" y="229"/>
                      </a:lnTo>
                      <a:lnTo>
                        <a:pt x="16" y="231"/>
                      </a:lnTo>
                      <a:lnTo>
                        <a:pt x="22" y="233"/>
                      </a:lnTo>
                      <a:lnTo>
                        <a:pt x="28" y="233"/>
                      </a:lnTo>
                      <a:lnTo>
                        <a:pt x="33" y="233"/>
                      </a:lnTo>
                      <a:lnTo>
                        <a:pt x="39" y="233"/>
                      </a:lnTo>
                      <a:lnTo>
                        <a:pt x="45" y="233"/>
                      </a:lnTo>
                      <a:lnTo>
                        <a:pt x="50" y="231"/>
                      </a:lnTo>
                      <a:lnTo>
                        <a:pt x="54" y="230"/>
                      </a:lnTo>
                      <a:lnTo>
                        <a:pt x="59" y="228"/>
                      </a:lnTo>
                      <a:lnTo>
                        <a:pt x="63" y="225"/>
                      </a:lnTo>
                      <a:lnTo>
                        <a:pt x="67" y="222"/>
                      </a:lnTo>
                      <a:lnTo>
                        <a:pt x="70" y="219"/>
                      </a:lnTo>
                      <a:lnTo>
                        <a:pt x="72" y="216"/>
                      </a:lnTo>
                      <a:lnTo>
                        <a:pt x="76" y="213"/>
                      </a:lnTo>
                      <a:lnTo>
                        <a:pt x="148" y="69"/>
                      </a:lnTo>
                      <a:lnTo>
                        <a:pt x="149" y="64"/>
                      </a:lnTo>
                      <a:lnTo>
                        <a:pt x="151" y="60"/>
                      </a:lnTo>
                      <a:lnTo>
                        <a:pt x="151" y="55"/>
                      </a:lnTo>
                      <a:lnTo>
                        <a:pt x="152" y="51"/>
                      </a:lnTo>
                      <a:lnTo>
                        <a:pt x="151" y="46"/>
                      </a:lnTo>
                      <a:lnTo>
                        <a:pt x="149" y="41"/>
                      </a:lnTo>
                      <a:lnTo>
                        <a:pt x="148" y="36"/>
                      </a:lnTo>
                      <a:lnTo>
                        <a:pt x="146" y="32"/>
                      </a:lnTo>
                      <a:lnTo>
                        <a:pt x="144" y="27"/>
                      </a:lnTo>
                      <a:lnTo>
                        <a:pt x="141" y="22"/>
                      </a:lnTo>
                      <a:lnTo>
                        <a:pt x="137" y="18"/>
                      </a:lnTo>
                      <a:lnTo>
                        <a:pt x="133" y="14"/>
                      </a:lnTo>
                      <a:lnTo>
                        <a:pt x="128" y="9"/>
                      </a:lnTo>
                      <a:lnTo>
                        <a:pt x="125" y="6"/>
                      </a:lnTo>
                      <a:lnTo>
                        <a:pt x="119" y="3"/>
                      </a:lnTo>
                      <a:lnTo>
                        <a:pt x="114" y="0"/>
                      </a:lnTo>
                      <a:lnTo>
                        <a:pt x="0" y="225"/>
                      </a:lnTo>
                      <a:lnTo>
                        <a:pt x="0" y="2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400" name="Freeform 319"/>
                <p:cNvSpPr>
                  <a:spLocks/>
                </p:cNvSpPr>
                <p:nvPr/>
              </p:nvSpPr>
              <p:spPr bwMode="auto">
                <a:xfrm>
                  <a:off x="4711" y="629"/>
                  <a:ext cx="121" cy="228"/>
                </a:xfrm>
                <a:custGeom>
                  <a:avLst/>
                  <a:gdLst/>
                  <a:ahLst/>
                  <a:cxnLst>
                    <a:cxn ang="0">
                      <a:pos x="80" y="228"/>
                    </a:cxn>
                    <a:cxn ang="0">
                      <a:pos x="85" y="225"/>
                    </a:cxn>
                    <a:cxn ang="0">
                      <a:pos x="90" y="222"/>
                    </a:cxn>
                    <a:cxn ang="0">
                      <a:pos x="95" y="219"/>
                    </a:cxn>
                    <a:cxn ang="0">
                      <a:pos x="100" y="215"/>
                    </a:cxn>
                    <a:cxn ang="0">
                      <a:pos x="104" y="212"/>
                    </a:cxn>
                    <a:cxn ang="0">
                      <a:pos x="108" y="209"/>
                    </a:cxn>
                    <a:cxn ang="0">
                      <a:pos x="112" y="205"/>
                    </a:cxn>
                    <a:cxn ang="0">
                      <a:pos x="114" y="201"/>
                    </a:cxn>
                    <a:cxn ang="0">
                      <a:pos x="116" y="196"/>
                    </a:cxn>
                    <a:cxn ang="0">
                      <a:pos x="119" y="193"/>
                    </a:cxn>
                    <a:cxn ang="0">
                      <a:pos x="120" y="188"/>
                    </a:cxn>
                    <a:cxn ang="0">
                      <a:pos x="121" y="184"/>
                    </a:cxn>
                    <a:cxn ang="0">
                      <a:pos x="121" y="178"/>
                    </a:cxn>
                    <a:cxn ang="0">
                      <a:pos x="121" y="175"/>
                    </a:cxn>
                    <a:cxn ang="0">
                      <a:pos x="121" y="171"/>
                    </a:cxn>
                    <a:cxn ang="0">
                      <a:pos x="120" y="167"/>
                    </a:cxn>
                    <a:cxn ang="0">
                      <a:pos x="70" y="25"/>
                    </a:cxn>
                    <a:cxn ang="0">
                      <a:pos x="68" y="21"/>
                    </a:cxn>
                    <a:cxn ang="0">
                      <a:pos x="66" y="17"/>
                    </a:cxn>
                    <a:cxn ang="0">
                      <a:pos x="62" y="13"/>
                    </a:cxn>
                    <a:cxn ang="0">
                      <a:pos x="60" y="11"/>
                    </a:cxn>
                    <a:cxn ang="0">
                      <a:pos x="56" y="7"/>
                    </a:cxn>
                    <a:cxn ang="0">
                      <a:pos x="52" y="5"/>
                    </a:cxn>
                    <a:cxn ang="0">
                      <a:pos x="47" y="4"/>
                    </a:cxn>
                    <a:cxn ang="0">
                      <a:pos x="43" y="2"/>
                    </a:cxn>
                    <a:cxn ang="0">
                      <a:pos x="38" y="1"/>
                    </a:cxn>
                    <a:cxn ang="0">
                      <a:pos x="34" y="0"/>
                    </a:cxn>
                    <a:cxn ang="0">
                      <a:pos x="28" y="0"/>
                    </a:cxn>
                    <a:cxn ang="0">
                      <a:pos x="23" y="0"/>
                    </a:cxn>
                    <a:cxn ang="0">
                      <a:pos x="18" y="0"/>
                    </a:cxn>
                    <a:cxn ang="0">
                      <a:pos x="12" y="2"/>
                    </a:cxn>
                    <a:cxn ang="0">
                      <a:pos x="6" y="3"/>
                    </a:cxn>
                    <a:cxn ang="0">
                      <a:pos x="0" y="5"/>
                    </a:cxn>
                    <a:cxn ang="0">
                      <a:pos x="80" y="228"/>
                    </a:cxn>
                    <a:cxn ang="0">
                      <a:pos x="80" y="228"/>
                    </a:cxn>
                  </a:cxnLst>
                  <a:rect l="0" t="0" r="r" b="b"/>
                  <a:pathLst>
                    <a:path w="121" h="228">
                      <a:moveTo>
                        <a:pt x="80" y="228"/>
                      </a:moveTo>
                      <a:lnTo>
                        <a:pt x="85" y="225"/>
                      </a:lnTo>
                      <a:lnTo>
                        <a:pt x="90" y="222"/>
                      </a:lnTo>
                      <a:lnTo>
                        <a:pt x="95" y="219"/>
                      </a:lnTo>
                      <a:lnTo>
                        <a:pt x="100" y="215"/>
                      </a:lnTo>
                      <a:lnTo>
                        <a:pt x="104" y="212"/>
                      </a:lnTo>
                      <a:lnTo>
                        <a:pt x="108" y="209"/>
                      </a:lnTo>
                      <a:lnTo>
                        <a:pt x="112" y="205"/>
                      </a:lnTo>
                      <a:lnTo>
                        <a:pt x="114" y="201"/>
                      </a:lnTo>
                      <a:lnTo>
                        <a:pt x="116" y="196"/>
                      </a:lnTo>
                      <a:lnTo>
                        <a:pt x="119" y="193"/>
                      </a:lnTo>
                      <a:lnTo>
                        <a:pt x="120" y="188"/>
                      </a:lnTo>
                      <a:lnTo>
                        <a:pt x="121" y="184"/>
                      </a:lnTo>
                      <a:lnTo>
                        <a:pt x="121" y="178"/>
                      </a:lnTo>
                      <a:lnTo>
                        <a:pt x="121" y="175"/>
                      </a:lnTo>
                      <a:lnTo>
                        <a:pt x="121" y="171"/>
                      </a:lnTo>
                      <a:lnTo>
                        <a:pt x="120" y="167"/>
                      </a:lnTo>
                      <a:lnTo>
                        <a:pt x="70" y="25"/>
                      </a:lnTo>
                      <a:lnTo>
                        <a:pt x="68" y="21"/>
                      </a:lnTo>
                      <a:lnTo>
                        <a:pt x="66" y="17"/>
                      </a:lnTo>
                      <a:lnTo>
                        <a:pt x="62" y="13"/>
                      </a:lnTo>
                      <a:lnTo>
                        <a:pt x="60" y="11"/>
                      </a:lnTo>
                      <a:lnTo>
                        <a:pt x="56" y="7"/>
                      </a:lnTo>
                      <a:lnTo>
                        <a:pt x="52" y="5"/>
                      </a:lnTo>
                      <a:lnTo>
                        <a:pt x="47" y="4"/>
                      </a:lnTo>
                      <a:lnTo>
                        <a:pt x="43" y="2"/>
                      </a:lnTo>
                      <a:lnTo>
                        <a:pt x="38" y="1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6" y="3"/>
                      </a:lnTo>
                      <a:lnTo>
                        <a:pt x="0" y="5"/>
                      </a:lnTo>
                      <a:lnTo>
                        <a:pt x="80" y="228"/>
                      </a:lnTo>
                      <a:lnTo>
                        <a:pt x="80" y="22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Arial" charset="0"/>
                    <a:ea typeface="+mn-ea"/>
                  </a:endParaRPr>
                </a:p>
              </p:txBody>
            </p:sp>
          </p:grpSp>
        </p:grpSp>
      </p:grpSp>
      <p:sp>
        <p:nvSpPr>
          <p:cNvPr id="416" name="Rektangel 404"/>
          <p:cNvSpPr>
            <a:spLocks noChangeArrowheads="1"/>
          </p:cNvSpPr>
          <p:nvPr/>
        </p:nvSpPr>
        <p:spPr bwMode="auto">
          <a:xfrm>
            <a:off x="1219200" y="5106988"/>
            <a:ext cx="1001713" cy="2397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FFFFFF"/>
              </a:solidFill>
              <a:latin typeface="Calibri" pitchFamily="-65" charset="0"/>
              <a:ea typeface="华文细黑" pitchFamily="2" charset="-122"/>
            </a:endParaRPr>
          </a:p>
        </p:txBody>
      </p:sp>
      <p:sp>
        <p:nvSpPr>
          <p:cNvPr id="11388" name="Rektangel 405"/>
          <p:cNvSpPr>
            <a:spLocks noChangeArrowheads="1"/>
          </p:cNvSpPr>
          <p:nvPr/>
        </p:nvSpPr>
        <p:spPr bwMode="auto">
          <a:xfrm>
            <a:off x="1219200" y="5084763"/>
            <a:ext cx="10445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b="1" noProof="1">
                <a:solidFill>
                  <a:srgbClr val="1E1C11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Order</a:t>
            </a:r>
            <a:endParaRPr lang="da-DK" altLang="zh-CN" sz="1400">
              <a:latin typeface="Calibri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418" name="Rektangel 406"/>
          <p:cNvSpPr>
            <a:spLocks noChangeArrowheads="1"/>
          </p:cNvSpPr>
          <p:nvPr/>
        </p:nvSpPr>
        <p:spPr bwMode="auto">
          <a:xfrm>
            <a:off x="2732088" y="3921125"/>
            <a:ext cx="1001712" cy="2397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FFFFFF"/>
              </a:solidFill>
              <a:latin typeface="Calibri" pitchFamily="-65" charset="0"/>
              <a:ea typeface="华文细黑" pitchFamily="2" charset="-122"/>
            </a:endParaRPr>
          </a:p>
        </p:txBody>
      </p:sp>
      <p:sp>
        <p:nvSpPr>
          <p:cNvPr id="11390" name="Rektangel 407"/>
          <p:cNvSpPr>
            <a:spLocks noChangeArrowheads="1"/>
          </p:cNvSpPr>
          <p:nvPr/>
        </p:nvSpPr>
        <p:spPr bwMode="auto">
          <a:xfrm>
            <a:off x="2720975" y="3897313"/>
            <a:ext cx="1046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b="1" noProof="1">
                <a:solidFill>
                  <a:srgbClr val="1E1C11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Pack</a:t>
            </a:r>
            <a:endParaRPr lang="da-DK" altLang="zh-CN" sz="1400">
              <a:latin typeface="Calibri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420" name="Rektangel 408"/>
          <p:cNvSpPr>
            <a:spLocks noChangeArrowheads="1"/>
          </p:cNvSpPr>
          <p:nvPr/>
        </p:nvSpPr>
        <p:spPr bwMode="auto">
          <a:xfrm>
            <a:off x="4038600" y="2755900"/>
            <a:ext cx="1001713" cy="2397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FFFFFF"/>
              </a:solidFill>
              <a:latin typeface="Calibri" pitchFamily="-65" charset="0"/>
              <a:ea typeface="华文细黑" pitchFamily="2" charset="-122"/>
            </a:endParaRPr>
          </a:p>
        </p:txBody>
      </p:sp>
      <p:sp>
        <p:nvSpPr>
          <p:cNvPr id="11392" name="Rektangel 409"/>
          <p:cNvSpPr>
            <a:spLocks noChangeArrowheads="1"/>
          </p:cNvSpPr>
          <p:nvPr/>
        </p:nvSpPr>
        <p:spPr bwMode="auto">
          <a:xfrm>
            <a:off x="4038600" y="2732088"/>
            <a:ext cx="1044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b="1" noProof="1">
                <a:solidFill>
                  <a:srgbClr val="1E1C11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Ship</a:t>
            </a:r>
            <a:endParaRPr lang="da-DK" altLang="zh-CN" sz="1400">
              <a:latin typeface="Calibri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422" name="Rektangel 410"/>
          <p:cNvSpPr>
            <a:spLocks noChangeArrowheads="1"/>
          </p:cNvSpPr>
          <p:nvPr/>
        </p:nvSpPr>
        <p:spPr bwMode="auto">
          <a:xfrm>
            <a:off x="6389688" y="2755900"/>
            <a:ext cx="1328737" cy="23812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FFFFFF"/>
              </a:solidFill>
              <a:latin typeface="Calibri" pitchFamily="-65" charset="0"/>
              <a:ea typeface="华文细黑" pitchFamily="2" charset="-122"/>
            </a:endParaRPr>
          </a:p>
        </p:txBody>
      </p:sp>
      <p:sp>
        <p:nvSpPr>
          <p:cNvPr id="11394" name="Rektangel 411"/>
          <p:cNvSpPr>
            <a:spLocks noChangeArrowheads="1"/>
          </p:cNvSpPr>
          <p:nvPr/>
        </p:nvSpPr>
        <p:spPr bwMode="auto">
          <a:xfrm>
            <a:off x="6443663" y="2732088"/>
            <a:ext cx="1274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b="1" noProof="1">
                <a:solidFill>
                  <a:srgbClr val="1E1C11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Bill Customer</a:t>
            </a:r>
            <a:endParaRPr lang="da-DK" altLang="zh-CN" sz="1400">
              <a:latin typeface="Calibri" pitchFamily="34" charset="0"/>
              <a:ea typeface="华文细黑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4503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457200" y="714375"/>
            <a:ext cx="8229600" cy="714375"/>
          </a:xfrm>
        </p:spPr>
        <p:txBody>
          <a:bodyPr/>
          <a:lstStyle/>
          <a:p>
            <a:r>
              <a:rPr lang="zh-CN" altLang="en-US" sz="4000"/>
              <a:t>管状相连的流程</a:t>
            </a:r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auto">
          <a:xfrm>
            <a:off x="6308725" y="3190875"/>
            <a:ext cx="1620838" cy="2738438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61B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4613275" y="3190875"/>
            <a:ext cx="1611313" cy="2738438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61B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2930525" y="3190875"/>
            <a:ext cx="1563688" cy="2738438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61B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1223963" y="3190875"/>
            <a:ext cx="1620837" cy="2738438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61B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grpSp>
        <p:nvGrpSpPr>
          <p:cNvPr id="12296" name="Group 7"/>
          <p:cNvGrpSpPr>
            <a:grpSpLocks/>
          </p:cNvGrpSpPr>
          <p:nvPr/>
        </p:nvGrpSpPr>
        <p:grpSpPr bwMode="auto">
          <a:xfrm>
            <a:off x="1444625" y="1814513"/>
            <a:ext cx="5895975" cy="936625"/>
            <a:chOff x="624" y="1152"/>
            <a:chExt cx="4080" cy="720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solidFill>
              <a:srgbClr val="C40505"/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40505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endParaRPr>
            </a:p>
          </p:txBody>
        </p:sp>
        <p:grpSp>
          <p:nvGrpSpPr>
            <p:cNvPr id="12298" name="Group 9"/>
            <p:cNvGrpSpPr>
              <a:grpSpLocks/>
            </p:cNvGrpSpPr>
            <p:nvPr/>
          </p:nvGrpSpPr>
          <p:grpSpPr bwMode="auto">
            <a:xfrm>
              <a:off x="1292" y="1296"/>
              <a:ext cx="623" cy="96"/>
              <a:chOff x="2003" y="3439"/>
              <a:chExt cx="468" cy="244"/>
            </a:xfrm>
          </p:grpSpPr>
          <p:sp>
            <p:nvSpPr>
              <p:cNvPr id="56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57" name="Rectangle 11"/>
              <p:cNvSpPr>
                <a:spLocks noChangeArrowheads="1"/>
              </p:cNvSpPr>
              <p:nvPr/>
            </p:nvSpPr>
            <p:spPr bwMode="gray">
              <a:xfrm>
                <a:off x="2048" y="3442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58" name="Oval 12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59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43" name="Rectangle 14"/>
            <p:cNvSpPr>
              <a:spLocks noChangeArrowheads="1"/>
            </p:cNvSpPr>
            <p:nvPr/>
          </p:nvSpPr>
          <p:spPr bwMode="gray">
            <a:xfrm rot="3419336">
              <a:off x="1776" y="1154"/>
              <a:ext cx="671" cy="669"/>
            </a:xfrm>
            <a:prstGeom prst="rect">
              <a:avLst/>
            </a:prstGeom>
            <a:solidFill>
              <a:srgbClr val="FEA501"/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EA501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endParaRPr>
            </a:p>
          </p:txBody>
        </p:sp>
        <p:grpSp>
          <p:nvGrpSpPr>
            <p:cNvPr id="12304" name="Group 15"/>
            <p:cNvGrpSpPr>
              <a:grpSpLocks/>
            </p:cNvGrpSpPr>
            <p:nvPr/>
          </p:nvGrpSpPr>
          <p:grpSpPr bwMode="auto">
            <a:xfrm>
              <a:off x="2444" y="1296"/>
              <a:ext cx="623" cy="96"/>
              <a:chOff x="2003" y="3439"/>
              <a:chExt cx="468" cy="244"/>
            </a:xfrm>
          </p:grpSpPr>
          <p:sp>
            <p:nvSpPr>
              <p:cNvPr id="52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gray">
              <a:xfrm>
                <a:off x="2049" y="3442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54" name="Oval 18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55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45" name="Rectangle 20"/>
            <p:cNvSpPr>
              <a:spLocks noChangeArrowheads="1"/>
            </p:cNvSpPr>
            <p:nvPr/>
          </p:nvSpPr>
          <p:spPr bwMode="gray">
            <a:xfrm rot="3419336">
              <a:off x="2880" y="1154"/>
              <a:ext cx="671" cy="669"/>
            </a:xfrm>
            <a:prstGeom prst="rect">
              <a:avLst/>
            </a:prstGeom>
            <a:solidFill>
              <a:srgbClr val="C40505"/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40505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endParaRPr>
            </a:p>
          </p:txBody>
        </p:sp>
        <p:grpSp>
          <p:nvGrpSpPr>
            <p:cNvPr id="12310" name="Group 21"/>
            <p:cNvGrpSpPr>
              <a:grpSpLocks/>
            </p:cNvGrpSpPr>
            <p:nvPr/>
          </p:nvGrpSpPr>
          <p:grpSpPr bwMode="auto">
            <a:xfrm>
              <a:off x="3605" y="1296"/>
              <a:ext cx="817" cy="96"/>
              <a:chOff x="2003" y="3439"/>
              <a:chExt cx="468" cy="244"/>
            </a:xfrm>
          </p:grpSpPr>
          <p:sp>
            <p:nvSpPr>
              <p:cNvPr id="48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gray">
              <a:xfrm>
                <a:off x="2048" y="3442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50" name="Oval 24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51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47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rgbClr val="FEA501"/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EA501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sp>
        <p:nvSpPr>
          <p:cNvPr id="60" name="Rectangle 27"/>
          <p:cNvSpPr>
            <a:spLocks noChangeArrowheads="1"/>
          </p:cNvSpPr>
          <p:nvPr/>
        </p:nvSpPr>
        <p:spPr bwMode="gray">
          <a:xfrm>
            <a:off x="1598613" y="2116138"/>
            <a:ext cx="768350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TEXT</a:t>
            </a: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gray">
          <a:xfrm>
            <a:off x="3294063" y="2116138"/>
            <a:ext cx="768350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TEXT</a:t>
            </a: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gray">
          <a:xfrm>
            <a:off x="4840288" y="2116138"/>
            <a:ext cx="768350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TEXT</a:t>
            </a:r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gray">
          <a:xfrm>
            <a:off x="6535738" y="2116138"/>
            <a:ext cx="768350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TEXT</a:t>
            </a:r>
          </a:p>
        </p:txBody>
      </p:sp>
      <p:sp>
        <p:nvSpPr>
          <p:cNvPr id="64" name="Rectangle 31"/>
          <p:cNvSpPr>
            <a:spLocks noChangeArrowheads="1"/>
          </p:cNvSpPr>
          <p:nvPr/>
        </p:nvSpPr>
        <p:spPr bwMode="auto">
          <a:xfrm>
            <a:off x="1604963" y="3408363"/>
            <a:ext cx="768350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rPr>
              <a:t>TEXT</a:t>
            </a:r>
          </a:p>
        </p:txBody>
      </p:sp>
      <p:sp>
        <p:nvSpPr>
          <p:cNvPr id="65" name="Rectangle 32"/>
          <p:cNvSpPr>
            <a:spLocks noChangeArrowheads="1"/>
          </p:cNvSpPr>
          <p:nvPr/>
        </p:nvSpPr>
        <p:spPr bwMode="auto">
          <a:xfrm>
            <a:off x="3298825" y="3408363"/>
            <a:ext cx="768350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rPr>
              <a:t>TEXT</a:t>
            </a: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4994275" y="3408363"/>
            <a:ext cx="768350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rPr>
              <a:t>TEXT</a:t>
            </a:r>
          </a:p>
        </p:txBody>
      </p:sp>
      <p:sp>
        <p:nvSpPr>
          <p:cNvPr id="67" name="Rectangle 34"/>
          <p:cNvSpPr>
            <a:spLocks noChangeArrowheads="1"/>
          </p:cNvSpPr>
          <p:nvPr/>
        </p:nvSpPr>
        <p:spPr bwMode="auto">
          <a:xfrm>
            <a:off x="6689725" y="3408363"/>
            <a:ext cx="768350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147932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​​ 6"/>
          <p:cNvSpPr/>
          <p:nvPr/>
        </p:nvSpPr>
        <p:spPr>
          <a:xfrm>
            <a:off x="0" y="4044877"/>
            <a:ext cx="9144000" cy="1257050"/>
          </a:xfrm>
          <a:prstGeom prst="rect">
            <a:avLst/>
          </a:prstGeom>
          <a:gradFill>
            <a:gsLst>
              <a:gs pos="100000">
                <a:schemeClr val="bg1">
                  <a:lumMod val="65000"/>
                  <a:alpha val="76000"/>
                </a:schemeClr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800" dirty="0"/>
          </a:p>
        </p:txBody>
      </p:sp>
      <p:sp>
        <p:nvSpPr>
          <p:cNvPr id="4" name="矩形​​ 3"/>
          <p:cNvSpPr/>
          <p:nvPr/>
        </p:nvSpPr>
        <p:spPr>
          <a:xfrm>
            <a:off x="755650" y="1967830"/>
            <a:ext cx="3960813" cy="3333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  <a:gs pos="89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​​ 4"/>
          <p:cNvSpPr/>
          <p:nvPr/>
        </p:nvSpPr>
        <p:spPr>
          <a:xfrm>
            <a:off x="755650" y="1340768"/>
            <a:ext cx="3960813" cy="5762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点击此处输入标题内容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688" y="2377405"/>
            <a:ext cx="2378075" cy="1755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9" name="图片 4" descr="http://ui.okbase.net/ui/life/2009/05/8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793205"/>
            <a:ext cx="350996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​​ 10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6175" y="589756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内容陈述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lum bright="-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9488" y="4710113"/>
            <a:ext cx="44831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Rectangle 12"/>
          <p:cNvSpPr>
            <a:spLocks noChangeArrowheads="1"/>
          </p:cNvSpPr>
          <p:nvPr/>
        </p:nvSpPr>
        <p:spPr bwMode="gray">
          <a:xfrm>
            <a:off x="4464050" y="3468688"/>
            <a:ext cx="1588" cy="0"/>
          </a:xfrm>
          <a:prstGeom prst="rect">
            <a:avLst/>
          </a:prstGeom>
          <a:solidFill>
            <a:srgbClr val="69A2E1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24" name="Rectangle 13"/>
          <p:cNvSpPr>
            <a:spLocks noChangeArrowheads="1"/>
          </p:cNvSpPr>
          <p:nvPr/>
        </p:nvSpPr>
        <p:spPr bwMode="gray">
          <a:xfrm>
            <a:off x="4464050" y="3468688"/>
            <a:ext cx="1588" cy="0"/>
          </a:xfrm>
          <a:prstGeom prst="rect">
            <a:avLst/>
          </a:prstGeom>
          <a:solidFill>
            <a:srgbClr val="69A2E1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25" name="Rectangle 14"/>
          <p:cNvSpPr>
            <a:spLocks noChangeArrowheads="1"/>
          </p:cNvSpPr>
          <p:nvPr/>
        </p:nvSpPr>
        <p:spPr bwMode="gray">
          <a:xfrm>
            <a:off x="4464050" y="3468688"/>
            <a:ext cx="1588" cy="0"/>
          </a:xfrm>
          <a:prstGeom prst="rect">
            <a:avLst/>
          </a:prstGeom>
          <a:solidFill>
            <a:srgbClr val="69A2E1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26" name="Rectangle 15"/>
          <p:cNvSpPr>
            <a:spLocks noChangeArrowheads="1"/>
          </p:cNvSpPr>
          <p:nvPr/>
        </p:nvSpPr>
        <p:spPr bwMode="gray">
          <a:xfrm>
            <a:off x="4464050" y="3468688"/>
            <a:ext cx="1588" cy="0"/>
          </a:xfrm>
          <a:prstGeom prst="rect">
            <a:avLst/>
          </a:prstGeom>
          <a:solidFill>
            <a:srgbClr val="69A2E1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27" name="Rectangle 16"/>
          <p:cNvSpPr>
            <a:spLocks noChangeArrowheads="1"/>
          </p:cNvSpPr>
          <p:nvPr/>
        </p:nvSpPr>
        <p:spPr bwMode="gray">
          <a:xfrm>
            <a:off x="4464050" y="3468688"/>
            <a:ext cx="1588" cy="0"/>
          </a:xfrm>
          <a:prstGeom prst="rect">
            <a:avLst/>
          </a:prstGeom>
          <a:solidFill>
            <a:srgbClr val="69A2E1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28" name="Rectangle 17"/>
          <p:cNvSpPr>
            <a:spLocks noChangeArrowheads="1"/>
          </p:cNvSpPr>
          <p:nvPr/>
        </p:nvSpPr>
        <p:spPr bwMode="gray">
          <a:xfrm>
            <a:off x="4464050" y="3468688"/>
            <a:ext cx="1588" cy="0"/>
          </a:xfrm>
          <a:prstGeom prst="rect">
            <a:avLst/>
          </a:prstGeom>
          <a:solidFill>
            <a:srgbClr val="69A2E1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29" name="Rectangle 18"/>
          <p:cNvSpPr>
            <a:spLocks noChangeArrowheads="1"/>
          </p:cNvSpPr>
          <p:nvPr/>
        </p:nvSpPr>
        <p:spPr bwMode="gray">
          <a:xfrm>
            <a:off x="4464050" y="3468688"/>
            <a:ext cx="1588" cy="0"/>
          </a:xfrm>
          <a:prstGeom prst="rect">
            <a:avLst/>
          </a:prstGeom>
          <a:solidFill>
            <a:srgbClr val="69A2E1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0" name="Rectangle 19"/>
          <p:cNvSpPr>
            <a:spLocks noChangeArrowheads="1"/>
          </p:cNvSpPr>
          <p:nvPr/>
        </p:nvSpPr>
        <p:spPr bwMode="gray">
          <a:xfrm>
            <a:off x="4464050" y="3468688"/>
            <a:ext cx="1588" cy="0"/>
          </a:xfrm>
          <a:prstGeom prst="rect">
            <a:avLst/>
          </a:prstGeom>
          <a:solidFill>
            <a:srgbClr val="69A2E1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gray">
          <a:xfrm>
            <a:off x="4464050" y="3468688"/>
            <a:ext cx="1588" cy="0"/>
          </a:xfrm>
          <a:prstGeom prst="rect">
            <a:avLst/>
          </a:prstGeom>
          <a:solidFill>
            <a:srgbClr val="69A2E1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2" name="Freeform 21"/>
          <p:cNvSpPr>
            <a:spLocks/>
          </p:cNvSpPr>
          <p:nvPr/>
        </p:nvSpPr>
        <p:spPr bwMode="gray">
          <a:xfrm>
            <a:off x="4464050" y="3468688"/>
            <a:ext cx="1588" cy="0"/>
          </a:xfrm>
          <a:custGeom>
            <a:avLst/>
            <a:gdLst>
              <a:gd name="T0" fmla="*/ 0 w 1588"/>
              <a:gd name="T1" fmla="*/ 0 h 1588"/>
              <a:gd name="T2" fmla="*/ 0 w 1588"/>
              <a:gd name="T3" fmla="*/ 0 h 1588"/>
              <a:gd name="T4" fmla="*/ 0 w 1588"/>
              <a:gd name="T5" fmla="*/ 0 h 1588"/>
              <a:gd name="T6" fmla="*/ 0 w 1588"/>
              <a:gd name="T7" fmla="*/ 0 h 1588"/>
              <a:gd name="T8" fmla="*/ 0 w 1588"/>
              <a:gd name="T9" fmla="*/ 0 h 1588"/>
              <a:gd name="T10" fmla="*/ 0 w 1588"/>
              <a:gd name="T11" fmla="*/ 0 h 15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88"/>
              <a:gd name="T19" fmla="*/ 0 h 1588"/>
              <a:gd name="T20" fmla="*/ 1588 w 1588"/>
              <a:gd name="T21" fmla="*/ 0 h 15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88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69A2E1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3" name="Oval 4"/>
          <p:cNvSpPr>
            <a:spLocks noChangeArrowheads="1"/>
          </p:cNvSpPr>
          <p:nvPr/>
        </p:nvSpPr>
        <p:spPr bwMode="gray">
          <a:xfrm>
            <a:off x="2605088" y="1625600"/>
            <a:ext cx="3719512" cy="3689350"/>
          </a:xfrm>
          <a:prstGeom prst="ellipse">
            <a:avLst/>
          </a:prstGeom>
          <a:solidFill>
            <a:srgbClr val="C0C0C0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4" name="Oval 5"/>
          <p:cNvSpPr>
            <a:spLocks noChangeArrowheads="1"/>
          </p:cNvSpPr>
          <p:nvPr/>
        </p:nvSpPr>
        <p:spPr bwMode="gray">
          <a:xfrm>
            <a:off x="2638425" y="1658938"/>
            <a:ext cx="3641725" cy="36131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3500">
                <a:srgbClr val="E6E6E6"/>
              </a:gs>
              <a:gs pos="16000">
                <a:srgbClr val="7D8496"/>
              </a:gs>
              <a:gs pos="23500">
                <a:srgbClr val="E6E6E6"/>
              </a:gs>
              <a:gs pos="42500">
                <a:srgbClr val="7D8496"/>
              </a:gs>
              <a:gs pos="50000">
                <a:srgbClr val="E6E6E6"/>
              </a:gs>
              <a:gs pos="57500">
                <a:srgbClr val="7D8496"/>
              </a:gs>
              <a:gs pos="76500">
                <a:srgbClr val="E6E6E6"/>
              </a:gs>
              <a:gs pos="84000">
                <a:srgbClr val="7D8496"/>
              </a:gs>
              <a:gs pos="96500">
                <a:srgbClr val="E6E6E6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5" name="Oval 6"/>
          <p:cNvSpPr>
            <a:spLocks noChangeArrowheads="1"/>
          </p:cNvSpPr>
          <p:nvPr/>
        </p:nvSpPr>
        <p:spPr bwMode="gray">
          <a:xfrm>
            <a:off x="2743200" y="1771650"/>
            <a:ext cx="3429000" cy="3392488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50000">
                <a:srgbClr val="FEFEFE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6" name="Oval 7"/>
          <p:cNvSpPr>
            <a:spLocks noChangeArrowheads="1"/>
          </p:cNvSpPr>
          <p:nvPr/>
        </p:nvSpPr>
        <p:spPr bwMode="gray">
          <a:xfrm>
            <a:off x="2967038" y="1995488"/>
            <a:ext cx="2978150" cy="294481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7999">
                <a:srgbClr val="777777"/>
              </a:gs>
              <a:gs pos="31000">
                <a:srgbClr val="292929"/>
              </a:gs>
              <a:gs pos="33000">
                <a:srgbClr val="B2B2B2"/>
              </a:gs>
              <a:gs pos="37000">
                <a:srgbClr val="FFFFFF"/>
              </a:gs>
              <a:gs pos="78999">
                <a:srgbClr val="5F5F5F"/>
              </a:gs>
              <a:gs pos="87000">
                <a:srgbClr val="5F5F5F"/>
              </a:gs>
              <a:gs pos="100000">
                <a:srgbClr val="CBCBCB"/>
              </a:gs>
            </a:gsLst>
            <a:lin ang="18900000" scaled="1"/>
          </a:gra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7" name="Oval 8"/>
          <p:cNvSpPr>
            <a:spLocks noChangeArrowheads="1"/>
          </p:cNvSpPr>
          <p:nvPr/>
        </p:nvSpPr>
        <p:spPr bwMode="gray">
          <a:xfrm>
            <a:off x="3040063" y="2066925"/>
            <a:ext cx="2833687" cy="2808288"/>
          </a:xfrm>
          <a:prstGeom prst="ellipse">
            <a:avLst/>
          </a:prstGeom>
          <a:gradFill rotWithShape="1">
            <a:gsLst>
              <a:gs pos="0">
                <a:srgbClr val="777777"/>
              </a:gs>
              <a:gs pos="100000">
                <a:srgbClr val="3F3F3F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8" name="Oval 9"/>
          <p:cNvSpPr>
            <a:spLocks noChangeArrowheads="1"/>
          </p:cNvSpPr>
          <p:nvPr/>
        </p:nvSpPr>
        <p:spPr bwMode="gray">
          <a:xfrm>
            <a:off x="3282950" y="2290763"/>
            <a:ext cx="2355850" cy="2338387"/>
          </a:xfrm>
          <a:prstGeom prst="ellipse">
            <a:avLst/>
          </a:prstGeom>
          <a:gradFill rotWithShape="1">
            <a:gsLst>
              <a:gs pos="0">
                <a:srgbClr val="666665"/>
              </a:gs>
              <a:gs pos="100000">
                <a:srgbClr val="2F2F2F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noProof="1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9" name="Freeform 29"/>
          <p:cNvSpPr>
            <a:spLocks/>
          </p:cNvSpPr>
          <p:nvPr/>
        </p:nvSpPr>
        <p:spPr bwMode="gray">
          <a:xfrm>
            <a:off x="4464050" y="2063750"/>
            <a:ext cx="704850" cy="1404938"/>
          </a:xfrm>
          <a:custGeom>
            <a:avLst/>
            <a:gdLst>
              <a:gd name="T0" fmla="*/ 2147483647 w 236"/>
              <a:gd name="T1" fmla="*/ 2147483647 h 472"/>
              <a:gd name="T2" fmla="*/ 0 w 236"/>
              <a:gd name="T3" fmla="*/ 0 h 472"/>
              <a:gd name="T4" fmla="*/ 0 w 236"/>
              <a:gd name="T5" fmla="*/ 0 h 472"/>
              <a:gd name="T6" fmla="*/ 0 w 236"/>
              <a:gd name="T7" fmla="*/ 2147483647 h 472"/>
              <a:gd name="T8" fmla="*/ 2147483647 w 236"/>
              <a:gd name="T9" fmla="*/ 2147483647 h 4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472"/>
              <a:gd name="T17" fmla="*/ 236 w 236"/>
              <a:gd name="T18" fmla="*/ 472 h 4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472">
                <a:moveTo>
                  <a:pt x="236" y="63"/>
                </a:moveTo>
                <a:cubicBezTo>
                  <a:pt x="166" y="23"/>
                  <a:pt x="86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72"/>
                  <a:pt x="0" y="472"/>
                  <a:pt x="0" y="472"/>
                </a:cubicBezTo>
                <a:lnTo>
                  <a:pt x="236" y="63"/>
                </a:lnTo>
                <a:close/>
              </a:path>
            </a:pathLst>
          </a:custGeom>
          <a:solidFill>
            <a:srgbClr val="C40505">
              <a:alpha val="70195"/>
            </a:srgb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0" name="Freeform 22"/>
          <p:cNvSpPr>
            <a:spLocks/>
          </p:cNvSpPr>
          <p:nvPr/>
        </p:nvSpPr>
        <p:spPr bwMode="gray">
          <a:xfrm>
            <a:off x="3754438" y="3468688"/>
            <a:ext cx="709612" cy="1404937"/>
          </a:xfrm>
          <a:custGeom>
            <a:avLst/>
            <a:gdLst>
              <a:gd name="T0" fmla="*/ 2147483647 w 237"/>
              <a:gd name="T1" fmla="*/ 0 h 473"/>
              <a:gd name="T2" fmla="*/ 2147483647 w 237"/>
              <a:gd name="T3" fmla="*/ 0 h 473"/>
              <a:gd name="T4" fmla="*/ 0 w 237"/>
              <a:gd name="T5" fmla="*/ 2147483647 h 473"/>
              <a:gd name="T6" fmla="*/ 2147483647 w 237"/>
              <a:gd name="T7" fmla="*/ 2147483647 h 473"/>
              <a:gd name="T8" fmla="*/ 2147483647 w 237"/>
              <a:gd name="T9" fmla="*/ 0 h 4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"/>
              <a:gd name="T16" fmla="*/ 0 h 473"/>
              <a:gd name="T17" fmla="*/ 237 w 237"/>
              <a:gd name="T18" fmla="*/ 473 h 4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" h="473">
                <a:moveTo>
                  <a:pt x="23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0" y="410"/>
                  <a:pt x="0" y="410"/>
                  <a:pt x="0" y="410"/>
                </a:cubicBezTo>
                <a:cubicBezTo>
                  <a:pt x="70" y="450"/>
                  <a:pt x="151" y="473"/>
                  <a:pt x="237" y="473"/>
                </a:cubicBezTo>
                <a:cubicBezTo>
                  <a:pt x="237" y="0"/>
                  <a:pt x="237" y="0"/>
                  <a:pt x="237" y="0"/>
                </a:cubicBez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1" name="Freeform 23"/>
          <p:cNvSpPr>
            <a:spLocks/>
          </p:cNvSpPr>
          <p:nvPr/>
        </p:nvSpPr>
        <p:spPr bwMode="gray">
          <a:xfrm>
            <a:off x="3052763" y="3468688"/>
            <a:ext cx="1411287" cy="703262"/>
          </a:xfrm>
          <a:custGeom>
            <a:avLst/>
            <a:gdLst>
              <a:gd name="T0" fmla="*/ 0 w 473"/>
              <a:gd name="T1" fmla="*/ 0 h 237"/>
              <a:gd name="T2" fmla="*/ 0 w 473"/>
              <a:gd name="T3" fmla="*/ 0 h 237"/>
              <a:gd name="T4" fmla="*/ 2147483647 w 473"/>
              <a:gd name="T5" fmla="*/ 2147483647 h 237"/>
              <a:gd name="T6" fmla="*/ 2147483647 w 473"/>
              <a:gd name="T7" fmla="*/ 0 h 237"/>
              <a:gd name="T8" fmla="*/ 0 w 473"/>
              <a:gd name="T9" fmla="*/ 0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3"/>
              <a:gd name="T16" fmla="*/ 0 h 237"/>
              <a:gd name="T17" fmla="*/ 473 w 473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3" h="237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7"/>
                  <a:pt x="23" y="167"/>
                  <a:pt x="63" y="237"/>
                </a:cubicBezTo>
                <a:cubicBezTo>
                  <a:pt x="473" y="0"/>
                  <a:pt x="473" y="0"/>
                  <a:pt x="47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2" name="Freeform 24"/>
          <p:cNvSpPr>
            <a:spLocks/>
          </p:cNvSpPr>
          <p:nvPr/>
        </p:nvSpPr>
        <p:spPr bwMode="gray">
          <a:xfrm>
            <a:off x="3240088" y="3468688"/>
            <a:ext cx="1223962" cy="1217612"/>
          </a:xfrm>
          <a:custGeom>
            <a:avLst/>
            <a:gdLst>
              <a:gd name="T0" fmla="*/ 2147483647 w 410"/>
              <a:gd name="T1" fmla="*/ 0 h 410"/>
              <a:gd name="T2" fmla="*/ 0 w 410"/>
              <a:gd name="T3" fmla="*/ 2147483647 h 410"/>
              <a:gd name="T4" fmla="*/ 2147483647 w 410"/>
              <a:gd name="T5" fmla="*/ 2147483647 h 410"/>
              <a:gd name="T6" fmla="*/ 2147483647 w 410"/>
              <a:gd name="T7" fmla="*/ 0 h 410"/>
              <a:gd name="T8" fmla="*/ 0 60000 65536"/>
              <a:gd name="T9" fmla="*/ 0 60000 65536"/>
              <a:gd name="T10" fmla="*/ 0 60000 65536"/>
              <a:gd name="T11" fmla="*/ 0 60000 65536"/>
              <a:gd name="T12" fmla="*/ 0 w 410"/>
              <a:gd name="T13" fmla="*/ 0 h 410"/>
              <a:gd name="T14" fmla="*/ 410 w 410"/>
              <a:gd name="T15" fmla="*/ 410 h 4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0" h="410">
                <a:moveTo>
                  <a:pt x="410" y="0"/>
                </a:moveTo>
                <a:cubicBezTo>
                  <a:pt x="0" y="237"/>
                  <a:pt x="0" y="237"/>
                  <a:pt x="0" y="237"/>
                </a:cubicBezTo>
                <a:cubicBezTo>
                  <a:pt x="42" y="309"/>
                  <a:pt x="102" y="368"/>
                  <a:pt x="173" y="410"/>
                </a:cubicBezTo>
                <a:cubicBezTo>
                  <a:pt x="410" y="0"/>
                  <a:pt x="410" y="0"/>
                  <a:pt x="410" y="0"/>
                </a:cubicBez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3" name="Freeform 25"/>
          <p:cNvSpPr>
            <a:spLocks/>
          </p:cNvSpPr>
          <p:nvPr/>
        </p:nvSpPr>
        <p:spPr bwMode="gray">
          <a:xfrm>
            <a:off x="4464050" y="2252663"/>
            <a:ext cx="1222375" cy="1216025"/>
          </a:xfrm>
          <a:custGeom>
            <a:avLst/>
            <a:gdLst>
              <a:gd name="T0" fmla="*/ 0 w 409"/>
              <a:gd name="T1" fmla="*/ 2147483647 h 409"/>
              <a:gd name="T2" fmla="*/ 2147483647 w 409"/>
              <a:gd name="T3" fmla="*/ 2147483647 h 409"/>
              <a:gd name="T4" fmla="*/ 2147483647 w 409"/>
              <a:gd name="T5" fmla="*/ 0 h 409"/>
              <a:gd name="T6" fmla="*/ 0 w 409"/>
              <a:gd name="T7" fmla="*/ 2147483647 h 409"/>
              <a:gd name="T8" fmla="*/ 0 60000 65536"/>
              <a:gd name="T9" fmla="*/ 0 60000 65536"/>
              <a:gd name="T10" fmla="*/ 0 60000 65536"/>
              <a:gd name="T11" fmla="*/ 0 60000 65536"/>
              <a:gd name="T12" fmla="*/ 0 w 409"/>
              <a:gd name="T13" fmla="*/ 0 h 409"/>
              <a:gd name="T14" fmla="*/ 409 w 409"/>
              <a:gd name="T15" fmla="*/ 409 h 4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9" h="409">
                <a:moveTo>
                  <a:pt x="0" y="409"/>
                </a:moveTo>
                <a:cubicBezTo>
                  <a:pt x="409" y="173"/>
                  <a:pt x="409" y="173"/>
                  <a:pt x="409" y="173"/>
                </a:cubicBezTo>
                <a:cubicBezTo>
                  <a:pt x="368" y="101"/>
                  <a:pt x="308" y="41"/>
                  <a:pt x="236" y="0"/>
                </a:cubicBezTo>
                <a:cubicBezTo>
                  <a:pt x="0" y="409"/>
                  <a:pt x="0" y="409"/>
                  <a:pt x="0" y="409"/>
                </a:cubicBezTo>
                <a:close/>
              </a:path>
            </a:pathLst>
          </a:custGeom>
          <a:solidFill>
            <a:srgbClr val="C40505">
              <a:alpha val="70195"/>
            </a:srgb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4" name="Freeform 26"/>
          <p:cNvSpPr>
            <a:spLocks/>
          </p:cNvSpPr>
          <p:nvPr/>
        </p:nvSpPr>
        <p:spPr bwMode="gray">
          <a:xfrm>
            <a:off x="4464050" y="3468688"/>
            <a:ext cx="1409700" cy="703262"/>
          </a:xfrm>
          <a:custGeom>
            <a:avLst/>
            <a:gdLst>
              <a:gd name="T0" fmla="*/ 2147483647 w 472"/>
              <a:gd name="T1" fmla="*/ 0 h 237"/>
              <a:gd name="T2" fmla="*/ 0 w 472"/>
              <a:gd name="T3" fmla="*/ 0 h 237"/>
              <a:gd name="T4" fmla="*/ 2147483647 w 472"/>
              <a:gd name="T5" fmla="*/ 2147483647 h 237"/>
              <a:gd name="T6" fmla="*/ 2147483647 w 472"/>
              <a:gd name="T7" fmla="*/ 0 h 237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237"/>
              <a:gd name="T14" fmla="*/ 472 w 472"/>
              <a:gd name="T15" fmla="*/ 237 h 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237">
                <a:moveTo>
                  <a:pt x="472" y="0"/>
                </a:moveTo>
                <a:cubicBezTo>
                  <a:pt x="0" y="0"/>
                  <a:pt x="0" y="0"/>
                  <a:pt x="0" y="0"/>
                </a:cubicBezTo>
                <a:cubicBezTo>
                  <a:pt x="409" y="237"/>
                  <a:pt x="409" y="237"/>
                  <a:pt x="409" y="237"/>
                </a:cubicBezTo>
                <a:cubicBezTo>
                  <a:pt x="449" y="167"/>
                  <a:pt x="472" y="87"/>
                  <a:pt x="472" y="0"/>
                </a:cubicBez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5" name="Freeform 27"/>
          <p:cNvSpPr>
            <a:spLocks/>
          </p:cNvSpPr>
          <p:nvPr/>
        </p:nvSpPr>
        <p:spPr bwMode="gray">
          <a:xfrm>
            <a:off x="4464050" y="3468688"/>
            <a:ext cx="1222375" cy="1217612"/>
          </a:xfrm>
          <a:custGeom>
            <a:avLst/>
            <a:gdLst>
              <a:gd name="T0" fmla="*/ 0 w 409"/>
              <a:gd name="T1" fmla="*/ 0 h 410"/>
              <a:gd name="T2" fmla="*/ 0 w 409"/>
              <a:gd name="T3" fmla="*/ 0 h 410"/>
              <a:gd name="T4" fmla="*/ 2147483647 w 409"/>
              <a:gd name="T5" fmla="*/ 2147483647 h 410"/>
              <a:gd name="T6" fmla="*/ 2147483647 w 409"/>
              <a:gd name="T7" fmla="*/ 2147483647 h 410"/>
              <a:gd name="T8" fmla="*/ 0 w 409"/>
              <a:gd name="T9" fmla="*/ 0 h 4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9"/>
              <a:gd name="T16" fmla="*/ 0 h 410"/>
              <a:gd name="T17" fmla="*/ 409 w 409"/>
              <a:gd name="T18" fmla="*/ 410 h 4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9" h="410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236" y="410"/>
                  <a:pt x="236" y="410"/>
                  <a:pt x="236" y="410"/>
                </a:cubicBezTo>
                <a:cubicBezTo>
                  <a:pt x="308" y="368"/>
                  <a:pt x="368" y="309"/>
                  <a:pt x="409" y="237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6" name="Freeform 28"/>
          <p:cNvSpPr>
            <a:spLocks/>
          </p:cNvSpPr>
          <p:nvPr/>
        </p:nvSpPr>
        <p:spPr bwMode="gray">
          <a:xfrm>
            <a:off x="4464050" y="3468688"/>
            <a:ext cx="704850" cy="1404937"/>
          </a:xfrm>
          <a:custGeom>
            <a:avLst/>
            <a:gdLst>
              <a:gd name="T0" fmla="*/ 0 w 236"/>
              <a:gd name="T1" fmla="*/ 2147483647 h 473"/>
              <a:gd name="T2" fmla="*/ 0 w 236"/>
              <a:gd name="T3" fmla="*/ 2147483647 h 473"/>
              <a:gd name="T4" fmla="*/ 2147483647 w 236"/>
              <a:gd name="T5" fmla="*/ 2147483647 h 473"/>
              <a:gd name="T6" fmla="*/ 0 w 236"/>
              <a:gd name="T7" fmla="*/ 0 h 473"/>
              <a:gd name="T8" fmla="*/ 0 w 236"/>
              <a:gd name="T9" fmla="*/ 2147483647 h 4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473"/>
              <a:gd name="T17" fmla="*/ 236 w 236"/>
              <a:gd name="T18" fmla="*/ 473 h 4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473">
                <a:moveTo>
                  <a:pt x="0" y="473"/>
                </a:moveTo>
                <a:cubicBezTo>
                  <a:pt x="0" y="473"/>
                  <a:pt x="0" y="473"/>
                  <a:pt x="0" y="473"/>
                </a:cubicBezTo>
                <a:cubicBezTo>
                  <a:pt x="86" y="473"/>
                  <a:pt x="166" y="450"/>
                  <a:pt x="236" y="410"/>
                </a:cubicBezTo>
                <a:cubicBezTo>
                  <a:pt x="0" y="0"/>
                  <a:pt x="0" y="0"/>
                  <a:pt x="0" y="0"/>
                </a:cubicBezTo>
                <a:lnTo>
                  <a:pt x="0" y="473"/>
                </a:ln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7" name="Freeform 30"/>
          <p:cNvSpPr>
            <a:spLocks/>
          </p:cNvSpPr>
          <p:nvPr/>
        </p:nvSpPr>
        <p:spPr bwMode="gray">
          <a:xfrm>
            <a:off x="3754438" y="2063750"/>
            <a:ext cx="709612" cy="1404938"/>
          </a:xfrm>
          <a:custGeom>
            <a:avLst/>
            <a:gdLst>
              <a:gd name="T0" fmla="*/ 2147483647 w 237"/>
              <a:gd name="T1" fmla="*/ 2147483647 h 472"/>
              <a:gd name="T2" fmla="*/ 2147483647 w 237"/>
              <a:gd name="T3" fmla="*/ 2147483647 h 472"/>
              <a:gd name="T4" fmla="*/ 2147483647 w 237"/>
              <a:gd name="T5" fmla="*/ 0 h 472"/>
              <a:gd name="T6" fmla="*/ 0 w 237"/>
              <a:gd name="T7" fmla="*/ 2147483647 h 472"/>
              <a:gd name="T8" fmla="*/ 2147483647 w 237"/>
              <a:gd name="T9" fmla="*/ 2147483647 h 4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"/>
              <a:gd name="T16" fmla="*/ 0 h 472"/>
              <a:gd name="T17" fmla="*/ 237 w 237"/>
              <a:gd name="T18" fmla="*/ 472 h 4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" h="472">
                <a:moveTo>
                  <a:pt x="237" y="472"/>
                </a:moveTo>
                <a:cubicBezTo>
                  <a:pt x="237" y="472"/>
                  <a:pt x="237" y="472"/>
                  <a:pt x="237" y="472"/>
                </a:cubicBezTo>
                <a:cubicBezTo>
                  <a:pt x="237" y="0"/>
                  <a:pt x="237" y="0"/>
                  <a:pt x="237" y="0"/>
                </a:cubicBezTo>
                <a:cubicBezTo>
                  <a:pt x="151" y="0"/>
                  <a:pt x="70" y="23"/>
                  <a:pt x="0" y="63"/>
                </a:cubicBezTo>
                <a:cubicBezTo>
                  <a:pt x="237" y="472"/>
                  <a:pt x="237" y="472"/>
                  <a:pt x="237" y="472"/>
                </a:cubicBez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8" name="Freeform 31"/>
          <p:cNvSpPr>
            <a:spLocks/>
          </p:cNvSpPr>
          <p:nvPr/>
        </p:nvSpPr>
        <p:spPr bwMode="gray">
          <a:xfrm>
            <a:off x="3240088" y="2252663"/>
            <a:ext cx="1223962" cy="1216025"/>
          </a:xfrm>
          <a:custGeom>
            <a:avLst/>
            <a:gdLst>
              <a:gd name="T0" fmla="*/ 2147483647 w 410"/>
              <a:gd name="T1" fmla="*/ 2147483647 h 409"/>
              <a:gd name="T2" fmla="*/ 2147483647 w 410"/>
              <a:gd name="T3" fmla="*/ 0 h 409"/>
              <a:gd name="T4" fmla="*/ 0 w 410"/>
              <a:gd name="T5" fmla="*/ 2147483647 h 409"/>
              <a:gd name="T6" fmla="*/ 2147483647 w 410"/>
              <a:gd name="T7" fmla="*/ 2147483647 h 409"/>
              <a:gd name="T8" fmla="*/ 0 60000 65536"/>
              <a:gd name="T9" fmla="*/ 0 60000 65536"/>
              <a:gd name="T10" fmla="*/ 0 60000 65536"/>
              <a:gd name="T11" fmla="*/ 0 60000 65536"/>
              <a:gd name="T12" fmla="*/ 0 w 410"/>
              <a:gd name="T13" fmla="*/ 0 h 409"/>
              <a:gd name="T14" fmla="*/ 410 w 410"/>
              <a:gd name="T15" fmla="*/ 409 h 4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0" h="409">
                <a:moveTo>
                  <a:pt x="410" y="409"/>
                </a:moveTo>
                <a:cubicBezTo>
                  <a:pt x="173" y="0"/>
                  <a:pt x="173" y="0"/>
                  <a:pt x="173" y="0"/>
                </a:cubicBezTo>
                <a:cubicBezTo>
                  <a:pt x="102" y="41"/>
                  <a:pt x="42" y="101"/>
                  <a:pt x="0" y="173"/>
                </a:cubicBezTo>
                <a:cubicBezTo>
                  <a:pt x="410" y="409"/>
                  <a:pt x="410" y="409"/>
                  <a:pt x="410" y="409"/>
                </a:cubicBez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9" name="Freeform 32"/>
          <p:cNvSpPr>
            <a:spLocks/>
          </p:cNvSpPr>
          <p:nvPr/>
        </p:nvSpPr>
        <p:spPr bwMode="gray">
          <a:xfrm>
            <a:off x="3052763" y="2767013"/>
            <a:ext cx="1411287" cy="701675"/>
          </a:xfrm>
          <a:custGeom>
            <a:avLst/>
            <a:gdLst>
              <a:gd name="T0" fmla="*/ 2147483647 w 473"/>
              <a:gd name="T1" fmla="*/ 2147483647 h 236"/>
              <a:gd name="T2" fmla="*/ 2147483647 w 473"/>
              <a:gd name="T3" fmla="*/ 0 h 236"/>
              <a:gd name="T4" fmla="*/ 0 w 473"/>
              <a:gd name="T5" fmla="*/ 2147483647 h 236"/>
              <a:gd name="T6" fmla="*/ 2147483647 w 473"/>
              <a:gd name="T7" fmla="*/ 2147483647 h 236"/>
              <a:gd name="T8" fmla="*/ 0 60000 65536"/>
              <a:gd name="T9" fmla="*/ 0 60000 65536"/>
              <a:gd name="T10" fmla="*/ 0 60000 65536"/>
              <a:gd name="T11" fmla="*/ 0 60000 65536"/>
              <a:gd name="T12" fmla="*/ 0 w 473"/>
              <a:gd name="T13" fmla="*/ 0 h 236"/>
              <a:gd name="T14" fmla="*/ 473 w 473"/>
              <a:gd name="T15" fmla="*/ 236 h 2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" h="236">
                <a:moveTo>
                  <a:pt x="473" y="236"/>
                </a:moveTo>
                <a:cubicBezTo>
                  <a:pt x="63" y="0"/>
                  <a:pt x="63" y="0"/>
                  <a:pt x="63" y="0"/>
                </a:cubicBezTo>
                <a:cubicBezTo>
                  <a:pt x="23" y="70"/>
                  <a:pt x="0" y="150"/>
                  <a:pt x="0" y="236"/>
                </a:cubicBezTo>
                <a:cubicBezTo>
                  <a:pt x="473" y="236"/>
                  <a:pt x="473" y="236"/>
                  <a:pt x="473" y="236"/>
                </a:cubicBez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50" name="Freeform 11"/>
          <p:cNvSpPr>
            <a:spLocks/>
          </p:cNvSpPr>
          <p:nvPr/>
        </p:nvSpPr>
        <p:spPr bwMode="gray">
          <a:xfrm>
            <a:off x="4464050" y="2767013"/>
            <a:ext cx="1409700" cy="701675"/>
          </a:xfrm>
          <a:custGeom>
            <a:avLst/>
            <a:gdLst>
              <a:gd name="T0" fmla="*/ 0 w 472"/>
              <a:gd name="T1" fmla="*/ 2147483647 h 236"/>
              <a:gd name="T2" fmla="*/ 0 w 472"/>
              <a:gd name="T3" fmla="*/ 2147483647 h 236"/>
              <a:gd name="T4" fmla="*/ 2147483647 w 472"/>
              <a:gd name="T5" fmla="*/ 2147483647 h 236"/>
              <a:gd name="T6" fmla="*/ 2147483647 w 472"/>
              <a:gd name="T7" fmla="*/ 0 h 236"/>
              <a:gd name="T8" fmla="*/ 0 w 472"/>
              <a:gd name="T9" fmla="*/ 2147483647 h 2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236"/>
              <a:gd name="T17" fmla="*/ 472 w 472"/>
              <a:gd name="T18" fmla="*/ 236 h 2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236">
                <a:moveTo>
                  <a:pt x="0" y="236"/>
                </a:moveTo>
                <a:cubicBezTo>
                  <a:pt x="0" y="236"/>
                  <a:pt x="0" y="236"/>
                  <a:pt x="0" y="236"/>
                </a:cubicBezTo>
                <a:cubicBezTo>
                  <a:pt x="472" y="236"/>
                  <a:pt x="472" y="236"/>
                  <a:pt x="472" y="236"/>
                </a:cubicBezTo>
                <a:cubicBezTo>
                  <a:pt x="472" y="150"/>
                  <a:pt x="449" y="70"/>
                  <a:pt x="409" y="0"/>
                </a:cubicBezTo>
                <a:cubicBezTo>
                  <a:pt x="0" y="236"/>
                  <a:pt x="0" y="236"/>
                  <a:pt x="0" y="236"/>
                </a:cubicBezTo>
                <a:close/>
              </a:path>
            </a:pathLst>
          </a:custGeom>
          <a:solidFill>
            <a:srgbClr val="C40505">
              <a:alpha val="70195"/>
            </a:srgb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3141663" y="2157413"/>
            <a:ext cx="2638425" cy="2611437"/>
            <a:chOff x="3642" y="1678"/>
            <a:chExt cx="1422" cy="1408"/>
          </a:xfrm>
        </p:grpSpPr>
        <p:grpSp>
          <p:nvGrpSpPr>
            <p:cNvPr id="14370" name="Group 34"/>
            <p:cNvGrpSpPr>
              <a:grpSpLocks/>
            </p:cNvGrpSpPr>
            <p:nvPr/>
          </p:nvGrpSpPr>
          <p:grpSpPr bwMode="auto">
            <a:xfrm>
              <a:off x="3642" y="1678"/>
              <a:ext cx="1422" cy="1408"/>
              <a:chOff x="3642" y="1678"/>
              <a:chExt cx="1422" cy="1408"/>
            </a:xfrm>
          </p:grpSpPr>
          <p:sp>
            <p:nvSpPr>
              <p:cNvPr id="166" name="Freeform 35"/>
              <p:cNvSpPr>
                <a:spLocks/>
              </p:cNvSpPr>
              <p:nvPr/>
            </p:nvSpPr>
            <p:spPr bwMode="gray">
              <a:xfrm>
                <a:off x="3987" y="1762"/>
                <a:ext cx="49" cy="62"/>
              </a:xfrm>
              <a:custGeom>
                <a:avLst/>
                <a:gdLst>
                  <a:gd name="T0" fmla="*/ 0 w 35"/>
                  <a:gd name="T1" fmla="*/ 220 h 45"/>
                  <a:gd name="T2" fmla="*/ 413 w 35"/>
                  <a:gd name="T3" fmla="*/ 0 h 45"/>
                  <a:gd name="T4" fmla="*/ 1021 w 35"/>
                  <a:gd name="T5" fmla="*/ 856 h 45"/>
                  <a:gd name="T6" fmla="*/ 560 w 35"/>
                  <a:gd name="T7" fmla="*/ 1102 h 45"/>
                  <a:gd name="T8" fmla="*/ 0 w 35"/>
                  <a:gd name="T9" fmla="*/ 22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45"/>
                  <a:gd name="T17" fmla="*/ 35 w 35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45">
                    <a:moveTo>
                      <a:pt x="0" y="9"/>
                    </a:moveTo>
                    <a:lnTo>
                      <a:pt x="14" y="0"/>
                    </a:lnTo>
                    <a:lnTo>
                      <a:pt x="35" y="35"/>
                    </a:lnTo>
                    <a:lnTo>
                      <a:pt x="19" y="4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67" name="Rectangle 36"/>
              <p:cNvSpPr>
                <a:spLocks noChangeArrowheads="1"/>
              </p:cNvSpPr>
              <p:nvPr/>
            </p:nvSpPr>
            <p:spPr bwMode="gray">
              <a:xfrm>
                <a:off x="4342" y="1678"/>
                <a:ext cx="22" cy="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kern="0" noProof="1">
                  <a:solidFill>
                    <a:srgbClr val="EAEAEA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68" name="Freeform 37"/>
              <p:cNvSpPr>
                <a:spLocks/>
              </p:cNvSpPr>
              <p:nvPr/>
            </p:nvSpPr>
            <p:spPr bwMode="gray">
              <a:xfrm>
                <a:off x="3728" y="2019"/>
                <a:ext cx="60" cy="46"/>
              </a:xfrm>
              <a:custGeom>
                <a:avLst/>
                <a:gdLst>
                  <a:gd name="T0" fmla="*/ 0 w 45"/>
                  <a:gd name="T1" fmla="*/ 216 h 35"/>
                  <a:gd name="T2" fmla="*/ 172 w 45"/>
                  <a:gd name="T3" fmla="*/ 0 h 35"/>
                  <a:gd name="T4" fmla="*/ 805 w 45"/>
                  <a:gd name="T5" fmla="*/ 296 h 35"/>
                  <a:gd name="T6" fmla="*/ 635 w 45"/>
                  <a:gd name="T7" fmla="*/ 538 h 35"/>
                  <a:gd name="T8" fmla="*/ 0 w 45"/>
                  <a:gd name="T9" fmla="*/ 216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35"/>
                  <a:gd name="T17" fmla="*/ 45 w 45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35">
                    <a:moveTo>
                      <a:pt x="0" y="14"/>
                    </a:moveTo>
                    <a:lnTo>
                      <a:pt x="10" y="0"/>
                    </a:lnTo>
                    <a:lnTo>
                      <a:pt x="45" y="19"/>
                    </a:lnTo>
                    <a:lnTo>
                      <a:pt x="36" y="35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69" name="Rectangle 38"/>
              <p:cNvSpPr>
                <a:spLocks noChangeArrowheads="1"/>
              </p:cNvSpPr>
              <p:nvPr/>
            </p:nvSpPr>
            <p:spPr bwMode="gray">
              <a:xfrm>
                <a:off x="3642" y="2367"/>
                <a:ext cx="55" cy="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kern="0" noProof="1">
                  <a:solidFill>
                    <a:srgbClr val="EAEAEA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70" name="Freeform 39"/>
              <p:cNvSpPr>
                <a:spLocks/>
              </p:cNvSpPr>
              <p:nvPr/>
            </p:nvSpPr>
            <p:spPr bwMode="gray">
              <a:xfrm>
                <a:off x="3728" y="2694"/>
                <a:ext cx="60" cy="49"/>
              </a:xfrm>
              <a:custGeom>
                <a:avLst/>
                <a:gdLst>
                  <a:gd name="T0" fmla="*/ 172 w 45"/>
                  <a:gd name="T1" fmla="*/ 478 h 38"/>
                  <a:gd name="T2" fmla="*/ 0 w 45"/>
                  <a:gd name="T3" fmla="*/ 269 h 38"/>
                  <a:gd name="T4" fmla="*/ 635 w 45"/>
                  <a:gd name="T5" fmla="*/ 0 h 38"/>
                  <a:gd name="T6" fmla="*/ 805 w 45"/>
                  <a:gd name="T7" fmla="*/ 209 h 38"/>
                  <a:gd name="T8" fmla="*/ 172 w 45"/>
                  <a:gd name="T9" fmla="*/ 47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38"/>
                  <a:gd name="T17" fmla="*/ 45 w 45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38">
                    <a:moveTo>
                      <a:pt x="10" y="38"/>
                    </a:moveTo>
                    <a:lnTo>
                      <a:pt x="0" y="22"/>
                    </a:lnTo>
                    <a:lnTo>
                      <a:pt x="36" y="0"/>
                    </a:lnTo>
                    <a:lnTo>
                      <a:pt x="45" y="17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71" name="Freeform 40"/>
              <p:cNvSpPr>
                <a:spLocks/>
              </p:cNvSpPr>
              <p:nvPr/>
            </p:nvSpPr>
            <p:spPr bwMode="gray">
              <a:xfrm>
                <a:off x="3987" y="2936"/>
                <a:ext cx="49" cy="60"/>
              </a:xfrm>
              <a:custGeom>
                <a:avLst/>
                <a:gdLst>
                  <a:gd name="T0" fmla="*/ 413 w 35"/>
                  <a:gd name="T1" fmla="*/ 805 h 45"/>
                  <a:gd name="T2" fmla="*/ 0 w 35"/>
                  <a:gd name="T3" fmla="*/ 635 h 45"/>
                  <a:gd name="T4" fmla="*/ 560 w 35"/>
                  <a:gd name="T5" fmla="*/ 0 h 45"/>
                  <a:gd name="T6" fmla="*/ 1021 w 35"/>
                  <a:gd name="T7" fmla="*/ 172 h 45"/>
                  <a:gd name="T8" fmla="*/ 413 w 35"/>
                  <a:gd name="T9" fmla="*/ 805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45"/>
                  <a:gd name="T17" fmla="*/ 35 w 35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45">
                    <a:moveTo>
                      <a:pt x="14" y="45"/>
                    </a:moveTo>
                    <a:lnTo>
                      <a:pt x="0" y="36"/>
                    </a:lnTo>
                    <a:lnTo>
                      <a:pt x="19" y="0"/>
                    </a:lnTo>
                    <a:lnTo>
                      <a:pt x="35" y="10"/>
                    </a:lnTo>
                    <a:lnTo>
                      <a:pt x="14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72" name="Rectangle 41"/>
              <p:cNvSpPr>
                <a:spLocks noChangeArrowheads="1"/>
              </p:cNvSpPr>
              <p:nvPr/>
            </p:nvSpPr>
            <p:spPr bwMode="gray">
              <a:xfrm>
                <a:off x="4342" y="3033"/>
                <a:ext cx="27" cy="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kern="0" noProof="1">
                  <a:solidFill>
                    <a:srgbClr val="EAEAEA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73" name="Freeform 42"/>
              <p:cNvSpPr>
                <a:spLocks/>
              </p:cNvSpPr>
              <p:nvPr/>
            </p:nvSpPr>
            <p:spPr bwMode="gray">
              <a:xfrm>
                <a:off x="4671" y="2936"/>
                <a:ext cx="49" cy="60"/>
              </a:xfrm>
              <a:custGeom>
                <a:avLst/>
                <a:gdLst>
                  <a:gd name="T0" fmla="*/ 789 w 36"/>
                  <a:gd name="T1" fmla="*/ 635 h 45"/>
                  <a:gd name="T2" fmla="*/ 411 w 36"/>
                  <a:gd name="T3" fmla="*/ 805 h 45"/>
                  <a:gd name="T4" fmla="*/ 0 w 36"/>
                  <a:gd name="T5" fmla="*/ 172 h 45"/>
                  <a:gd name="T6" fmla="*/ 302 w 36"/>
                  <a:gd name="T7" fmla="*/ 0 h 45"/>
                  <a:gd name="T8" fmla="*/ 789 w 36"/>
                  <a:gd name="T9" fmla="*/ 635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5"/>
                  <a:gd name="T17" fmla="*/ 36 w 36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5">
                    <a:moveTo>
                      <a:pt x="36" y="36"/>
                    </a:moveTo>
                    <a:lnTo>
                      <a:pt x="19" y="45"/>
                    </a:lnTo>
                    <a:lnTo>
                      <a:pt x="0" y="10"/>
                    </a:lnTo>
                    <a:lnTo>
                      <a:pt x="14" y="0"/>
                    </a:lnTo>
                    <a:lnTo>
                      <a:pt x="36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74" name="Freeform 43"/>
              <p:cNvSpPr>
                <a:spLocks/>
              </p:cNvSpPr>
              <p:nvPr/>
            </p:nvSpPr>
            <p:spPr bwMode="gray">
              <a:xfrm>
                <a:off x="4914" y="2697"/>
                <a:ext cx="61" cy="45"/>
              </a:xfrm>
              <a:custGeom>
                <a:avLst/>
                <a:gdLst>
                  <a:gd name="T0" fmla="*/ 948 w 45"/>
                  <a:gd name="T1" fmla="*/ 296 h 35"/>
                  <a:gd name="T2" fmla="*/ 733 w 45"/>
                  <a:gd name="T3" fmla="*/ 538 h 35"/>
                  <a:gd name="T4" fmla="*/ 0 w 45"/>
                  <a:gd name="T5" fmla="*/ 216 h 35"/>
                  <a:gd name="T6" fmla="*/ 190 w 45"/>
                  <a:gd name="T7" fmla="*/ 0 h 35"/>
                  <a:gd name="T8" fmla="*/ 948 w 45"/>
                  <a:gd name="T9" fmla="*/ 296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35"/>
                  <a:gd name="T17" fmla="*/ 45 w 45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35">
                    <a:moveTo>
                      <a:pt x="45" y="19"/>
                    </a:moveTo>
                    <a:lnTo>
                      <a:pt x="35" y="35"/>
                    </a:lnTo>
                    <a:lnTo>
                      <a:pt x="0" y="14"/>
                    </a:lnTo>
                    <a:lnTo>
                      <a:pt x="9" y="0"/>
                    </a:ln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75" name="Rectangle 44"/>
              <p:cNvSpPr>
                <a:spLocks noChangeArrowheads="1"/>
              </p:cNvSpPr>
              <p:nvPr/>
            </p:nvSpPr>
            <p:spPr bwMode="gray">
              <a:xfrm>
                <a:off x="5010" y="2367"/>
                <a:ext cx="54" cy="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kern="0" noProof="1">
                  <a:solidFill>
                    <a:srgbClr val="EAEAEA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76" name="Freeform 45"/>
              <p:cNvSpPr>
                <a:spLocks/>
              </p:cNvSpPr>
              <p:nvPr/>
            </p:nvSpPr>
            <p:spPr bwMode="gray">
              <a:xfrm>
                <a:off x="4918" y="2017"/>
                <a:ext cx="57" cy="48"/>
              </a:xfrm>
              <a:custGeom>
                <a:avLst/>
                <a:gdLst>
                  <a:gd name="T0" fmla="*/ 551 w 43"/>
                  <a:gd name="T1" fmla="*/ 0 h 37"/>
                  <a:gd name="T2" fmla="*/ 729 w 43"/>
                  <a:gd name="T3" fmla="*/ 211 h 37"/>
                  <a:gd name="T4" fmla="*/ 114 w 43"/>
                  <a:gd name="T5" fmla="*/ 494 h 37"/>
                  <a:gd name="T6" fmla="*/ 0 w 43"/>
                  <a:gd name="T7" fmla="*/ 274 h 37"/>
                  <a:gd name="T8" fmla="*/ 551 w 43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7"/>
                  <a:gd name="T17" fmla="*/ 43 w 43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7">
                    <a:moveTo>
                      <a:pt x="33" y="0"/>
                    </a:moveTo>
                    <a:lnTo>
                      <a:pt x="43" y="16"/>
                    </a:lnTo>
                    <a:lnTo>
                      <a:pt x="7" y="37"/>
                    </a:lnTo>
                    <a:lnTo>
                      <a:pt x="0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77" name="Freeform 46"/>
              <p:cNvSpPr>
                <a:spLocks/>
              </p:cNvSpPr>
              <p:nvPr/>
            </p:nvSpPr>
            <p:spPr bwMode="gray">
              <a:xfrm>
                <a:off x="4671" y="1766"/>
                <a:ext cx="49" cy="58"/>
              </a:xfrm>
              <a:custGeom>
                <a:avLst/>
                <a:gdLst>
                  <a:gd name="T0" fmla="*/ 411 w 36"/>
                  <a:gd name="T1" fmla="*/ 0 h 43"/>
                  <a:gd name="T2" fmla="*/ 789 w 36"/>
                  <a:gd name="T3" fmla="*/ 132 h 43"/>
                  <a:gd name="T4" fmla="*/ 302 w 36"/>
                  <a:gd name="T5" fmla="*/ 857 h 43"/>
                  <a:gd name="T6" fmla="*/ 0 w 36"/>
                  <a:gd name="T7" fmla="*/ 668 h 43"/>
                  <a:gd name="T8" fmla="*/ 411 w 36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3"/>
                  <a:gd name="T17" fmla="*/ 36 w 36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3">
                    <a:moveTo>
                      <a:pt x="19" y="0"/>
                    </a:moveTo>
                    <a:lnTo>
                      <a:pt x="36" y="7"/>
                    </a:lnTo>
                    <a:lnTo>
                      <a:pt x="14" y="43"/>
                    </a:lnTo>
                    <a:lnTo>
                      <a:pt x="0" y="3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78" name="Freeform 47"/>
              <p:cNvSpPr>
                <a:spLocks/>
              </p:cNvSpPr>
              <p:nvPr/>
            </p:nvSpPr>
            <p:spPr bwMode="gray">
              <a:xfrm>
                <a:off x="4626" y="1733"/>
                <a:ext cx="23" cy="29"/>
              </a:xfrm>
              <a:custGeom>
                <a:avLst/>
                <a:gdLst>
                  <a:gd name="T0" fmla="*/ 135 w 17"/>
                  <a:gd name="T1" fmla="*/ 0 h 22"/>
                  <a:gd name="T2" fmla="*/ 349 w 17"/>
                  <a:gd name="T3" fmla="*/ 49 h 22"/>
                  <a:gd name="T4" fmla="*/ 135 w 17"/>
                  <a:gd name="T5" fmla="*/ 348 h 22"/>
                  <a:gd name="T6" fmla="*/ 0 w 17"/>
                  <a:gd name="T7" fmla="*/ 302 h 22"/>
                  <a:gd name="T8" fmla="*/ 135 w 17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22"/>
                  <a:gd name="T17" fmla="*/ 17 w 17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22">
                    <a:moveTo>
                      <a:pt x="7" y="0"/>
                    </a:moveTo>
                    <a:lnTo>
                      <a:pt x="17" y="3"/>
                    </a:lnTo>
                    <a:lnTo>
                      <a:pt x="7" y="22"/>
                    </a:lnTo>
                    <a:lnTo>
                      <a:pt x="0" y="1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79" name="Freeform 48"/>
              <p:cNvSpPr>
                <a:spLocks/>
              </p:cNvSpPr>
              <p:nvPr/>
            </p:nvSpPr>
            <p:spPr bwMode="gray">
              <a:xfrm>
                <a:off x="4559" y="1709"/>
                <a:ext cx="20" cy="28"/>
              </a:xfrm>
              <a:custGeom>
                <a:avLst/>
                <a:gdLst>
                  <a:gd name="T0" fmla="*/ 151 w 15"/>
                  <a:gd name="T1" fmla="*/ 0 h 22"/>
                  <a:gd name="T2" fmla="*/ 268 w 15"/>
                  <a:gd name="T3" fmla="*/ 36 h 22"/>
                  <a:gd name="T4" fmla="*/ 151 w 15"/>
                  <a:gd name="T5" fmla="*/ 249 h 22"/>
                  <a:gd name="T6" fmla="*/ 0 w 15"/>
                  <a:gd name="T7" fmla="*/ 213 h 22"/>
                  <a:gd name="T8" fmla="*/ 151 w 15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22"/>
                  <a:gd name="T17" fmla="*/ 15 w 15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22">
                    <a:moveTo>
                      <a:pt x="8" y="0"/>
                    </a:moveTo>
                    <a:lnTo>
                      <a:pt x="15" y="3"/>
                    </a:lnTo>
                    <a:lnTo>
                      <a:pt x="8" y="22"/>
                    </a:lnTo>
                    <a:lnTo>
                      <a:pt x="0" y="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80" name="Freeform 49"/>
              <p:cNvSpPr>
                <a:spLocks/>
              </p:cNvSpPr>
              <p:nvPr/>
            </p:nvSpPr>
            <p:spPr bwMode="gray">
              <a:xfrm>
                <a:off x="4491" y="1689"/>
                <a:ext cx="15" cy="31"/>
              </a:xfrm>
              <a:custGeom>
                <a:avLst/>
                <a:gdLst>
                  <a:gd name="T0" fmla="*/ 46 w 11"/>
                  <a:gd name="T1" fmla="*/ 0 h 22"/>
                  <a:gd name="T2" fmla="*/ 123 w 11"/>
                  <a:gd name="T3" fmla="*/ 89 h 22"/>
                  <a:gd name="T4" fmla="*/ 76 w 11"/>
                  <a:gd name="T5" fmla="*/ 683 h 22"/>
                  <a:gd name="T6" fmla="*/ 0 w 11"/>
                  <a:gd name="T7" fmla="*/ 596 h 22"/>
                  <a:gd name="T8" fmla="*/ 46 w 11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22"/>
                  <a:gd name="T17" fmla="*/ 11 w 11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22">
                    <a:moveTo>
                      <a:pt x="4" y="0"/>
                    </a:moveTo>
                    <a:lnTo>
                      <a:pt x="11" y="3"/>
                    </a:lnTo>
                    <a:lnTo>
                      <a:pt x="7" y="22"/>
                    </a:lnTo>
                    <a:lnTo>
                      <a:pt x="0" y="1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81" name="Freeform 50"/>
              <p:cNvSpPr>
                <a:spLocks/>
              </p:cNvSpPr>
              <p:nvPr/>
            </p:nvSpPr>
            <p:spPr bwMode="gray">
              <a:xfrm>
                <a:off x="4420" y="1680"/>
                <a:ext cx="10" cy="29"/>
              </a:xfrm>
              <a:custGeom>
                <a:avLst/>
                <a:gdLst>
                  <a:gd name="T0" fmla="*/ 2 w 9"/>
                  <a:gd name="T1" fmla="*/ 0 h 21"/>
                  <a:gd name="T2" fmla="*/ 24 w 9"/>
                  <a:gd name="T3" fmla="*/ 0 h 21"/>
                  <a:gd name="T4" fmla="*/ 20 w 9"/>
                  <a:gd name="T5" fmla="*/ 526 h 21"/>
                  <a:gd name="T6" fmla="*/ 0 w 9"/>
                  <a:gd name="T7" fmla="*/ 476 h 21"/>
                  <a:gd name="T8" fmla="*/ 2 w 9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21"/>
                  <a:gd name="T17" fmla="*/ 9 w 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21">
                    <a:moveTo>
                      <a:pt x="2" y="0"/>
                    </a:moveTo>
                    <a:lnTo>
                      <a:pt x="9" y="0"/>
                    </a:lnTo>
                    <a:lnTo>
                      <a:pt x="7" y="21"/>
                    </a:lnTo>
                    <a:lnTo>
                      <a:pt x="0" y="1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82" name="Freeform 51"/>
              <p:cNvSpPr>
                <a:spLocks/>
              </p:cNvSpPr>
              <p:nvPr/>
            </p:nvSpPr>
            <p:spPr bwMode="gray">
              <a:xfrm>
                <a:off x="4902" y="1961"/>
                <a:ext cx="27" cy="25"/>
              </a:xfrm>
              <a:custGeom>
                <a:avLst/>
                <a:gdLst>
                  <a:gd name="T0" fmla="*/ 208 w 21"/>
                  <a:gd name="T1" fmla="*/ 0 h 19"/>
                  <a:gd name="T2" fmla="*/ 261 w 21"/>
                  <a:gd name="T3" fmla="*/ 125 h 19"/>
                  <a:gd name="T4" fmla="*/ 85 w 21"/>
                  <a:gd name="T5" fmla="*/ 296 h 19"/>
                  <a:gd name="T6" fmla="*/ 0 w 21"/>
                  <a:gd name="T7" fmla="*/ 192 h 19"/>
                  <a:gd name="T8" fmla="*/ 208 w 21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9"/>
                  <a:gd name="T17" fmla="*/ 21 w 21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9">
                    <a:moveTo>
                      <a:pt x="17" y="0"/>
                    </a:moveTo>
                    <a:lnTo>
                      <a:pt x="21" y="8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83" name="Freeform 52"/>
              <p:cNvSpPr>
                <a:spLocks/>
              </p:cNvSpPr>
              <p:nvPr/>
            </p:nvSpPr>
            <p:spPr bwMode="gray">
              <a:xfrm>
                <a:off x="4857" y="1905"/>
                <a:ext cx="28" cy="27"/>
              </a:xfrm>
              <a:custGeom>
                <a:avLst/>
                <a:gdLst>
                  <a:gd name="T0" fmla="*/ 305 w 21"/>
                  <a:gd name="T1" fmla="*/ 0 h 19"/>
                  <a:gd name="T2" fmla="*/ 368 w 21"/>
                  <a:gd name="T3" fmla="*/ 172 h 19"/>
                  <a:gd name="T4" fmla="*/ 116 w 21"/>
                  <a:gd name="T5" fmla="*/ 441 h 19"/>
                  <a:gd name="T6" fmla="*/ 0 w 21"/>
                  <a:gd name="T7" fmla="*/ 322 h 19"/>
                  <a:gd name="T8" fmla="*/ 305 w 21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9"/>
                  <a:gd name="T17" fmla="*/ 21 w 21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9">
                    <a:moveTo>
                      <a:pt x="17" y="0"/>
                    </a:moveTo>
                    <a:lnTo>
                      <a:pt x="21" y="7"/>
                    </a:lnTo>
                    <a:lnTo>
                      <a:pt x="7" y="19"/>
                    </a:lnTo>
                    <a:lnTo>
                      <a:pt x="0" y="1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84" name="Freeform 53"/>
              <p:cNvSpPr>
                <a:spLocks/>
              </p:cNvSpPr>
              <p:nvPr/>
            </p:nvSpPr>
            <p:spPr bwMode="gray">
              <a:xfrm>
                <a:off x="4804" y="1850"/>
                <a:ext cx="31" cy="30"/>
              </a:xfrm>
              <a:custGeom>
                <a:avLst/>
                <a:gdLst>
                  <a:gd name="T0" fmla="*/ 431 w 22"/>
                  <a:gd name="T1" fmla="*/ 0 h 21"/>
                  <a:gd name="T2" fmla="*/ 683 w 22"/>
                  <a:gd name="T3" fmla="*/ 244 h 21"/>
                  <a:gd name="T4" fmla="*/ 217 w 22"/>
                  <a:gd name="T5" fmla="*/ 737 h 21"/>
                  <a:gd name="T6" fmla="*/ 0 w 22"/>
                  <a:gd name="T7" fmla="*/ 571 h 21"/>
                  <a:gd name="T8" fmla="*/ 431 w 22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21"/>
                  <a:gd name="T17" fmla="*/ 22 w 2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21">
                    <a:moveTo>
                      <a:pt x="14" y="0"/>
                    </a:moveTo>
                    <a:lnTo>
                      <a:pt x="22" y="7"/>
                    </a:lnTo>
                    <a:lnTo>
                      <a:pt x="7" y="21"/>
                    </a:lnTo>
                    <a:lnTo>
                      <a:pt x="0" y="1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85" name="Freeform 54"/>
              <p:cNvSpPr>
                <a:spLocks/>
              </p:cNvSpPr>
              <p:nvPr/>
            </p:nvSpPr>
            <p:spPr bwMode="gray">
              <a:xfrm>
                <a:off x="4748" y="1808"/>
                <a:ext cx="25" cy="27"/>
              </a:xfrm>
              <a:custGeom>
                <a:avLst/>
                <a:gdLst>
                  <a:gd name="T0" fmla="*/ 192 w 19"/>
                  <a:gd name="T1" fmla="*/ 0 h 21"/>
                  <a:gd name="T2" fmla="*/ 296 w 19"/>
                  <a:gd name="T3" fmla="*/ 46 h 21"/>
                  <a:gd name="T4" fmla="*/ 111 w 19"/>
                  <a:gd name="T5" fmla="*/ 261 h 21"/>
                  <a:gd name="T6" fmla="*/ 0 w 19"/>
                  <a:gd name="T7" fmla="*/ 203 h 21"/>
                  <a:gd name="T8" fmla="*/ 192 w 19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1"/>
                  <a:gd name="T17" fmla="*/ 19 w 1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1">
                    <a:moveTo>
                      <a:pt x="12" y="0"/>
                    </a:moveTo>
                    <a:lnTo>
                      <a:pt x="19" y="4"/>
                    </a:lnTo>
                    <a:lnTo>
                      <a:pt x="7" y="21"/>
                    </a:lnTo>
                    <a:lnTo>
                      <a:pt x="0" y="1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86" name="Freeform 55"/>
              <p:cNvSpPr>
                <a:spLocks/>
              </p:cNvSpPr>
              <p:nvPr/>
            </p:nvSpPr>
            <p:spPr bwMode="gray">
              <a:xfrm>
                <a:off x="5032" y="2300"/>
                <a:ext cx="27" cy="15"/>
              </a:xfrm>
              <a:custGeom>
                <a:avLst/>
                <a:gdLst>
                  <a:gd name="T0" fmla="*/ 476 w 21"/>
                  <a:gd name="T1" fmla="*/ 0 h 12"/>
                  <a:gd name="T2" fmla="*/ 526 w 21"/>
                  <a:gd name="T3" fmla="*/ 172 h 12"/>
                  <a:gd name="T4" fmla="*/ 0 w 21"/>
                  <a:gd name="T5" fmla="*/ 207 h 12"/>
                  <a:gd name="T6" fmla="*/ 0 w 21"/>
                  <a:gd name="T7" fmla="*/ 49 h 12"/>
                  <a:gd name="T8" fmla="*/ 476 w 2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2"/>
                  <a:gd name="T17" fmla="*/ 21 w 21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2">
                    <a:moveTo>
                      <a:pt x="19" y="0"/>
                    </a:moveTo>
                    <a:lnTo>
                      <a:pt x="21" y="10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87" name="Freeform 56"/>
              <p:cNvSpPr>
                <a:spLocks/>
              </p:cNvSpPr>
              <p:nvPr/>
            </p:nvSpPr>
            <p:spPr bwMode="gray">
              <a:xfrm>
                <a:off x="5022" y="2228"/>
                <a:ext cx="30" cy="15"/>
              </a:xfrm>
              <a:custGeom>
                <a:avLst/>
                <a:gdLst>
                  <a:gd name="T0" fmla="*/ 680 w 21"/>
                  <a:gd name="T1" fmla="*/ 0 h 12"/>
                  <a:gd name="T2" fmla="*/ 737 w 21"/>
                  <a:gd name="T3" fmla="*/ 155 h 12"/>
                  <a:gd name="T4" fmla="*/ 0 w 21"/>
                  <a:gd name="T5" fmla="*/ 207 h 12"/>
                  <a:gd name="T6" fmla="*/ 0 w 21"/>
                  <a:gd name="T7" fmla="*/ 87 h 12"/>
                  <a:gd name="T8" fmla="*/ 680 w 2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2"/>
                  <a:gd name="T17" fmla="*/ 21 w 21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2">
                    <a:moveTo>
                      <a:pt x="19" y="0"/>
                    </a:moveTo>
                    <a:lnTo>
                      <a:pt x="21" y="9"/>
                    </a:lnTo>
                    <a:lnTo>
                      <a:pt x="0" y="12"/>
                    </a:lnTo>
                    <a:lnTo>
                      <a:pt x="0" y="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88" name="Freeform 57"/>
              <p:cNvSpPr>
                <a:spLocks/>
              </p:cNvSpPr>
              <p:nvPr/>
            </p:nvSpPr>
            <p:spPr bwMode="gray">
              <a:xfrm>
                <a:off x="4999" y="2158"/>
                <a:ext cx="31" cy="19"/>
              </a:xfrm>
              <a:custGeom>
                <a:avLst/>
                <a:gdLst>
                  <a:gd name="T0" fmla="*/ 596 w 22"/>
                  <a:gd name="T1" fmla="*/ 0 h 14"/>
                  <a:gd name="T2" fmla="*/ 683 w 22"/>
                  <a:gd name="T3" fmla="*/ 161 h 14"/>
                  <a:gd name="T4" fmla="*/ 89 w 22"/>
                  <a:gd name="T5" fmla="*/ 297 h 14"/>
                  <a:gd name="T6" fmla="*/ 0 w 22"/>
                  <a:gd name="T7" fmla="*/ 119 h 14"/>
                  <a:gd name="T8" fmla="*/ 596 w 22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4"/>
                  <a:gd name="T17" fmla="*/ 22 w 22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4">
                    <a:moveTo>
                      <a:pt x="19" y="0"/>
                    </a:moveTo>
                    <a:lnTo>
                      <a:pt x="22" y="7"/>
                    </a:lnTo>
                    <a:lnTo>
                      <a:pt x="3" y="14"/>
                    </a:lnTo>
                    <a:lnTo>
                      <a:pt x="0" y="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89" name="Freeform 58"/>
              <p:cNvSpPr>
                <a:spLocks/>
              </p:cNvSpPr>
              <p:nvPr/>
            </p:nvSpPr>
            <p:spPr bwMode="gray">
              <a:xfrm>
                <a:off x="4975" y="2089"/>
                <a:ext cx="29" cy="22"/>
              </a:xfrm>
              <a:custGeom>
                <a:avLst/>
                <a:gdLst>
                  <a:gd name="T0" fmla="*/ 457 w 21"/>
                  <a:gd name="T1" fmla="*/ 0 h 17"/>
                  <a:gd name="T2" fmla="*/ 526 w 21"/>
                  <a:gd name="T3" fmla="*/ 97 h 17"/>
                  <a:gd name="T4" fmla="*/ 55 w 21"/>
                  <a:gd name="T5" fmla="*/ 221 h 17"/>
                  <a:gd name="T6" fmla="*/ 0 w 21"/>
                  <a:gd name="T7" fmla="*/ 97 h 17"/>
                  <a:gd name="T8" fmla="*/ 457 w 2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7"/>
                  <a:gd name="T17" fmla="*/ 21 w 2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7">
                    <a:moveTo>
                      <a:pt x="18" y="0"/>
                    </a:moveTo>
                    <a:lnTo>
                      <a:pt x="21" y="7"/>
                    </a:lnTo>
                    <a:lnTo>
                      <a:pt x="2" y="17"/>
                    </a:lnTo>
                    <a:lnTo>
                      <a:pt x="0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90" name="Freeform 59"/>
              <p:cNvSpPr>
                <a:spLocks/>
              </p:cNvSpPr>
              <p:nvPr/>
            </p:nvSpPr>
            <p:spPr bwMode="gray">
              <a:xfrm>
                <a:off x="4975" y="2653"/>
                <a:ext cx="31" cy="20"/>
              </a:xfrm>
              <a:custGeom>
                <a:avLst/>
                <a:gdLst>
                  <a:gd name="T0" fmla="*/ 464 w 23"/>
                  <a:gd name="T1" fmla="*/ 62 h 16"/>
                  <a:gd name="T2" fmla="*/ 346 w 23"/>
                  <a:gd name="T3" fmla="*/ 149 h 16"/>
                  <a:gd name="T4" fmla="*/ 0 w 23"/>
                  <a:gd name="T5" fmla="*/ 62 h 16"/>
                  <a:gd name="T6" fmla="*/ 73 w 23"/>
                  <a:gd name="T7" fmla="*/ 0 h 16"/>
                  <a:gd name="T8" fmla="*/ 464 w 23"/>
                  <a:gd name="T9" fmla="*/ 62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16"/>
                  <a:gd name="T17" fmla="*/ 23 w 23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16">
                    <a:moveTo>
                      <a:pt x="23" y="7"/>
                    </a:moveTo>
                    <a:lnTo>
                      <a:pt x="18" y="16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91" name="Freeform 60"/>
              <p:cNvSpPr>
                <a:spLocks/>
              </p:cNvSpPr>
              <p:nvPr/>
            </p:nvSpPr>
            <p:spPr bwMode="gray">
              <a:xfrm>
                <a:off x="4999" y="2585"/>
                <a:ext cx="31" cy="20"/>
              </a:xfrm>
              <a:custGeom>
                <a:avLst/>
                <a:gdLst>
                  <a:gd name="T0" fmla="*/ 683 w 22"/>
                  <a:gd name="T1" fmla="*/ 171 h 14"/>
                  <a:gd name="T2" fmla="*/ 596 w 22"/>
                  <a:gd name="T3" fmla="*/ 499 h 14"/>
                  <a:gd name="T4" fmla="*/ 0 w 22"/>
                  <a:gd name="T5" fmla="*/ 244 h 14"/>
                  <a:gd name="T6" fmla="*/ 89 w 22"/>
                  <a:gd name="T7" fmla="*/ 0 h 14"/>
                  <a:gd name="T8" fmla="*/ 683 w 22"/>
                  <a:gd name="T9" fmla="*/ 171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4"/>
                  <a:gd name="T17" fmla="*/ 22 w 22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4">
                    <a:moveTo>
                      <a:pt x="22" y="5"/>
                    </a:moveTo>
                    <a:lnTo>
                      <a:pt x="19" y="14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92" name="Freeform 61"/>
              <p:cNvSpPr>
                <a:spLocks/>
              </p:cNvSpPr>
              <p:nvPr/>
            </p:nvSpPr>
            <p:spPr bwMode="gray">
              <a:xfrm>
                <a:off x="5022" y="2516"/>
                <a:ext cx="30" cy="17"/>
              </a:xfrm>
              <a:custGeom>
                <a:avLst/>
                <a:gdLst>
                  <a:gd name="T0" fmla="*/ 737 w 21"/>
                  <a:gd name="T1" fmla="*/ 163 h 12"/>
                  <a:gd name="T2" fmla="*/ 680 w 21"/>
                  <a:gd name="T3" fmla="*/ 387 h 12"/>
                  <a:gd name="T4" fmla="*/ 0 w 21"/>
                  <a:gd name="T5" fmla="*/ 231 h 12"/>
                  <a:gd name="T6" fmla="*/ 0 w 21"/>
                  <a:gd name="T7" fmla="*/ 0 h 12"/>
                  <a:gd name="T8" fmla="*/ 737 w 21"/>
                  <a:gd name="T9" fmla="*/ 163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2"/>
                  <a:gd name="T17" fmla="*/ 21 w 21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2">
                    <a:moveTo>
                      <a:pt x="21" y="5"/>
                    </a:moveTo>
                    <a:lnTo>
                      <a:pt x="19" y="12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93" name="Freeform 62"/>
              <p:cNvSpPr>
                <a:spLocks/>
              </p:cNvSpPr>
              <p:nvPr/>
            </p:nvSpPr>
            <p:spPr bwMode="gray">
              <a:xfrm>
                <a:off x="5032" y="2446"/>
                <a:ext cx="27" cy="13"/>
              </a:xfrm>
              <a:custGeom>
                <a:avLst/>
                <a:gdLst>
                  <a:gd name="T0" fmla="*/ 526 w 21"/>
                  <a:gd name="T1" fmla="*/ 81 h 9"/>
                  <a:gd name="T2" fmla="*/ 476 w 21"/>
                  <a:gd name="T3" fmla="*/ 352 h 9"/>
                  <a:gd name="T4" fmla="*/ 0 w 21"/>
                  <a:gd name="T5" fmla="*/ 264 h 9"/>
                  <a:gd name="T6" fmla="*/ 0 w 21"/>
                  <a:gd name="T7" fmla="*/ 0 h 9"/>
                  <a:gd name="T8" fmla="*/ 526 w 21"/>
                  <a:gd name="T9" fmla="*/ 8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9"/>
                  <a:gd name="T17" fmla="*/ 21 w 21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9">
                    <a:moveTo>
                      <a:pt x="21" y="2"/>
                    </a:moveTo>
                    <a:lnTo>
                      <a:pt x="19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94" name="Freeform 63"/>
              <p:cNvSpPr>
                <a:spLocks/>
              </p:cNvSpPr>
              <p:nvPr/>
            </p:nvSpPr>
            <p:spPr bwMode="gray">
              <a:xfrm>
                <a:off x="4748" y="2924"/>
                <a:ext cx="25" cy="29"/>
              </a:xfrm>
              <a:custGeom>
                <a:avLst/>
                <a:gdLst>
                  <a:gd name="T0" fmla="*/ 296 w 19"/>
                  <a:gd name="T1" fmla="*/ 399 h 21"/>
                  <a:gd name="T2" fmla="*/ 192 w 19"/>
                  <a:gd name="T3" fmla="*/ 526 h 21"/>
                  <a:gd name="T4" fmla="*/ 0 w 19"/>
                  <a:gd name="T5" fmla="*/ 181 h 21"/>
                  <a:gd name="T6" fmla="*/ 111 w 19"/>
                  <a:gd name="T7" fmla="*/ 0 h 21"/>
                  <a:gd name="T8" fmla="*/ 296 w 19"/>
                  <a:gd name="T9" fmla="*/ 399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1"/>
                  <a:gd name="T17" fmla="*/ 19 w 1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1">
                    <a:moveTo>
                      <a:pt x="19" y="16"/>
                    </a:moveTo>
                    <a:lnTo>
                      <a:pt x="12" y="21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95" name="Freeform 64"/>
              <p:cNvSpPr>
                <a:spLocks/>
              </p:cNvSpPr>
              <p:nvPr/>
            </p:nvSpPr>
            <p:spPr bwMode="gray">
              <a:xfrm>
                <a:off x="4804" y="2881"/>
                <a:ext cx="31" cy="27"/>
              </a:xfrm>
              <a:custGeom>
                <a:avLst/>
                <a:gdLst>
                  <a:gd name="T0" fmla="*/ 683 w 22"/>
                  <a:gd name="T1" fmla="*/ 203 h 21"/>
                  <a:gd name="T2" fmla="*/ 431 w 22"/>
                  <a:gd name="T3" fmla="*/ 261 h 21"/>
                  <a:gd name="T4" fmla="*/ 0 w 22"/>
                  <a:gd name="T5" fmla="*/ 85 h 21"/>
                  <a:gd name="T6" fmla="*/ 217 w 22"/>
                  <a:gd name="T7" fmla="*/ 0 h 21"/>
                  <a:gd name="T8" fmla="*/ 683 w 22"/>
                  <a:gd name="T9" fmla="*/ 203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21"/>
                  <a:gd name="T17" fmla="*/ 22 w 2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21">
                    <a:moveTo>
                      <a:pt x="22" y="16"/>
                    </a:move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22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96" name="Freeform 65"/>
              <p:cNvSpPr>
                <a:spLocks/>
              </p:cNvSpPr>
              <p:nvPr/>
            </p:nvSpPr>
            <p:spPr bwMode="gray">
              <a:xfrm>
                <a:off x="4857" y="2830"/>
                <a:ext cx="28" cy="27"/>
              </a:xfrm>
              <a:custGeom>
                <a:avLst/>
                <a:gdLst>
                  <a:gd name="T0" fmla="*/ 368 w 21"/>
                  <a:gd name="T1" fmla="*/ 174 h 21"/>
                  <a:gd name="T2" fmla="*/ 249 w 21"/>
                  <a:gd name="T3" fmla="*/ 261 h 21"/>
                  <a:gd name="T4" fmla="*/ 0 w 21"/>
                  <a:gd name="T5" fmla="*/ 85 h 21"/>
                  <a:gd name="T6" fmla="*/ 116 w 21"/>
                  <a:gd name="T7" fmla="*/ 0 h 21"/>
                  <a:gd name="T8" fmla="*/ 368 w 21"/>
                  <a:gd name="T9" fmla="*/ 174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21"/>
                  <a:gd name="T17" fmla="*/ 21 w 2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21">
                    <a:moveTo>
                      <a:pt x="21" y="14"/>
                    </a:move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21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97" name="Freeform 66"/>
              <p:cNvSpPr>
                <a:spLocks/>
              </p:cNvSpPr>
              <p:nvPr/>
            </p:nvSpPr>
            <p:spPr bwMode="gray">
              <a:xfrm>
                <a:off x="4905" y="2776"/>
                <a:ext cx="29" cy="26"/>
              </a:xfrm>
              <a:custGeom>
                <a:avLst/>
                <a:gdLst>
                  <a:gd name="T0" fmla="*/ 526 w 21"/>
                  <a:gd name="T1" fmla="*/ 270 h 19"/>
                  <a:gd name="T2" fmla="*/ 345 w 21"/>
                  <a:gd name="T3" fmla="*/ 441 h 19"/>
                  <a:gd name="T4" fmla="*/ 0 w 21"/>
                  <a:gd name="T5" fmla="*/ 172 h 19"/>
                  <a:gd name="T6" fmla="*/ 105 w 21"/>
                  <a:gd name="T7" fmla="*/ 0 h 19"/>
                  <a:gd name="T8" fmla="*/ 526 w 21"/>
                  <a:gd name="T9" fmla="*/ 27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9"/>
                  <a:gd name="T17" fmla="*/ 21 w 21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9">
                    <a:moveTo>
                      <a:pt x="21" y="12"/>
                    </a:moveTo>
                    <a:lnTo>
                      <a:pt x="14" y="19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98" name="Freeform 67"/>
              <p:cNvSpPr>
                <a:spLocks/>
              </p:cNvSpPr>
              <p:nvPr/>
            </p:nvSpPr>
            <p:spPr bwMode="gray">
              <a:xfrm>
                <a:off x="4420" y="3054"/>
                <a:ext cx="10" cy="27"/>
              </a:xfrm>
              <a:custGeom>
                <a:avLst/>
                <a:gdLst>
                  <a:gd name="T0" fmla="*/ 24 w 9"/>
                  <a:gd name="T1" fmla="*/ 476 h 21"/>
                  <a:gd name="T2" fmla="*/ 2 w 9"/>
                  <a:gd name="T3" fmla="*/ 526 h 21"/>
                  <a:gd name="T4" fmla="*/ 0 w 9"/>
                  <a:gd name="T5" fmla="*/ 0 h 21"/>
                  <a:gd name="T6" fmla="*/ 20 w 9"/>
                  <a:gd name="T7" fmla="*/ 0 h 21"/>
                  <a:gd name="T8" fmla="*/ 24 w 9"/>
                  <a:gd name="T9" fmla="*/ 476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21"/>
                  <a:gd name="T17" fmla="*/ 9 w 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21">
                    <a:moveTo>
                      <a:pt x="9" y="19"/>
                    </a:moveTo>
                    <a:lnTo>
                      <a:pt x="2" y="21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9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99" name="Freeform 68"/>
              <p:cNvSpPr>
                <a:spLocks/>
              </p:cNvSpPr>
              <p:nvPr/>
            </p:nvSpPr>
            <p:spPr bwMode="gray">
              <a:xfrm>
                <a:off x="4491" y="3045"/>
                <a:ext cx="15" cy="29"/>
              </a:xfrm>
              <a:custGeom>
                <a:avLst/>
                <a:gdLst>
                  <a:gd name="T0" fmla="*/ 123 w 11"/>
                  <a:gd name="T1" fmla="*/ 457 h 21"/>
                  <a:gd name="T2" fmla="*/ 46 w 11"/>
                  <a:gd name="T3" fmla="*/ 526 h 21"/>
                  <a:gd name="T4" fmla="*/ 0 w 11"/>
                  <a:gd name="T5" fmla="*/ 0 h 21"/>
                  <a:gd name="T6" fmla="*/ 97 w 11"/>
                  <a:gd name="T7" fmla="*/ 0 h 21"/>
                  <a:gd name="T8" fmla="*/ 123 w 11"/>
                  <a:gd name="T9" fmla="*/ 457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21"/>
                  <a:gd name="T17" fmla="*/ 11 w 1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21">
                    <a:moveTo>
                      <a:pt x="11" y="18"/>
                    </a:moveTo>
                    <a:lnTo>
                      <a:pt x="4" y="21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1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00" name="Freeform 69"/>
              <p:cNvSpPr>
                <a:spLocks/>
              </p:cNvSpPr>
              <p:nvPr/>
            </p:nvSpPr>
            <p:spPr bwMode="gray">
              <a:xfrm>
                <a:off x="4559" y="3024"/>
                <a:ext cx="20" cy="26"/>
              </a:xfrm>
              <a:custGeom>
                <a:avLst/>
                <a:gdLst>
                  <a:gd name="T0" fmla="*/ 268 w 15"/>
                  <a:gd name="T1" fmla="*/ 167 h 21"/>
                  <a:gd name="T2" fmla="*/ 87 w 15"/>
                  <a:gd name="T3" fmla="*/ 181 h 21"/>
                  <a:gd name="T4" fmla="*/ 0 w 15"/>
                  <a:gd name="T5" fmla="*/ 2 h 21"/>
                  <a:gd name="T6" fmla="*/ 151 w 15"/>
                  <a:gd name="T7" fmla="*/ 0 h 21"/>
                  <a:gd name="T8" fmla="*/ 268 w 15"/>
                  <a:gd name="T9" fmla="*/ 167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21"/>
                  <a:gd name="T17" fmla="*/ 15 w 15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21">
                    <a:moveTo>
                      <a:pt x="15" y="19"/>
                    </a:moveTo>
                    <a:lnTo>
                      <a:pt x="5" y="21"/>
                    </a:lnTo>
                    <a:lnTo>
                      <a:pt x="0" y="2"/>
                    </a:lnTo>
                    <a:lnTo>
                      <a:pt x="8" y="0"/>
                    </a:lnTo>
                    <a:lnTo>
                      <a:pt x="15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01" name="Freeform 70"/>
              <p:cNvSpPr>
                <a:spLocks/>
              </p:cNvSpPr>
              <p:nvPr/>
            </p:nvSpPr>
            <p:spPr bwMode="gray">
              <a:xfrm>
                <a:off x="4626" y="2996"/>
                <a:ext cx="23" cy="29"/>
              </a:xfrm>
              <a:custGeom>
                <a:avLst/>
                <a:gdLst>
                  <a:gd name="T0" fmla="*/ 349 w 17"/>
                  <a:gd name="T1" fmla="*/ 476 h 21"/>
                  <a:gd name="T2" fmla="*/ 135 w 17"/>
                  <a:gd name="T3" fmla="*/ 526 h 21"/>
                  <a:gd name="T4" fmla="*/ 0 w 17"/>
                  <a:gd name="T5" fmla="*/ 55 h 21"/>
                  <a:gd name="T6" fmla="*/ 135 w 17"/>
                  <a:gd name="T7" fmla="*/ 0 h 21"/>
                  <a:gd name="T8" fmla="*/ 349 w 17"/>
                  <a:gd name="T9" fmla="*/ 476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21"/>
                  <a:gd name="T17" fmla="*/ 17 w 17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21">
                    <a:moveTo>
                      <a:pt x="17" y="19"/>
                    </a:moveTo>
                    <a:lnTo>
                      <a:pt x="7" y="21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17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02" name="Freeform 71"/>
              <p:cNvSpPr>
                <a:spLocks/>
              </p:cNvSpPr>
              <p:nvPr/>
            </p:nvSpPr>
            <p:spPr bwMode="gray">
              <a:xfrm>
                <a:off x="4058" y="2996"/>
                <a:ext cx="21" cy="33"/>
              </a:xfrm>
              <a:custGeom>
                <a:avLst/>
                <a:gdLst>
                  <a:gd name="T0" fmla="*/ 110 w 16"/>
                  <a:gd name="T1" fmla="*/ 575 h 24"/>
                  <a:gd name="T2" fmla="*/ 0 w 16"/>
                  <a:gd name="T3" fmla="*/ 469 h 24"/>
                  <a:gd name="T4" fmla="*/ 110 w 16"/>
                  <a:gd name="T5" fmla="*/ 0 h 24"/>
                  <a:gd name="T6" fmla="*/ 248 w 16"/>
                  <a:gd name="T7" fmla="*/ 131 h 24"/>
                  <a:gd name="T8" fmla="*/ 110 w 16"/>
                  <a:gd name="T9" fmla="*/ 575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24"/>
                  <a:gd name="T17" fmla="*/ 16 w 16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24">
                    <a:moveTo>
                      <a:pt x="7" y="24"/>
                    </a:moveTo>
                    <a:lnTo>
                      <a:pt x="0" y="19"/>
                    </a:lnTo>
                    <a:lnTo>
                      <a:pt x="7" y="0"/>
                    </a:lnTo>
                    <a:lnTo>
                      <a:pt x="16" y="5"/>
                    </a:lnTo>
                    <a:lnTo>
                      <a:pt x="7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03" name="Freeform 72"/>
              <p:cNvSpPr>
                <a:spLocks/>
              </p:cNvSpPr>
              <p:nvPr/>
            </p:nvSpPr>
            <p:spPr bwMode="gray">
              <a:xfrm>
                <a:off x="4124" y="3024"/>
                <a:ext cx="24" cy="26"/>
              </a:xfrm>
              <a:custGeom>
                <a:avLst/>
                <a:gdLst>
                  <a:gd name="T0" fmla="*/ 315 w 17"/>
                  <a:gd name="T1" fmla="*/ 181 h 21"/>
                  <a:gd name="T2" fmla="*/ 0 w 17"/>
                  <a:gd name="T3" fmla="*/ 167 h 21"/>
                  <a:gd name="T4" fmla="*/ 223 w 17"/>
                  <a:gd name="T5" fmla="*/ 0 h 21"/>
                  <a:gd name="T6" fmla="*/ 541 w 17"/>
                  <a:gd name="T7" fmla="*/ 2 h 21"/>
                  <a:gd name="T8" fmla="*/ 315 w 17"/>
                  <a:gd name="T9" fmla="*/ 181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21"/>
                  <a:gd name="T17" fmla="*/ 17 w 17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21">
                    <a:moveTo>
                      <a:pt x="10" y="21"/>
                    </a:moveTo>
                    <a:lnTo>
                      <a:pt x="0" y="19"/>
                    </a:lnTo>
                    <a:lnTo>
                      <a:pt x="7" y="0"/>
                    </a:lnTo>
                    <a:lnTo>
                      <a:pt x="17" y="2"/>
                    </a:lnTo>
                    <a:lnTo>
                      <a:pt x="1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04" name="Freeform 73"/>
              <p:cNvSpPr>
                <a:spLocks/>
              </p:cNvSpPr>
              <p:nvPr/>
            </p:nvSpPr>
            <p:spPr bwMode="gray">
              <a:xfrm>
                <a:off x="4198" y="3045"/>
                <a:ext cx="20" cy="29"/>
              </a:xfrm>
              <a:custGeom>
                <a:avLst/>
                <a:gdLst>
                  <a:gd name="T0" fmla="*/ 333 w 14"/>
                  <a:gd name="T1" fmla="*/ 526 h 21"/>
                  <a:gd name="T2" fmla="*/ 0 w 14"/>
                  <a:gd name="T3" fmla="*/ 457 h 21"/>
                  <a:gd name="T4" fmla="*/ 163 w 14"/>
                  <a:gd name="T5" fmla="*/ 0 h 21"/>
                  <a:gd name="T6" fmla="*/ 499 w 14"/>
                  <a:gd name="T7" fmla="*/ 0 h 21"/>
                  <a:gd name="T8" fmla="*/ 333 w 14"/>
                  <a:gd name="T9" fmla="*/ 526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21"/>
                  <a:gd name="T17" fmla="*/ 14 w 14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21">
                    <a:moveTo>
                      <a:pt x="9" y="21"/>
                    </a:moveTo>
                    <a:lnTo>
                      <a:pt x="0" y="18"/>
                    </a:lnTo>
                    <a:lnTo>
                      <a:pt x="4" y="0"/>
                    </a:lnTo>
                    <a:lnTo>
                      <a:pt x="14" y="0"/>
                    </a:lnTo>
                    <a:lnTo>
                      <a:pt x="9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05" name="Freeform 74"/>
              <p:cNvSpPr>
                <a:spLocks/>
              </p:cNvSpPr>
              <p:nvPr/>
            </p:nvSpPr>
            <p:spPr bwMode="gray">
              <a:xfrm>
                <a:off x="4272" y="3054"/>
                <a:ext cx="17" cy="27"/>
              </a:xfrm>
              <a:custGeom>
                <a:avLst/>
                <a:gdLst>
                  <a:gd name="T0" fmla="*/ 299 w 12"/>
                  <a:gd name="T1" fmla="*/ 526 h 21"/>
                  <a:gd name="T2" fmla="*/ 0 w 12"/>
                  <a:gd name="T3" fmla="*/ 476 h 21"/>
                  <a:gd name="T4" fmla="*/ 74 w 12"/>
                  <a:gd name="T5" fmla="*/ 0 h 21"/>
                  <a:gd name="T6" fmla="*/ 387 w 12"/>
                  <a:gd name="T7" fmla="*/ 0 h 21"/>
                  <a:gd name="T8" fmla="*/ 299 w 12"/>
                  <a:gd name="T9" fmla="*/ 526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21"/>
                  <a:gd name="T17" fmla="*/ 12 w 1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21">
                    <a:moveTo>
                      <a:pt x="9" y="21"/>
                    </a:moveTo>
                    <a:lnTo>
                      <a:pt x="0" y="19"/>
                    </a:lnTo>
                    <a:lnTo>
                      <a:pt x="2" y="0"/>
                    </a:lnTo>
                    <a:lnTo>
                      <a:pt x="12" y="0"/>
                    </a:lnTo>
                    <a:lnTo>
                      <a:pt x="9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06" name="Freeform 75"/>
              <p:cNvSpPr>
                <a:spLocks/>
              </p:cNvSpPr>
              <p:nvPr/>
            </p:nvSpPr>
            <p:spPr bwMode="gray">
              <a:xfrm>
                <a:off x="3772" y="2773"/>
                <a:ext cx="31" cy="27"/>
              </a:xfrm>
              <a:custGeom>
                <a:avLst/>
                <a:gdLst>
                  <a:gd name="T0" fmla="*/ 154 w 22"/>
                  <a:gd name="T1" fmla="*/ 296 h 19"/>
                  <a:gd name="T2" fmla="*/ 0 w 22"/>
                  <a:gd name="T3" fmla="*/ 192 h 19"/>
                  <a:gd name="T4" fmla="*/ 533 w 22"/>
                  <a:gd name="T5" fmla="*/ 0 h 19"/>
                  <a:gd name="T6" fmla="*/ 683 w 22"/>
                  <a:gd name="T7" fmla="*/ 111 h 19"/>
                  <a:gd name="T8" fmla="*/ 154 w 22"/>
                  <a:gd name="T9" fmla="*/ 29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9"/>
                  <a:gd name="T17" fmla="*/ 22 w 22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9">
                    <a:moveTo>
                      <a:pt x="5" y="19"/>
                    </a:moveTo>
                    <a:lnTo>
                      <a:pt x="0" y="12"/>
                    </a:lnTo>
                    <a:lnTo>
                      <a:pt x="17" y="0"/>
                    </a:lnTo>
                    <a:lnTo>
                      <a:pt x="22" y="7"/>
                    </a:lnTo>
                    <a:lnTo>
                      <a:pt x="5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07" name="Freeform 76"/>
              <p:cNvSpPr>
                <a:spLocks/>
              </p:cNvSpPr>
              <p:nvPr/>
            </p:nvSpPr>
            <p:spPr bwMode="gray">
              <a:xfrm>
                <a:off x="3819" y="2830"/>
                <a:ext cx="28" cy="27"/>
              </a:xfrm>
              <a:custGeom>
                <a:avLst/>
                <a:gdLst>
                  <a:gd name="T0" fmla="*/ 116 w 21"/>
                  <a:gd name="T1" fmla="*/ 261 h 21"/>
                  <a:gd name="T2" fmla="*/ 0 w 21"/>
                  <a:gd name="T3" fmla="*/ 174 h 21"/>
                  <a:gd name="T4" fmla="*/ 276 w 21"/>
                  <a:gd name="T5" fmla="*/ 0 h 21"/>
                  <a:gd name="T6" fmla="*/ 368 w 21"/>
                  <a:gd name="T7" fmla="*/ 85 h 21"/>
                  <a:gd name="T8" fmla="*/ 116 w 21"/>
                  <a:gd name="T9" fmla="*/ 261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21"/>
                  <a:gd name="T17" fmla="*/ 21 w 2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21">
                    <a:moveTo>
                      <a:pt x="7" y="21"/>
                    </a:moveTo>
                    <a:lnTo>
                      <a:pt x="0" y="14"/>
                    </a:lnTo>
                    <a:lnTo>
                      <a:pt x="16" y="0"/>
                    </a:lnTo>
                    <a:lnTo>
                      <a:pt x="21" y="7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08" name="Freeform 77"/>
              <p:cNvSpPr>
                <a:spLocks/>
              </p:cNvSpPr>
              <p:nvPr/>
            </p:nvSpPr>
            <p:spPr bwMode="gray">
              <a:xfrm>
                <a:off x="3873" y="2881"/>
                <a:ext cx="26" cy="27"/>
              </a:xfrm>
              <a:custGeom>
                <a:avLst/>
                <a:gdLst>
                  <a:gd name="T0" fmla="*/ 172 w 19"/>
                  <a:gd name="T1" fmla="*/ 261 h 21"/>
                  <a:gd name="T2" fmla="*/ 0 w 19"/>
                  <a:gd name="T3" fmla="*/ 174 h 21"/>
                  <a:gd name="T4" fmla="*/ 322 w 19"/>
                  <a:gd name="T5" fmla="*/ 0 h 21"/>
                  <a:gd name="T6" fmla="*/ 441 w 19"/>
                  <a:gd name="T7" fmla="*/ 85 h 21"/>
                  <a:gd name="T8" fmla="*/ 172 w 19"/>
                  <a:gd name="T9" fmla="*/ 261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1"/>
                  <a:gd name="T17" fmla="*/ 19 w 1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1">
                    <a:moveTo>
                      <a:pt x="7" y="21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9" y="7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09" name="Freeform 78"/>
              <p:cNvSpPr>
                <a:spLocks/>
              </p:cNvSpPr>
              <p:nvPr/>
            </p:nvSpPr>
            <p:spPr bwMode="gray">
              <a:xfrm>
                <a:off x="3929" y="2928"/>
                <a:ext cx="33" cy="27"/>
              </a:xfrm>
              <a:custGeom>
                <a:avLst/>
                <a:gdLst>
                  <a:gd name="T0" fmla="*/ 244 w 21"/>
                  <a:gd name="T1" fmla="*/ 181 h 21"/>
                  <a:gd name="T2" fmla="*/ 0 w 21"/>
                  <a:gd name="T3" fmla="*/ 118 h 21"/>
                  <a:gd name="T4" fmla="*/ 416 w 21"/>
                  <a:gd name="T5" fmla="*/ 0 h 21"/>
                  <a:gd name="T6" fmla="*/ 737 w 21"/>
                  <a:gd name="T7" fmla="*/ 40 h 21"/>
                  <a:gd name="T8" fmla="*/ 244 w 21"/>
                  <a:gd name="T9" fmla="*/ 181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21"/>
                  <a:gd name="T17" fmla="*/ 21 w 2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21">
                    <a:moveTo>
                      <a:pt x="7" y="21"/>
                    </a:moveTo>
                    <a:lnTo>
                      <a:pt x="0" y="14"/>
                    </a:lnTo>
                    <a:lnTo>
                      <a:pt x="12" y="0"/>
                    </a:lnTo>
                    <a:lnTo>
                      <a:pt x="21" y="5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10" name="Freeform 79"/>
              <p:cNvSpPr>
                <a:spLocks/>
              </p:cNvSpPr>
              <p:nvPr/>
            </p:nvSpPr>
            <p:spPr bwMode="gray">
              <a:xfrm>
                <a:off x="3646" y="2446"/>
                <a:ext cx="27" cy="13"/>
              </a:xfrm>
              <a:custGeom>
                <a:avLst/>
                <a:gdLst>
                  <a:gd name="T0" fmla="*/ 0 w 21"/>
                  <a:gd name="T1" fmla="*/ 352 h 9"/>
                  <a:gd name="T2" fmla="*/ 0 w 21"/>
                  <a:gd name="T3" fmla="*/ 81 h 9"/>
                  <a:gd name="T4" fmla="*/ 231 w 21"/>
                  <a:gd name="T5" fmla="*/ 0 h 9"/>
                  <a:gd name="T6" fmla="*/ 261 w 21"/>
                  <a:gd name="T7" fmla="*/ 264 h 9"/>
                  <a:gd name="T8" fmla="*/ 0 w 21"/>
                  <a:gd name="T9" fmla="*/ 35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9"/>
                  <a:gd name="T17" fmla="*/ 21 w 21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9">
                    <a:moveTo>
                      <a:pt x="0" y="9"/>
                    </a:moveTo>
                    <a:lnTo>
                      <a:pt x="0" y="2"/>
                    </a:lnTo>
                    <a:lnTo>
                      <a:pt x="19" y="0"/>
                    </a:lnTo>
                    <a:lnTo>
                      <a:pt x="21" y="7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11" name="Freeform 80"/>
              <p:cNvSpPr>
                <a:spLocks/>
              </p:cNvSpPr>
              <p:nvPr/>
            </p:nvSpPr>
            <p:spPr bwMode="gray">
              <a:xfrm>
                <a:off x="3655" y="2516"/>
                <a:ext cx="29" cy="17"/>
              </a:xfrm>
              <a:custGeom>
                <a:avLst/>
                <a:gdLst>
                  <a:gd name="T0" fmla="*/ 55 w 21"/>
                  <a:gd name="T1" fmla="*/ 387 h 12"/>
                  <a:gd name="T2" fmla="*/ 0 w 21"/>
                  <a:gd name="T3" fmla="*/ 163 h 12"/>
                  <a:gd name="T4" fmla="*/ 476 w 21"/>
                  <a:gd name="T5" fmla="*/ 0 h 12"/>
                  <a:gd name="T6" fmla="*/ 526 w 21"/>
                  <a:gd name="T7" fmla="*/ 299 h 12"/>
                  <a:gd name="T8" fmla="*/ 55 w 21"/>
                  <a:gd name="T9" fmla="*/ 38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2"/>
                  <a:gd name="T17" fmla="*/ 21 w 21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2">
                    <a:moveTo>
                      <a:pt x="2" y="12"/>
                    </a:moveTo>
                    <a:lnTo>
                      <a:pt x="0" y="5"/>
                    </a:lnTo>
                    <a:lnTo>
                      <a:pt x="19" y="0"/>
                    </a:lnTo>
                    <a:lnTo>
                      <a:pt x="21" y="9"/>
                    </a:ln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12" name="Freeform 81"/>
              <p:cNvSpPr>
                <a:spLocks/>
              </p:cNvSpPr>
              <p:nvPr/>
            </p:nvSpPr>
            <p:spPr bwMode="gray">
              <a:xfrm>
                <a:off x="3673" y="2585"/>
                <a:ext cx="31" cy="20"/>
              </a:xfrm>
              <a:custGeom>
                <a:avLst/>
                <a:gdLst>
                  <a:gd name="T0" fmla="*/ 89 w 22"/>
                  <a:gd name="T1" fmla="*/ 499 h 14"/>
                  <a:gd name="T2" fmla="*/ 0 w 22"/>
                  <a:gd name="T3" fmla="*/ 171 h 14"/>
                  <a:gd name="T4" fmla="*/ 596 w 22"/>
                  <a:gd name="T5" fmla="*/ 0 h 14"/>
                  <a:gd name="T6" fmla="*/ 683 w 22"/>
                  <a:gd name="T7" fmla="*/ 244 h 14"/>
                  <a:gd name="T8" fmla="*/ 89 w 22"/>
                  <a:gd name="T9" fmla="*/ 499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4"/>
                  <a:gd name="T17" fmla="*/ 22 w 22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4">
                    <a:moveTo>
                      <a:pt x="3" y="14"/>
                    </a:moveTo>
                    <a:lnTo>
                      <a:pt x="0" y="5"/>
                    </a:lnTo>
                    <a:lnTo>
                      <a:pt x="19" y="0"/>
                    </a:lnTo>
                    <a:lnTo>
                      <a:pt x="22" y="7"/>
                    </a:lnTo>
                    <a:lnTo>
                      <a:pt x="3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13" name="Freeform 82"/>
              <p:cNvSpPr>
                <a:spLocks/>
              </p:cNvSpPr>
              <p:nvPr/>
            </p:nvSpPr>
            <p:spPr bwMode="gray">
              <a:xfrm>
                <a:off x="3700" y="2653"/>
                <a:ext cx="33" cy="20"/>
              </a:xfrm>
              <a:custGeom>
                <a:avLst/>
                <a:gdLst>
                  <a:gd name="T0" fmla="*/ 131 w 24"/>
                  <a:gd name="T1" fmla="*/ 149 h 16"/>
                  <a:gd name="T2" fmla="*/ 0 w 24"/>
                  <a:gd name="T3" fmla="*/ 62 h 16"/>
                  <a:gd name="T4" fmla="*/ 469 w 24"/>
                  <a:gd name="T5" fmla="*/ 0 h 16"/>
                  <a:gd name="T6" fmla="*/ 575 w 24"/>
                  <a:gd name="T7" fmla="*/ 62 h 16"/>
                  <a:gd name="T8" fmla="*/ 131 w 24"/>
                  <a:gd name="T9" fmla="*/ 149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16"/>
                  <a:gd name="T17" fmla="*/ 24 w 24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16">
                    <a:moveTo>
                      <a:pt x="5" y="16"/>
                    </a:moveTo>
                    <a:lnTo>
                      <a:pt x="0" y="7"/>
                    </a:lnTo>
                    <a:lnTo>
                      <a:pt x="19" y="0"/>
                    </a:lnTo>
                    <a:lnTo>
                      <a:pt x="24" y="7"/>
                    </a:lnTo>
                    <a:lnTo>
                      <a:pt x="5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14" name="Freeform 83"/>
              <p:cNvSpPr>
                <a:spLocks/>
              </p:cNvSpPr>
              <p:nvPr/>
            </p:nvSpPr>
            <p:spPr bwMode="gray">
              <a:xfrm>
                <a:off x="3700" y="2089"/>
                <a:ext cx="28" cy="22"/>
              </a:xfrm>
              <a:custGeom>
                <a:avLst/>
                <a:gdLst>
                  <a:gd name="T0" fmla="*/ 0 w 21"/>
                  <a:gd name="T1" fmla="*/ 97 h 17"/>
                  <a:gd name="T2" fmla="*/ 49 w 21"/>
                  <a:gd name="T3" fmla="*/ 0 h 17"/>
                  <a:gd name="T4" fmla="*/ 368 w 21"/>
                  <a:gd name="T5" fmla="*/ 97 h 17"/>
                  <a:gd name="T6" fmla="*/ 332 w 21"/>
                  <a:gd name="T7" fmla="*/ 221 h 17"/>
                  <a:gd name="T8" fmla="*/ 0 w 21"/>
                  <a:gd name="T9" fmla="*/ 9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7"/>
                  <a:gd name="T17" fmla="*/ 21 w 2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7">
                    <a:moveTo>
                      <a:pt x="0" y="7"/>
                    </a:moveTo>
                    <a:lnTo>
                      <a:pt x="3" y="0"/>
                    </a:lnTo>
                    <a:lnTo>
                      <a:pt x="21" y="7"/>
                    </a:lnTo>
                    <a:lnTo>
                      <a:pt x="19" y="1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15" name="Freeform 84"/>
              <p:cNvSpPr>
                <a:spLocks/>
              </p:cNvSpPr>
              <p:nvPr/>
            </p:nvSpPr>
            <p:spPr bwMode="gray">
              <a:xfrm>
                <a:off x="3673" y="2156"/>
                <a:ext cx="31" cy="21"/>
              </a:xfrm>
              <a:custGeom>
                <a:avLst/>
                <a:gdLst>
                  <a:gd name="T0" fmla="*/ 0 w 22"/>
                  <a:gd name="T1" fmla="*/ 144 h 16"/>
                  <a:gd name="T2" fmla="*/ 89 w 22"/>
                  <a:gd name="T3" fmla="*/ 0 h 16"/>
                  <a:gd name="T4" fmla="*/ 683 w 22"/>
                  <a:gd name="T5" fmla="*/ 110 h 16"/>
                  <a:gd name="T6" fmla="*/ 596 w 22"/>
                  <a:gd name="T7" fmla="*/ 248 h 16"/>
                  <a:gd name="T8" fmla="*/ 0 w 22"/>
                  <a:gd name="T9" fmla="*/ 144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6"/>
                  <a:gd name="T17" fmla="*/ 22 w 22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6">
                    <a:moveTo>
                      <a:pt x="0" y="9"/>
                    </a:moveTo>
                    <a:lnTo>
                      <a:pt x="3" y="0"/>
                    </a:lnTo>
                    <a:lnTo>
                      <a:pt x="22" y="7"/>
                    </a:lnTo>
                    <a:lnTo>
                      <a:pt x="19" y="1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16" name="Freeform 85"/>
              <p:cNvSpPr>
                <a:spLocks/>
              </p:cNvSpPr>
              <p:nvPr/>
            </p:nvSpPr>
            <p:spPr bwMode="gray">
              <a:xfrm>
                <a:off x="3655" y="2228"/>
                <a:ext cx="29" cy="18"/>
              </a:xfrm>
              <a:custGeom>
                <a:avLst/>
                <a:gdLst>
                  <a:gd name="T0" fmla="*/ 0 w 21"/>
                  <a:gd name="T1" fmla="*/ 109 h 14"/>
                  <a:gd name="T2" fmla="*/ 55 w 21"/>
                  <a:gd name="T3" fmla="*/ 0 h 14"/>
                  <a:gd name="T4" fmla="*/ 526 w 21"/>
                  <a:gd name="T5" fmla="*/ 59 h 14"/>
                  <a:gd name="T6" fmla="*/ 476 w 21"/>
                  <a:gd name="T7" fmla="*/ 174 h 14"/>
                  <a:gd name="T8" fmla="*/ 0 w 21"/>
                  <a:gd name="T9" fmla="*/ 109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4"/>
                  <a:gd name="T17" fmla="*/ 21 w 21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4">
                    <a:moveTo>
                      <a:pt x="0" y="9"/>
                    </a:moveTo>
                    <a:lnTo>
                      <a:pt x="2" y="0"/>
                    </a:lnTo>
                    <a:lnTo>
                      <a:pt x="21" y="5"/>
                    </a:lnTo>
                    <a:lnTo>
                      <a:pt x="19" y="14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17" name="Freeform 86"/>
              <p:cNvSpPr>
                <a:spLocks/>
              </p:cNvSpPr>
              <p:nvPr/>
            </p:nvSpPr>
            <p:spPr bwMode="gray">
              <a:xfrm>
                <a:off x="3646" y="2300"/>
                <a:ext cx="27" cy="15"/>
              </a:xfrm>
              <a:custGeom>
                <a:avLst/>
                <a:gdLst>
                  <a:gd name="T0" fmla="*/ 0 w 21"/>
                  <a:gd name="T1" fmla="*/ 172 h 12"/>
                  <a:gd name="T2" fmla="*/ 0 w 21"/>
                  <a:gd name="T3" fmla="*/ 0 h 12"/>
                  <a:gd name="T4" fmla="*/ 261 w 21"/>
                  <a:gd name="T5" fmla="*/ 49 h 12"/>
                  <a:gd name="T6" fmla="*/ 231 w 21"/>
                  <a:gd name="T7" fmla="*/ 207 h 12"/>
                  <a:gd name="T8" fmla="*/ 0 w 21"/>
                  <a:gd name="T9" fmla="*/ 17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2"/>
                  <a:gd name="T17" fmla="*/ 21 w 21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2">
                    <a:moveTo>
                      <a:pt x="0" y="10"/>
                    </a:moveTo>
                    <a:lnTo>
                      <a:pt x="0" y="0"/>
                    </a:lnTo>
                    <a:lnTo>
                      <a:pt x="21" y="3"/>
                    </a:lnTo>
                    <a:lnTo>
                      <a:pt x="19" y="1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18" name="Freeform 87"/>
              <p:cNvSpPr>
                <a:spLocks/>
              </p:cNvSpPr>
              <p:nvPr/>
            </p:nvSpPr>
            <p:spPr bwMode="gray">
              <a:xfrm>
                <a:off x="3929" y="1808"/>
                <a:ext cx="27" cy="27"/>
              </a:xfrm>
              <a:custGeom>
                <a:avLst/>
                <a:gdLst>
                  <a:gd name="T0" fmla="*/ 0 w 19"/>
                  <a:gd name="T1" fmla="*/ 46 h 21"/>
                  <a:gd name="T2" fmla="*/ 172 w 19"/>
                  <a:gd name="T3" fmla="*/ 0 h 21"/>
                  <a:gd name="T4" fmla="*/ 441 w 19"/>
                  <a:gd name="T5" fmla="*/ 203 h 21"/>
                  <a:gd name="T6" fmla="*/ 270 w 19"/>
                  <a:gd name="T7" fmla="*/ 261 h 21"/>
                  <a:gd name="T8" fmla="*/ 0 w 19"/>
                  <a:gd name="T9" fmla="*/ 46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1"/>
                  <a:gd name="T17" fmla="*/ 19 w 1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1">
                    <a:moveTo>
                      <a:pt x="0" y="4"/>
                    </a:moveTo>
                    <a:lnTo>
                      <a:pt x="7" y="0"/>
                    </a:lnTo>
                    <a:lnTo>
                      <a:pt x="19" y="16"/>
                    </a:lnTo>
                    <a:lnTo>
                      <a:pt x="12" y="2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19" name="Freeform 88"/>
              <p:cNvSpPr>
                <a:spLocks/>
              </p:cNvSpPr>
              <p:nvPr/>
            </p:nvSpPr>
            <p:spPr bwMode="gray">
              <a:xfrm>
                <a:off x="3873" y="1850"/>
                <a:ext cx="26" cy="30"/>
              </a:xfrm>
              <a:custGeom>
                <a:avLst/>
                <a:gdLst>
                  <a:gd name="T0" fmla="*/ 0 w 19"/>
                  <a:gd name="T1" fmla="*/ 244 h 21"/>
                  <a:gd name="T2" fmla="*/ 172 w 19"/>
                  <a:gd name="T3" fmla="*/ 0 h 21"/>
                  <a:gd name="T4" fmla="*/ 441 w 19"/>
                  <a:gd name="T5" fmla="*/ 571 h 21"/>
                  <a:gd name="T6" fmla="*/ 322 w 19"/>
                  <a:gd name="T7" fmla="*/ 737 h 21"/>
                  <a:gd name="T8" fmla="*/ 0 w 19"/>
                  <a:gd name="T9" fmla="*/ 244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1"/>
                  <a:gd name="T17" fmla="*/ 19 w 1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1">
                    <a:moveTo>
                      <a:pt x="0" y="7"/>
                    </a:moveTo>
                    <a:lnTo>
                      <a:pt x="7" y="0"/>
                    </a:lnTo>
                    <a:lnTo>
                      <a:pt x="19" y="16"/>
                    </a:lnTo>
                    <a:lnTo>
                      <a:pt x="14" y="2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20" name="Freeform 89"/>
              <p:cNvSpPr>
                <a:spLocks/>
              </p:cNvSpPr>
              <p:nvPr/>
            </p:nvSpPr>
            <p:spPr bwMode="gray">
              <a:xfrm>
                <a:off x="3821" y="1905"/>
                <a:ext cx="27" cy="27"/>
              </a:xfrm>
              <a:custGeom>
                <a:avLst/>
                <a:gdLst>
                  <a:gd name="T0" fmla="*/ 0 w 19"/>
                  <a:gd name="T1" fmla="*/ 172 h 19"/>
                  <a:gd name="T2" fmla="*/ 126 w 19"/>
                  <a:gd name="T3" fmla="*/ 0 h 19"/>
                  <a:gd name="T4" fmla="*/ 441 w 19"/>
                  <a:gd name="T5" fmla="*/ 322 h 19"/>
                  <a:gd name="T6" fmla="*/ 322 w 19"/>
                  <a:gd name="T7" fmla="*/ 441 h 19"/>
                  <a:gd name="T8" fmla="*/ 0 w 19"/>
                  <a:gd name="T9" fmla="*/ 172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9"/>
                  <a:gd name="T17" fmla="*/ 19 w 19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9">
                    <a:moveTo>
                      <a:pt x="0" y="7"/>
                    </a:moveTo>
                    <a:lnTo>
                      <a:pt x="5" y="0"/>
                    </a:lnTo>
                    <a:lnTo>
                      <a:pt x="19" y="14"/>
                    </a:lnTo>
                    <a:lnTo>
                      <a:pt x="14" y="1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21" name="Freeform 90"/>
              <p:cNvSpPr>
                <a:spLocks/>
              </p:cNvSpPr>
              <p:nvPr/>
            </p:nvSpPr>
            <p:spPr bwMode="gray">
              <a:xfrm>
                <a:off x="3772" y="1961"/>
                <a:ext cx="31" cy="25"/>
              </a:xfrm>
              <a:custGeom>
                <a:avLst/>
                <a:gdLst>
                  <a:gd name="T0" fmla="*/ 0 w 22"/>
                  <a:gd name="T1" fmla="*/ 125 h 19"/>
                  <a:gd name="T2" fmla="*/ 154 w 22"/>
                  <a:gd name="T3" fmla="*/ 0 h 19"/>
                  <a:gd name="T4" fmla="*/ 683 w 22"/>
                  <a:gd name="T5" fmla="*/ 192 h 19"/>
                  <a:gd name="T6" fmla="*/ 533 w 22"/>
                  <a:gd name="T7" fmla="*/ 296 h 19"/>
                  <a:gd name="T8" fmla="*/ 0 w 22"/>
                  <a:gd name="T9" fmla="*/ 125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9"/>
                  <a:gd name="T17" fmla="*/ 22 w 22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9">
                    <a:moveTo>
                      <a:pt x="0" y="8"/>
                    </a:moveTo>
                    <a:lnTo>
                      <a:pt x="5" y="0"/>
                    </a:lnTo>
                    <a:lnTo>
                      <a:pt x="22" y="12"/>
                    </a:lnTo>
                    <a:lnTo>
                      <a:pt x="17" y="1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22" name="Freeform 91"/>
              <p:cNvSpPr>
                <a:spLocks/>
              </p:cNvSpPr>
              <p:nvPr/>
            </p:nvSpPr>
            <p:spPr bwMode="gray">
              <a:xfrm>
                <a:off x="4272" y="1680"/>
                <a:ext cx="17" cy="29"/>
              </a:xfrm>
              <a:custGeom>
                <a:avLst/>
                <a:gdLst>
                  <a:gd name="T0" fmla="*/ 0 w 12"/>
                  <a:gd name="T1" fmla="*/ 0 h 21"/>
                  <a:gd name="T2" fmla="*/ 299 w 12"/>
                  <a:gd name="T3" fmla="*/ 0 h 21"/>
                  <a:gd name="T4" fmla="*/ 387 w 12"/>
                  <a:gd name="T5" fmla="*/ 476 h 21"/>
                  <a:gd name="T6" fmla="*/ 74 w 12"/>
                  <a:gd name="T7" fmla="*/ 526 h 21"/>
                  <a:gd name="T8" fmla="*/ 0 w 12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21"/>
                  <a:gd name="T17" fmla="*/ 12 w 1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21">
                    <a:moveTo>
                      <a:pt x="0" y="0"/>
                    </a:moveTo>
                    <a:lnTo>
                      <a:pt x="9" y="0"/>
                    </a:lnTo>
                    <a:lnTo>
                      <a:pt x="12" y="19"/>
                    </a:lnTo>
                    <a:lnTo>
                      <a:pt x="2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23" name="Freeform 92"/>
              <p:cNvSpPr>
                <a:spLocks/>
              </p:cNvSpPr>
              <p:nvPr/>
            </p:nvSpPr>
            <p:spPr bwMode="gray">
              <a:xfrm>
                <a:off x="4198" y="1689"/>
                <a:ext cx="16" cy="31"/>
              </a:xfrm>
              <a:custGeom>
                <a:avLst/>
                <a:gdLst>
                  <a:gd name="T0" fmla="*/ 0 w 11"/>
                  <a:gd name="T1" fmla="*/ 89 h 22"/>
                  <a:gd name="T2" fmla="*/ 391 w 11"/>
                  <a:gd name="T3" fmla="*/ 0 h 22"/>
                  <a:gd name="T4" fmla="*/ 455 w 11"/>
                  <a:gd name="T5" fmla="*/ 596 h 22"/>
                  <a:gd name="T6" fmla="*/ 185 w 11"/>
                  <a:gd name="T7" fmla="*/ 683 h 22"/>
                  <a:gd name="T8" fmla="*/ 0 w 11"/>
                  <a:gd name="T9" fmla="*/ 89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22"/>
                  <a:gd name="T17" fmla="*/ 11 w 11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22">
                    <a:moveTo>
                      <a:pt x="0" y="3"/>
                    </a:moveTo>
                    <a:lnTo>
                      <a:pt x="9" y="0"/>
                    </a:lnTo>
                    <a:lnTo>
                      <a:pt x="11" y="19"/>
                    </a:lnTo>
                    <a:lnTo>
                      <a:pt x="4" y="2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24" name="Freeform 93"/>
              <p:cNvSpPr>
                <a:spLocks/>
              </p:cNvSpPr>
              <p:nvPr/>
            </p:nvSpPr>
            <p:spPr bwMode="gray">
              <a:xfrm>
                <a:off x="4128" y="1709"/>
                <a:ext cx="20" cy="28"/>
              </a:xfrm>
              <a:custGeom>
                <a:avLst/>
                <a:gdLst>
                  <a:gd name="T0" fmla="*/ 0 w 14"/>
                  <a:gd name="T1" fmla="*/ 36 h 22"/>
                  <a:gd name="T2" fmla="*/ 244 w 14"/>
                  <a:gd name="T3" fmla="*/ 0 h 22"/>
                  <a:gd name="T4" fmla="*/ 499 w 14"/>
                  <a:gd name="T5" fmla="*/ 213 h 22"/>
                  <a:gd name="T6" fmla="*/ 163 w 14"/>
                  <a:gd name="T7" fmla="*/ 249 h 22"/>
                  <a:gd name="T8" fmla="*/ 0 w 14"/>
                  <a:gd name="T9" fmla="*/ 36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22"/>
                  <a:gd name="T17" fmla="*/ 14 w 14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22">
                    <a:moveTo>
                      <a:pt x="0" y="3"/>
                    </a:moveTo>
                    <a:lnTo>
                      <a:pt x="7" y="0"/>
                    </a:lnTo>
                    <a:lnTo>
                      <a:pt x="14" y="19"/>
                    </a:lnTo>
                    <a:lnTo>
                      <a:pt x="4" y="2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25" name="Freeform 94"/>
              <p:cNvSpPr>
                <a:spLocks/>
              </p:cNvSpPr>
              <p:nvPr/>
            </p:nvSpPr>
            <p:spPr bwMode="gray">
              <a:xfrm>
                <a:off x="4058" y="1733"/>
                <a:ext cx="21" cy="33"/>
              </a:xfrm>
              <a:custGeom>
                <a:avLst/>
                <a:gdLst>
                  <a:gd name="T0" fmla="*/ 0 w 16"/>
                  <a:gd name="T1" fmla="*/ 131 h 24"/>
                  <a:gd name="T2" fmla="*/ 110 w 16"/>
                  <a:gd name="T3" fmla="*/ 0 h 24"/>
                  <a:gd name="T4" fmla="*/ 248 w 16"/>
                  <a:gd name="T5" fmla="*/ 469 h 24"/>
                  <a:gd name="T6" fmla="*/ 110 w 16"/>
                  <a:gd name="T7" fmla="*/ 575 h 24"/>
                  <a:gd name="T8" fmla="*/ 0 w 16"/>
                  <a:gd name="T9" fmla="*/ 131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24"/>
                  <a:gd name="T17" fmla="*/ 16 w 16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24">
                    <a:moveTo>
                      <a:pt x="0" y="5"/>
                    </a:moveTo>
                    <a:lnTo>
                      <a:pt x="7" y="0"/>
                    </a:lnTo>
                    <a:lnTo>
                      <a:pt x="16" y="19"/>
                    </a:lnTo>
                    <a:lnTo>
                      <a:pt x="7" y="2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</p:grpSp>
        <p:grpSp>
          <p:nvGrpSpPr>
            <p:cNvPr id="14431" name="Group 95"/>
            <p:cNvGrpSpPr>
              <a:grpSpLocks/>
            </p:cNvGrpSpPr>
            <p:nvPr/>
          </p:nvGrpSpPr>
          <p:grpSpPr bwMode="auto">
            <a:xfrm>
              <a:off x="3681" y="1716"/>
              <a:ext cx="1350" cy="1321"/>
              <a:chOff x="3681" y="1716"/>
              <a:chExt cx="1350" cy="1321"/>
            </a:xfrm>
          </p:grpSpPr>
          <p:sp>
            <p:nvSpPr>
              <p:cNvPr id="154" name="Text Box 96"/>
              <p:cNvSpPr txBox="1">
                <a:spLocks noChangeArrowheads="1"/>
              </p:cNvSpPr>
              <p:nvPr/>
            </p:nvSpPr>
            <p:spPr bwMode="gray">
              <a:xfrm>
                <a:off x="4278" y="2871"/>
                <a:ext cx="153" cy="16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de-DE" altLang="zh-CN" sz="1400" b="1">
                    <a:solidFill>
                      <a:srgbClr val="EAEAEA"/>
                    </a:solidFill>
                  </a:rPr>
                  <a:t>6</a:t>
                </a:r>
              </a:p>
            </p:txBody>
          </p:sp>
          <p:sp>
            <p:nvSpPr>
              <p:cNvPr id="155" name="Text Box 97"/>
              <p:cNvSpPr txBox="1">
                <a:spLocks noChangeArrowheads="1"/>
              </p:cNvSpPr>
              <p:nvPr/>
            </p:nvSpPr>
            <p:spPr bwMode="gray">
              <a:xfrm>
                <a:off x="3977" y="2791"/>
                <a:ext cx="151" cy="16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de-DE" altLang="zh-CN" sz="1400" b="1">
                    <a:solidFill>
                      <a:srgbClr val="EAEAEA"/>
                    </a:solidFill>
                  </a:rPr>
                  <a:t>7</a:t>
                </a:r>
              </a:p>
            </p:txBody>
          </p:sp>
          <p:sp>
            <p:nvSpPr>
              <p:cNvPr id="156" name="Text Box 98"/>
              <p:cNvSpPr txBox="1">
                <a:spLocks noChangeArrowheads="1"/>
              </p:cNvSpPr>
              <p:nvPr/>
            </p:nvSpPr>
            <p:spPr bwMode="gray">
              <a:xfrm>
                <a:off x="3767" y="2575"/>
                <a:ext cx="153" cy="16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de-DE" altLang="zh-CN" sz="1400" b="1">
                    <a:solidFill>
                      <a:srgbClr val="EAEAEA"/>
                    </a:solidFill>
                  </a:rPr>
                  <a:t>8</a:t>
                </a:r>
              </a:p>
            </p:txBody>
          </p:sp>
          <p:sp>
            <p:nvSpPr>
              <p:cNvPr id="157" name="Text Box 99"/>
              <p:cNvSpPr txBox="1">
                <a:spLocks noChangeArrowheads="1"/>
              </p:cNvSpPr>
              <p:nvPr/>
            </p:nvSpPr>
            <p:spPr bwMode="gray">
              <a:xfrm>
                <a:off x="4249" y="1716"/>
                <a:ext cx="204" cy="16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altLang="zh-CN" sz="1400" b="1" kern="0">
                    <a:solidFill>
                      <a:srgbClr val="EAEAEA"/>
                    </a:solidFill>
                    <a:ea typeface="宋体" charset="-122"/>
                  </a:rPr>
                  <a:t>12</a:t>
                </a:r>
              </a:p>
            </p:txBody>
          </p:sp>
          <p:sp>
            <p:nvSpPr>
              <p:cNvPr id="158" name="Text Box 100"/>
              <p:cNvSpPr txBox="1">
                <a:spLocks noChangeArrowheads="1"/>
              </p:cNvSpPr>
              <p:nvPr/>
            </p:nvSpPr>
            <p:spPr bwMode="gray">
              <a:xfrm>
                <a:off x="4569" y="1791"/>
                <a:ext cx="153" cy="16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de-DE" altLang="zh-CN" sz="1400" b="1">
                    <a:solidFill>
                      <a:srgbClr val="EAEAEA"/>
                    </a:solidFill>
                  </a:rPr>
                  <a:t>1</a:t>
                </a:r>
              </a:p>
            </p:txBody>
          </p:sp>
          <p:sp>
            <p:nvSpPr>
              <p:cNvPr id="159" name="Text Box 101"/>
              <p:cNvSpPr txBox="1">
                <a:spLocks noChangeArrowheads="1"/>
              </p:cNvSpPr>
              <p:nvPr/>
            </p:nvSpPr>
            <p:spPr bwMode="gray">
              <a:xfrm>
                <a:off x="4785" y="2006"/>
                <a:ext cx="151" cy="16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de-DE" altLang="zh-CN" sz="1400" b="1">
                    <a:solidFill>
                      <a:srgbClr val="EAEAEA"/>
                    </a:solidFill>
                  </a:rPr>
                  <a:t>2</a:t>
                </a:r>
              </a:p>
            </p:txBody>
          </p:sp>
          <p:sp>
            <p:nvSpPr>
              <p:cNvPr id="160" name="Text Box 102"/>
              <p:cNvSpPr txBox="1">
                <a:spLocks noChangeArrowheads="1"/>
              </p:cNvSpPr>
              <p:nvPr/>
            </p:nvSpPr>
            <p:spPr bwMode="gray">
              <a:xfrm>
                <a:off x="4862" y="2297"/>
                <a:ext cx="169" cy="16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de-DE" altLang="zh-CN" sz="1400" b="1">
                    <a:solidFill>
                      <a:srgbClr val="EAEAEA"/>
                    </a:solidFill>
                  </a:rPr>
                  <a:t>3</a:t>
                </a:r>
              </a:p>
            </p:txBody>
          </p:sp>
          <p:sp>
            <p:nvSpPr>
              <p:cNvPr id="161" name="Text Box 103"/>
              <p:cNvSpPr txBox="1">
                <a:spLocks noChangeArrowheads="1"/>
              </p:cNvSpPr>
              <p:nvPr/>
            </p:nvSpPr>
            <p:spPr bwMode="gray">
              <a:xfrm>
                <a:off x="4785" y="2585"/>
                <a:ext cx="151" cy="16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de-DE" altLang="zh-CN" sz="1400" b="1">
                    <a:solidFill>
                      <a:srgbClr val="EAEAEA"/>
                    </a:solidFill>
                  </a:rPr>
                  <a:t>4</a:t>
                </a:r>
              </a:p>
            </p:txBody>
          </p:sp>
          <p:sp>
            <p:nvSpPr>
              <p:cNvPr id="162" name="Text Box 104"/>
              <p:cNvSpPr txBox="1">
                <a:spLocks noChangeArrowheads="1"/>
              </p:cNvSpPr>
              <p:nvPr/>
            </p:nvSpPr>
            <p:spPr bwMode="gray">
              <a:xfrm>
                <a:off x="4579" y="2787"/>
                <a:ext cx="153" cy="16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de-DE" altLang="zh-CN" sz="1400" b="1">
                    <a:solidFill>
                      <a:srgbClr val="EAEAEA"/>
                    </a:solidFill>
                  </a:rPr>
                  <a:t>5</a:t>
                </a:r>
              </a:p>
            </p:txBody>
          </p:sp>
          <p:sp>
            <p:nvSpPr>
              <p:cNvPr id="163" name="Text Box 105"/>
              <p:cNvSpPr txBox="1">
                <a:spLocks noChangeArrowheads="1"/>
              </p:cNvSpPr>
              <p:nvPr/>
            </p:nvSpPr>
            <p:spPr bwMode="gray">
              <a:xfrm>
                <a:off x="3681" y="2289"/>
                <a:ext cx="153" cy="16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de-DE" altLang="zh-CN" sz="1400" b="1">
                    <a:solidFill>
                      <a:srgbClr val="EAEAEA"/>
                    </a:solidFill>
                  </a:rPr>
                  <a:t>9</a:t>
                </a:r>
              </a:p>
            </p:txBody>
          </p:sp>
          <p:sp>
            <p:nvSpPr>
              <p:cNvPr id="164" name="Text Box 106"/>
              <p:cNvSpPr txBox="1">
                <a:spLocks noChangeArrowheads="1"/>
              </p:cNvSpPr>
              <p:nvPr/>
            </p:nvSpPr>
            <p:spPr bwMode="gray">
              <a:xfrm>
                <a:off x="3769" y="2002"/>
                <a:ext cx="204" cy="16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altLang="zh-CN" sz="1400" b="1" kern="0" dirty="0">
                    <a:solidFill>
                      <a:srgbClr val="EAEAEA"/>
                    </a:solidFill>
                    <a:ea typeface="宋体" charset="-122"/>
                  </a:rPr>
                  <a:t>10</a:t>
                </a:r>
              </a:p>
            </p:txBody>
          </p:sp>
          <p:sp>
            <p:nvSpPr>
              <p:cNvPr id="165" name="Text Box 107"/>
              <p:cNvSpPr txBox="1">
                <a:spLocks noChangeArrowheads="1"/>
              </p:cNvSpPr>
              <p:nvPr/>
            </p:nvSpPr>
            <p:spPr bwMode="gray">
              <a:xfrm>
                <a:off x="3977" y="1798"/>
                <a:ext cx="198" cy="16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altLang="zh-CN" sz="1400" b="1" kern="0">
                    <a:solidFill>
                      <a:srgbClr val="EAEAEA"/>
                    </a:solidFill>
                    <a:ea typeface="宋体" charset="-122"/>
                  </a:rPr>
                  <a:t>11</a:t>
                </a:r>
              </a:p>
            </p:txBody>
          </p:sp>
        </p:grpSp>
      </p:grpSp>
      <p:grpSp>
        <p:nvGrpSpPr>
          <p:cNvPr id="14444" name="Gruppieren 128"/>
          <p:cNvGrpSpPr>
            <a:grpSpLocks/>
          </p:cNvGrpSpPr>
          <p:nvPr/>
        </p:nvGrpSpPr>
        <p:grpSpPr bwMode="auto">
          <a:xfrm>
            <a:off x="4373563" y="2627313"/>
            <a:ext cx="168275" cy="1673225"/>
            <a:chOff x="2776538" y="2833688"/>
            <a:chExt cx="133350" cy="1317625"/>
          </a:xfrm>
        </p:grpSpPr>
        <p:sp>
          <p:nvSpPr>
            <p:cNvPr id="227" name="Rectangle 108"/>
            <p:cNvSpPr>
              <a:spLocks noChangeAspect="1" noChangeArrowheads="1"/>
            </p:cNvSpPr>
            <p:nvPr/>
          </p:nvSpPr>
          <p:spPr bwMode="gray">
            <a:xfrm>
              <a:off x="2776538" y="2833688"/>
              <a:ext cx="133350" cy="1317625"/>
            </a:xfrm>
            <a:prstGeom prst="rect">
              <a:avLst/>
            </a:prstGeom>
            <a:solidFill>
              <a:srgbClr val="DDDDDD">
                <a:alpha val="0"/>
              </a:srgbClr>
            </a:solidFill>
            <a:ln>
              <a:noFill/>
            </a:ln>
            <a:extLst/>
          </p:spPr>
          <p:txBody>
            <a:bodyPr rot="10800000"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kern="0" noProof="1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28" name="Rectangle 109"/>
            <p:cNvSpPr>
              <a:spLocks noChangeAspect="1" noChangeArrowheads="1"/>
            </p:cNvSpPr>
            <p:nvPr/>
          </p:nvSpPr>
          <p:spPr bwMode="gray">
            <a:xfrm flipH="1">
              <a:off x="2813020" y="2834938"/>
              <a:ext cx="54095" cy="666314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kern="0" noProof="1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14447" name="Group 110"/>
          <p:cNvGrpSpPr>
            <a:grpSpLocks/>
          </p:cNvGrpSpPr>
          <p:nvPr/>
        </p:nvGrpSpPr>
        <p:grpSpPr bwMode="auto">
          <a:xfrm rot="5400000">
            <a:off x="4387057" y="2293143"/>
            <a:ext cx="139700" cy="2341563"/>
            <a:chOff x="3635" y="14"/>
            <a:chExt cx="76" cy="1262"/>
          </a:xfrm>
        </p:grpSpPr>
        <p:sp>
          <p:nvSpPr>
            <p:cNvPr id="230" name="Rectangle 111"/>
            <p:cNvSpPr>
              <a:spLocks noChangeArrowheads="1"/>
            </p:cNvSpPr>
            <p:nvPr/>
          </p:nvSpPr>
          <p:spPr bwMode="gray">
            <a:xfrm>
              <a:off x="3635" y="14"/>
              <a:ext cx="76" cy="1262"/>
            </a:xfrm>
            <a:prstGeom prst="rect">
              <a:avLst/>
            </a:prstGeom>
            <a:solidFill>
              <a:srgbClr val="DDDDDD">
                <a:alpha val="0"/>
              </a:srgbClr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kern="0" noProof="1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31" name="Rectangle 112"/>
            <p:cNvSpPr>
              <a:spLocks noChangeArrowheads="1"/>
            </p:cNvSpPr>
            <p:nvPr/>
          </p:nvSpPr>
          <p:spPr bwMode="gray">
            <a:xfrm flipH="1">
              <a:off x="3658" y="14"/>
              <a:ext cx="28" cy="6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kern="0" noProof="1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32" name="Oval 113"/>
            <p:cNvSpPr>
              <a:spLocks noChangeArrowheads="1"/>
            </p:cNvSpPr>
            <p:nvPr/>
          </p:nvSpPr>
          <p:spPr bwMode="gray">
            <a:xfrm>
              <a:off x="3635" y="604"/>
              <a:ext cx="76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kern="0" noProof="1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33" name="Oval 114"/>
            <p:cNvSpPr>
              <a:spLocks noChangeArrowheads="1"/>
            </p:cNvSpPr>
            <p:nvPr/>
          </p:nvSpPr>
          <p:spPr bwMode="gray">
            <a:xfrm>
              <a:off x="3650" y="622"/>
              <a:ext cx="45" cy="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kern="0" noProof="1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34" name="Oval 115"/>
            <p:cNvSpPr>
              <a:spLocks noChangeArrowheads="1"/>
            </p:cNvSpPr>
            <p:nvPr/>
          </p:nvSpPr>
          <p:spPr bwMode="gray">
            <a:xfrm>
              <a:off x="3664" y="632"/>
              <a:ext cx="19" cy="2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kern="0" noProof="1">
                <a:solidFill>
                  <a:sysClr val="windowText" lastClr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sp>
        <p:nvSpPr>
          <p:cNvPr id="235" name="矩形标注 234"/>
          <p:cNvSpPr/>
          <p:nvPr/>
        </p:nvSpPr>
        <p:spPr bwMode="auto">
          <a:xfrm>
            <a:off x="798513" y="1776413"/>
            <a:ext cx="2527300" cy="536575"/>
          </a:xfrm>
          <a:prstGeom prst="wedgeRectCallout">
            <a:avLst>
              <a:gd name="adj1" fmla="val 56669"/>
              <a:gd name="adj2" fmla="val 94145"/>
            </a:avLst>
          </a:prstGeom>
          <a:solidFill>
            <a:srgbClr val="FFFFFF"/>
          </a:solidFill>
          <a:ln w="12700" cap="flat" cmpd="sng" algn="ctr">
            <a:solidFill>
              <a:srgbClr val="EAEAEA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800" b="1" kern="0" dirty="0">
                <a:solidFill>
                  <a:srgbClr val="EAEAEA">
                    <a:lumMod val="1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</a:t>
            </a:r>
          </a:p>
        </p:txBody>
      </p:sp>
      <p:sp>
        <p:nvSpPr>
          <p:cNvPr id="236" name="矩形标注 235"/>
          <p:cNvSpPr/>
          <p:nvPr/>
        </p:nvSpPr>
        <p:spPr bwMode="auto">
          <a:xfrm>
            <a:off x="5216525" y="1798638"/>
            <a:ext cx="2528888" cy="536575"/>
          </a:xfrm>
          <a:prstGeom prst="wedgeRectCallout">
            <a:avLst>
              <a:gd name="adj1" fmla="val -47700"/>
              <a:gd name="adj2" fmla="val 99013"/>
            </a:avLst>
          </a:prstGeom>
          <a:solidFill>
            <a:srgbClr val="C40505">
              <a:lumMod val="75000"/>
            </a:srgbClr>
          </a:solidFill>
          <a:ln w="9525" cap="flat" cmpd="sng" algn="ctr">
            <a:solidFill>
              <a:srgbClr val="C40505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文本内容</a:t>
            </a:r>
          </a:p>
        </p:txBody>
      </p:sp>
      <p:sp>
        <p:nvSpPr>
          <p:cNvPr id="237" name="矩形标注 236"/>
          <p:cNvSpPr/>
          <p:nvPr/>
        </p:nvSpPr>
        <p:spPr bwMode="auto">
          <a:xfrm>
            <a:off x="439738" y="2832100"/>
            <a:ext cx="2527300" cy="536575"/>
          </a:xfrm>
          <a:prstGeom prst="wedgeRectCallout">
            <a:avLst>
              <a:gd name="adj1" fmla="val 65453"/>
              <a:gd name="adj2" fmla="val 99013"/>
            </a:avLst>
          </a:prstGeom>
          <a:solidFill>
            <a:srgbClr val="FFFFFF"/>
          </a:solidFill>
          <a:ln w="12700" cap="flat" cmpd="sng" algn="ctr">
            <a:solidFill>
              <a:srgbClr val="EAEAEA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EAEAEA">
                    <a:lumMod val="1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</a:t>
            </a:r>
          </a:p>
        </p:txBody>
      </p:sp>
      <p:sp>
        <p:nvSpPr>
          <p:cNvPr id="238" name="矩形标注 237"/>
          <p:cNvSpPr/>
          <p:nvPr/>
        </p:nvSpPr>
        <p:spPr bwMode="auto">
          <a:xfrm>
            <a:off x="792163" y="4092575"/>
            <a:ext cx="2527300" cy="536575"/>
          </a:xfrm>
          <a:prstGeom prst="wedgeRectCallout">
            <a:avLst>
              <a:gd name="adj1" fmla="val 64420"/>
              <a:gd name="adj2" fmla="val 11380"/>
            </a:avLst>
          </a:prstGeom>
          <a:solidFill>
            <a:srgbClr val="FFFFFF"/>
          </a:solidFill>
          <a:ln w="12700" cap="flat" cmpd="sng" algn="ctr">
            <a:solidFill>
              <a:srgbClr val="EAEAEA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EAEAEA">
                    <a:lumMod val="1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</a:t>
            </a:r>
          </a:p>
        </p:txBody>
      </p:sp>
      <p:sp>
        <p:nvSpPr>
          <p:cNvPr id="239" name="矩形标注 238"/>
          <p:cNvSpPr/>
          <p:nvPr/>
        </p:nvSpPr>
        <p:spPr bwMode="auto">
          <a:xfrm>
            <a:off x="5651500" y="4452938"/>
            <a:ext cx="2528888" cy="536575"/>
          </a:xfrm>
          <a:prstGeom prst="wedgeRectCallout">
            <a:avLst>
              <a:gd name="adj1" fmla="val -65267"/>
              <a:gd name="adj2" fmla="val -59213"/>
            </a:avLst>
          </a:prstGeom>
          <a:solidFill>
            <a:srgbClr val="FFFFFF"/>
          </a:solidFill>
          <a:ln w="12700" cap="flat" cmpd="sng" algn="ctr">
            <a:solidFill>
              <a:srgbClr val="EAEAEA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EAEAEA">
                    <a:lumMod val="1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</a:t>
            </a:r>
          </a:p>
        </p:txBody>
      </p:sp>
    </p:spTree>
    <p:extLst>
      <p:ext uri="{BB962C8B-B14F-4D97-AF65-F5344CB8AC3E}">
        <p14:creationId xmlns:p14="http://schemas.microsoft.com/office/powerpoint/2010/main" val="421005420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457200" y="714375"/>
            <a:ext cx="8229600" cy="714375"/>
          </a:xfrm>
        </p:spPr>
        <p:txBody>
          <a:bodyPr/>
          <a:lstStyle/>
          <a:p>
            <a:r>
              <a:rPr lang="zh-CN" altLang="en-US" sz="4000"/>
              <a:t>箭头透视的流程关系图</a:t>
            </a:r>
          </a:p>
        </p:txBody>
      </p:sp>
      <p:sp>
        <p:nvSpPr>
          <p:cNvPr id="39" name="Freeform 32"/>
          <p:cNvSpPr>
            <a:spLocks/>
          </p:cNvSpPr>
          <p:nvPr/>
        </p:nvSpPr>
        <p:spPr bwMode="auto">
          <a:xfrm>
            <a:off x="2203450" y="2362200"/>
            <a:ext cx="4975225" cy="4194175"/>
          </a:xfrm>
          <a:custGeom>
            <a:avLst/>
            <a:gdLst/>
            <a:ahLst/>
            <a:cxnLst>
              <a:cxn ang="0">
                <a:pos x="771" y="0"/>
              </a:cxn>
              <a:cxn ang="0">
                <a:pos x="2313" y="0"/>
              </a:cxn>
              <a:cxn ang="0">
                <a:pos x="3085" y="2359"/>
              </a:cxn>
              <a:cxn ang="0">
                <a:pos x="1588" y="3084"/>
              </a:cxn>
              <a:cxn ang="0">
                <a:pos x="0" y="2359"/>
              </a:cxn>
              <a:cxn ang="0">
                <a:pos x="771" y="0"/>
              </a:cxn>
            </a:cxnLst>
            <a:rect l="0" t="0" r="r" b="b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BDBDB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2251075" y="1571625"/>
            <a:ext cx="4897438" cy="4895850"/>
          </a:xfrm>
          <a:custGeom>
            <a:avLst/>
            <a:gdLst/>
            <a:ahLst/>
            <a:cxnLst>
              <a:cxn ang="0">
                <a:pos x="771" y="0"/>
              </a:cxn>
              <a:cxn ang="0">
                <a:pos x="2313" y="0"/>
              </a:cxn>
              <a:cxn ang="0">
                <a:pos x="3085" y="2359"/>
              </a:cxn>
              <a:cxn ang="0">
                <a:pos x="1588" y="3084"/>
              </a:cxn>
              <a:cxn ang="0">
                <a:pos x="0" y="2359"/>
              </a:cxn>
              <a:cxn ang="0">
                <a:pos x="771" y="0"/>
              </a:cxn>
            </a:cxnLst>
            <a:rect l="0" t="0" r="r" b="b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solidFill>
            <a:srgbClr val="B6B6B6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B6B6B6"/>
            </a:extrusionClr>
          </a:sp3d>
        </p:spPr>
        <p:txBody>
          <a:bodyPr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2324100" y="1643063"/>
            <a:ext cx="4751388" cy="4679950"/>
          </a:xfrm>
          <a:custGeom>
            <a:avLst/>
            <a:gdLst/>
            <a:ahLst/>
            <a:cxnLst>
              <a:cxn ang="0">
                <a:pos x="771" y="0"/>
              </a:cxn>
              <a:cxn ang="0">
                <a:pos x="2313" y="0"/>
              </a:cxn>
              <a:cxn ang="0">
                <a:pos x="3085" y="2359"/>
              </a:cxn>
              <a:cxn ang="0">
                <a:pos x="1588" y="3084"/>
              </a:cxn>
              <a:cxn ang="0">
                <a:pos x="0" y="2359"/>
              </a:cxn>
              <a:cxn ang="0">
                <a:pos x="771" y="0"/>
              </a:cxn>
            </a:cxnLst>
            <a:rect l="0" t="0" r="r" b="b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2312988" y="5207000"/>
            <a:ext cx="4795837" cy="0"/>
          </a:xfrm>
          <a:prstGeom prst="line">
            <a:avLst/>
          </a:prstGeom>
          <a:noFill/>
          <a:ln w="9525">
            <a:solidFill>
              <a:srgbClr val="B6B6B6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2827338" y="3678238"/>
            <a:ext cx="3724275" cy="0"/>
          </a:xfrm>
          <a:prstGeom prst="line">
            <a:avLst/>
          </a:prstGeom>
          <a:noFill/>
          <a:ln w="9525">
            <a:solidFill>
              <a:srgbClr val="B6B6B6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3268663" y="2392363"/>
            <a:ext cx="2863850" cy="0"/>
          </a:xfrm>
          <a:prstGeom prst="line">
            <a:avLst/>
          </a:prstGeom>
          <a:noFill/>
          <a:ln w="9525">
            <a:solidFill>
              <a:srgbClr val="B6B6B6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grpSp>
        <p:nvGrpSpPr>
          <p:cNvPr id="17418" name="Gruppe 137"/>
          <p:cNvGrpSpPr>
            <a:grpSpLocks/>
          </p:cNvGrpSpPr>
          <p:nvPr/>
        </p:nvGrpSpPr>
        <p:grpSpPr bwMode="auto">
          <a:xfrm>
            <a:off x="4932363" y="2547938"/>
            <a:ext cx="812800" cy="882650"/>
            <a:chOff x="473201" y="2942956"/>
            <a:chExt cx="953523" cy="1036016"/>
          </a:xfrm>
        </p:grpSpPr>
        <p:sp>
          <p:nvSpPr>
            <p:cNvPr id="46" name="Ellipse 138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17422" name="Ellipse 139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012"/>
            </a:xfrm>
            <a:prstGeom prst="ellipse">
              <a:avLst/>
            </a:prstGeom>
            <a:gradFill rotWithShape="1">
              <a:gsLst>
                <a:gs pos="0">
                  <a:srgbClr val="FFC000"/>
                </a:gs>
                <a:gs pos="70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 w="3175">
              <a:solidFill>
                <a:srgbClr val="FFCC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</a:pPr>
              <a:endParaRPr lang="zh-CN" altLang="zh-CN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17423" name="Ellipse 140"/>
            <p:cNvSpPr>
              <a:spLocks noChangeArrowheads="1"/>
            </p:cNvSpPr>
            <p:nvPr/>
          </p:nvSpPr>
          <p:spPr bwMode="auto">
            <a:xfrm>
              <a:off x="589896" y="2966013"/>
              <a:ext cx="698636" cy="516471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 algn="ctr">
                <a:buFont typeface="Calibri" pitchFamily="34" charset="0"/>
                <a:buAutoNum type="arabicPeriod"/>
              </a:pPr>
              <a:endParaRPr lang="zh-CN" altLang="zh-CN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grpSp>
        <p:nvGrpSpPr>
          <p:cNvPr id="17424" name="Gruppe 72"/>
          <p:cNvGrpSpPr>
            <a:grpSpLocks/>
          </p:cNvGrpSpPr>
          <p:nvPr/>
        </p:nvGrpSpPr>
        <p:grpSpPr bwMode="auto">
          <a:xfrm>
            <a:off x="3854450" y="3736975"/>
            <a:ext cx="1300163" cy="1414463"/>
            <a:chOff x="6736239" y="307975"/>
            <a:chExt cx="1336199" cy="1454438"/>
          </a:xfrm>
        </p:grpSpPr>
        <p:grpSp>
          <p:nvGrpSpPr>
            <p:cNvPr id="17425" name="Gruppe 69"/>
            <p:cNvGrpSpPr>
              <a:grpSpLocks/>
            </p:cNvGrpSpPr>
            <p:nvPr/>
          </p:nvGrpSpPr>
          <p:grpSpPr bwMode="auto">
            <a:xfrm>
              <a:off x="6729932" y="301211"/>
              <a:ext cx="1350725" cy="1351290"/>
              <a:chOff x="6984431" y="4736121"/>
              <a:chExt cx="1350220" cy="1352021"/>
            </a:xfrm>
          </p:grpSpPr>
          <p:grpSp>
            <p:nvGrpSpPr>
              <p:cNvPr id="17426" name="Ellipse 99"/>
              <p:cNvGrpSpPr>
                <a:grpSpLocks/>
              </p:cNvGrpSpPr>
              <p:nvPr/>
            </p:nvGrpSpPr>
            <p:grpSpPr bwMode="auto">
              <a:xfrm>
                <a:off x="6984431" y="4736121"/>
                <a:ext cx="1350220" cy="1352021"/>
                <a:chOff x="1810512" y="3121152"/>
                <a:chExt cx="1877568" cy="1877568"/>
              </a:xfrm>
            </p:grpSpPr>
            <p:pic>
              <p:nvPicPr>
                <p:cNvPr id="17427" name="Ellipse 99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0512" y="3121152"/>
                  <a:ext cx="1877568" cy="18775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42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091281" y="3402217"/>
                  <a:ext cx="1313363" cy="13117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Calibri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7429" name="Ellipse 100"/>
              <p:cNvSpPr>
                <a:spLocks noChangeArrowheads="1"/>
              </p:cNvSpPr>
              <p:nvPr/>
            </p:nvSpPr>
            <p:spPr bwMode="auto">
              <a:xfrm>
                <a:off x="7169968" y="4786328"/>
                <a:ext cx="982937" cy="72132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6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7430" name="Ellipse 98"/>
            <p:cNvGrpSpPr>
              <a:grpSpLocks/>
            </p:cNvGrpSpPr>
            <p:nvPr/>
          </p:nvGrpSpPr>
          <p:grpSpPr bwMode="auto">
            <a:xfrm>
              <a:off x="6782561" y="1494558"/>
              <a:ext cx="1206005" cy="272013"/>
              <a:chOff x="1883664" y="4779264"/>
              <a:chExt cx="1676400" cy="377952"/>
            </a:xfrm>
          </p:grpSpPr>
          <p:pic>
            <p:nvPicPr>
              <p:cNvPr id="17431" name="Ellipse 98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3664" y="4779264"/>
                <a:ext cx="1676400" cy="3779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2" name="Text Box 25"/>
              <p:cNvSpPr txBox="1">
                <a:spLocks noChangeArrowheads="1"/>
              </p:cNvSpPr>
              <p:nvPr/>
            </p:nvSpPr>
            <p:spPr bwMode="auto">
              <a:xfrm>
                <a:off x="2133314" y="4840428"/>
                <a:ext cx="1178455" cy="25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>
                  <a:solidFill>
                    <a:srgbClr val="FFFFFF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17433" name="Gruppe 137"/>
          <p:cNvGrpSpPr>
            <a:grpSpLocks/>
          </p:cNvGrpSpPr>
          <p:nvPr/>
        </p:nvGrpSpPr>
        <p:grpSpPr bwMode="auto">
          <a:xfrm>
            <a:off x="4002088" y="1719263"/>
            <a:ext cx="528637" cy="574675"/>
            <a:chOff x="473201" y="2942956"/>
            <a:chExt cx="953523" cy="1036016"/>
          </a:xfrm>
        </p:grpSpPr>
        <p:sp>
          <p:nvSpPr>
            <p:cNvPr id="59" name="Ellipse 138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17437" name="Ellipse 139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01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FF0000"/>
                </a:gs>
              </a:gsLst>
              <a:lin ang="5400000" scaled="1"/>
            </a:gradFill>
            <a:ln w="3175">
              <a:solidFill>
                <a:srgbClr val="CC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</a:pPr>
              <a:endParaRPr lang="zh-CN" altLang="zh-CN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17438" name="Ellipse 140"/>
            <p:cNvSpPr>
              <a:spLocks noChangeArrowheads="1"/>
            </p:cNvSpPr>
            <p:nvPr/>
          </p:nvSpPr>
          <p:spPr bwMode="auto">
            <a:xfrm>
              <a:off x="589896" y="2966013"/>
              <a:ext cx="698636" cy="516471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 algn="ctr">
                <a:buFont typeface="Calibri" pitchFamily="34" charset="0"/>
                <a:buAutoNum type="arabicPeriod"/>
              </a:pPr>
              <a:endParaRPr lang="zh-CN" altLang="zh-CN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sp>
        <p:nvSpPr>
          <p:cNvPr id="62" name="Text Box 33"/>
          <p:cNvSpPr txBox="1">
            <a:spLocks noChangeArrowheads="1"/>
          </p:cNvSpPr>
          <p:nvPr/>
        </p:nvSpPr>
        <p:spPr bwMode="auto">
          <a:xfrm>
            <a:off x="2706688" y="43148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rgbClr val="B6B6B6"/>
                </a:solidFill>
                <a:latin typeface="Arial" charset="0"/>
                <a:ea typeface="华文细黑" pitchFamily="2" charset="-122"/>
              </a:rPr>
              <a:t>2009</a:t>
            </a:r>
          </a:p>
        </p:txBody>
      </p:sp>
      <p:sp>
        <p:nvSpPr>
          <p:cNvPr id="63" name="Text Box 34"/>
          <p:cNvSpPr txBox="1">
            <a:spLocks noChangeArrowheads="1"/>
          </p:cNvSpPr>
          <p:nvPr/>
        </p:nvSpPr>
        <p:spPr bwMode="auto">
          <a:xfrm>
            <a:off x="3052763" y="3038475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>
                <a:solidFill>
                  <a:srgbClr val="B6B6B6"/>
                </a:solidFill>
                <a:latin typeface="Arial" charset="0"/>
                <a:ea typeface="华文细黑" pitchFamily="2" charset="-122"/>
              </a:rPr>
              <a:t>2010</a:t>
            </a:r>
          </a:p>
        </p:txBody>
      </p:sp>
      <p:sp>
        <p:nvSpPr>
          <p:cNvPr id="64" name="Text Box 35"/>
          <p:cNvSpPr txBox="1">
            <a:spLocks noChangeArrowheads="1"/>
          </p:cNvSpPr>
          <p:nvPr/>
        </p:nvSpPr>
        <p:spPr bwMode="auto">
          <a:xfrm>
            <a:off x="3314700" y="1843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rgbClr val="B6B6B6"/>
                </a:solidFill>
                <a:latin typeface="Arial" charset="0"/>
                <a:ea typeface="华文细黑" pitchFamily="2" charset="-122"/>
              </a:rPr>
              <a:t>2011</a:t>
            </a:r>
          </a:p>
        </p:txBody>
      </p:sp>
      <p:sp>
        <p:nvSpPr>
          <p:cNvPr id="65" name="Pentagon 12"/>
          <p:cNvSpPr>
            <a:spLocks noChangeArrowheads="1"/>
          </p:cNvSpPr>
          <p:nvPr/>
        </p:nvSpPr>
        <p:spPr bwMode="auto">
          <a:xfrm rot="10800000">
            <a:off x="6434138" y="2732088"/>
            <a:ext cx="2281237" cy="287337"/>
          </a:xfrm>
          <a:prstGeom prst="homePlate">
            <a:avLst>
              <a:gd name="adj" fmla="val 41460"/>
            </a:avLst>
          </a:prstGeom>
          <a:gradFill rotWithShape="1">
            <a:gsLst>
              <a:gs pos="0">
                <a:srgbClr val="FFFFFF"/>
              </a:gs>
              <a:gs pos="100000">
                <a:srgbClr val="B6B6B6"/>
              </a:gs>
            </a:gsLst>
            <a:lin ang="2700000" scaled="1"/>
          </a:gradFill>
          <a:ln w="25400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rot="10800000" anchor="ctr"/>
          <a:lstStyle/>
          <a:p>
            <a:pPr indent="-342900" algn="ctr">
              <a:buFont typeface="Calibri" pitchFamily="34" charset="0"/>
              <a:buAutoNum type="arabicPeriod"/>
              <a:defRPr/>
            </a:pPr>
            <a:endParaRPr lang="zh-CN" altLang="en-US" noProof="1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66" name="Pentagon 12"/>
          <p:cNvSpPr>
            <a:spLocks noChangeArrowheads="1"/>
          </p:cNvSpPr>
          <p:nvPr/>
        </p:nvSpPr>
        <p:spPr bwMode="auto">
          <a:xfrm>
            <a:off x="995363" y="1828800"/>
            <a:ext cx="2281237" cy="287338"/>
          </a:xfrm>
          <a:prstGeom prst="homePlate">
            <a:avLst>
              <a:gd name="adj" fmla="val 41460"/>
            </a:avLst>
          </a:prstGeom>
          <a:gradFill rotWithShape="1">
            <a:gsLst>
              <a:gs pos="0">
                <a:srgbClr val="FFFFFF"/>
              </a:gs>
              <a:gs pos="100000">
                <a:srgbClr val="B6B6B6"/>
              </a:gs>
            </a:gsLst>
            <a:lin ang="2700000" scaled="1"/>
          </a:gradFill>
          <a:ln w="25400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  <a:defRPr/>
            </a:pPr>
            <a:endParaRPr lang="zh-CN" altLang="en-US" noProof="1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67" name="Pentagon 12"/>
          <p:cNvSpPr>
            <a:spLocks noChangeArrowheads="1"/>
          </p:cNvSpPr>
          <p:nvPr/>
        </p:nvSpPr>
        <p:spPr bwMode="auto">
          <a:xfrm>
            <a:off x="249238" y="4294188"/>
            <a:ext cx="2281237" cy="287337"/>
          </a:xfrm>
          <a:prstGeom prst="homePlate">
            <a:avLst>
              <a:gd name="adj" fmla="val 41460"/>
            </a:avLst>
          </a:prstGeom>
          <a:gradFill rotWithShape="1">
            <a:gsLst>
              <a:gs pos="0">
                <a:srgbClr val="FFFFFF"/>
              </a:gs>
              <a:gs pos="100000">
                <a:srgbClr val="B6B6B6"/>
              </a:gs>
            </a:gsLst>
            <a:lin ang="2700000" scaled="1"/>
          </a:gradFill>
          <a:ln w="25400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  <a:defRPr/>
            </a:pPr>
            <a:endParaRPr lang="zh-CN" altLang="en-US" noProof="1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7445" name="Text Box 41"/>
          <p:cNvSpPr txBox="1">
            <a:spLocks noChangeArrowheads="1"/>
          </p:cNvSpPr>
          <p:nvPr/>
        </p:nvSpPr>
        <p:spPr bwMode="auto">
          <a:xfrm>
            <a:off x="3917950" y="1817688"/>
            <a:ext cx="1403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17446" name="Text Box 42"/>
          <p:cNvSpPr txBox="1">
            <a:spLocks noChangeArrowheads="1"/>
          </p:cNvSpPr>
          <p:nvPr/>
        </p:nvSpPr>
        <p:spPr bwMode="auto">
          <a:xfrm>
            <a:off x="4618038" y="2760663"/>
            <a:ext cx="1403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70" name="Text Box 43"/>
          <p:cNvSpPr txBox="1">
            <a:spLocks noChangeArrowheads="1"/>
          </p:cNvSpPr>
          <p:nvPr/>
        </p:nvSpPr>
        <p:spPr bwMode="auto">
          <a:xfrm>
            <a:off x="3740150" y="4179888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charset="0"/>
                <a:ea typeface="微软雅黑" pitchFamily="34" charset="-122"/>
              </a:rPr>
              <a:t>这里添加说明</a:t>
            </a:r>
          </a:p>
        </p:txBody>
      </p:sp>
      <p:sp>
        <p:nvSpPr>
          <p:cNvPr id="17448" name="Text Box 44"/>
          <p:cNvSpPr txBox="1">
            <a:spLocks noChangeArrowheads="1"/>
          </p:cNvSpPr>
          <p:nvPr/>
        </p:nvSpPr>
        <p:spPr bwMode="auto">
          <a:xfrm>
            <a:off x="6651625" y="2693988"/>
            <a:ext cx="1403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17449" name="Text Box 45"/>
          <p:cNvSpPr txBox="1">
            <a:spLocks noChangeArrowheads="1"/>
          </p:cNvSpPr>
          <p:nvPr/>
        </p:nvSpPr>
        <p:spPr bwMode="auto">
          <a:xfrm>
            <a:off x="1658938" y="1800225"/>
            <a:ext cx="1403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17450" name="Text Box 46"/>
          <p:cNvSpPr txBox="1">
            <a:spLocks noChangeArrowheads="1"/>
          </p:cNvSpPr>
          <p:nvPr/>
        </p:nvSpPr>
        <p:spPr bwMode="auto">
          <a:xfrm>
            <a:off x="960438" y="4289425"/>
            <a:ext cx="1403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</p:spTree>
    <p:extLst>
      <p:ext uri="{BB962C8B-B14F-4D97-AF65-F5344CB8AC3E}">
        <p14:creationId xmlns:p14="http://schemas.microsoft.com/office/powerpoint/2010/main" val="273945245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457200" y="714375"/>
            <a:ext cx="8229600" cy="714375"/>
          </a:xfrm>
        </p:spPr>
        <p:txBody>
          <a:bodyPr/>
          <a:lstStyle/>
          <a:p>
            <a:r>
              <a:rPr lang="zh-CN" altLang="en-US" sz="4000"/>
              <a:t>胶片效果的流程</a:t>
            </a:r>
          </a:p>
        </p:txBody>
      </p:sp>
      <p:grpSp>
        <p:nvGrpSpPr>
          <p:cNvPr id="19460" name="Gruppe 78"/>
          <p:cNvGrpSpPr>
            <a:grpSpLocks/>
          </p:cNvGrpSpPr>
          <p:nvPr/>
        </p:nvGrpSpPr>
        <p:grpSpPr bwMode="auto">
          <a:xfrm>
            <a:off x="850900" y="4316413"/>
            <a:ext cx="1295400" cy="2171700"/>
            <a:chOff x="2882900" y="1308100"/>
            <a:chExt cx="1295400" cy="2171700"/>
          </a:xfrm>
        </p:grpSpPr>
        <p:sp>
          <p:nvSpPr>
            <p:cNvPr id="27" name="Rektangel 79"/>
            <p:cNvSpPr>
              <a:spLocks noChangeArrowheads="1"/>
            </p:cNvSpPr>
            <p:nvPr/>
          </p:nvSpPr>
          <p:spPr bwMode="auto">
            <a:xfrm>
              <a:off x="2882900" y="1308100"/>
              <a:ext cx="1295400" cy="2171700"/>
            </a:xfrm>
            <a:prstGeom prst="rect">
              <a:avLst/>
            </a:prstGeom>
            <a:gradFill rotWithShape="1">
              <a:gsLst>
                <a:gs pos="0">
                  <a:srgbClr val="080808"/>
                </a:gs>
                <a:gs pos="100000">
                  <a:srgbClr val="F3F3F3">
                    <a:alpha val="0"/>
                  </a:srgbClr>
                </a:gs>
              </a:gsLst>
              <a:lin ang="162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28" name="Rektangel 80"/>
            <p:cNvSpPr>
              <a:spLocks noChangeArrowheads="1"/>
            </p:cNvSpPr>
            <p:nvPr/>
          </p:nvSpPr>
          <p:spPr bwMode="auto">
            <a:xfrm>
              <a:off x="2959100" y="2070100"/>
              <a:ext cx="1117600" cy="1274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600" b="1" kern="0" noProof="1">
                  <a:solidFill>
                    <a:srgbClr val="FFFFFF"/>
                  </a:solidFill>
                  <a:latin typeface="Calibri" pitchFamily="34" charset="0"/>
                  <a:ea typeface="华文细黑" pitchFamily="2" charset="-122"/>
                  <a:cs typeface="Arial" charset="0"/>
                </a:rPr>
                <a:t>Example text</a:t>
              </a:r>
            </a:p>
            <a:p>
              <a:pPr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400" kern="0" noProof="1">
                  <a:solidFill>
                    <a:srgbClr val="FFFFFF"/>
                  </a:solidFill>
                  <a:latin typeface="Calibri" pitchFamily="34" charset="0"/>
                  <a:ea typeface="华文细黑" pitchFamily="2" charset="-122"/>
                  <a:cs typeface="Arial" charset="0"/>
                </a:rPr>
                <a:t>This is an example text. </a:t>
              </a:r>
            </a:p>
          </p:txBody>
        </p:sp>
      </p:grpSp>
      <p:grpSp>
        <p:nvGrpSpPr>
          <p:cNvPr id="29" name="Gruppe 60"/>
          <p:cNvGrpSpPr/>
          <p:nvPr/>
        </p:nvGrpSpPr>
        <p:grpSpPr>
          <a:xfrm>
            <a:off x="331788" y="3000396"/>
            <a:ext cx="8583612" cy="1784350"/>
            <a:chOff x="331788" y="2773362"/>
            <a:chExt cx="8583612" cy="1784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Freeform 1074"/>
            <p:cNvSpPr>
              <a:spLocks/>
            </p:cNvSpPr>
            <p:nvPr/>
          </p:nvSpPr>
          <p:spPr bwMode="auto">
            <a:xfrm>
              <a:off x="6801450" y="3036887"/>
              <a:ext cx="2023406" cy="1279525"/>
            </a:xfrm>
            <a:custGeom>
              <a:avLst/>
              <a:gdLst/>
              <a:ahLst/>
              <a:cxnLst>
                <a:cxn ang="0">
                  <a:pos x="1146" y="2"/>
                </a:cxn>
                <a:cxn ang="0">
                  <a:pos x="1146" y="2"/>
                </a:cxn>
                <a:cxn ang="0">
                  <a:pos x="1144" y="0"/>
                </a:cxn>
                <a:cxn ang="0">
                  <a:pos x="114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788"/>
                </a:cxn>
                <a:cxn ang="0">
                  <a:pos x="0" y="798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6" y="806"/>
                </a:cxn>
                <a:cxn ang="0">
                  <a:pos x="1142" y="806"/>
                </a:cxn>
                <a:cxn ang="0">
                  <a:pos x="1142" y="806"/>
                </a:cxn>
                <a:cxn ang="0">
                  <a:pos x="1146" y="804"/>
                </a:cxn>
                <a:cxn ang="0">
                  <a:pos x="1148" y="798"/>
                </a:cxn>
                <a:cxn ang="0">
                  <a:pos x="1148" y="788"/>
                </a:cxn>
                <a:cxn ang="0">
                  <a:pos x="1148" y="6"/>
                </a:cxn>
                <a:cxn ang="0">
                  <a:pos x="1148" y="6"/>
                </a:cxn>
                <a:cxn ang="0">
                  <a:pos x="1146" y="2"/>
                </a:cxn>
                <a:cxn ang="0">
                  <a:pos x="1146" y="2"/>
                </a:cxn>
              </a:cxnLst>
              <a:rect l="0" t="0" r="r" b="b"/>
              <a:pathLst>
                <a:path w="1148" h="806">
                  <a:moveTo>
                    <a:pt x="1146" y="2"/>
                  </a:moveTo>
                  <a:lnTo>
                    <a:pt x="1146" y="2"/>
                  </a:lnTo>
                  <a:lnTo>
                    <a:pt x="1144" y="0"/>
                  </a:lnTo>
                  <a:lnTo>
                    <a:pt x="114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788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1142" y="806"/>
                  </a:lnTo>
                  <a:lnTo>
                    <a:pt x="1142" y="806"/>
                  </a:lnTo>
                  <a:lnTo>
                    <a:pt x="1146" y="804"/>
                  </a:lnTo>
                  <a:lnTo>
                    <a:pt x="1148" y="798"/>
                  </a:lnTo>
                  <a:lnTo>
                    <a:pt x="1148" y="788"/>
                  </a:lnTo>
                  <a:lnTo>
                    <a:pt x="1148" y="6"/>
                  </a:lnTo>
                  <a:lnTo>
                    <a:pt x="1148" y="6"/>
                  </a:lnTo>
                  <a:lnTo>
                    <a:pt x="1146" y="2"/>
                  </a:lnTo>
                  <a:lnTo>
                    <a:pt x="1146" y="2"/>
                  </a:lnTo>
                  <a:close/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charset="0"/>
                <a:ea typeface="ＭＳ Ｐゴシック" pitchFamily="-97" charset="-128"/>
              </a:endParaRPr>
            </a:p>
          </p:txBody>
        </p:sp>
        <p:sp>
          <p:nvSpPr>
            <p:cNvPr id="31" name="Freeform 926"/>
            <p:cNvSpPr>
              <a:spLocks/>
            </p:cNvSpPr>
            <p:nvPr/>
          </p:nvSpPr>
          <p:spPr bwMode="auto">
            <a:xfrm>
              <a:off x="4678641" y="3043237"/>
              <a:ext cx="2023406" cy="1244600"/>
            </a:xfrm>
            <a:custGeom>
              <a:avLst/>
              <a:gdLst/>
              <a:ahLst/>
              <a:cxnLst>
                <a:cxn ang="0">
                  <a:pos x="1146" y="2"/>
                </a:cxn>
                <a:cxn ang="0">
                  <a:pos x="1146" y="2"/>
                </a:cxn>
                <a:cxn ang="0">
                  <a:pos x="1144" y="0"/>
                </a:cxn>
                <a:cxn ang="0">
                  <a:pos x="114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768"/>
                </a:cxn>
                <a:cxn ang="0">
                  <a:pos x="0" y="778"/>
                </a:cxn>
                <a:cxn ang="0">
                  <a:pos x="0" y="778"/>
                </a:cxn>
                <a:cxn ang="0">
                  <a:pos x="2" y="782"/>
                </a:cxn>
                <a:cxn ang="0">
                  <a:pos x="6" y="784"/>
                </a:cxn>
                <a:cxn ang="0">
                  <a:pos x="1142" y="784"/>
                </a:cxn>
                <a:cxn ang="0">
                  <a:pos x="1142" y="784"/>
                </a:cxn>
                <a:cxn ang="0">
                  <a:pos x="1146" y="782"/>
                </a:cxn>
                <a:cxn ang="0">
                  <a:pos x="1148" y="778"/>
                </a:cxn>
                <a:cxn ang="0">
                  <a:pos x="1148" y="768"/>
                </a:cxn>
                <a:cxn ang="0">
                  <a:pos x="1148" y="6"/>
                </a:cxn>
                <a:cxn ang="0">
                  <a:pos x="1148" y="6"/>
                </a:cxn>
                <a:cxn ang="0">
                  <a:pos x="1146" y="2"/>
                </a:cxn>
                <a:cxn ang="0">
                  <a:pos x="1146" y="2"/>
                </a:cxn>
              </a:cxnLst>
              <a:rect l="0" t="0" r="r" b="b"/>
              <a:pathLst>
                <a:path w="1148" h="784">
                  <a:moveTo>
                    <a:pt x="1146" y="2"/>
                  </a:moveTo>
                  <a:lnTo>
                    <a:pt x="1146" y="2"/>
                  </a:lnTo>
                  <a:lnTo>
                    <a:pt x="1144" y="0"/>
                  </a:lnTo>
                  <a:lnTo>
                    <a:pt x="114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768"/>
                  </a:lnTo>
                  <a:lnTo>
                    <a:pt x="0" y="778"/>
                  </a:lnTo>
                  <a:lnTo>
                    <a:pt x="0" y="778"/>
                  </a:lnTo>
                  <a:lnTo>
                    <a:pt x="2" y="782"/>
                  </a:lnTo>
                  <a:lnTo>
                    <a:pt x="6" y="784"/>
                  </a:lnTo>
                  <a:lnTo>
                    <a:pt x="1142" y="784"/>
                  </a:lnTo>
                  <a:lnTo>
                    <a:pt x="1142" y="784"/>
                  </a:lnTo>
                  <a:lnTo>
                    <a:pt x="1146" y="782"/>
                  </a:lnTo>
                  <a:lnTo>
                    <a:pt x="1148" y="778"/>
                  </a:lnTo>
                  <a:lnTo>
                    <a:pt x="1148" y="768"/>
                  </a:lnTo>
                  <a:lnTo>
                    <a:pt x="1148" y="6"/>
                  </a:lnTo>
                  <a:lnTo>
                    <a:pt x="1148" y="6"/>
                  </a:lnTo>
                  <a:lnTo>
                    <a:pt x="1146" y="2"/>
                  </a:lnTo>
                  <a:lnTo>
                    <a:pt x="1146" y="2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stretch>
                <a:fillRect/>
              </a:stretch>
            </a:blipFill>
            <a:ln w="12700">
              <a:solidFill>
                <a:srgbClr val="E6E6E6">
                  <a:lumMod val="1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ea typeface="ＭＳ Ｐゴシック" pitchFamily="-97" charset="-128"/>
              </a:endParaRPr>
            </a:p>
          </p:txBody>
        </p:sp>
        <p:sp>
          <p:nvSpPr>
            <p:cNvPr id="32" name="Freeform 926"/>
            <p:cNvSpPr>
              <a:spLocks/>
            </p:cNvSpPr>
            <p:nvPr/>
          </p:nvSpPr>
          <p:spPr bwMode="auto">
            <a:xfrm>
              <a:off x="430491" y="3043237"/>
              <a:ext cx="2023406" cy="1244600"/>
            </a:xfrm>
            <a:custGeom>
              <a:avLst/>
              <a:gdLst/>
              <a:ahLst/>
              <a:cxnLst>
                <a:cxn ang="0">
                  <a:pos x="1146" y="2"/>
                </a:cxn>
                <a:cxn ang="0">
                  <a:pos x="1146" y="2"/>
                </a:cxn>
                <a:cxn ang="0">
                  <a:pos x="1144" y="0"/>
                </a:cxn>
                <a:cxn ang="0">
                  <a:pos x="114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768"/>
                </a:cxn>
                <a:cxn ang="0">
                  <a:pos x="0" y="778"/>
                </a:cxn>
                <a:cxn ang="0">
                  <a:pos x="0" y="778"/>
                </a:cxn>
                <a:cxn ang="0">
                  <a:pos x="2" y="782"/>
                </a:cxn>
                <a:cxn ang="0">
                  <a:pos x="6" y="784"/>
                </a:cxn>
                <a:cxn ang="0">
                  <a:pos x="1142" y="784"/>
                </a:cxn>
                <a:cxn ang="0">
                  <a:pos x="1142" y="784"/>
                </a:cxn>
                <a:cxn ang="0">
                  <a:pos x="1146" y="782"/>
                </a:cxn>
                <a:cxn ang="0">
                  <a:pos x="1148" y="778"/>
                </a:cxn>
                <a:cxn ang="0">
                  <a:pos x="1148" y="768"/>
                </a:cxn>
                <a:cxn ang="0">
                  <a:pos x="1148" y="6"/>
                </a:cxn>
                <a:cxn ang="0">
                  <a:pos x="1148" y="6"/>
                </a:cxn>
                <a:cxn ang="0">
                  <a:pos x="1146" y="2"/>
                </a:cxn>
                <a:cxn ang="0">
                  <a:pos x="1146" y="2"/>
                </a:cxn>
              </a:cxnLst>
              <a:rect l="0" t="0" r="r" b="b"/>
              <a:pathLst>
                <a:path w="1148" h="784">
                  <a:moveTo>
                    <a:pt x="1146" y="2"/>
                  </a:moveTo>
                  <a:lnTo>
                    <a:pt x="1146" y="2"/>
                  </a:lnTo>
                  <a:lnTo>
                    <a:pt x="1144" y="0"/>
                  </a:lnTo>
                  <a:lnTo>
                    <a:pt x="114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768"/>
                  </a:lnTo>
                  <a:lnTo>
                    <a:pt x="0" y="778"/>
                  </a:lnTo>
                  <a:lnTo>
                    <a:pt x="0" y="778"/>
                  </a:lnTo>
                  <a:lnTo>
                    <a:pt x="2" y="782"/>
                  </a:lnTo>
                  <a:lnTo>
                    <a:pt x="6" y="784"/>
                  </a:lnTo>
                  <a:lnTo>
                    <a:pt x="1142" y="784"/>
                  </a:lnTo>
                  <a:lnTo>
                    <a:pt x="1142" y="784"/>
                  </a:lnTo>
                  <a:lnTo>
                    <a:pt x="1146" y="782"/>
                  </a:lnTo>
                  <a:lnTo>
                    <a:pt x="1148" y="778"/>
                  </a:lnTo>
                  <a:lnTo>
                    <a:pt x="1148" y="768"/>
                  </a:lnTo>
                  <a:lnTo>
                    <a:pt x="1148" y="6"/>
                  </a:lnTo>
                  <a:lnTo>
                    <a:pt x="1148" y="6"/>
                  </a:lnTo>
                  <a:lnTo>
                    <a:pt x="1146" y="2"/>
                  </a:lnTo>
                  <a:lnTo>
                    <a:pt x="1146" y="2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stretch>
                <a:fillRect l="-5000" r="-85000"/>
              </a:stretch>
            </a:blipFill>
            <a:ln w="12700">
              <a:solidFill>
                <a:srgbClr val="E6E6E6">
                  <a:lumMod val="1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ea typeface="ＭＳ Ｐゴシック" pitchFamily="-97" charset="-128"/>
              </a:endParaRPr>
            </a:p>
          </p:txBody>
        </p:sp>
        <p:sp>
          <p:nvSpPr>
            <p:cNvPr id="33" name="Freeform 1074"/>
            <p:cNvSpPr>
              <a:spLocks/>
            </p:cNvSpPr>
            <p:nvPr/>
          </p:nvSpPr>
          <p:spPr bwMode="auto">
            <a:xfrm>
              <a:off x="2553300" y="3030537"/>
              <a:ext cx="2023406" cy="1279525"/>
            </a:xfrm>
            <a:custGeom>
              <a:avLst/>
              <a:gdLst/>
              <a:ahLst/>
              <a:cxnLst>
                <a:cxn ang="0">
                  <a:pos x="1146" y="2"/>
                </a:cxn>
                <a:cxn ang="0">
                  <a:pos x="1146" y="2"/>
                </a:cxn>
                <a:cxn ang="0">
                  <a:pos x="1144" y="0"/>
                </a:cxn>
                <a:cxn ang="0">
                  <a:pos x="114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788"/>
                </a:cxn>
                <a:cxn ang="0">
                  <a:pos x="0" y="798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6" y="806"/>
                </a:cxn>
                <a:cxn ang="0">
                  <a:pos x="1142" y="806"/>
                </a:cxn>
                <a:cxn ang="0">
                  <a:pos x="1142" y="806"/>
                </a:cxn>
                <a:cxn ang="0">
                  <a:pos x="1146" y="804"/>
                </a:cxn>
                <a:cxn ang="0">
                  <a:pos x="1148" y="798"/>
                </a:cxn>
                <a:cxn ang="0">
                  <a:pos x="1148" y="788"/>
                </a:cxn>
                <a:cxn ang="0">
                  <a:pos x="1148" y="6"/>
                </a:cxn>
                <a:cxn ang="0">
                  <a:pos x="1148" y="6"/>
                </a:cxn>
                <a:cxn ang="0">
                  <a:pos x="1146" y="2"/>
                </a:cxn>
                <a:cxn ang="0">
                  <a:pos x="1146" y="2"/>
                </a:cxn>
              </a:cxnLst>
              <a:rect l="0" t="0" r="r" b="b"/>
              <a:pathLst>
                <a:path w="1148" h="806">
                  <a:moveTo>
                    <a:pt x="1146" y="2"/>
                  </a:moveTo>
                  <a:lnTo>
                    <a:pt x="1146" y="2"/>
                  </a:lnTo>
                  <a:lnTo>
                    <a:pt x="1144" y="0"/>
                  </a:lnTo>
                  <a:lnTo>
                    <a:pt x="114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788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1142" y="806"/>
                  </a:lnTo>
                  <a:lnTo>
                    <a:pt x="1142" y="806"/>
                  </a:lnTo>
                  <a:lnTo>
                    <a:pt x="1146" y="804"/>
                  </a:lnTo>
                  <a:lnTo>
                    <a:pt x="1148" y="798"/>
                  </a:lnTo>
                  <a:lnTo>
                    <a:pt x="1148" y="788"/>
                  </a:lnTo>
                  <a:lnTo>
                    <a:pt x="1148" y="6"/>
                  </a:lnTo>
                  <a:lnTo>
                    <a:pt x="1148" y="6"/>
                  </a:lnTo>
                  <a:lnTo>
                    <a:pt x="1146" y="2"/>
                  </a:lnTo>
                  <a:lnTo>
                    <a:pt x="1146" y="2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charset="0"/>
                <a:ea typeface="ＭＳ Ｐゴシック" pitchFamily="-97" charset="-128"/>
              </a:endParaRPr>
            </a:p>
          </p:txBody>
        </p:sp>
        <p:sp>
          <p:nvSpPr>
            <p:cNvPr id="34" name="Freeform 924"/>
            <p:cNvSpPr>
              <a:spLocks noEditPoints="1"/>
            </p:cNvSpPr>
            <p:nvPr/>
          </p:nvSpPr>
          <p:spPr bwMode="auto">
            <a:xfrm>
              <a:off x="331788" y="2773362"/>
              <a:ext cx="8583612" cy="1784350"/>
            </a:xfrm>
            <a:custGeom>
              <a:avLst/>
              <a:gdLst/>
              <a:ahLst/>
              <a:cxnLst>
                <a:cxn ang="0">
                  <a:pos x="4610" y="144"/>
                </a:cxn>
                <a:cxn ang="0">
                  <a:pos x="4456" y="132"/>
                </a:cxn>
                <a:cxn ang="0">
                  <a:pos x="4154" y="72"/>
                </a:cxn>
                <a:cxn ang="0">
                  <a:pos x="4004" y="66"/>
                </a:cxn>
                <a:cxn ang="0">
                  <a:pos x="3862" y="58"/>
                </a:cxn>
                <a:cxn ang="0">
                  <a:pos x="3748" y="56"/>
                </a:cxn>
                <a:cxn ang="0">
                  <a:pos x="3602" y="58"/>
                </a:cxn>
                <a:cxn ang="0">
                  <a:pos x="3460" y="66"/>
                </a:cxn>
                <a:cxn ang="0">
                  <a:pos x="3310" y="132"/>
                </a:cxn>
                <a:cxn ang="0">
                  <a:pos x="3158" y="140"/>
                </a:cxn>
                <a:cxn ang="0">
                  <a:pos x="2998" y="148"/>
                </a:cxn>
                <a:cxn ang="0">
                  <a:pos x="2810" y="150"/>
                </a:cxn>
                <a:cxn ang="0">
                  <a:pos x="2654" y="148"/>
                </a:cxn>
                <a:cxn ang="0">
                  <a:pos x="2494" y="140"/>
                </a:cxn>
                <a:cxn ang="0">
                  <a:pos x="2342" y="72"/>
                </a:cxn>
                <a:cxn ang="0">
                  <a:pos x="2040" y="72"/>
                </a:cxn>
                <a:cxn ang="0">
                  <a:pos x="1892" y="62"/>
                </a:cxn>
                <a:cxn ang="0">
                  <a:pos x="1754" y="56"/>
                </a:cxn>
                <a:cxn ang="0">
                  <a:pos x="1632" y="56"/>
                </a:cxn>
                <a:cxn ang="0">
                  <a:pos x="1494" y="62"/>
                </a:cxn>
                <a:cxn ang="0">
                  <a:pos x="1346" y="72"/>
                </a:cxn>
                <a:cxn ang="0">
                  <a:pos x="1196" y="132"/>
                </a:cxn>
                <a:cxn ang="0">
                  <a:pos x="1040" y="144"/>
                </a:cxn>
                <a:cxn ang="0">
                  <a:pos x="878" y="150"/>
                </a:cxn>
                <a:cxn ang="0">
                  <a:pos x="696" y="150"/>
                </a:cxn>
                <a:cxn ang="0">
                  <a:pos x="532" y="144"/>
                </a:cxn>
                <a:cxn ang="0">
                  <a:pos x="378" y="132"/>
                </a:cxn>
                <a:cxn ang="0">
                  <a:pos x="76" y="72"/>
                </a:cxn>
                <a:cxn ang="0">
                  <a:pos x="138" y="1046"/>
                </a:cxn>
                <a:cxn ang="0">
                  <a:pos x="280" y="1056"/>
                </a:cxn>
                <a:cxn ang="0">
                  <a:pos x="394" y="1056"/>
                </a:cxn>
                <a:cxn ang="0">
                  <a:pos x="538" y="1056"/>
                </a:cxn>
                <a:cxn ang="0">
                  <a:pos x="680" y="1046"/>
                </a:cxn>
                <a:cxn ang="0">
                  <a:pos x="830" y="980"/>
                </a:cxn>
                <a:cxn ang="0">
                  <a:pos x="982" y="974"/>
                </a:cxn>
                <a:cxn ang="0">
                  <a:pos x="1142" y="964"/>
                </a:cxn>
                <a:cxn ang="0">
                  <a:pos x="1198" y="170"/>
                </a:cxn>
                <a:cxn ang="0">
                  <a:pos x="1336" y="964"/>
                </a:cxn>
                <a:cxn ang="0">
                  <a:pos x="1496" y="974"/>
                </a:cxn>
                <a:cxn ang="0">
                  <a:pos x="1648" y="1040"/>
                </a:cxn>
                <a:cxn ang="0">
                  <a:pos x="1952" y="1040"/>
                </a:cxn>
                <a:cxn ang="0">
                  <a:pos x="2098" y="1052"/>
                </a:cxn>
                <a:cxn ang="0">
                  <a:pos x="2238" y="1056"/>
                </a:cxn>
                <a:cxn ang="0">
                  <a:pos x="2358" y="1056"/>
                </a:cxn>
                <a:cxn ang="0">
                  <a:pos x="1262" y="948"/>
                </a:cxn>
                <a:cxn ang="0">
                  <a:pos x="2492" y="1040"/>
                </a:cxn>
                <a:cxn ang="0">
                  <a:pos x="2644" y="980"/>
                </a:cxn>
                <a:cxn ang="0">
                  <a:pos x="2798" y="968"/>
                </a:cxn>
                <a:cxn ang="0">
                  <a:pos x="2962" y="964"/>
                </a:cxn>
                <a:cxn ang="0">
                  <a:pos x="3144" y="964"/>
                </a:cxn>
                <a:cxn ang="0">
                  <a:pos x="3306" y="968"/>
                </a:cxn>
                <a:cxn ang="0">
                  <a:pos x="3462" y="980"/>
                </a:cxn>
                <a:cxn ang="0">
                  <a:pos x="3616" y="176"/>
                </a:cxn>
                <a:cxn ang="0">
                  <a:pos x="3752" y="1046"/>
                </a:cxn>
                <a:cxn ang="0">
                  <a:pos x="3894" y="1056"/>
                </a:cxn>
                <a:cxn ang="0">
                  <a:pos x="4008" y="1056"/>
                </a:cxn>
                <a:cxn ang="0">
                  <a:pos x="4154" y="1056"/>
                </a:cxn>
                <a:cxn ang="0">
                  <a:pos x="4296" y="1046"/>
                </a:cxn>
                <a:cxn ang="0">
                  <a:pos x="4446" y="980"/>
                </a:cxn>
                <a:cxn ang="0">
                  <a:pos x="4598" y="974"/>
                </a:cxn>
                <a:cxn ang="0">
                  <a:pos x="4758" y="964"/>
                </a:cxn>
                <a:cxn ang="0">
                  <a:pos x="4814" y="170"/>
                </a:cxn>
                <a:cxn ang="0">
                  <a:pos x="4820" y="132"/>
                </a:cxn>
              </a:cxnLst>
              <a:rect l="0" t="0" r="r" b="b"/>
              <a:pathLst>
                <a:path w="4870" h="1124">
                  <a:moveTo>
                    <a:pt x="0" y="0"/>
                  </a:moveTo>
                  <a:lnTo>
                    <a:pt x="0" y="1124"/>
                  </a:lnTo>
                  <a:lnTo>
                    <a:pt x="4870" y="1124"/>
                  </a:lnTo>
                  <a:lnTo>
                    <a:pt x="4870" y="0"/>
                  </a:lnTo>
                  <a:lnTo>
                    <a:pt x="0" y="0"/>
                  </a:lnTo>
                  <a:close/>
                  <a:moveTo>
                    <a:pt x="4606" y="72"/>
                  </a:moveTo>
                  <a:lnTo>
                    <a:pt x="4606" y="72"/>
                  </a:lnTo>
                  <a:lnTo>
                    <a:pt x="4608" y="66"/>
                  </a:lnTo>
                  <a:lnTo>
                    <a:pt x="4610" y="62"/>
                  </a:lnTo>
                  <a:lnTo>
                    <a:pt x="4616" y="58"/>
                  </a:lnTo>
                  <a:lnTo>
                    <a:pt x="4622" y="56"/>
                  </a:lnTo>
                  <a:lnTo>
                    <a:pt x="4654" y="56"/>
                  </a:lnTo>
                  <a:lnTo>
                    <a:pt x="4654" y="56"/>
                  </a:lnTo>
                  <a:lnTo>
                    <a:pt x="4660" y="58"/>
                  </a:lnTo>
                  <a:lnTo>
                    <a:pt x="4666" y="62"/>
                  </a:lnTo>
                  <a:lnTo>
                    <a:pt x="4668" y="66"/>
                  </a:lnTo>
                  <a:lnTo>
                    <a:pt x="4670" y="72"/>
                  </a:lnTo>
                  <a:lnTo>
                    <a:pt x="4670" y="132"/>
                  </a:lnTo>
                  <a:lnTo>
                    <a:pt x="4670" y="132"/>
                  </a:lnTo>
                  <a:lnTo>
                    <a:pt x="4668" y="140"/>
                  </a:lnTo>
                  <a:lnTo>
                    <a:pt x="4666" y="144"/>
                  </a:lnTo>
                  <a:lnTo>
                    <a:pt x="4660" y="148"/>
                  </a:lnTo>
                  <a:lnTo>
                    <a:pt x="4654" y="150"/>
                  </a:lnTo>
                  <a:lnTo>
                    <a:pt x="4622" y="150"/>
                  </a:lnTo>
                  <a:lnTo>
                    <a:pt x="4622" y="150"/>
                  </a:lnTo>
                  <a:lnTo>
                    <a:pt x="4616" y="148"/>
                  </a:lnTo>
                  <a:lnTo>
                    <a:pt x="4610" y="144"/>
                  </a:lnTo>
                  <a:lnTo>
                    <a:pt x="4608" y="140"/>
                  </a:lnTo>
                  <a:lnTo>
                    <a:pt x="4606" y="132"/>
                  </a:lnTo>
                  <a:lnTo>
                    <a:pt x="4606" y="72"/>
                  </a:lnTo>
                  <a:close/>
                  <a:moveTo>
                    <a:pt x="4456" y="72"/>
                  </a:moveTo>
                  <a:lnTo>
                    <a:pt x="4456" y="72"/>
                  </a:lnTo>
                  <a:lnTo>
                    <a:pt x="4456" y="66"/>
                  </a:lnTo>
                  <a:lnTo>
                    <a:pt x="4460" y="62"/>
                  </a:lnTo>
                  <a:lnTo>
                    <a:pt x="4466" y="58"/>
                  </a:lnTo>
                  <a:lnTo>
                    <a:pt x="4472" y="56"/>
                  </a:lnTo>
                  <a:lnTo>
                    <a:pt x="4502" y="56"/>
                  </a:lnTo>
                  <a:lnTo>
                    <a:pt x="4502" y="56"/>
                  </a:lnTo>
                  <a:lnTo>
                    <a:pt x="4508" y="58"/>
                  </a:lnTo>
                  <a:lnTo>
                    <a:pt x="4514" y="62"/>
                  </a:lnTo>
                  <a:lnTo>
                    <a:pt x="4518" y="66"/>
                  </a:lnTo>
                  <a:lnTo>
                    <a:pt x="4518" y="72"/>
                  </a:lnTo>
                  <a:lnTo>
                    <a:pt x="4518" y="132"/>
                  </a:lnTo>
                  <a:lnTo>
                    <a:pt x="4518" y="132"/>
                  </a:lnTo>
                  <a:lnTo>
                    <a:pt x="4518" y="140"/>
                  </a:lnTo>
                  <a:lnTo>
                    <a:pt x="4514" y="144"/>
                  </a:lnTo>
                  <a:lnTo>
                    <a:pt x="4508" y="148"/>
                  </a:lnTo>
                  <a:lnTo>
                    <a:pt x="4502" y="150"/>
                  </a:lnTo>
                  <a:lnTo>
                    <a:pt x="4472" y="150"/>
                  </a:lnTo>
                  <a:lnTo>
                    <a:pt x="4472" y="150"/>
                  </a:lnTo>
                  <a:lnTo>
                    <a:pt x="4466" y="148"/>
                  </a:lnTo>
                  <a:lnTo>
                    <a:pt x="4460" y="144"/>
                  </a:lnTo>
                  <a:lnTo>
                    <a:pt x="4456" y="140"/>
                  </a:lnTo>
                  <a:lnTo>
                    <a:pt x="4456" y="132"/>
                  </a:lnTo>
                  <a:lnTo>
                    <a:pt x="4456" y="72"/>
                  </a:lnTo>
                  <a:close/>
                  <a:moveTo>
                    <a:pt x="4304" y="72"/>
                  </a:moveTo>
                  <a:lnTo>
                    <a:pt x="4304" y="72"/>
                  </a:lnTo>
                  <a:lnTo>
                    <a:pt x="4306" y="66"/>
                  </a:lnTo>
                  <a:lnTo>
                    <a:pt x="4308" y="62"/>
                  </a:lnTo>
                  <a:lnTo>
                    <a:pt x="4314" y="58"/>
                  </a:lnTo>
                  <a:lnTo>
                    <a:pt x="4320" y="56"/>
                  </a:lnTo>
                  <a:lnTo>
                    <a:pt x="4352" y="56"/>
                  </a:lnTo>
                  <a:lnTo>
                    <a:pt x="4352" y="56"/>
                  </a:lnTo>
                  <a:lnTo>
                    <a:pt x="4358" y="58"/>
                  </a:lnTo>
                  <a:lnTo>
                    <a:pt x="4364" y="62"/>
                  </a:lnTo>
                  <a:lnTo>
                    <a:pt x="4366" y="66"/>
                  </a:lnTo>
                  <a:lnTo>
                    <a:pt x="4368" y="72"/>
                  </a:lnTo>
                  <a:lnTo>
                    <a:pt x="4368" y="132"/>
                  </a:lnTo>
                  <a:lnTo>
                    <a:pt x="4368" y="132"/>
                  </a:lnTo>
                  <a:lnTo>
                    <a:pt x="4366" y="140"/>
                  </a:lnTo>
                  <a:lnTo>
                    <a:pt x="4364" y="144"/>
                  </a:lnTo>
                  <a:lnTo>
                    <a:pt x="4358" y="148"/>
                  </a:lnTo>
                  <a:lnTo>
                    <a:pt x="4352" y="150"/>
                  </a:lnTo>
                  <a:lnTo>
                    <a:pt x="4320" y="150"/>
                  </a:lnTo>
                  <a:lnTo>
                    <a:pt x="4320" y="150"/>
                  </a:lnTo>
                  <a:lnTo>
                    <a:pt x="4314" y="148"/>
                  </a:lnTo>
                  <a:lnTo>
                    <a:pt x="4308" y="144"/>
                  </a:lnTo>
                  <a:lnTo>
                    <a:pt x="4306" y="140"/>
                  </a:lnTo>
                  <a:lnTo>
                    <a:pt x="4304" y="132"/>
                  </a:lnTo>
                  <a:lnTo>
                    <a:pt x="4304" y="72"/>
                  </a:lnTo>
                  <a:close/>
                  <a:moveTo>
                    <a:pt x="4154" y="72"/>
                  </a:moveTo>
                  <a:lnTo>
                    <a:pt x="4154" y="72"/>
                  </a:lnTo>
                  <a:lnTo>
                    <a:pt x="4154" y="66"/>
                  </a:lnTo>
                  <a:lnTo>
                    <a:pt x="4158" y="62"/>
                  </a:lnTo>
                  <a:lnTo>
                    <a:pt x="4164" y="58"/>
                  </a:lnTo>
                  <a:lnTo>
                    <a:pt x="4170" y="56"/>
                  </a:lnTo>
                  <a:lnTo>
                    <a:pt x="4200" y="56"/>
                  </a:lnTo>
                  <a:lnTo>
                    <a:pt x="4200" y="56"/>
                  </a:lnTo>
                  <a:lnTo>
                    <a:pt x="4206" y="58"/>
                  </a:lnTo>
                  <a:lnTo>
                    <a:pt x="4212" y="62"/>
                  </a:lnTo>
                  <a:lnTo>
                    <a:pt x="4216" y="66"/>
                  </a:lnTo>
                  <a:lnTo>
                    <a:pt x="4216" y="72"/>
                  </a:lnTo>
                  <a:lnTo>
                    <a:pt x="4216" y="132"/>
                  </a:lnTo>
                  <a:lnTo>
                    <a:pt x="4216" y="132"/>
                  </a:lnTo>
                  <a:lnTo>
                    <a:pt x="4216" y="140"/>
                  </a:lnTo>
                  <a:lnTo>
                    <a:pt x="4212" y="144"/>
                  </a:lnTo>
                  <a:lnTo>
                    <a:pt x="4206" y="148"/>
                  </a:lnTo>
                  <a:lnTo>
                    <a:pt x="4200" y="150"/>
                  </a:lnTo>
                  <a:lnTo>
                    <a:pt x="4170" y="150"/>
                  </a:lnTo>
                  <a:lnTo>
                    <a:pt x="4170" y="150"/>
                  </a:lnTo>
                  <a:lnTo>
                    <a:pt x="4164" y="148"/>
                  </a:lnTo>
                  <a:lnTo>
                    <a:pt x="4158" y="144"/>
                  </a:lnTo>
                  <a:lnTo>
                    <a:pt x="4154" y="140"/>
                  </a:lnTo>
                  <a:lnTo>
                    <a:pt x="4154" y="132"/>
                  </a:lnTo>
                  <a:lnTo>
                    <a:pt x="4154" y="72"/>
                  </a:lnTo>
                  <a:close/>
                  <a:moveTo>
                    <a:pt x="4002" y="72"/>
                  </a:moveTo>
                  <a:lnTo>
                    <a:pt x="4002" y="72"/>
                  </a:lnTo>
                  <a:lnTo>
                    <a:pt x="4004" y="66"/>
                  </a:lnTo>
                  <a:lnTo>
                    <a:pt x="4006" y="62"/>
                  </a:lnTo>
                  <a:lnTo>
                    <a:pt x="4012" y="58"/>
                  </a:lnTo>
                  <a:lnTo>
                    <a:pt x="4018" y="56"/>
                  </a:lnTo>
                  <a:lnTo>
                    <a:pt x="4050" y="56"/>
                  </a:lnTo>
                  <a:lnTo>
                    <a:pt x="4050" y="56"/>
                  </a:lnTo>
                  <a:lnTo>
                    <a:pt x="4056" y="58"/>
                  </a:lnTo>
                  <a:lnTo>
                    <a:pt x="4062" y="62"/>
                  </a:lnTo>
                  <a:lnTo>
                    <a:pt x="4064" y="66"/>
                  </a:lnTo>
                  <a:lnTo>
                    <a:pt x="4066" y="72"/>
                  </a:lnTo>
                  <a:lnTo>
                    <a:pt x="4066" y="132"/>
                  </a:lnTo>
                  <a:lnTo>
                    <a:pt x="4066" y="132"/>
                  </a:lnTo>
                  <a:lnTo>
                    <a:pt x="4064" y="140"/>
                  </a:lnTo>
                  <a:lnTo>
                    <a:pt x="4062" y="144"/>
                  </a:lnTo>
                  <a:lnTo>
                    <a:pt x="4056" y="148"/>
                  </a:lnTo>
                  <a:lnTo>
                    <a:pt x="4050" y="150"/>
                  </a:lnTo>
                  <a:lnTo>
                    <a:pt x="4018" y="150"/>
                  </a:lnTo>
                  <a:lnTo>
                    <a:pt x="4018" y="150"/>
                  </a:lnTo>
                  <a:lnTo>
                    <a:pt x="4012" y="148"/>
                  </a:lnTo>
                  <a:lnTo>
                    <a:pt x="4006" y="144"/>
                  </a:lnTo>
                  <a:lnTo>
                    <a:pt x="4004" y="140"/>
                  </a:lnTo>
                  <a:lnTo>
                    <a:pt x="4002" y="132"/>
                  </a:lnTo>
                  <a:lnTo>
                    <a:pt x="4002" y="72"/>
                  </a:lnTo>
                  <a:close/>
                  <a:moveTo>
                    <a:pt x="3852" y="72"/>
                  </a:moveTo>
                  <a:lnTo>
                    <a:pt x="3852" y="72"/>
                  </a:lnTo>
                  <a:lnTo>
                    <a:pt x="3852" y="66"/>
                  </a:lnTo>
                  <a:lnTo>
                    <a:pt x="3856" y="62"/>
                  </a:lnTo>
                  <a:lnTo>
                    <a:pt x="3862" y="58"/>
                  </a:lnTo>
                  <a:lnTo>
                    <a:pt x="3868" y="56"/>
                  </a:lnTo>
                  <a:lnTo>
                    <a:pt x="3898" y="56"/>
                  </a:lnTo>
                  <a:lnTo>
                    <a:pt x="3898" y="56"/>
                  </a:lnTo>
                  <a:lnTo>
                    <a:pt x="3904" y="58"/>
                  </a:lnTo>
                  <a:lnTo>
                    <a:pt x="3910" y="62"/>
                  </a:lnTo>
                  <a:lnTo>
                    <a:pt x="3914" y="66"/>
                  </a:lnTo>
                  <a:lnTo>
                    <a:pt x="3914" y="72"/>
                  </a:lnTo>
                  <a:lnTo>
                    <a:pt x="3914" y="132"/>
                  </a:lnTo>
                  <a:lnTo>
                    <a:pt x="3914" y="132"/>
                  </a:lnTo>
                  <a:lnTo>
                    <a:pt x="3914" y="140"/>
                  </a:lnTo>
                  <a:lnTo>
                    <a:pt x="3910" y="144"/>
                  </a:lnTo>
                  <a:lnTo>
                    <a:pt x="3904" y="148"/>
                  </a:lnTo>
                  <a:lnTo>
                    <a:pt x="3898" y="150"/>
                  </a:lnTo>
                  <a:lnTo>
                    <a:pt x="3868" y="150"/>
                  </a:lnTo>
                  <a:lnTo>
                    <a:pt x="3868" y="150"/>
                  </a:lnTo>
                  <a:lnTo>
                    <a:pt x="3862" y="148"/>
                  </a:lnTo>
                  <a:lnTo>
                    <a:pt x="3856" y="144"/>
                  </a:lnTo>
                  <a:lnTo>
                    <a:pt x="3852" y="140"/>
                  </a:lnTo>
                  <a:lnTo>
                    <a:pt x="3852" y="132"/>
                  </a:lnTo>
                  <a:lnTo>
                    <a:pt x="3852" y="72"/>
                  </a:lnTo>
                  <a:close/>
                  <a:moveTo>
                    <a:pt x="3700" y="72"/>
                  </a:moveTo>
                  <a:lnTo>
                    <a:pt x="3700" y="72"/>
                  </a:lnTo>
                  <a:lnTo>
                    <a:pt x="3702" y="66"/>
                  </a:lnTo>
                  <a:lnTo>
                    <a:pt x="3704" y="62"/>
                  </a:lnTo>
                  <a:lnTo>
                    <a:pt x="3710" y="58"/>
                  </a:lnTo>
                  <a:lnTo>
                    <a:pt x="3716" y="56"/>
                  </a:lnTo>
                  <a:lnTo>
                    <a:pt x="3748" y="56"/>
                  </a:lnTo>
                  <a:lnTo>
                    <a:pt x="3748" y="56"/>
                  </a:lnTo>
                  <a:lnTo>
                    <a:pt x="3754" y="58"/>
                  </a:lnTo>
                  <a:lnTo>
                    <a:pt x="3760" y="62"/>
                  </a:lnTo>
                  <a:lnTo>
                    <a:pt x="3762" y="66"/>
                  </a:lnTo>
                  <a:lnTo>
                    <a:pt x="3764" y="72"/>
                  </a:lnTo>
                  <a:lnTo>
                    <a:pt x="3764" y="132"/>
                  </a:lnTo>
                  <a:lnTo>
                    <a:pt x="3764" y="132"/>
                  </a:lnTo>
                  <a:lnTo>
                    <a:pt x="3762" y="140"/>
                  </a:lnTo>
                  <a:lnTo>
                    <a:pt x="3760" y="144"/>
                  </a:lnTo>
                  <a:lnTo>
                    <a:pt x="3754" y="148"/>
                  </a:lnTo>
                  <a:lnTo>
                    <a:pt x="3748" y="150"/>
                  </a:lnTo>
                  <a:lnTo>
                    <a:pt x="3716" y="150"/>
                  </a:lnTo>
                  <a:lnTo>
                    <a:pt x="3716" y="150"/>
                  </a:lnTo>
                  <a:lnTo>
                    <a:pt x="3710" y="148"/>
                  </a:lnTo>
                  <a:lnTo>
                    <a:pt x="3704" y="144"/>
                  </a:lnTo>
                  <a:lnTo>
                    <a:pt x="3702" y="140"/>
                  </a:lnTo>
                  <a:lnTo>
                    <a:pt x="3700" y="132"/>
                  </a:lnTo>
                  <a:lnTo>
                    <a:pt x="3700" y="72"/>
                  </a:lnTo>
                  <a:close/>
                  <a:moveTo>
                    <a:pt x="3550" y="72"/>
                  </a:moveTo>
                  <a:lnTo>
                    <a:pt x="3550" y="72"/>
                  </a:lnTo>
                  <a:lnTo>
                    <a:pt x="3550" y="66"/>
                  </a:lnTo>
                  <a:lnTo>
                    <a:pt x="3554" y="62"/>
                  </a:lnTo>
                  <a:lnTo>
                    <a:pt x="3560" y="58"/>
                  </a:lnTo>
                  <a:lnTo>
                    <a:pt x="3566" y="56"/>
                  </a:lnTo>
                  <a:lnTo>
                    <a:pt x="3596" y="56"/>
                  </a:lnTo>
                  <a:lnTo>
                    <a:pt x="3596" y="56"/>
                  </a:lnTo>
                  <a:lnTo>
                    <a:pt x="3602" y="58"/>
                  </a:lnTo>
                  <a:lnTo>
                    <a:pt x="3608" y="62"/>
                  </a:lnTo>
                  <a:lnTo>
                    <a:pt x="3612" y="66"/>
                  </a:lnTo>
                  <a:lnTo>
                    <a:pt x="3612" y="72"/>
                  </a:lnTo>
                  <a:lnTo>
                    <a:pt x="3612" y="132"/>
                  </a:lnTo>
                  <a:lnTo>
                    <a:pt x="3612" y="132"/>
                  </a:lnTo>
                  <a:lnTo>
                    <a:pt x="3612" y="140"/>
                  </a:lnTo>
                  <a:lnTo>
                    <a:pt x="3608" y="144"/>
                  </a:lnTo>
                  <a:lnTo>
                    <a:pt x="3602" y="148"/>
                  </a:lnTo>
                  <a:lnTo>
                    <a:pt x="3596" y="150"/>
                  </a:lnTo>
                  <a:lnTo>
                    <a:pt x="3566" y="150"/>
                  </a:lnTo>
                  <a:lnTo>
                    <a:pt x="3566" y="150"/>
                  </a:lnTo>
                  <a:lnTo>
                    <a:pt x="3560" y="148"/>
                  </a:lnTo>
                  <a:lnTo>
                    <a:pt x="3554" y="144"/>
                  </a:lnTo>
                  <a:lnTo>
                    <a:pt x="3550" y="140"/>
                  </a:lnTo>
                  <a:lnTo>
                    <a:pt x="3550" y="132"/>
                  </a:lnTo>
                  <a:lnTo>
                    <a:pt x="3550" y="72"/>
                  </a:lnTo>
                  <a:close/>
                  <a:moveTo>
                    <a:pt x="3398" y="72"/>
                  </a:moveTo>
                  <a:lnTo>
                    <a:pt x="3398" y="72"/>
                  </a:lnTo>
                  <a:lnTo>
                    <a:pt x="3400" y="66"/>
                  </a:lnTo>
                  <a:lnTo>
                    <a:pt x="3402" y="62"/>
                  </a:lnTo>
                  <a:lnTo>
                    <a:pt x="3408" y="58"/>
                  </a:lnTo>
                  <a:lnTo>
                    <a:pt x="3414" y="56"/>
                  </a:lnTo>
                  <a:lnTo>
                    <a:pt x="3446" y="56"/>
                  </a:lnTo>
                  <a:lnTo>
                    <a:pt x="3446" y="56"/>
                  </a:lnTo>
                  <a:lnTo>
                    <a:pt x="3452" y="58"/>
                  </a:lnTo>
                  <a:lnTo>
                    <a:pt x="3458" y="62"/>
                  </a:lnTo>
                  <a:lnTo>
                    <a:pt x="3460" y="66"/>
                  </a:lnTo>
                  <a:lnTo>
                    <a:pt x="3462" y="72"/>
                  </a:lnTo>
                  <a:lnTo>
                    <a:pt x="3462" y="132"/>
                  </a:lnTo>
                  <a:lnTo>
                    <a:pt x="3462" y="132"/>
                  </a:lnTo>
                  <a:lnTo>
                    <a:pt x="3460" y="140"/>
                  </a:lnTo>
                  <a:lnTo>
                    <a:pt x="3458" y="144"/>
                  </a:lnTo>
                  <a:lnTo>
                    <a:pt x="3452" y="148"/>
                  </a:lnTo>
                  <a:lnTo>
                    <a:pt x="3446" y="150"/>
                  </a:lnTo>
                  <a:lnTo>
                    <a:pt x="3414" y="150"/>
                  </a:lnTo>
                  <a:lnTo>
                    <a:pt x="3414" y="150"/>
                  </a:lnTo>
                  <a:lnTo>
                    <a:pt x="3408" y="148"/>
                  </a:lnTo>
                  <a:lnTo>
                    <a:pt x="3402" y="144"/>
                  </a:lnTo>
                  <a:lnTo>
                    <a:pt x="3400" y="140"/>
                  </a:lnTo>
                  <a:lnTo>
                    <a:pt x="3398" y="132"/>
                  </a:lnTo>
                  <a:lnTo>
                    <a:pt x="3398" y="72"/>
                  </a:lnTo>
                  <a:close/>
                  <a:moveTo>
                    <a:pt x="3248" y="72"/>
                  </a:moveTo>
                  <a:lnTo>
                    <a:pt x="3248" y="72"/>
                  </a:lnTo>
                  <a:lnTo>
                    <a:pt x="3248" y="66"/>
                  </a:lnTo>
                  <a:lnTo>
                    <a:pt x="3252" y="62"/>
                  </a:lnTo>
                  <a:lnTo>
                    <a:pt x="3258" y="58"/>
                  </a:lnTo>
                  <a:lnTo>
                    <a:pt x="3264" y="56"/>
                  </a:lnTo>
                  <a:lnTo>
                    <a:pt x="3294" y="56"/>
                  </a:lnTo>
                  <a:lnTo>
                    <a:pt x="3294" y="56"/>
                  </a:lnTo>
                  <a:lnTo>
                    <a:pt x="3300" y="58"/>
                  </a:lnTo>
                  <a:lnTo>
                    <a:pt x="3306" y="62"/>
                  </a:lnTo>
                  <a:lnTo>
                    <a:pt x="3310" y="66"/>
                  </a:lnTo>
                  <a:lnTo>
                    <a:pt x="3310" y="72"/>
                  </a:lnTo>
                  <a:lnTo>
                    <a:pt x="3310" y="132"/>
                  </a:lnTo>
                  <a:lnTo>
                    <a:pt x="3310" y="132"/>
                  </a:lnTo>
                  <a:lnTo>
                    <a:pt x="3310" y="140"/>
                  </a:lnTo>
                  <a:lnTo>
                    <a:pt x="3306" y="144"/>
                  </a:lnTo>
                  <a:lnTo>
                    <a:pt x="3300" y="148"/>
                  </a:lnTo>
                  <a:lnTo>
                    <a:pt x="3294" y="150"/>
                  </a:lnTo>
                  <a:lnTo>
                    <a:pt x="3264" y="150"/>
                  </a:lnTo>
                  <a:lnTo>
                    <a:pt x="3264" y="150"/>
                  </a:lnTo>
                  <a:lnTo>
                    <a:pt x="3258" y="148"/>
                  </a:lnTo>
                  <a:lnTo>
                    <a:pt x="3252" y="144"/>
                  </a:lnTo>
                  <a:lnTo>
                    <a:pt x="3248" y="140"/>
                  </a:lnTo>
                  <a:lnTo>
                    <a:pt x="3248" y="132"/>
                  </a:lnTo>
                  <a:lnTo>
                    <a:pt x="3248" y="72"/>
                  </a:lnTo>
                  <a:close/>
                  <a:moveTo>
                    <a:pt x="3096" y="72"/>
                  </a:moveTo>
                  <a:lnTo>
                    <a:pt x="3096" y="72"/>
                  </a:lnTo>
                  <a:lnTo>
                    <a:pt x="3098" y="66"/>
                  </a:lnTo>
                  <a:lnTo>
                    <a:pt x="3100" y="62"/>
                  </a:lnTo>
                  <a:lnTo>
                    <a:pt x="3106" y="58"/>
                  </a:lnTo>
                  <a:lnTo>
                    <a:pt x="3112" y="56"/>
                  </a:lnTo>
                  <a:lnTo>
                    <a:pt x="3144" y="56"/>
                  </a:lnTo>
                  <a:lnTo>
                    <a:pt x="3144" y="56"/>
                  </a:lnTo>
                  <a:lnTo>
                    <a:pt x="3150" y="58"/>
                  </a:lnTo>
                  <a:lnTo>
                    <a:pt x="3156" y="62"/>
                  </a:lnTo>
                  <a:lnTo>
                    <a:pt x="3158" y="66"/>
                  </a:lnTo>
                  <a:lnTo>
                    <a:pt x="3160" y="72"/>
                  </a:lnTo>
                  <a:lnTo>
                    <a:pt x="3160" y="132"/>
                  </a:lnTo>
                  <a:lnTo>
                    <a:pt x="3160" y="132"/>
                  </a:lnTo>
                  <a:lnTo>
                    <a:pt x="3158" y="140"/>
                  </a:lnTo>
                  <a:lnTo>
                    <a:pt x="3156" y="144"/>
                  </a:lnTo>
                  <a:lnTo>
                    <a:pt x="3150" y="148"/>
                  </a:lnTo>
                  <a:lnTo>
                    <a:pt x="3144" y="150"/>
                  </a:lnTo>
                  <a:lnTo>
                    <a:pt x="3112" y="150"/>
                  </a:lnTo>
                  <a:lnTo>
                    <a:pt x="3112" y="150"/>
                  </a:lnTo>
                  <a:lnTo>
                    <a:pt x="3106" y="148"/>
                  </a:lnTo>
                  <a:lnTo>
                    <a:pt x="3100" y="144"/>
                  </a:lnTo>
                  <a:lnTo>
                    <a:pt x="3098" y="140"/>
                  </a:lnTo>
                  <a:lnTo>
                    <a:pt x="3096" y="132"/>
                  </a:lnTo>
                  <a:lnTo>
                    <a:pt x="3096" y="72"/>
                  </a:lnTo>
                  <a:close/>
                  <a:moveTo>
                    <a:pt x="2946" y="72"/>
                  </a:moveTo>
                  <a:lnTo>
                    <a:pt x="2946" y="72"/>
                  </a:lnTo>
                  <a:lnTo>
                    <a:pt x="2946" y="66"/>
                  </a:lnTo>
                  <a:lnTo>
                    <a:pt x="2950" y="62"/>
                  </a:lnTo>
                  <a:lnTo>
                    <a:pt x="2956" y="58"/>
                  </a:lnTo>
                  <a:lnTo>
                    <a:pt x="2962" y="56"/>
                  </a:lnTo>
                  <a:lnTo>
                    <a:pt x="2992" y="56"/>
                  </a:lnTo>
                  <a:lnTo>
                    <a:pt x="2992" y="56"/>
                  </a:lnTo>
                  <a:lnTo>
                    <a:pt x="2998" y="58"/>
                  </a:lnTo>
                  <a:lnTo>
                    <a:pt x="3004" y="62"/>
                  </a:lnTo>
                  <a:lnTo>
                    <a:pt x="3008" y="66"/>
                  </a:lnTo>
                  <a:lnTo>
                    <a:pt x="3008" y="72"/>
                  </a:lnTo>
                  <a:lnTo>
                    <a:pt x="3008" y="132"/>
                  </a:lnTo>
                  <a:lnTo>
                    <a:pt x="3008" y="132"/>
                  </a:lnTo>
                  <a:lnTo>
                    <a:pt x="3008" y="140"/>
                  </a:lnTo>
                  <a:lnTo>
                    <a:pt x="3004" y="144"/>
                  </a:lnTo>
                  <a:lnTo>
                    <a:pt x="2998" y="148"/>
                  </a:lnTo>
                  <a:lnTo>
                    <a:pt x="2992" y="150"/>
                  </a:lnTo>
                  <a:lnTo>
                    <a:pt x="2962" y="150"/>
                  </a:lnTo>
                  <a:lnTo>
                    <a:pt x="2962" y="150"/>
                  </a:lnTo>
                  <a:lnTo>
                    <a:pt x="2956" y="148"/>
                  </a:lnTo>
                  <a:lnTo>
                    <a:pt x="2950" y="144"/>
                  </a:lnTo>
                  <a:lnTo>
                    <a:pt x="2946" y="140"/>
                  </a:lnTo>
                  <a:lnTo>
                    <a:pt x="2946" y="132"/>
                  </a:lnTo>
                  <a:lnTo>
                    <a:pt x="2946" y="72"/>
                  </a:lnTo>
                  <a:close/>
                  <a:moveTo>
                    <a:pt x="2794" y="72"/>
                  </a:moveTo>
                  <a:lnTo>
                    <a:pt x="2794" y="72"/>
                  </a:lnTo>
                  <a:lnTo>
                    <a:pt x="2796" y="66"/>
                  </a:lnTo>
                  <a:lnTo>
                    <a:pt x="2798" y="62"/>
                  </a:lnTo>
                  <a:lnTo>
                    <a:pt x="2804" y="58"/>
                  </a:lnTo>
                  <a:lnTo>
                    <a:pt x="2810" y="56"/>
                  </a:lnTo>
                  <a:lnTo>
                    <a:pt x="2842" y="56"/>
                  </a:lnTo>
                  <a:lnTo>
                    <a:pt x="2842" y="56"/>
                  </a:lnTo>
                  <a:lnTo>
                    <a:pt x="2848" y="58"/>
                  </a:lnTo>
                  <a:lnTo>
                    <a:pt x="2854" y="62"/>
                  </a:lnTo>
                  <a:lnTo>
                    <a:pt x="2856" y="66"/>
                  </a:lnTo>
                  <a:lnTo>
                    <a:pt x="2858" y="72"/>
                  </a:lnTo>
                  <a:lnTo>
                    <a:pt x="2858" y="132"/>
                  </a:lnTo>
                  <a:lnTo>
                    <a:pt x="2858" y="132"/>
                  </a:lnTo>
                  <a:lnTo>
                    <a:pt x="2856" y="140"/>
                  </a:lnTo>
                  <a:lnTo>
                    <a:pt x="2854" y="144"/>
                  </a:lnTo>
                  <a:lnTo>
                    <a:pt x="2848" y="148"/>
                  </a:lnTo>
                  <a:lnTo>
                    <a:pt x="2842" y="150"/>
                  </a:lnTo>
                  <a:lnTo>
                    <a:pt x="2810" y="150"/>
                  </a:lnTo>
                  <a:lnTo>
                    <a:pt x="2810" y="150"/>
                  </a:lnTo>
                  <a:lnTo>
                    <a:pt x="2804" y="148"/>
                  </a:lnTo>
                  <a:lnTo>
                    <a:pt x="2798" y="144"/>
                  </a:lnTo>
                  <a:lnTo>
                    <a:pt x="2796" y="140"/>
                  </a:lnTo>
                  <a:lnTo>
                    <a:pt x="2794" y="132"/>
                  </a:lnTo>
                  <a:lnTo>
                    <a:pt x="2794" y="72"/>
                  </a:lnTo>
                  <a:close/>
                  <a:moveTo>
                    <a:pt x="2644" y="72"/>
                  </a:moveTo>
                  <a:lnTo>
                    <a:pt x="2644" y="72"/>
                  </a:lnTo>
                  <a:lnTo>
                    <a:pt x="2644" y="66"/>
                  </a:lnTo>
                  <a:lnTo>
                    <a:pt x="2648" y="62"/>
                  </a:lnTo>
                  <a:lnTo>
                    <a:pt x="2654" y="58"/>
                  </a:lnTo>
                  <a:lnTo>
                    <a:pt x="2660" y="56"/>
                  </a:lnTo>
                  <a:lnTo>
                    <a:pt x="2690" y="56"/>
                  </a:lnTo>
                  <a:lnTo>
                    <a:pt x="2690" y="56"/>
                  </a:lnTo>
                  <a:lnTo>
                    <a:pt x="2696" y="58"/>
                  </a:lnTo>
                  <a:lnTo>
                    <a:pt x="2702" y="62"/>
                  </a:lnTo>
                  <a:lnTo>
                    <a:pt x="2706" y="66"/>
                  </a:lnTo>
                  <a:lnTo>
                    <a:pt x="2706" y="72"/>
                  </a:lnTo>
                  <a:lnTo>
                    <a:pt x="2706" y="132"/>
                  </a:lnTo>
                  <a:lnTo>
                    <a:pt x="2706" y="132"/>
                  </a:lnTo>
                  <a:lnTo>
                    <a:pt x="2706" y="140"/>
                  </a:lnTo>
                  <a:lnTo>
                    <a:pt x="2702" y="144"/>
                  </a:lnTo>
                  <a:lnTo>
                    <a:pt x="2696" y="148"/>
                  </a:lnTo>
                  <a:lnTo>
                    <a:pt x="2690" y="150"/>
                  </a:lnTo>
                  <a:lnTo>
                    <a:pt x="2660" y="150"/>
                  </a:lnTo>
                  <a:lnTo>
                    <a:pt x="2660" y="150"/>
                  </a:lnTo>
                  <a:lnTo>
                    <a:pt x="2654" y="148"/>
                  </a:lnTo>
                  <a:lnTo>
                    <a:pt x="2648" y="144"/>
                  </a:lnTo>
                  <a:lnTo>
                    <a:pt x="2644" y="140"/>
                  </a:lnTo>
                  <a:lnTo>
                    <a:pt x="2644" y="132"/>
                  </a:lnTo>
                  <a:lnTo>
                    <a:pt x="2644" y="72"/>
                  </a:lnTo>
                  <a:close/>
                  <a:moveTo>
                    <a:pt x="2492" y="72"/>
                  </a:moveTo>
                  <a:lnTo>
                    <a:pt x="2492" y="72"/>
                  </a:lnTo>
                  <a:lnTo>
                    <a:pt x="2494" y="66"/>
                  </a:lnTo>
                  <a:lnTo>
                    <a:pt x="2496" y="62"/>
                  </a:lnTo>
                  <a:lnTo>
                    <a:pt x="2502" y="58"/>
                  </a:lnTo>
                  <a:lnTo>
                    <a:pt x="2508" y="56"/>
                  </a:lnTo>
                  <a:lnTo>
                    <a:pt x="2540" y="56"/>
                  </a:lnTo>
                  <a:lnTo>
                    <a:pt x="2540" y="56"/>
                  </a:lnTo>
                  <a:lnTo>
                    <a:pt x="2546" y="58"/>
                  </a:lnTo>
                  <a:lnTo>
                    <a:pt x="2552" y="62"/>
                  </a:lnTo>
                  <a:lnTo>
                    <a:pt x="2554" y="66"/>
                  </a:lnTo>
                  <a:lnTo>
                    <a:pt x="2556" y="72"/>
                  </a:lnTo>
                  <a:lnTo>
                    <a:pt x="2556" y="132"/>
                  </a:lnTo>
                  <a:lnTo>
                    <a:pt x="2556" y="132"/>
                  </a:lnTo>
                  <a:lnTo>
                    <a:pt x="2554" y="140"/>
                  </a:lnTo>
                  <a:lnTo>
                    <a:pt x="2552" y="144"/>
                  </a:lnTo>
                  <a:lnTo>
                    <a:pt x="2546" y="148"/>
                  </a:lnTo>
                  <a:lnTo>
                    <a:pt x="2540" y="150"/>
                  </a:lnTo>
                  <a:lnTo>
                    <a:pt x="2508" y="150"/>
                  </a:lnTo>
                  <a:lnTo>
                    <a:pt x="2508" y="150"/>
                  </a:lnTo>
                  <a:lnTo>
                    <a:pt x="2502" y="148"/>
                  </a:lnTo>
                  <a:lnTo>
                    <a:pt x="2496" y="144"/>
                  </a:lnTo>
                  <a:lnTo>
                    <a:pt x="2494" y="140"/>
                  </a:lnTo>
                  <a:lnTo>
                    <a:pt x="2492" y="132"/>
                  </a:lnTo>
                  <a:lnTo>
                    <a:pt x="2492" y="72"/>
                  </a:lnTo>
                  <a:close/>
                  <a:moveTo>
                    <a:pt x="2342" y="72"/>
                  </a:moveTo>
                  <a:lnTo>
                    <a:pt x="2342" y="72"/>
                  </a:lnTo>
                  <a:lnTo>
                    <a:pt x="2342" y="66"/>
                  </a:lnTo>
                  <a:lnTo>
                    <a:pt x="2346" y="62"/>
                  </a:lnTo>
                  <a:lnTo>
                    <a:pt x="2350" y="58"/>
                  </a:lnTo>
                  <a:lnTo>
                    <a:pt x="2358" y="56"/>
                  </a:lnTo>
                  <a:lnTo>
                    <a:pt x="2388" y="56"/>
                  </a:lnTo>
                  <a:lnTo>
                    <a:pt x="2388" y="56"/>
                  </a:lnTo>
                  <a:lnTo>
                    <a:pt x="2394" y="58"/>
                  </a:lnTo>
                  <a:lnTo>
                    <a:pt x="2400" y="62"/>
                  </a:lnTo>
                  <a:lnTo>
                    <a:pt x="2404" y="66"/>
                  </a:lnTo>
                  <a:lnTo>
                    <a:pt x="2404" y="72"/>
                  </a:lnTo>
                  <a:lnTo>
                    <a:pt x="2404" y="132"/>
                  </a:lnTo>
                  <a:lnTo>
                    <a:pt x="2404" y="132"/>
                  </a:lnTo>
                  <a:lnTo>
                    <a:pt x="2404" y="140"/>
                  </a:lnTo>
                  <a:lnTo>
                    <a:pt x="2400" y="144"/>
                  </a:lnTo>
                  <a:lnTo>
                    <a:pt x="2394" y="148"/>
                  </a:lnTo>
                  <a:lnTo>
                    <a:pt x="2388" y="150"/>
                  </a:lnTo>
                  <a:lnTo>
                    <a:pt x="2358" y="150"/>
                  </a:lnTo>
                  <a:lnTo>
                    <a:pt x="2358" y="150"/>
                  </a:lnTo>
                  <a:lnTo>
                    <a:pt x="2350" y="148"/>
                  </a:lnTo>
                  <a:lnTo>
                    <a:pt x="2346" y="144"/>
                  </a:lnTo>
                  <a:lnTo>
                    <a:pt x="2342" y="140"/>
                  </a:lnTo>
                  <a:lnTo>
                    <a:pt x="2342" y="132"/>
                  </a:lnTo>
                  <a:lnTo>
                    <a:pt x="2342" y="72"/>
                  </a:lnTo>
                  <a:close/>
                  <a:moveTo>
                    <a:pt x="2190" y="72"/>
                  </a:moveTo>
                  <a:lnTo>
                    <a:pt x="2190" y="72"/>
                  </a:lnTo>
                  <a:lnTo>
                    <a:pt x="2192" y="66"/>
                  </a:lnTo>
                  <a:lnTo>
                    <a:pt x="2194" y="62"/>
                  </a:lnTo>
                  <a:lnTo>
                    <a:pt x="2200" y="58"/>
                  </a:lnTo>
                  <a:lnTo>
                    <a:pt x="2206" y="56"/>
                  </a:lnTo>
                  <a:lnTo>
                    <a:pt x="2238" y="56"/>
                  </a:lnTo>
                  <a:lnTo>
                    <a:pt x="2238" y="56"/>
                  </a:lnTo>
                  <a:lnTo>
                    <a:pt x="2244" y="58"/>
                  </a:lnTo>
                  <a:lnTo>
                    <a:pt x="2248" y="62"/>
                  </a:lnTo>
                  <a:lnTo>
                    <a:pt x="2252" y="66"/>
                  </a:lnTo>
                  <a:lnTo>
                    <a:pt x="2254" y="72"/>
                  </a:lnTo>
                  <a:lnTo>
                    <a:pt x="2254" y="132"/>
                  </a:lnTo>
                  <a:lnTo>
                    <a:pt x="2254" y="132"/>
                  </a:lnTo>
                  <a:lnTo>
                    <a:pt x="2252" y="140"/>
                  </a:lnTo>
                  <a:lnTo>
                    <a:pt x="2248" y="144"/>
                  </a:lnTo>
                  <a:lnTo>
                    <a:pt x="2244" y="148"/>
                  </a:lnTo>
                  <a:lnTo>
                    <a:pt x="2238" y="150"/>
                  </a:lnTo>
                  <a:lnTo>
                    <a:pt x="2206" y="150"/>
                  </a:lnTo>
                  <a:lnTo>
                    <a:pt x="2206" y="150"/>
                  </a:lnTo>
                  <a:lnTo>
                    <a:pt x="2200" y="148"/>
                  </a:lnTo>
                  <a:lnTo>
                    <a:pt x="2194" y="144"/>
                  </a:lnTo>
                  <a:lnTo>
                    <a:pt x="2192" y="140"/>
                  </a:lnTo>
                  <a:lnTo>
                    <a:pt x="2190" y="132"/>
                  </a:lnTo>
                  <a:lnTo>
                    <a:pt x="2190" y="72"/>
                  </a:lnTo>
                  <a:close/>
                  <a:moveTo>
                    <a:pt x="2040" y="72"/>
                  </a:moveTo>
                  <a:lnTo>
                    <a:pt x="2040" y="72"/>
                  </a:lnTo>
                  <a:lnTo>
                    <a:pt x="2040" y="66"/>
                  </a:lnTo>
                  <a:lnTo>
                    <a:pt x="2044" y="62"/>
                  </a:lnTo>
                  <a:lnTo>
                    <a:pt x="2048" y="58"/>
                  </a:lnTo>
                  <a:lnTo>
                    <a:pt x="2056" y="56"/>
                  </a:lnTo>
                  <a:lnTo>
                    <a:pt x="2086" y="56"/>
                  </a:lnTo>
                  <a:lnTo>
                    <a:pt x="2086" y="56"/>
                  </a:lnTo>
                  <a:lnTo>
                    <a:pt x="2092" y="58"/>
                  </a:lnTo>
                  <a:lnTo>
                    <a:pt x="2098" y="62"/>
                  </a:lnTo>
                  <a:lnTo>
                    <a:pt x="2102" y="66"/>
                  </a:lnTo>
                  <a:lnTo>
                    <a:pt x="2102" y="72"/>
                  </a:lnTo>
                  <a:lnTo>
                    <a:pt x="2102" y="132"/>
                  </a:lnTo>
                  <a:lnTo>
                    <a:pt x="2102" y="132"/>
                  </a:lnTo>
                  <a:lnTo>
                    <a:pt x="2102" y="140"/>
                  </a:lnTo>
                  <a:lnTo>
                    <a:pt x="2098" y="144"/>
                  </a:lnTo>
                  <a:lnTo>
                    <a:pt x="2092" y="148"/>
                  </a:lnTo>
                  <a:lnTo>
                    <a:pt x="2086" y="150"/>
                  </a:lnTo>
                  <a:lnTo>
                    <a:pt x="2056" y="150"/>
                  </a:lnTo>
                  <a:lnTo>
                    <a:pt x="2056" y="150"/>
                  </a:lnTo>
                  <a:lnTo>
                    <a:pt x="2048" y="148"/>
                  </a:lnTo>
                  <a:lnTo>
                    <a:pt x="2044" y="144"/>
                  </a:lnTo>
                  <a:lnTo>
                    <a:pt x="2040" y="140"/>
                  </a:lnTo>
                  <a:lnTo>
                    <a:pt x="2040" y="132"/>
                  </a:lnTo>
                  <a:lnTo>
                    <a:pt x="2040" y="72"/>
                  </a:lnTo>
                  <a:close/>
                  <a:moveTo>
                    <a:pt x="1888" y="72"/>
                  </a:moveTo>
                  <a:lnTo>
                    <a:pt x="1888" y="72"/>
                  </a:lnTo>
                  <a:lnTo>
                    <a:pt x="1890" y="66"/>
                  </a:lnTo>
                  <a:lnTo>
                    <a:pt x="1892" y="62"/>
                  </a:lnTo>
                  <a:lnTo>
                    <a:pt x="1898" y="58"/>
                  </a:lnTo>
                  <a:lnTo>
                    <a:pt x="1904" y="56"/>
                  </a:lnTo>
                  <a:lnTo>
                    <a:pt x="1936" y="56"/>
                  </a:lnTo>
                  <a:lnTo>
                    <a:pt x="1936" y="56"/>
                  </a:lnTo>
                  <a:lnTo>
                    <a:pt x="1942" y="58"/>
                  </a:lnTo>
                  <a:lnTo>
                    <a:pt x="1946" y="62"/>
                  </a:lnTo>
                  <a:lnTo>
                    <a:pt x="1950" y="66"/>
                  </a:lnTo>
                  <a:lnTo>
                    <a:pt x="1952" y="72"/>
                  </a:lnTo>
                  <a:lnTo>
                    <a:pt x="1952" y="132"/>
                  </a:lnTo>
                  <a:lnTo>
                    <a:pt x="1952" y="132"/>
                  </a:lnTo>
                  <a:lnTo>
                    <a:pt x="1950" y="140"/>
                  </a:lnTo>
                  <a:lnTo>
                    <a:pt x="1946" y="144"/>
                  </a:lnTo>
                  <a:lnTo>
                    <a:pt x="1942" y="148"/>
                  </a:lnTo>
                  <a:lnTo>
                    <a:pt x="1936" y="150"/>
                  </a:lnTo>
                  <a:lnTo>
                    <a:pt x="1904" y="150"/>
                  </a:lnTo>
                  <a:lnTo>
                    <a:pt x="1904" y="150"/>
                  </a:lnTo>
                  <a:lnTo>
                    <a:pt x="1898" y="148"/>
                  </a:lnTo>
                  <a:lnTo>
                    <a:pt x="1892" y="144"/>
                  </a:lnTo>
                  <a:lnTo>
                    <a:pt x="1890" y="140"/>
                  </a:lnTo>
                  <a:lnTo>
                    <a:pt x="1888" y="132"/>
                  </a:lnTo>
                  <a:lnTo>
                    <a:pt x="1888" y="72"/>
                  </a:lnTo>
                  <a:close/>
                  <a:moveTo>
                    <a:pt x="1736" y="72"/>
                  </a:moveTo>
                  <a:lnTo>
                    <a:pt x="1736" y="72"/>
                  </a:lnTo>
                  <a:lnTo>
                    <a:pt x="1738" y="66"/>
                  </a:lnTo>
                  <a:lnTo>
                    <a:pt x="1742" y="62"/>
                  </a:lnTo>
                  <a:lnTo>
                    <a:pt x="1746" y="58"/>
                  </a:lnTo>
                  <a:lnTo>
                    <a:pt x="1754" y="56"/>
                  </a:lnTo>
                  <a:lnTo>
                    <a:pt x="1784" y="56"/>
                  </a:lnTo>
                  <a:lnTo>
                    <a:pt x="1784" y="56"/>
                  </a:lnTo>
                  <a:lnTo>
                    <a:pt x="1790" y="58"/>
                  </a:lnTo>
                  <a:lnTo>
                    <a:pt x="1796" y="62"/>
                  </a:lnTo>
                  <a:lnTo>
                    <a:pt x="1800" y="66"/>
                  </a:lnTo>
                  <a:lnTo>
                    <a:pt x="1800" y="72"/>
                  </a:lnTo>
                  <a:lnTo>
                    <a:pt x="1800" y="132"/>
                  </a:lnTo>
                  <a:lnTo>
                    <a:pt x="1800" y="132"/>
                  </a:lnTo>
                  <a:lnTo>
                    <a:pt x="1800" y="140"/>
                  </a:lnTo>
                  <a:lnTo>
                    <a:pt x="1796" y="144"/>
                  </a:lnTo>
                  <a:lnTo>
                    <a:pt x="1790" y="148"/>
                  </a:lnTo>
                  <a:lnTo>
                    <a:pt x="1784" y="150"/>
                  </a:lnTo>
                  <a:lnTo>
                    <a:pt x="1754" y="150"/>
                  </a:lnTo>
                  <a:lnTo>
                    <a:pt x="1754" y="150"/>
                  </a:lnTo>
                  <a:lnTo>
                    <a:pt x="1746" y="148"/>
                  </a:lnTo>
                  <a:lnTo>
                    <a:pt x="1742" y="144"/>
                  </a:lnTo>
                  <a:lnTo>
                    <a:pt x="1738" y="140"/>
                  </a:lnTo>
                  <a:lnTo>
                    <a:pt x="1736" y="132"/>
                  </a:lnTo>
                  <a:lnTo>
                    <a:pt x="1736" y="72"/>
                  </a:lnTo>
                  <a:close/>
                  <a:moveTo>
                    <a:pt x="1586" y="72"/>
                  </a:moveTo>
                  <a:lnTo>
                    <a:pt x="1586" y="72"/>
                  </a:lnTo>
                  <a:lnTo>
                    <a:pt x="1586" y="66"/>
                  </a:lnTo>
                  <a:lnTo>
                    <a:pt x="1590" y="62"/>
                  </a:lnTo>
                  <a:lnTo>
                    <a:pt x="1596" y="58"/>
                  </a:lnTo>
                  <a:lnTo>
                    <a:pt x="1602" y="56"/>
                  </a:lnTo>
                  <a:lnTo>
                    <a:pt x="1632" y="56"/>
                  </a:lnTo>
                  <a:lnTo>
                    <a:pt x="1632" y="56"/>
                  </a:lnTo>
                  <a:lnTo>
                    <a:pt x="1638" y="58"/>
                  </a:lnTo>
                  <a:lnTo>
                    <a:pt x="1644" y="62"/>
                  </a:lnTo>
                  <a:lnTo>
                    <a:pt x="1648" y="66"/>
                  </a:lnTo>
                  <a:lnTo>
                    <a:pt x="1648" y="72"/>
                  </a:lnTo>
                  <a:lnTo>
                    <a:pt x="1648" y="132"/>
                  </a:lnTo>
                  <a:lnTo>
                    <a:pt x="1648" y="132"/>
                  </a:lnTo>
                  <a:lnTo>
                    <a:pt x="1648" y="140"/>
                  </a:lnTo>
                  <a:lnTo>
                    <a:pt x="1644" y="144"/>
                  </a:lnTo>
                  <a:lnTo>
                    <a:pt x="1638" y="148"/>
                  </a:lnTo>
                  <a:lnTo>
                    <a:pt x="1632" y="150"/>
                  </a:lnTo>
                  <a:lnTo>
                    <a:pt x="1602" y="150"/>
                  </a:lnTo>
                  <a:lnTo>
                    <a:pt x="1602" y="150"/>
                  </a:lnTo>
                  <a:lnTo>
                    <a:pt x="1596" y="148"/>
                  </a:lnTo>
                  <a:lnTo>
                    <a:pt x="1590" y="144"/>
                  </a:lnTo>
                  <a:lnTo>
                    <a:pt x="1586" y="140"/>
                  </a:lnTo>
                  <a:lnTo>
                    <a:pt x="1586" y="132"/>
                  </a:lnTo>
                  <a:lnTo>
                    <a:pt x="1586" y="72"/>
                  </a:lnTo>
                  <a:close/>
                  <a:moveTo>
                    <a:pt x="1434" y="72"/>
                  </a:moveTo>
                  <a:lnTo>
                    <a:pt x="1434" y="72"/>
                  </a:lnTo>
                  <a:lnTo>
                    <a:pt x="1436" y="66"/>
                  </a:lnTo>
                  <a:lnTo>
                    <a:pt x="1438" y="62"/>
                  </a:lnTo>
                  <a:lnTo>
                    <a:pt x="1444" y="58"/>
                  </a:lnTo>
                  <a:lnTo>
                    <a:pt x="1450" y="56"/>
                  </a:lnTo>
                  <a:lnTo>
                    <a:pt x="1482" y="56"/>
                  </a:lnTo>
                  <a:lnTo>
                    <a:pt x="1482" y="56"/>
                  </a:lnTo>
                  <a:lnTo>
                    <a:pt x="1488" y="58"/>
                  </a:lnTo>
                  <a:lnTo>
                    <a:pt x="1494" y="62"/>
                  </a:lnTo>
                  <a:lnTo>
                    <a:pt x="1496" y="66"/>
                  </a:lnTo>
                  <a:lnTo>
                    <a:pt x="1498" y="72"/>
                  </a:lnTo>
                  <a:lnTo>
                    <a:pt x="1498" y="132"/>
                  </a:lnTo>
                  <a:lnTo>
                    <a:pt x="1498" y="132"/>
                  </a:lnTo>
                  <a:lnTo>
                    <a:pt x="1496" y="140"/>
                  </a:lnTo>
                  <a:lnTo>
                    <a:pt x="1494" y="144"/>
                  </a:lnTo>
                  <a:lnTo>
                    <a:pt x="1488" y="148"/>
                  </a:lnTo>
                  <a:lnTo>
                    <a:pt x="1482" y="150"/>
                  </a:lnTo>
                  <a:lnTo>
                    <a:pt x="1450" y="150"/>
                  </a:lnTo>
                  <a:lnTo>
                    <a:pt x="1450" y="150"/>
                  </a:lnTo>
                  <a:lnTo>
                    <a:pt x="1444" y="148"/>
                  </a:lnTo>
                  <a:lnTo>
                    <a:pt x="1438" y="144"/>
                  </a:lnTo>
                  <a:lnTo>
                    <a:pt x="1436" y="140"/>
                  </a:lnTo>
                  <a:lnTo>
                    <a:pt x="1434" y="132"/>
                  </a:lnTo>
                  <a:lnTo>
                    <a:pt x="1434" y="72"/>
                  </a:lnTo>
                  <a:close/>
                  <a:moveTo>
                    <a:pt x="1284" y="72"/>
                  </a:moveTo>
                  <a:lnTo>
                    <a:pt x="1284" y="72"/>
                  </a:lnTo>
                  <a:lnTo>
                    <a:pt x="1284" y="66"/>
                  </a:lnTo>
                  <a:lnTo>
                    <a:pt x="1288" y="62"/>
                  </a:lnTo>
                  <a:lnTo>
                    <a:pt x="1294" y="58"/>
                  </a:lnTo>
                  <a:lnTo>
                    <a:pt x="1300" y="56"/>
                  </a:lnTo>
                  <a:lnTo>
                    <a:pt x="1330" y="56"/>
                  </a:lnTo>
                  <a:lnTo>
                    <a:pt x="1330" y="56"/>
                  </a:lnTo>
                  <a:lnTo>
                    <a:pt x="1336" y="58"/>
                  </a:lnTo>
                  <a:lnTo>
                    <a:pt x="1342" y="62"/>
                  </a:lnTo>
                  <a:lnTo>
                    <a:pt x="1346" y="66"/>
                  </a:lnTo>
                  <a:lnTo>
                    <a:pt x="1346" y="72"/>
                  </a:lnTo>
                  <a:lnTo>
                    <a:pt x="1346" y="132"/>
                  </a:lnTo>
                  <a:lnTo>
                    <a:pt x="1346" y="132"/>
                  </a:lnTo>
                  <a:lnTo>
                    <a:pt x="1346" y="140"/>
                  </a:lnTo>
                  <a:lnTo>
                    <a:pt x="1342" y="144"/>
                  </a:lnTo>
                  <a:lnTo>
                    <a:pt x="1336" y="148"/>
                  </a:lnTo>
                  <a:lnTo>
                    <a:pt x="1330" y="150"/>
                  </a:lnTo>
                  <a:lnTo>
                    <a:pt x="1300" y="150"/>
                  </a:lnTo>
                  <a:lnTo>
                    <a:pt x="1300" y="150"/>
                  </a:lnTo>
                  <a:lnTo>
                    <a:pt x="1294" y="148"/>
                  </a:lnTo>
                  <a:lnTo>
                    <a:pt x="1288" y="144"/>
                  </a:lnTo>
                  <a:lnTo>
                    <a:pt x="1284" y="140"/>
                  </a:lnTo>
                  <a:lnTo>
                    <a:pt x="1284" y="132"/>
                  </a:lnTo>
                  <a:lnTo>
                    <a:pt x="1284" y="72"/>
                  </a:lnTo>
                  <a:close/>
                  <a:moveTo>
                    <a:pt x="1132" y="72"/>
                  </a:moveTo>
                  <a:lnTo>
                    <a:pt x="1132" y="72"/>
                  </a:lnTo>
                  <a:lnTo>
                    <a:pt x="1134" y="66"/>
                  </a:lnTo>
                  <a:lnTo>
                    <a:pt x="1136" y="62"/>
                  </a:lnTo>
                  <a:lnTo>
                    <a:pt x="1142" y="58"/>
                  </a:lnTo>
                  <a:lnTo>
                    <a:pt x="1148" y="56"/>
                  </a:lnTo>
                  <a:lnTo>
                    <a:pt x="1180" y="56"/>
                  </a:lnTo>
                  <a:lnTo>
                    <a:pt x="1180" y="56"/>
                  </a:lnTo>
                  <a:lnTo>
                    <a:pt x="1186" y="58"/>
                  </a:lnTo>
                  <a:lnTo>
                    <a:pt x="1192" y="62"/>
                  </a:lnTo>
                  <a:lnTo>
                    <a:pt x="1194" y="66"/>
                  </a:lnTo>
                  <a:lnTo>
                    <a:pt x="1196" y="72"/>
                  </a:lnTo>
                  <a:lnTo>
                    <a:pt x="1196" y="132"/>
                  </a:lnTo>
                  <a:lnTo>
                    <a:pt x="1196" y="132"/>
                  </a:lnTo>
                  <a:lnTo>
                    <a:pt x="1194" y="140"/>
                  </a:lnTo>
                  <a:lnTo>
                    <a:pt x="1192" y="144"/>
                  </a:lnTo>
                  <a:lnTo>
                    <a:pt x="1186" y="148"/>
                  </a:lnTo>
                  <a:lnTo>
                    <a:pt x="1180" y="150"/>
                  </a:lnTo>
                  <a:lnTo>
                    <a:pt x="1148" y="150"/>
                  </a:lnTo>
                  <a:lnTo>
                    <a:pt x="1148" y="150"/>
                  </a:lnTo>
                  <a:lnTo>
                    <a:pt x="1142" y="148"/>
                  </a:lnTo>
                  <a:lnTo>
                    <a:pt x="1136" y="144"/>
                  </a:lnTo>
                  <a:lnTo>
                    <a:pt x="1134" y="140"/>
                  </a:lnTo>
                  <a:lnTo>
                    <a:pt x="1132" y="132"/>
                  </a:lnTo>
                  <a:lnTo>
                    <a:pt x="1132" y="72"/>
                  </a:lnTo>
                  <a:close/>
                  <a:moveTo>
                    <a:pt x="982" y="72"/>
                  </a:moveTo>
                  <a:lnTo>
                    <a:pt x="982" y="72"/>
                  </a:lnTo>
                  <a:lnTo>
                    <a:pt x="982" y="66"/>
                  </a:lnTo>
                  <a:lnTo>
                    <a:pt x="986" y="62"/>
                  </a:lnTo>
                  <a:lnTo>
                    <a:pt x="992" y="58"/>
                  </a:lnTo>
                  <a:lnTo>
                    <a:pt x="998" y="56"/>
                  </a:lnTo>
                  <a:lnTo>
                    <a:pt x="1028" y="56"/>
                  </a:lnTo>
                  <a:lnTo>
                    <a:pt x="1028" y="56"/>
                  </a:lnTo>
                  <a:lnTo>
                    <a:pt x="1034" y="58"/>
                  </a:lnTo>
                  <a:lnTo>
                    <a:pt x="1040" y="62"/>
                  </a:lnTo>
                  <a:lnTo>
                    <a:pt x="1044" y="66"/>
                  </a:lnTo>
                  <a:lnTo>
                    <a:pt x="1044" y="72"/>
                  </a:lnTo>
                  <a:lnTo>
                    <a:pt x="1044" y="132"/>
                  </a:lnTo>
                  <a:lnTo>
                    <a:pt x="1044" y="132"/>
                  </a:lnTo>
                  <a:lnTo>
                    <a:pt x="1044" y="140"/>
                  </a:lnTo>
                  <a:lnTo>
                    <a:pt x="1040" y="144"/>
                  </a:lnTo>
                  <a:lnTo>
                    <a:pt x="1034" y="148"/>
                  </a:lnTo>
                  <a:lnTo>
                    <a:pt x="1028" y="150"/>
                  </a:lnTo>
                  <a:lnTo>
                    <a:pt x="998" y="150"/>
                  </a:lnTo>
                  <a:lnTo>
                    <a:pt x="998" y="150"/>
                  </a:lnTo>
                  <a:lnTo>
                    <a:pt x="992" y="148"/>
                  </a:lnTo>
                  <a:lnTo>
                    <a:pt x="986" y="144"/>
                  </a:lnTo>
                  <a:lnTo>
                    <a:pt x="982" y="140"/>
                  </a:lnTo>
                  <a:lnTo>
                    <a:pt x="982" y="132"/>
                  </a:lnTo>
                  <a:lnTo>
                    <a:pt x="982" y="72"/>
                  </a:lnTo>
                  <a:close/>
                  <a:moveTo>
                    <a:pt x="830" y="72"/>
                  </a:moveTo>
                  <a:lnTo>
                    <a:pt x="830" y="72"/>
                  </a:lnTo>
                  <a:lnTo>
                    <a:pt x="832" y="66"/>
                  </a:lnTo>
                  <a:lnTo>
                    <a:pt x="834" y="62"/>
                  </a:lnTo>
                  <a:lnTo>
                    <a:pt x="840" y="58"/>
                  </a:lnTo>
                  <a:lnTo>
                    <a:pt x="846" y="56"/>
                  </a:lnTo>
                  <a:lnTo>
                    <a:pt x="878" y="56"/>
                  </a:lnTo>
                  <a:lnTo>
                    <a:pt x="878" y="56"/>
                  </a:lnTo>
                  <a:lnTo>
                    <a:pt x="884" y="58"/>
                  </a:lnTo>
                  <a:lnTo>
                    <a:pt x="890" y="62"/>
                  </a:lnTo>
                  <a:lnTo>
                    <a:pt x="892" y="66"/>
                  </a:lnTo>
                  <a:lnTo>
                    <a:pt x="894" y="72"/>
                  </a:lnTo>
                  <a:lnTo>
                    <a:pt x="894" y="132"/>
                  </a:lnTo>
                  <a:lnTo>
                    <a:pt x="894" y="132"/>
                  </a:lnTo>
                  <a:lnTo>
                    <a:pt x="892" y="140"/>
                  </a:lnTo>
                  <a:lnTo>
                    <a:pt x="890" y="144"/>
                  </a:lnTo>
                  <a:lnTo>
                    <a:pt x="884" y="148"/>
                  </a:lnTo>
                  <a:lnTo>
                    <a:pt x="878" y="150"/>
                  </a:lnTo>
                  <a:lnTo>
                    <a:pt x="846" y="150"/>
                  </a:lnTo>
                  <a:lnTo>
                    <a:pt x="846" y="150"/>
                  </a:lnTo>
                  <a:lnTo>
                    <a:pt x="840" y="148"/>
                  </a:lnTo>
                  <a:lnTo>
                    <a:pt x="834" y="144"/>
                  </a:lnTo>
                  <a:lnTo>
                    <a:pt x="832" y="140"/>
                  </a:lnTo>
                  <a:lnTo>
                    <a:pt x="830" y="132"/>
                  </a:lnTo>
                  <a:lnTo>
                    <a:pt x="830" y="72"/>
                  </a:lnTo>
                  <a:close/>
                  <a:moveTo>
                    <a:pt x="680" y="72"/>
                  </a:moveTo>
                  <a:lnTo>
                    <a:pt x="680" y="72"/>
                  </a:lnTo>
                  <a:lnTo>
                    <a:pt x="680" y="66"/>
                  </a:lnTo>
                  <a:lnTo>
                    <a:pt x="684" y="62"/>
                  </a:lnTo>
                  <a:lnTo>
                    <a:pt x="688" y="58"/>
                  </a:lnTo>
                  <a:lnTo>
                    <a:pt x="696" y="56"/>
                  </a:lnTo>
                  <a:lnTo>
                    <a:pt x="726" y="56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6"/>
                  </a:lnTo>
                  <a:lnTo>
                    <a:pt x="742" y="72"/>
                  </a:lnTo>
                  <a:lnTo>
                    <a:pt x="742" y="132"/>
                  </a:lnTo>
                  <a:lnTo>
                    <a:pt x="742" y="132"/>
                  </a:lnTo>
                  <a:lnTo>
                    <a:pt x="742" y="140"/>
                  </a:lnTo>
                  <a:lnTo>
                    <a:pt x="738" y="144"/>
                  </a:lnTo>
                  <a:lnTo>
                    <a:pt x="732" y="148"/>
                  </a:lnTo>
                  <a:lnTo>
                    <a:pt x="726" y="150"/>
                  </a:lnTo>
                  <a:lnTo>
                    <a:pt x="696" y="150"/>
                  </a:lnTo>
                  <a:lnTo>
                    <a:pt x="696" y="150"/>
                  </a:lnTo>
                  <a:lnTo>
                    <a:pt x="688" y="148"/>
                  </a:lnTo>
                  <a:lnTo>
                    <a:pt x="684" y="144"/>
                  </a:lnTo>
                  <a:lnTo>
                    <a:pt x="680" y="140"/>
                  </a:lnTo>
                  <a:lnTo>
                    <a:pt x="680" y="132"/>
                  </a:lnTo>
                  <a:lnTo>
                    <a:pt x="680" y="72"/>
                  </a:lnTo>
                  <a:close/>
                  <a:moveTo>
                    <a:pt x="528" y="72"/>
                  </a:moveTo>
                  <a:lnTo>
                    <a:pt x="528" y="72"/>
                  </a:lnTo>
                  <a:lnTo>
                    <a:pt x="530" y="66"/>
                  </a:lnTo>
                  <a:lnTo>
                    <a:pt x="532" y="62"/>
                  </a:lnTo>
                  <a:lnTo>
                    <a:pt x="538" y="58"/>
                  </a:lnTo>
                  <a:lnTo>
                    <a:pt x="544" y="56"/>
                  </a:lnTo>
                  <a:lnTo>
                    <a:pt x="576" y="56"/>
                  </a:lnTo>
                  <a:lnTo>
                    <a:pt x="576" y="56"/>
                  </a:lnTo>
                  <a:lnTo>
                    <a:pt x="582" y="58"/>
                  </a:lnTo>
                  <a:lnTo>
                    <a:pt x="588" y="62"/>
                  </a:lnTo>
                  <a:lnTo>
                    <a:pt x="590" y="66"/>
                  </a:lnTo>
                  <a:lnTo>
                    <a:pt x="592" y="72"/>
                  </a:lnTo>
                  <a:lnTo>
                    <a:pt x="592" y="132"/>
                  </a:lnTo>
                  <a:lnTo>
                    <a:pt x="592" y="132"/>
                  </a:lnTo>
                  <a:lnTo>
                    <a:pt x="590" y="140"/>
                  </a:lnTo>
                  <a:lnTo>
                    <a:pt x="588" y="144"/>
                  </a:lnTo>
                  <a:lnTo>
                    <a:pt x="582" y="148"/>
                  </a:lnTo>
                  <a:lnTo>
                    <a:pt x="576" y="150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38" y="148"/>
                  </a:lnTo>
                  <a:lnTo>
                    <a:pt x="532" y="144"/>
                  </a:lnTo>
                  <a:lnTo>
                    <a:pt x="530" y="140"/>
                  </a:lnTo>
                  <a:lnTo>
                    <a:pt x="528" y="132"/>
                  </a:lnTo>
                  <a:lnTo>
                    <a:pt x="528" y="72"/>
                  </a:lnTo>
                  <a:close/>
                  <a:moveTo>
                    <a:pt x="378" y="72"/>
                  </a:moveTo>
                  <a:lnTo>
                    <a:pt x="378" y="72"/>
                  </a:lnTo>
                  <a:lnTo>
                    <a:pt x="378" y="66"/>
                  </a:lnTo>
                  <a:lnTo>
                    <a:pt x="382" y="62"/>
                  </a:lnTo>
                  <a:lnTo>
                    <a:pt x="386" y="58"/>
                  </a:lnTo>
                  <a:lnTo>
                    <a:pt x="394" y="56"/>
                  </a:lnTo>
                  <a:lnTo>
                    <a:pt x="424" y="56"/>
                  </a:lnTo>
                  <a:lnTo>
                    <a:pt x="424" y="56"/>
                  </a:lnTo>
                  <a:lnTo>
                    <a:pt x="430" y="58"/>
                  </a:lnTo>
                  <a:lnTo>
                    <a:pt x="436" y="62"/>
                  </a:lnTo>
                  <a:lnTo>
                    <a:pt x="440" y="66"/>
                  </a:lnTo>
                  <a:lnTo>
                    <a:pt x="440" y="72"/>
                  </a:lnTo>
                  <a:lnTo>
                    <a:pt x="440" y="132"/>
                  </a:lnTo>
                  <a:lnTo>
                    <a:pt x="440" y="132"/>
                  </a:lnTo>
                  <a:lnTo>
                    <a:pt x="440" y="140"/>
                  </a:lnTo>
                  <a:lnTo>
                    <a:pt x="436" y="144"/>
                  </a:lnTo>
                  <a:lnTo>
                    <a:pt x="430" y="148"/>
                  </a:lnTo>
                  <a:lnTo>
                    <a:pt x="424" y="150"/>
                  </a:lnTo>
                  <a:lnTo>
                    <a:pt x="394" y="150"/>
                  </a:lnTo>
                  <a:lnTo>
                    <a:pt x="394" y="150"/>
                  </a:lnTo>
                  <a:lnTo>
                    <a:pt x="386" y="148"/>
                  </a:lnTo>
                  <a:lnTo>
                    <a:pt x="382" y="144"/>
                  </a:lnTo>
                  <a:lnTo>
                    <a:pt x="378" y="140"/>
                  </a:lnTo>
                  <a:lnTo>
                    <a:pt x="378" y="132"/>
                  </a:lnTo>
                  <a:lnTo>
                    <a:pt x="378" y="72"/>
                  </a:lnTo>
                  <a:close/>
                  <a:moveTo>
                    <a:pt x="226" y="72"/>
                  </a:moveTo>
                  <a:lnTo>
                    <a:pt x="226" y="72"/>
                  </a:lnTo>
                  <a:lnTo>
                    <a:pt x="228" y="66"/>
                  </a:lnTo>
                  <a:lnTo>
                    <a:pt x="230" y="62"/>
                  </a:lnTo>
                  <a:lnTo>
                    <a:pt x="236" y="58"/>
                  </a:lnTo>
                  <a:lnTo>
                    <a:pt x="242" y="56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80" y="58"/>
                  </a:lnTo>
                  <a:lnTo>
                    <a:pt x="284" y="62"/>
                  </a:lnTo>
                  <a:lnTo>
                    <a:pt x="288" y="66"/>
                  </a:lnTo>
                  <a:lnTo>
                    <a:pt x="290" y="72"/>
                  </a:lnTo>
                  <a:lnTo>
                    <a:pt x="290" y="132"/>
                  </a:lnTo>
                  <a:lnTo>
                    <a:pt x="290" y="132"/>
                  </a:lnTo>
                  <a:lnTo>
                    <a:pt x="288" y="140"/>
                  </a:lnTo>
                  <a:lnTo>
                    <a:pt x="284" y="144"/>
                  </a:lnTo>
                  <a:lnTo>
                    <a:pt x="280" y="148"/>
                  </a:lnTo>
                  <a:lnTo>
                    <a:pt x="274" y="150"/>
                  </a:lnTo>
                  <a:lnTo>
                    <a:pt x="242" y="150"/>
                  </a:lnTo>
                  <a:lnTo>
                    <a:pt x="242" y="150"/>
                  </a:lnTo>
                  <a:lnTo>
                    <a:pt x="236" y="148"/>
                  </a:lnTo>
                  <a:lnTo>
                    <a:pt x="230" y="144"/>
                  </a:lnTo>
                  <a:lnTo>
                    <a:pt x="228" y="140"/>
                  </a:lnTo>
                  <a:lnTo>
                    <a:pt x="226" y="132"/>
                  </a:lnTo>
                  <a:lnTo>
                    <a:pt x="226" y="72"/>
                  </a:lnTo>
                  <a:close/>
                  <a:moveTo>
                    <a:pt x="76" y="72"/>
                  </a:moveTo>
                  <a:lnTo>
                    <a:pt x="76" y="72"/>
                  </a:lnTo>
                  <a:lnTo>
                    <a:pt x="76" y="66"/>
                  </a:lnTo>
                  <a:lnTo>
                    <a:pt x="80" y="62"/>
                  </a:lnTo>
                  <a:lnTo>
                    <a:pt x="84" y="58"/>
                  </a:lnTo>
                  <a:lnTo>
                    <a:pt x="92" y="56"/>
                  </a:lnTo>
                  <a:lnTo>
                    <a:pt x="122" y="56"/>
                  </a:lnTo>
                  <a:lnTo>
                    <a:pt x="122" y="56"/>
                  </a:lnTo>
                  <a:lnTo>
                    <a:pt x="128" y="58"/>
                  </a:lnTo>
                  <a:lnTo>
                    <a:pt x="134" y="62"/>
                  </a:lnTo>
                  <a:lnTo>
                    <a:pt x="138" y="66"/>
                  </a:lnTo>
                  <a:lnTo>
                    <a:pt x="138" y="72"/>
                  </a:lnTo>
                  <a:lnTo>
                    <a:pt x="138" y="132"/>
                  </a:lnTo>
                  <a:lnTo>
                    <a:pt x="138" y="132"/>
                  </a:lnTo>
                  <a:lnTo>
                    <a:pt x="138" y="140"/>
                  </a:lnTo>
                  <a:lnTo>
                    <a:pt x="134" y="144"/>
                  </a:lnTo>
                  <a:lnTo>
                    <a:pt x="128" y="148"/>
                  </a:lnTo>
                  <a:lnTo>
                    <a:pt x="122" y="150"/>
                  </a:lnTo>
                  <a:lnTo>
                    <a:pt x="92" y="150"/>
                  </a:lnTo>
                  <a:lnTo>
                    <a:pt x="92" y="150"/>
                  </a:lnTo>
                  <a:lnTo>
                    <a:pt x="84" y="148"/>
                  </a:lnTo>
                  <a:lnTo>
                    <a:pt x="80" y="144"/>
                  </a:lnTo>
                  <a:lnTo>
                    <a:pt x="76" y="140"/>
                  </a:lnTo>
                  <a:lnTo>
                    <a:pt x="76" y="132"/>
                  </a:lnTo>
                  <a:lnTo>
                    <a:pt x="76" y="72"/>
                  </a:lnTo>
                  <a:close/>
                  <a:moveTo>
                    <a:pt x="138" y="1040"/>
                  </a:moveTo>
                  <a:lnTo>
                    <a:pt x="138" y="1040"/>
                  </a:lnTo>
                  <a:lnTo>
                    <a:pt x="138" y="1046"/>
                  </a:lnTo>
                  <a:lnTo>
                    <a:pt x="134" y="1052"/>
                  </a:lnTo>
                  <a:lnTo>
                    <a:pt x="128" y="1056"/>
                  </a:lnTo>
                  <a:lnTo>
                    <a:pt x="122" y="1056"/>
                  </a:lnTo>
                  <a:lnTo>
                    <a:pt x="92" y="1056"/>
                  </a:lnTo>
                  <a:lnTo>
                    <a:pt x="92" y="1056"/>
                  </a:lnTo>
                  <a:lnTo>
                    <a:pt x="84" y="1056"/>
                  </a:lnTo>
                  <a:lnTo>
                    <a:pt x="80" y="1052"/>
                  </a:lnTo>
                  <a:lnTo>
                    <a:pt x="76" y="1046"/>
                  </a:lnTo>
                  <a:lnTo>
                    <a:pt x="76" y="1040"/>
                  </a:lnTo>
                  <a:lnTo>
                    <a:pt x="76" y="980"/>
                  </a:lnTo>
                  <a:lnTo>
                    <a:pt x="76" y="980"/>
                  </a:lnTo>
                  <a:lnTo>
                    <a:pt x="76" y="974"/>
                  </a:lnTo>
                  <a:lnTo>
                    <a:pt x="80" y="968"/>
                  </a:lnTo>
                  <a:lnTo>
                    <a:pt x="84" y="964"/>
                  </a:lnTo>
                  <a:lnTo>
                    <a:pt x="92" y="964"/>
                  </a:lnTo>
                  <a:lnTo>
                    <a:pt x="122" y="964"/>
                  </a:lnTo>
                  <a:lnTo>
                    <a:pt x="122" y="964"/>
                  </a:lnTo>
                  <a:lnTo>
                    <a:pt x="128" y="964"/>
                  </a:lnTo>
                  <a:lnTo>
                    <a:pt x="134" y="968"/>
                  </a:lnTo>
                  <a:lnTo>
                    <a:pt x="138" y="974"/>
                  </a:lnTo>
                  <a:lnTo>
                    <a:pt x="138" y="980"/>
                  </a:lnTo>
                  <a:lnTo>
                    <a:pt x="138" y="1040"/>
                  </a:lnTo>
                  <a:close/>
                  <a:moveTo>
                    <a:pt x="290" y="1040"/>
                  </a:moveTo>
                  <a:lnTo>
                    <a:pt x="290" y="1040"/>
                  </a:lnTo>
                  <a:lnTo>
                    <a:pt x="288" y="1046"/>
                  </a:lnTo>
                  <a:lnTo>
                    <a:pt x="284" y="1052"/>
                  </a:lnTo>
                  <a:lnTo>
                    <a:pt x="280" y="1056"/>
                  </a:lnTo>
                  <a:lnTo>
                    <a:pt x="274" y="1056"/>
                  </a:lnTo>
                  <a:lnTo>
                    <a:pt x="242" y="1056"/>
                  </a:lnTo>
                  <a:lnTo>
                    <a:pt x="242" y="1056"/>
                  </a:lnTo>
                  <a:lnTo>
                    <a:pt x="236" y="1056"/>
                  </a:lnTo>
                  <a:lnTo>
                    <a:pt x="230" y="1052"/>
                  </a:lnTo>
                  <a:lnTo>
                    <a:pt x="228" y="1046"/>
                  </a:lnTo>
                  <a:lnTo>
                    <a:pt x="226" y="1040"/>
                  </a:lnTo>
                  <a:lnTo>
                    <a:pt x="226" y="980"/>
                  </a:lnTo>
                  <a:lnTo>
                    <a:pt x="226" y="980"/>
                  </a:lnTo>
                  <a:lnTo>
                    <a:pt x="228" y="974"/>
                  </a:lnTo>
                  <a:lnTo>
                    <a:pt x="230" y="968"/>
                  </a:lnTo>
                  <a:lnTo>
                    <a:pt x="236" y="964"/>
                  </a:lnTo>
                  <a:lnTo>
                    <a:pt x="242" y="964"/>
                  </a:lnTo>
                  <a:lnTo>
                    <a:pt x="274" y="964"/>
                  </a:lnTo>
                  <a:lnTo>
                    <a:pt x="274" y="964"/>
                  </a:lnTo>
                  <a:lnTo>
                    <a:pt x="280" y="964"/>
                  </a:lnTo>
                  <a:lnTo>
                    <a:pt x="284" y="968"/>
                  </a:lnTo>
                  <a:lnTo>
                    <a:pt x="288" y="974"/>
                  </a:lnTo>
                  <a:lnTo>
                    <a:pt x="290" y="980"/>
                  </a:lnTo>
                  <a:lnTo>
                    <a:pt x="290" y="1040"/>
                  </a:lnTo>
                  <a:close/>
                  <a:moveTo>
                    <a:pt x="440" y="1040"/>
                  </a:moveTo>
                  <a:lnTo>
                    <a:pt x="440" y="1040"/>
                  </a:lnTo>
                  <a:lnTo>
                    <a:pt x="440" y="1046"/>
                  </a:lnTo>
                  <a:lnTo>
                    <a:pt x="436" y="1052"/>
                  </a:lnTo>
                  <a:lnTo>
                    <a:pt x="430" y="1056"/>
                  </a:lnTo>
                  <a:lnTo>
                    <a:pt x="424" y="1056"/>
                  </a:lnTo>
                  <a:lnTo>
                    <a:pt x="394" y="1056"/>
                  </a:lnTo>
                  <a:lnTo>
                    <a:pt x="394" y="1056"/>
                  </a:lnTo>
                  <a:lnTo>
                    <a:pt x="386" y="1056"/>
                  </a:lnTo>
                  <a:lnTo>
                    <a:pt x="382" y="1052"/>
                  </a:lnTo>
                  <a:lnTo>
                    <a:pt x="378" y="1046"/>
                  </a:lnTo>
                  <a:lnTo>
                    <a:pt x="378" y="1040"/>
                  </a:lnTo>
                  <a:lnTo>
                    <a:pt x="378" y="980"/>
                  </a:lnTo>
                  <a:lnTo>
                    <a:pt x="378" y="980"/>
                  </a:lnTo>
                  <a:lnTo>
                    <a:pt x="378" y="974"/>
                  </a:lnTo>
                  <a:lnTo>
                    <a:pt x="382" y="968"/>
                  </a:lnTo>
                  <a:lnTo>
                    <a:pt x="386" y="964"/>
                  </a:lnTo>
                  <a:lnTo>
                    <a:pt x="394" y="964"/>
                  </a:lnTo>
                  <a:lnTo>
                    <a:pt x="424" y="964"/>
                  </a:lnTo>
                  <a:lnTo>
                    <a:pt x="424" y="964"/>
                  </a:lnTo>
                  <a:lnTo>
                    <a:pt x="430" y="964"/>
                  </a:lnTo>
                  <a:lnTo>
                    <a:pt x="436" y="968"/>
                  </a:lnTo>
                  <a:lnTo>
                    <a:pt x="440" y="974"/>
                  </a:lnTo>
                  <a:lnTo>
                    <a:pt x="440" y="980"/>
                  </a:lnTo>
                  <a:lnTo>
                    <a:pt x="440" y="1040"/>
                  </a:lnTo>
                  <a:close/>
                  <a:moveTo>
                    <a:pt x="592" y="1040"/>
                  </a:moveTo>
                  <a:lnTo>
                    <a:pt x="592" y="1040"/>
                  </a:lnTo>
                  <a:lnTo>
                    <a:pt x="590" y="1046"/>
                  </a:lnTo>
                  <a:lnTo>
                    <a:pt x="588" y="1052"/>
                  </a:lnTo>
                  <a:lnTo>
                    <a:pt x="582" y="1056"/>
                  </a:lnTo>
                  <a:lnTo>
                    <a:pt x="576" y="1056"/>
                  </a:lnTo>
                  <a:lnTo>
                    <a:pt x="544" y="1056"/>
                  </a:lnTo>
                  <a:lnTo>
                    <a:pt x="544" y="1056"/>
                  </a:lnTo>
                  <a:lnTo>
                    <a:pt x="538" y="1056"/>
                  </a:lnTo>
                  <a:lnTo>
                    <a:pt x="532" y="1052"/>
                  </a:lnTo>
                  <a:lnTo>
                    <a:pt x="530" y="1046"/>
                  </a:lnTo>
                  <a:lnTo>
                    <a:pt x="528" y="1040"/>
                  </a:lnTo>
                  <a:lnTo>
                    <a:pt x="528" y="980"/>
                  </a:lnTo>
                  <a:lnTo>
                    <a:pt x="528" y="980"/>
                  </a:lnTo>
                  <a:lnTo>
                    <a:pt x="530" y="974"/>
                  </a:lnTo>
                  <a:lnTo>
                    <a:pt x="532" y="968"/>
                  </a:lnTo>
                  <a:lnTo>
                    <a:pt x="538" y="964"/>
                  </a:lnTo>
                  <a:lnTo>
                    <a:pt x="544" y="964"/>
                  </a:lnTo>
                  <a:lnTo>
                    <a:pt x="576" y="964"/>
                  </a:lnTo>
                  <a:lnTo>
                    <a:pt x="576" y="964"/>
                  </a:lnTo>
                  <a:lnTo>
                    <a:pt x="582" y="964"/>
                  </a:lnTo>
                  <a:lnTo>
                    <a:pt x="588" y="968"/>
                  </a:lnTo>
                  <a:lnTo>
                    <a:pt x="590" y="974"/>
                  </a:lnTo>
                  <a:lnTo>
                    <a:pt x="592" y="980"/>
                  </a:lnTo>
                  <a:lnTo>
                    <a:pt x="592" y="1040"/>
                  </a:lnTo>
                  <a:close/>
                  <a:moveTo>
                    <a:pt x="742" y="1040"/>
                  </a:moveTo>
                  <a:lnTo>
                    <a:pt x="742" y="1040"/>
                  </a:lnTo>
                  <a:lnTo>
                    <a:pt x="742" y="1046"/>
                  </a:lnTo>
                  <a:lnTo>
                    <a:pt x="738" y="1052"/>
                  </a:lnTo>
                  <a:lnTo>
                    <a:pt x="732" y="1056"/>
                  </a:lnTo>
                  <a:lnTo>
                    <a:pt x="726" y="1056"/>
                  </a:lnTo>
                  <a:lnTo>
                    <a:pt x="696" y="1056"/>
                  </a:lnTo>
                  <a:lnTo>
                    <a:pt x="696" y="1056"/>
                  </a:lnTo>
                  <a:lnTo>
                    <a:pt x="688" y="1056"/>
                  </a:lnTo>
                  <a:lnTo>
                    <a:pt x="684" y="1052"/>
                  </a:lnTo>
                  <a:lnTo>
                    <a:pt x="680" y="1046"/>
                  </a:lnTo>
                  <a:lnTo>
                    <a:pt x="680" y="1040"/>
                  </a:lnTo>
                  <a:lnTo>
                    <a:pt x="680" y="980"/>
                  </a:lnTo>
                  <a:lnTo>
                    <a:pt x="680" y="980"/>
                  </a:lnTo>
                  <a:lnTo>
                    <a:pt x="680" y="974"/>
                  </a:lnTo>
                  <a:lnTo>
                    <a:pt x="684" y="968"/>
                  </a:lnTo>
                  <a:lnTo>
                    <a:pt x="688" y="964"/>
                  </a:lnTo>
                  <a:lnTo>
                    <a:pt x="696" y="964"/>
                  </a:lnTo>
                  <a:lnTo>
                    <a:pt x="726" y="964"/>
                  </a:lnTo>
                  <a:lnTo>
                    <a:pt x="726" y="964"/>
                  </a:lnTo>
                  <a:lnTo>
                    <a:pt x="732" y="964"/>
                  </a:lnTo>
                  <a:lnTo>
                    <a:pt x="738" y="968"/>
                  </a:lnTo>
                  <a:lnTo>
                    <a:pt x="742" y="974"/>
                  </a:lnTo>
                  <a:lnTo>
                    <a:pt x="742" y="980"/>
                  </a:lnTo>
                  <a:lnTo>
                    <a:pt x="742" y="1040"/>
                  </a:lnTo>
                  <a:close/>
                  <a:moveTo>
                    <a:pt x="894" y="1040"/>
                  </a:moveTo>
                  <a:lnTo>
                    <a:pt x="894" y="1040"/>
                  </a:lnTo>
                  <a:lnTo>
                    <a:pt x="892" y="1046"/>
                  </a:lnTo>
                  <a:lnTo>
                    <a:pt x="890" y="1052"/>
                  </a:lnTo>
                  <a:lnTo>
                    <a:pt x="884" y="1056"/>
                  </a:lnTo>
                  <a:lnTo>
                    <a:pt x="878" y="1056"/>
                  </a:lnTo>
                  <a:lnTo>
                    <a:pt x="846" y="1056"/>
                  </a:lnTo>
                  <a:lnTo>
                    <a:pt x="846" y="1056"/>
                  </a:lnTo>
                  <a:lnTo>
                    <a:pt x="840" y="1056"/>
                  </a:lnTo>
                  <a:lnTo>
                    <a:pt x="834" y="1052"/>
                  </a:lnTo>
                  <a:lnTo>
                    <a:pt x="832" y="1046"/>
                  </a:lnTo>
                  <a:lnTo>
                    <a:pt x="830" y="1040"/>
                  </a:lnTo>
                  <a:lnTo>
                    <a:pt x="830" y="980"/>
                  </a:lnTo>
                  <a:lnTo>
                    <a:pt x="830" y="980"/>
                  </a:lnTo>
                  <a:lnTo>
                    <a:pt x="832" y="974"/>
                  </a:lnTo>
                  <a:lnTo>
                    <a:pt x="834" y="968"/>
                  </a:lnTo>
                  <a:lnTo>
                    <a:pt x="840" y="964"/>
                  </a:lnTo>
                  <a:lnTo>
                    <a:pt x="846" y="964"/>
                  </a:lnTo>
                  <a:lnTo>
                    <a:pt x="878" y="964"/>
                  </a:lnTo>
                  <a:lnTo>
                    <a:pt x="878" y="964"/>
                  </a:lnTo>
                  <a:lnTo>
                    <a:pt x="884" y="964"/>
                  </a:lnTo>
                  <a:lnTo>
                    <a:pt x="890" y="968"/>
                  </a:lnTo>
                  <a:lnTo>
                    <a:pt x="892" y="974"/>
                  </a:lnTo>
                  <a:lnTo>
                    <a:pt x="894" y="980"/>
                  </a:lnTo>
                  <a:lnTo>
                    <a:pt x="894" y="1040"/>
                  </a:lnTo>
                  <a:close/>
                  <a:moveTo>
                    <a:pt x="1044" y="1040"/>
                  </a:moveTo>
                  <a:lnTo>
                    <a:pt x="1044" y="1040"/>
                  </a:lnTo>
                  <a:lnTo>
                    <a:pt x="1044" y="1046"/>
                  </a:lnTo>
                  <a:lnTo>
                    <a:pt x="1040" y="1052"/>
                  </a:lnTo>
                  <a:lnTo>
                    <a:pt x="1034" y="1056"/>
                  </a:lnTo>
                  <a:lnTo>
                    <a:pt x="1028" y="1056"/>
                  </a:lnTo>
                  <a:lnTo>
                    <a:pt x="998" y="1056"/>
                  </a:lnTo>
                  <a:lnTo>
                    <a:pt x="998" y="1056"/>
                  </a:lnTo>
                  <a:lnTo>
                    <a:pt x="992" y="1056"/>
                  </a:lnTo>
                  <a:lnTo>
                    <a:pt x="986" y="1052"/>
                  </a:lnTo>
                  <a:lnTo>
                    <a:pt x="982" y="1046"/>
                  </a:lnTo>
                  <a:lnTo>
                    <a:pt x="982" y="1040"/>
                  </a:lnTo>
                  <a:lnTo>
                    <a:pt x="982" y="980"/>
                  </a:lnTo>
                  <a:lnTo>
                    <a:pt x="982" y="980"/>
                  </a:lnTo>
                  <a:lnTo>
                    <a:pt x="982" y="974"/>
                  </a:lnTo>
                  <a:lnTo>
                    <a:pt x="986" y="968"/>
                  </a:lnTo>
                  <a:lnTo>
                    <a:pt x="992" y="964"/>
                  </a:lnTo>
                  <a:lnTo>
                    <a:pt x="998" y="964"/>
                  </a:lnTo>
                  <a:lnTo>
                    <a:pt x="1028" y="964"/>
                  </a:lnTo>
                  <a:lnTo>
                    <a:pt x="1028" y="964"/>
                  </a:lnTo>
                  <a:lnTo>
                    <a:pt x="1034" y="964"/>
                  </a:lnTo>
                  <a:lnTo>
                    <a:pt x="1040" y="968"/>
                  </a:lnTo>
                  <a:lnTo>
                    <a:pt x="1044" y="974"/>
                  </a:lnTo>
                  <a:lnTo>
                    <a:pt x="1044" y="980"/>
                  </a:lnTo>
                  <a:lnTo>
                    <a:pt x="1044" y="1040"/>
                  </a:lnTo>
                  <a:close/>
                  <a:moveTo>
                    <a:pt x="1196" y="1040"/>
                  </a:moveTo>
                  <a:lnTo>
                    <a:pt x="1196" y="1040"/>
                  </a:lnTo>
                  <a:lnTo>
                    <a:pt x="1194" y="1046"/>
                  </a:lnTo>
                  <a:lnTo>
                    <a:pt x="1192" y="1052"/>
                  </a:lnTo>
                  <a:lnTo>
                    <a:pt x="1186" y="1056"/>
                  </a:lnTo>
                  <a:lnTo>
                    <a:pt x="1180" y="1056"/>
                  </a:lnTo>
                  <a:lnTo>
                    <a:pt x="1148" y="1056"/>
                  </a:lnTo>
                  <a:lnTo>
                    <a:pt x="1148" y="1056"/>
                  </a:lnTo>
                  <a:lnTo>
                    <a:pt x="1142" y="1056"/>
                  </a:lnTo>
                  <a:lnTo>
                    <a:pt x="1136" y="1052"/>
                  </a:lnTo>
                  <a:lnTo>
                    <a:pt x="1134" y="1046"/>
                  </a:lnTo>
                  <a:lnTo>
                    <a:pt x="1132" y="1040"/>
                  </a:lnTo>
                  <a:lnTo>
                    <a:pt x="1132" y="980"/>
                  </a:lnTo>
                  <a:lnTo>
                    <a:pt x="1132" y="980"/>
                  </a:lnTo>
                  <a:lnTo>
                    <a:pt x="1134" y="974"/>
                  </a:lnTo>
                  <a:lnTo>
                    <a:pt x="1136" y="968"/>
                  </a:lnTo>
                  <a:lnTo>
                    <a:pt x="1142" y="964"/>
                  </a:lnTo>
                  <a:lnTo>
                    <a:pt x="1148" y="964"/>
                  </a:lnTo>
                  <a:lnTo>
                    <a:pt x="1180" y="964"/>
                  </a:lnTo>
                  <a:lnTo>
                    <a:pt x="1180" y="964"/>
                  </a:lnTo>
                  <a:lnTo>
                    <a:pt x="1186" y="964"/>
                  </a:lnTo>
                  <a:lnTo>
                    <a:pt x="1192" y="968"/>
                  </a:lnTo>
                  <a:lnTo>
                    <a:pt x="1194" y="974"/>
                  </a:lnTo>
                  <a:lnTo>
                    <a:pt x="1196" y="980"/>
                  </a:lnTo>
                  <a:lnTo>
                    <a:pt x="1196" y="1040"/>
                  </a:lnTo>
                  <a:close/>
                  <a:moveTo>
                    <a:pt x="1204" y="176"/>
                  </a:moveTo>
                  <a:lnTo>
                    <a:pt x="1204" y="938"/>
                  </a:lnTo>
                  <a:lnTo>
                    <a:pt x="1204" y="948"/>
                  </a:lnTo>
                  <a:lnTo>
                    <a:pt x="1204" y="948"/>
                  </a:lnTo>
                  <a:lnTo>
                    <a:pt x="1202" y="952"/>
                  </a:lnTo>
                  <a:lnTo>
                    <a:pt x="1198" y="954"/>
                  </a:lnTo>
                  <a:lnTo>
                    <a:pt x="62" y="954"/>
                  </a:lnTo>
                  <a:lnTo>
                    <a:pt x="62" y="954"/>
                  </a:lnTo>
                  <a:lnTo>
                    <a:pt x="58" y="952"/>
                  </a:lnTo>
                  <a:lnTo>
                    <a:pt x="56" y="948"/>
                  </a:lnTo>
                  <a:lnTo>
                    <a:pt x="56" y="938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8" y="172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70"/>
                  </a:lnTo>
                  <a:lnTo>
                    <a:pt x="1198" y="170"/>
                  </a:lnTo>
                  <a:lnTo>
                    <a:pt x="1198" y="170"/>
                  </a:lnTo>
                  <a:lnTo>
                    <a:pt x="1200" y="170"/>
                  </a:lnTo>
                  <a:lnTo>
                    <a:pt x="1202" y="172"/>
                  </a:lnTo>
                  <a:lnTo>
                    <a:pt x="1202" y="172"/>
                  </a:lnTo>
                  <a:lnTo>
                    <a:pt x="1204" y="176"/>
                  </a:lnTo>
                  <a:lnTo>
                    <a:pt x="1204" y="176"/>
                  </a:lnTo>
                  <a:close/>
                  <a:moveTo>
                    <a:pt x="1346" y="1040"/>
                  </a:moveTo>
                  <a:lnTo>
                    <a:pt x="1346" y="1040"/>
                  </a:lnTo>
                  <a:lnTo>
                    <a:pt x="1346" y="1046"/>
                  </a:lnTo>
                  <a:lnTo>
                    <a:pt x="1342" y="1052"/>
                  </a:lnTo>
                  <a:lnTo>
                    <a:pt x="1336" y="1056"/>
                  </a:lnTo>
                  <a:lnTo>
                    <a:pt x="1330" y="1056"/>
                  </a:lnTo>
                  <a:lnTo>
                    <a:pt x="1300" y="1056"/>
                  </a:lnTo>
                  <a:lnTo>
                    <a:pt x="1300" y="1056"/>
                  </a:lnTo>
                  <a:lnTo>
                    <a:pt x="1294" y="1056"/>
                  </a:lnTo>
                  <a:lnTo>
                    <a:pt x="1288" y="1052"/>
                  </a:lnTo>
                  <a:lnTo>
                    <a:pt x="1284" y="1046"/>
                  </a:lnTo>
                  <a:lnTo>
                    <a:pt x="1284" y="1040"/>
                  </a:lnTo>
                  <a:lnTo>
                    <a:pt x="1284" y="980"/>
                  </a:lnTo>
                  <a:lnTo>
                    <a:pt x="1284" y="980"/>
                  </a:lnTo>
                  <a:lnTo>
                    <a:pt x="1284" y="974"/>
                  </a:lnTo>
                  <a:lnTo>
                    <a:pt x="1288" y="968"/>
                  </a:lnTo>
                  <a:lnTo>
                    <a:pt x="1294" y="964"/>
                  </a:lnTo>
                  <a:lnTo>
                    <a:pt x="1300" y="964"/>
                  </a:lnTo>
                  <a:lnTo>
                    <a:pt x="1330" y="964"/>
                  </a:lnTo>
                  <a:lnTo>
                    <a:pt x="1330" y="964"/>
                  </a:lnTo>
                  <a:lnTo>
                    <a:pt x="1336" y="964"/>
                  </a:lnTo>
                  <a:lnTo>
                    <a:pt x="1342" y="968"/>
                  </a:lnTo>
                  <a:lnTo>
                    <a:pt x="1346" y="974"/>
                  </a:lnTo>
                  <a:lnTo>
                    <a:pt x="1346" y="980"/>
                  </a:lnTo>
                  <a:lnTo>
                    <a:pt x="1346" y="1040"/>
                  </a:lnTo>
                  <a:close/>
                  <a:moveTo>
                    <a:pt x="1498" y="1040"/>
                  </a:moveTo>
                  <a:lnTo>
                    <a:pt x="1498" y="1040"/>
                  </a:lnTo>
                  <a:lnTo>
                    <a:pt x="1496" y="1046"/>
                  </a:lnTo>
                  <a:lnTo>
                    <a:pt x="1494" y="1052"/>
                  </a:lnTo>
                  <a:lnTo>
                    <a:pt x="1488" y="1056"/>
                  </a:lnTo>
                  <a:lnTo>
                    <a:pt x="1482" y="1056"/>
                  </a:lnTo>
                  <a:lnTo>
                    <a:pt x="1450" y="1056"/>
                  </a:lnTo>
                  <a:lnTo>
                    <a:pt x="1450" y="1056"/>
                  </a:lnTo>
                  <a:lnTo>
                    <a:pt x="1444" y="1056"/>
                  </a:lnTo>
                  <a:lnTo>
                    <a:pt x="1438" y="1052"/>
                  </a:lnTo>
                  <a:lnTo>
                    <a:pt x="1436" y="1046"/>
                  </a:lnTo>
                  <a:lnTo>
                    <a:pt x="1434" y="1040"/>
                  </a:lnTo>
                  <a:lnTo>
                    <a:pt x="1434" y="980"/>
                  </a:lnTo>
                  <a:lnTo>
                    <a:pt x="1434" y="980"/>
                  </a:lnTo>
                  <a:lnTo>
                    <a:pt x="1436" y="974"/>
                  </a:lnTo>
                  <a:lnTo>
                    <a:pt x="1438" y="968"/>
                  </a:lnTo>
                  <a:lnTo>
                    <a:pt x="1444" y="964"/>
                  </a:lnTo>
                  <a:lnTo>
                    <a:pt x="1450" y="964"/>
                  </a:lnTo>
                  <a:lnTo>
                    <a:pt x="1482" y="964"/>
                  </a:lnTo>
                  <a:lnTo>
                    <a:pt x="1482" y="964"/>
                  </a:lnTo>
                  <a:lnTo>
                    <a:pt x="1488" y="964"/>
                  </a:lnTo>
                  <a:lnTo>
                    <a:pt x="1494" y="968"/>
                  </a:lnTo>
                  <a:lnTo>
                    <a:pt x="1496" y="974"/>
                  </a:lnTo>
                  <a:lnTo>
                    <a:pt x="1498" y="980"/>
                  </a:lnTo>
                  <a:lnTo>
                    <a:pt x="1498" y="1040"/>
                  </a:lnTo>
                  <a:close/>
                  <a:moveTo>
                    <a:pt x="1648" y="1040"/>
                  </a:moveTo>
                  <a:lnTo>
                    <a:pt x="1648" y="1040"/>
                  </a:lnTo>
                  <a:lnTo>
                    <a:pt x="1648" y="1046"/>
                  </a:lnTo>
                  <a:lnTo>
                    <a:pt x="1644" y="1052"/>
                  </a:lnTo>
                  <a:lnTo>
                    <a:pt x="1638" y="1056"/>
                  </a:lnTo>
                  <a:lnTo>
                    <a:pt x="1632" y="1056"/>
                  </a:lnTo>
                  <a:lnTo>
                    <a:pt x="1602" y="1056"/>
                  </a:lnTo>
                  <a:lnTo>
                    <a:pt x="1602" y="1056"/>
                  </a:lnTo>
                  <a:lnTo>
                    <a:pt x="1596" y="1056"/>
                  </a:lnTo>
                  <a:lnTo>
                    <a:pt x="1590" y="1052"/>
                  </a:lnTo>
                  <a:lnTo>
                    <a:pt x="1586" y="1046"/>
                  </a:lnTo>
                  <a:lnTo>
                    <a:pt x="1586" y="1040"/>
                  </a:lnTo>
                  <a:lnTo>
                    <a:pt x="1586" y="980"/>
                  </a:lnTo>
                  <a:lnTo>
                    <a:pt x="1586" y="980"/>
                  </a:lnTo>
                  <a:lnTo>
                    <a:pt x="1586" y="974"/>
                  </a:lnTo>
                  <a:lnTo>
                    <a:pt x="1590" y="968"/>
                  </a:lnTo>
                  <a:lnTo>
                    <a:pt x="1596" y="964"/>
                  </a:lnTo>
                  <a:lnTo>
                    <a:pt x="1602" y="964"/>
                  </a:lnTo>
                  <a:lnTo>
                    <a:pt x="1632" y="964"/>
                  </a:lnTo>
                  <a:lnTo>
                    <a:pt x="1632" y="964"/>
                  </a:lnTo>
                  <a:lnTo>
                    <a:pt x="1638" y="964"/>
                  </a:lnTo>
                  <a:lnTo>
                    <a:pt x="1644" y="968"/>
                  </a:lnTo>
                  <a:lnTo>
                    <a:pt x="1648" y="974"/>
                  </a:lnTo>
                  <a:lnTo>
                    <a:pt x="1648" y="980"/>
                  </a:lnTo>
                  <a:lnTo>
                    <a:pt x="1648" y="1040"/>
                  </a:lnTo>
                  <a:close/>
                  <a:moveTo>
                    <a:pt x="1800" y="1040"/>
                  </a:moveTo>
                  <a:lnTo>
                    <a:pt x="1800" y="1040"/>
                  </a:lnTo>
                  <a:lnTo>
                    <a:pt x="1800" y="1046"/>
                  </a:lnTo>
                  <a:lnTo>
                    <a:pt x="1796" y="1052"/>
                  </a:lnTo>
                  <a:lnTo>
                    <a:pt x="1790" y="1056"/>
                  </a:lnTo>
                  <a:lnTo>
                    <a:pt x="1784" y="1056"/>
                  </a:lnTo>
                  <a:lnTo>
                    <a:pt x="1754" y="1056"/>
                  </a:lnTo>
                  <a:lnTo>
                    <a:pt x="1754" y="1056"/>
                  </a:lnTo>
                  <a:lnTo>
                    <a:pt x="1746" y="1056"/>
                  </a:lnTo>
                  <a:lnTo>
                    <a:pt x="1742" y="1052"/>
                  </a:lnTo>
                  <a:lnTo>
                    <a:pt x="1738" y="1046"/>
                  </a:lnTo>
                  <a:lnTo>
                    <a:pt x="1736" y="1040"/>
                  </a:lnTo>
                  <a:lnTo>
                    <a:pt x="1736" y="980"/>
                  </a:lnTo>
                  <a:lnTo>
                    <a:pt x="1736" y="980"/>
                  </a:lnTo>
                  <a:lnTo>
                    <a:pt x="1738" y="974"/>
                  </a:lnTo>
                  <a:lnTo>
                    <a:pt x="1742" y="968"/>
                  </a:lnTo>
                  <a:lnTo>
                    <a:pt x="1746" y="964"/>
                  </a:lnTo>
                  <a:lnTo>
                    <a:pt x="1754" y="964"/>
                  </a:lnTo>
                  <a:lnTo>
                    <a:pt x="1784" y="964"/>
                  </a:lnTo>
                  <a:lnTo>
                    <a:pt x="1784" y="964"/>
                  </a:lnTo>
                  <a:lnTo>
                    <a:pt x="1790" y="964"/>
                  </a:lnTo>
                  <a:lnTo>
                    <a:pt x="1796" y="968"/>
                  </a:lnTo>
                  <a:lnTo>
                    <a:pt x="1800" y="974"/>
                  </a:lnTo>
                  <a:lnTo>
                    <a:pt x="1800" y="980"/>
                  </a:lnTo>
                  <a:lnTo>
                    <a:pt x="1800" y="1040"/>
                  </a:lnTo>
                  <a:close/>
                  <a:moveTo>
                    <a:pt x="1952" y="1040"/>
                  </a:moveTo>
                  <a:lnTo>
                    <a:pt x="1952" y="1040"/>
                  </a:lnTo>
                  <a:lnTo>
                    <a:pt x="1950" y="1046"/>
                  </a:lnTo>
                  <a:lnTo>
                    <a:pt x="1946" y="1052"/>
                  </a:lnTo>
                  <a:lnTo>
                    <a:pt x="1942" y="1056"/>
                  </a:lnTo>
                  <a:lnTo>
                    <a:pt x="1936" y="1056"/>
                  </a:lnTo>
                  <a:lnTo>
                    <a:pt x="1904" y="1056"/>
                  </a:lnTo>
                  <a:lnTo>
                    <a:pt x="1904" y="1056"/>
                  </a:lnTo>
                  <a:lnTo>
                    <a:pt x="1898" y="1056"/>
                  </a:lnTo>
                  <a:lnTo>
                    <a:pt x="1892" y="1052"/>
                  </a:lnTo>
                  <a:lnTo>
                    <a:pt x="1890" y="1046"/>
                  </a:lnTo>
                  <a:lnTo>
                    <a:pt x="1888" y="1040"/>
                  </a:lnTo>
                  <a:lnTo>
                    <a:pt x="1888" y="980"/>
                  </a:lnTo>
                  <a:lnTo>
                    <a:pt x="1888" y="980"/>
                  </a:lnTo>
                  <a:lnTo>
                    <a:pt x="1890" y="974"/>
                  </a:lnTo>
                  <a:lnTo>
                    <a:pt x="1892" y="968"/>
                  </a:lnTo>
                  <a:lnTo>
                    <a:pt x="1898" y="964"/>
                  </a:lnTo>
                  <a:lnTo>
                    <a:pt x="1904" y="964"/>
                  </a:lnTo>
                  <a:lnTo>
                    <a:pt x="1936" y="964"/>
                  </a:lnTo>
                  <a:lnTo>
                    <a:pt x="1936" y="964"/>
                  </a:lnTo>
                  <a:lnTo>
                    <a:pt x="1942" y="964"/>
                  </a:lnTo>
                  <a:lnTo>
                    <a:pt x="1946" y="968"/>
                  </a:lnTo>
                  <a:lnTo>
                    <a:pt x="1950" y="974"/>
                  </a:lnTo>
                  <a:lnTo>
                    <a:pt x="1952" y="980"/>
                  </a:lnTo>
                  <a:lnTo>
                    <a:pt x="1952" y="1040"/>
                  </a:lnTo>
                  <a:close/>
                  <a:moveTo>
                    <a:pt x="2102" y="1040"/>
                  </a:moveTo>
                  <a:lnTo>
                    <a:pt x="2102" y="1040"/>
                  </a:lnTo>
                  <a:lnTo>
                    <a:pt x="2102" y="1046"/>
                  </a:lnTo>
                  <a:lnTo>
                    <a:pt x="2098" y="1052"/>
                  </a:lnTo>
                  <a:lnTo>
                    <a:pt x="2092" y="1056"/>
                  </a:lnTo>
                  <a:lnTo>
                    <a:pt x="2086" y="1056"/>
                  </a:lnTo>
                  <a:lnTo>
                    <a:pt x="2056" y="1056"/>
                  </a:lnTo>
                  <a:lnTo>
                    <a:pt x="2056" y="1056"/>
                  </a:lnTo>
                  <a:lnTo>
                    <a:pt x="2048" y="1056"/>
                  </a:lnTo>
                  <a:lnTo>
                    <a:pt x="2044" y="1052"/>
                  </a:lnTo>
                  <a:lnTo>
                    <a:pt x="2040" y="1046"/>
                  </a:lnTo>
                  <a:lnTo>
                    <a:pt x="2040" y="1040"/>
                  </a:lnTo>
                  <a:lnTo>
                    <a:pt x="2040" y="980"/>
                  </a:lnTo>
                  <a:lnTo>
                    <a:pt x="2040" y="980"/>
                  </a:lnTo>
                  <a:lnTo>
                    <a:pt x="2040" y="974"/>
                  </a:lnTo>
                  <a:lnTo>
                    <a:pt x="2044" y="968"/>
                  </a:lnTo>
                  <a:lnTo>
                    <a:pt x="2048" y="964"/>
                  </a:lnTo>
                  <a:lnTo>
                    <a:pt x="2056" y="964"/>
                  </a:lnTo>
                  <a:lnTo>
                    <a:pt x="2086" y="964"/>
                  </a:lnTo>
                  <a:lnTo>
                    <a:pt x="2086" y="964"/>
                  </a:lnTo>
                  <a:lnTo>
                    <a:pt x="2092" y="964"/>
                  </a:lnTo>
                  <a:lnTo>
                    <a:pt x="2098" y="968"/>
                  </a:lnTo>
                  <a:lnTo>
                    <a:pt x="2102" y="974"/>
                  </a:lnTo>
                  <a:lnTo>
                    <a:pt x="2102" y="980"/>
                  </a:lnTo>
                  <a:lnTo>
                    <a:pt x="2102" y="1040"/>
                  </a:lnTo>
                  <a:close/>
                  <a:moveTo>
                    <a:pt x="2254" y="1040"/>
                  </a:moveTo>
                  <a:lnTo>
                    <a:pt x="2254" y="1040"/>
                  </a:lnTo>
                  <a:lnTo>
                    <a:pt x="2252" y="1046"/>
                  </a:lnTo>
                  <a:lnTo>
                    <a:pt x="2248" y="1052"/>
                  </a:lnTo>
                  <a:lnTo>
                    <a:pt x="2244" y="1056"/>
                  </a:lnTo>
                  <a:lnTo>
                    <a:pt x="2238" y="1056"/>
                  </a:lnTo>
                  <a:lnTo>
                    <a:pt x="2206" y="1056"/>
                  </a:lnTo>
                  <a:lnTo>
                    <a:pt x="2206" y="1056"/>
                  </a:lnTo>
                  <a:lnTo>
                    <a:pt x="2200" y="1056"/>
                  </a:lnTo>
                  <a:lnTo>
                    <a:pt x="2194" y="1052"/>
                  </a:lnTo>
                  <a:lnTo>
                    <a:pt x="2192" y="1046"/>
                  </a:lnTo>
                  <a:lnTo>
                    <a:pt x="2190" y="1040"/>
                  </a:lnTo>
                  <a:lnTo>
                    <a:pt x="2190" y="980"/>
                  </a:lnTo>
                  <a:lnTo>
                    <a:pt x="2190" y="980"/>
                  </a:lnTo>
                  <a:lnTo>
                    <a:pt x="2192" y="974"/>
                  </a:lnTo>
                  <a:lnTo>
                    <a:pt x="2194" y="968"/>
                  </a:lnTo>
                  <a:lnTo>
                    <a:pt x="2200" y="964"/>
                  </a:lnTo>
                  <a:lnTo>
                    <a:pt x="2206" y="964"/>
                  </a:lnTo>
                  <a:lnTo>
                    <a:pt x="2238" y="964"/>
                  </a:lnTo>
                  <a:lnTo>
                    <a:pt x="2238" y="964"/>
                  </a:lnTo>
                  <a:lnTo>
                    <a:pt x="2244" y="964"/>
                  </a:lnTo>
                  <a:lnTo>
                    <a:pt x="2248" y="968"/>
                  </a:lnTo>
                  <a:lnTo>
                    <a:pt x="2252" y="974"/>
                  </a:lnTo>
                  <a:lnTo>
                    <a:pt x="2254" y="980"/>
                  </a:lnTo>
                  <a:lnTo>
                    <a:pt x="2254" y="1040"/>
                  </a:lnTo>
                  <a:close/>
                  <a:moveTo>
                    <a:pt x="2404" y="1040"/>
                  </a:moveTo>
                  <a:lnTo>
                    <a:pt x="2404" y="1040"/>
                  </a:lnTo>
                  <a:lnTo>
                    <a:pt x="2404" y="1046"/>
                  </a:lnTo>
                  <a:lnTo>
                    <a:pt x="2400" y="1052"/>
                  </a:lnTo>
                  <a:lnTo>
                    <a:pt x="2394" y="1056"/>
                  </a:lnTo>
                  <a:lnTo>
                    <a:pt x="2388" y="1056"/>
                  </a:lnTo>
                  <a:lnTo>
                    <a:pt x="2358" y="1056"/>
                  </a:lnTo>
                  <a:lnTo>
                    <a:pt x="2358" y="1056"/>
                  </a:lnTo>
                  <a:lnTo>
                    <a:pt x="2350" y="1056"/>
                  </a:lnTo>
                  <a:lnTo>
                    <a:pt x="2346" y="1052"/>
                  </a:lnTo>
                  <a:lnTo>
                    <a:pt x="2342" y="1046"/>
                  </a:lnTo>
                  <a:lnTo>
                    <a:pt x="2342" y="1040"/>
                  </a:lnTo>
                  <a:lnTo>
                    <a:pt x="2342" y="980"/>
                  </a:lnTo>
                  <a:lnTo>
                    <a:pt x="2342" y="980"/>
                  </a:lnTo>
                  <a:lnTo>
                    <a:pt x="2342" y="974"/>
                  </a:lnTo>
                  <a:lnTo>
                    <a:pt x="2346" y="968"/>
                  </a:lnTo>
                  <a:lnTo>
                    <a:pt x="2350" y="964"/>
                  </a:lnTo>
                  <a:lnTo>
                    <a:pt x="2358" y="964"/>
                  </a:lnTo>
                  <a:lnTo>
                    <a:pt x="2388" y="964"/>
                  </a:lnTo>
                  <a:lnTo>
                    <a:pt x="2388" y="964"/>
                  </a:lnTo>
                  <a:lnTo>
                    <a:pt x="2394" y="964"/>
                  </a:lnTo>
                  <a:lnTo>
                    <a:pt x="2400" y="968"/>
                  </a:lnTo>
                  <a:lnTo>
                    <a:pt x="2404" y="974"/>
                  </a:lnTo>
                  <a:lnTo>
                    <a:pt x="2404" y="980"/>
                  </a:lnTo>
                  <a:lnTo>
                    <a:pt x="2404" y="1040"/>
                  </a:lnTo>
                  <a:close/>
                  <a:moveTo>
                    <a:pt x="2410" y="176"/>
                  </a:moveTo>
                  <a:lnTo>
                    <a:pt x="2410" y="938"/>
                  </a:lnTo>
                  <a:lnTo>
                    <a:pt x="2410" y="948"/>
                  </a:lnTo>
                  <a:lnTo>
                    <a:pt x="2410" y="948"/>
                  </a:lnTo>
                  <a:lnTo>
                    <a:pt x="2408" y="952"/>
                  </a:lnTo>
                  <a:lnTo>
                    <a:pt x="2402" y="954"/>
                  </a:lnTo>
                  <a:lnTo>
                    <a:pt x="1268" y="954"/>
                  </a:lnTo>
                  <a:lnTo>
                    <a:pt x="1268" y="954"/>
                  </a:lnTo>
                  <a:lnTo>
                    <a:pt x="1264" y="952"/>
                  </a:lnTo>
                  <a:lnTo>
                    <a:pt x="1262" y="948"/>
                  </a:lnTo>
                  <a:lnTo>
                    <a:pt x="1262" y="938"/>
                  </a:lnTo>
                  <a:lnTo>
                    <a:pt x="1262" y="176"/>
                  </a:lnTo>
                  <a:lnTo>
                    <a:pt x="1262" y="176"/>
                  </a:lnTo>
                  <a:lnTo>
                    <a:pt x="1262" y="176"/>
                  </a:lnTo>
                  <a:lnTo>
                    <a:pt x="1264" y="172"/>
                  </a:lnTo>
                  <a:lnTo>
                    <a:pt x="1264" y="172"/>
                  </a:lnTo>
                  <a:lnTo>
                    <a:pt x="1266" y="170"/>
                  </a:lnTo>
                  <a:lnTo>
                    <a:pt x="1268" y="170"/>
                  </a:lnTo>
                  <a:lnTo>
                    <a:pt x="2402" y="170"/>
                  </a:lnTo>
                  <a:lnTo>
                    <a:pt x="2402" y="170"/>
                  </a:lnTo>
                  <a:lnTo>
                    <a:pt x="2406" y="170"/>
                  </a:lnTo>
                  <a:lnTo>
                    <a:pt x="2408" y="172"/>
                  </a:lnTo>
                  <a:lnTo>
                    <a:pt x="2408" y="172"/>
                  </a:lnTo>
                  <a:lnTo>
                    <a:pt x="2410" y="176"/>
                  </a:lnTo>
                  <a:lnTo>
                    <a:pt x="2410" y="176"/>
                  </a:lnTo>
                  <a:close/>
                  <a:moveTo>
                    <a:pt x="2556" y="1040"/>
                  </a:moveTo>
                  <a:lnTo>
                    <a:pt x="2556" y="1040"/>
                  </a:lnTo>
                  <a:lnTo>
                    <a:pt x="2554" y="1046"/>
                  </a:lnTo>
                  <a:lnTo>
                    <a:pt x="2552" y="1052"/>
                  </a:lnTo>
                  <a:lnTo>
                    <a:pt x="2546" y="1056"/>
                  </a:lnTo>
                  <a:lnTo>
                    <a:pt x="2540" y="1056"/>
                  </a:lnTo>
                  <a:lnTo>
                    <a:pt x="2508" y="1056"/>
                  </a:lnTo>
                  <a:lnTo>
                    <a:pt x="2508" y="1056"/>
                  </a:lnTo>
                  <a:lnTo>
                    <a:pt x="2502" y="1056"/>
                  </a:lnTo>
                  <a:lnTo>
                    <a:pt x="2496" y="1052"/>
                  </a:lnTo>
                  <a:lnTo>
                    <a:pt x="2494" y="1046"/>
                  </a:lnTo>
                  <a:lnTo>
                    <a:pt x="2492" y="1040"/>
                  </a:lnTo>
                  <a:lnTo>
                    <a:pt x="2492" y="980"/>
                  </a:lnTo>
                  <a:lnTo>
                    <a:pt x="2492" y="980"/>
                  </a:lnTo>
                  <a:lnTo>
                    <a:pt x="2494" y="974"/>
                  </a:lnTo>
                  <a:lnTo>
                    <a:pt x="2496" y="968"/>
                  </a:lnTo>
                  <a:lnTo>
                    <a:pt x="2502" y="964"/>
                  </a:lnTo>
                  <a:lnTo>
                    <a:pt x="2508" y="964"/>
                  </a:lnTo>
                  <a:lnTo>
                    <a:pt x="2540" y="964"/>
                  </a:lnTo>
                  <a:lnTo>
                    <a:pt x="2540" y="964"/>
                  </a:lnTo>
                  <a:lnTo>
                    <a:pt x="2546" y="964"/>
                  </a:lnTo>
                  <a:lnTo>
                    <a:pt x="2552" y="968"/>
                  </a:lnTo>
                  <a:lnTo>
                    <a:pt x="2554" y="974"/>
                  </a:lnTo>
                  <a:lnTo>
                    <a:pt x="2556" y="980"/>
                  </a:lnTo>
                  <a:lnTo>
                    <a:pt x="2556" y="1040"/>
                  </a:lnTo>
                  <a:close/>
                  <a:moveTo>
                    <a:pt x="2706" y="1040"/>
                  </a:moveTo>
                  <a:lnTo>
                    <a:pt x="2706" y="1040"/>
                  </a:lnTo>
                  <a:lnTo>
                    <a:pt x="2706" y="1046"/>
                  </a:lnTo>
                  <a:lnTo>
                    <a:pt x="2702" y="1052"/>
                  </a:lnTo>
                  <a:lnTo>
                    <a:pt x="2696" y="1056"/>
                  </a:lnTo>
                  <a:lnTo>
                    <a:pt x="2690" y="1056"/>
                  </a:lnTo>
                  <a:lnTo>
                    <a:pt x="2660" y="1056"/>
                  </a:lnTo>
                  <a:lnTo>
                    <a:pt x="2660" y="1056"/>
                  </a:lnTo>
                  <a:lnTo>
                    <a:pt x="2654" y="1056"/>
                  </a:lnTo>
                  <a:lnTo>
                    <a:pt x="2648" y="1052"/>
                  </a:lnTo>
                  <a:lnTo>
                    <a:pt x="2644" y="1046"/>
                  </a:lnTo>
                  <a:lnTo>
                    <a:pt x="2644" y="1040"/>
                  </a:lnTo>
                  <a:lnTo>
                    <a:pt x="2644" y="980"/>
                  </a:lnTo>
                  <a:lnTo>
                    <a:pt x="2644" y="980"/>
                  </a:lnTo>
                  <a:lnTo>
                    <a:pt x="2644" y="974"/>
                  </a:lnTo>
                  <a:lnTo>
                    <a:pt x="2648" y="968"/>
                  </a:lnTo>
                  <a:lnTo>
                    <a:pt x="2654" y="964"/>
                  </a:lnTo>
                  <a:lnTo>
                    <a:pt x="2660" y="964"/>
                  </a:lnTo>
                  <a:lnTo>
                    <a:pt x="2690" y="964"/>
                  </a:lnTo>
                  <a:lnTo>
                    <a:pt x="2690" y="964"/>
                  </a:lnTo>
                  <a:lnTo>
                    <a:pt x="2696" y="964"/>
                  </a:lnTo>
                  <a:lnTo>
                    <a:pt x="2702" y="968"/>
                  </a:lnTo>
                  <a:lnTo>
                    <a:pt x="2706" y="974"/>
                  </a:lnTo>
                  <a:lnTo>
                    <a:pt x="2706" y="980"/>
                  </a:lnTo>
                  <a:lnTo>
                    <a:pt x="2706" y="1040"/>
                  </a:lnTo>
                  <a:close/>
                  <a:moveTo>
                    <a:pt x="2858" y="1040"/>
                  </a:moveTo>
                  <a:lnTo>
                    <a:pt x="2858" y="1040"/>
                  </a:lnTo>
                  <a:lnTo>
                    <a:pt x="2856" y="1046"/>
                  </a:lnTo>
                  <a:lnTo>
                    <a:pt x="2854" y="1052"/>
                  </a:lnTo>
                  <a:lnTo>
                    <a:pt x="2848" y="1056"/>
                  </a:lnTo>
                  <a:lnTo>
                    <a:pt x="2842" y="1056"/>
                  </a:lnTo>
                  <a:lnTo>
                    <a:pt x="2810" y="1056"/>
                  </a:lnTo>
                  <a:lnTo>
                    <a:pt x="2810" y="1056"/>
                  </a:lnTo>
                  <a:lnTo>
                    <a:pt x="2804" y="1056"/>
                  </a:lnTo>
                  <a:lnTo>
                    <a:pt x="2798" y="1052"/>
                  </a:lnTo>
                  <a:lnTo>
                    <a:pt x="2796" y="1046"/>
                  </a:lnTo>
                  <a:lnTo>
                    <a:pt x="2794" y="1040"/>
                  </a:lnTo>
                  <a:lnTo>
                    <a:pt x="2794" y="980"/>
                  </a:lnTo>
                  <a:lnTo>
                    <a:pt x="2794" y="980"/>
                  </a:lnTo>
                  <a:lnTo>
                    <a:pt x="2796" y="974"/>
                  </a:lnTo>
                  <a:lnTo>
                    <a:pt x="2798" y="968"/>
                  </a:lnTo>
                  <a:lnTo>
                    <a:pt x="2804" y="964"/>
                  </a:lnTo>
                  <a:lnTo>
                    <a:pt x="2810" y="964"/>
                  </a:lnTo>
                  <a:lnTo>
                    <a:pt x="2842" y="964"/>
                  </a:lnTo>
                  <a:lnTo>
                    <a:pt x="2842" y="964"/>
                  </a:lnTo>
                  <a:lnTo>
                    <a:pt x="2848" y="964"/>
                  </a:lnTo>
                  <a:lnTo>
                    <a:pt x="2854" y="968"/>
                  </a:lnTo>
                  <a:lnTo>
                    <a:pt x="2856" y="974"/>
                  </a:lnTo>
                  <a:lnTo>
                    <a:pt x="2858" y="980"/>
                  </a:lnTo>
                  <a:lnTo>
                    <a:pt x="2858" y="1040"/>
                  </a:lnTo>
                  <a:close/>
                  <a:moveTo>
                    <a:pt x="3008" y="1040"/>
                  </a:moveTo>
                  <a:lnTo>
                    <a:pt x="3008" y="1040"/>
                  </a:lnTo>
                  <a:lnTo>
                    <a:pt x="3008" y="1046"/>
                  </a:lnTo>
                  <a:lnTo>
                    <a:pt x="3004" y="1052"/>
                  </a:lnTo>
                  <a:lnTo>
                    <a:pt x="2998" y="1056"/>
                  </a:lnTo>
                  <a:lnTo>
                    <a:pt x="2992" y="1056"/>
                  </a:lnTo>
                  <a:lnTo>
                    <a:pt x="2962" y="1056"/>
                  </a:lnTo>
                  <a:lnTo>
                    <a:pt x="2962" y="1056"/>
                  </a:lnTo>
                  <a:lnTo>
                    <a:pt x="2956" y="1056"/>
                  </a:lnTo>
                  <a:lnTo>
                    <a:pt x="2950" y="1052"/>
                  </a:lnTo>
                  <a:lnTo>
                    <a:pt x="2946" y="1046"/>
                  </a:lnTo>
                  <a:lnTo>
                    <a:pt x="2946" y="1040"/>
                  </a:lnTo>
                  <a:lnTo>
                    <a:pt x="2946" y="980"/>
                  </a:lnTo>
                  <a:lnTo>
                    <a:pt x="2946" y="980"/>
                  </a:lnTo>
                  <a:lnTo>
                    <a:pt x="2946" y="974"/>
                  </a:lnTo>
                  <a:lnTo>
                    <a:pt x="2950" y="968"/>
                  </a:lnTo>
                  <a:lnTo>
                    <a:pt x="2956" y="964"/>
                  </a:lnTo>
                  <a:lnTo>
                    <a:pt x="2962" y="964"/>
                  </a:lnTo>
                  <a:lnTo>
                    <a:pt x="2992" y="964"/>
                  </a:lnTo>
                  <a:lnTo>
                    <a:pt x="2992" y="964"/>
                  </a:lnTo>
                  <a:lnTo>
                    <a:pt x="2998" y="964"/>
                  </a:lnTo>
                  <a:lnTo>
                    <a:pt x="3004" y="968"/>
                  </a:lnTo>
                  <a:lnTo>
                    <a:pt x="3008" y="974"/>
                  </a:lnTo>
                  <a:lnTo>
                    <a:pt x="3008" y="980"/>
                  </a:lnTo>
                  <a:lnTo>
                    <a:pt x="3008" y="1040"/>
                  </a:lnTo>
                  <a:close/>
                  <a:moveTo>
                    <a:pt x="3160" y="1040"/>
                  </a:moveTo>
                  <a:lnTo>
                    <a:pt x="3160" y="1040"/>
                  </a:lnTo>
                  <a:lnTo>
                    <a:pt x="3158" y="1046"/>
                  </a:lnTo>
                  <a:lnTo>
                    <a:pt x="3156" y="1052"/>
                  </a:lnTo>
                  <a:lnTo>
                    <a:pt x="3150" y="1056"/>
                  </a:lnTo>
                  <a:lnTo>
                    <a:pt x="3144" y="1056"/>
                  </a:lnTo>
                  <a:lnTo>
                    <a:pt x="3112" y="1056"/>
                  </a:lnTo>
                  <a:lnTo>
                    <a:pt x="3112" y="1056"/>
                  </a:lnTo>
                  <a:lnTo>
                    <a:pt x="3106" y="1056"/>
                  </a:lnTo>
                  <a:lnTo>
                    <a:pt x="3100" y="1052"/>
                  </a:lnTo>
                  <a:lnTo>
                    <a:pt x="3098" y="1046"/>
                  </a:lnTo>
                  <a:lnTo>
                    <a:pt x="3096" y="1040"/>
                  </a:lnTo>
                  <a:lnTo>
                    <a:pt x="3096" y="980"/>
                  </a:lnTo>
                  <a:lnTo>
                    <a:pt x="3096" y="980"/>
                  </a:lnTo>
                  <a:lnTo>
                    <a:pt x="3098" y="974"/>
                  </a:lnTo>
                  <a:lnTo>
                    <a:pt x="3100" y="968"/>
                  </a:lnTo>
                  <a:lnTo>
                    <a:pt x="3106" y="964"/>
                  </a:lnTo>
                  <a:lnTo>
                    <a:pt x="3112" y="964"/>
                  </a:lnTo>
                  <a:lnTo>
                    <a:pt x="3144" y="964"/>
                  </a:lnTo>
                  <a:lnTo>
                    <a:pt x="3144" y="964"/>
                  </a:lnTo>
                  <a:lnTo>
                    <a:pt x="3150" y="964"/>
                  </a:lnTo>
                  <a:lnTo>
                    <a:pt x="3156" y="968"/>
                  </a:lnTo>
                  <a:lnTo>
                    <a:pt x="3158" y="974"/>
                  </a:lnTo>
                  <a:lnTo>
                    <a:pt x="3160" y="980"/>
                  </a:lnTo>
                  <a:lnTo>
                    <a:pt x="3160" y="1040"/>
                  </a:lnTo>
                  <a:close/>
                  <a:moveTo>
                    <a:pt x="3310" y="1040"/>
                  </a:moveTo>
                  <a:lnTo>
                    <a:pt x="3310" y="1040"/>
                  </a:lnTo>
                  <a:lnTo>
                    <a:pt x="3310" y="1046"/>
                  </a:lnTo>
                  <a:lnTo>
                    <a:pt x="3306" y="1052"/>
                  </a:lnTo>
                  <a:lnTo>
                    <a:pt x="3300" y="1056"/>
                  </a:lnTo>
                  <a:lnTo>
                    <a:pt x="3294" y="1056"/>
                  </a:lnTo>
                  <a:lnTo>
                    <a:pt x="3264" y="1056"/>
                  </a:lnTo>
                  <a:lnTo>
                    <a:pt x="3264" y="1056"/>
                  </a:lnTo>
                  <a:lnTo>
                    <a:pt x="3258" y="1056"/>
                  </a:lnTo>
                  <a:lnTo>
                    <a:pt x="3252" y="1052"/>
                  </a:lnTo>
                  <a:lnTo>
                    <a:pt x="3248" y="1046"/>
                  </a:lnTo>
                  <a:lnTo>
                    <a:pt x="3248" y="1040"/>
                  </a:lnTo>
                  <a:lnTo>
                    <a:pt x="3248" y="980"/>
                  </a:lnTo>
                  <a:lnTo>
                    <a:pt x="3248" y="980"/>
                  </a:lnTo>
                  <a:lnTo>
                    <a:pt x="3248" y="974"/>
                  </a:lnTo>
                  <a:lnTo>
                    <a:pt x="3252" y="968"/>
                  </a:lnTo>
                  <a:lnTo>
                    <a:pt x="3258" y="964"/>
                  </a:lnTo>
                  <a:lnTo>
                    <a:pt x="3264" y="964"/>
                  </a:lnTo>
                  <a:lnTo>
                    <a:pt x="3294" y="964"/>
                  </a:lnTo>
                  <a:lnTo>
                    <a:pt x="3294" y="964"/>
                  </a:lnTo>
                  <a:lnTo>
                    <a:pt x="3300" y="964"/>
                  </a:lnTo>
                  <a:lnTo>
                    <a:pt x="3306" y="968"/>
                  </a:lnTo>
                  <a:lnTo>
                    <a:pt x="3310" y="974"/>
                  </a:lnTo>
                  <a:lnTo>
                    <a:pt x="3310" y="980"/>
                  </a:lnTo>
                  <a:lnTo>
                    <a:pt x="3310" y="1040"/>
                  </a:lnTo>
                  <a:close/>
                  <a:moveTo>
                    <a:pt x="3462" y="1040"/>
                  </a:moveTo>
                  <a:lnTo>
                    <a:pt x="3462" y="1040"/>
                  </a:lnTo>
                  <a:lnTo>
                    <a:pt x="3460" y="1046"/>
                  </a:lnTo>
                  <a:lnTo>
                    <a:pt x="3458" y="1052"/>
                  </a:lnTo>
                  <a:lnTo>
                    <a:pt x="3452" y="1056"/>
                  </a:lnTo>
                  <a:lnTo>
                    <a:pt x="3446" y="1056"/>
                  </a:lnTo>
                  <a:lnTo>
                    <a:pt x="3414" y="1056"/>
                  </a:lnTo>
                  <a:lnTo>
                    <a:pt x="3414" y="1056"/>
                  </a:lnTo>
                  <a:lnTo>
                    <a:pt x="3408" y="1056"/>
                  </a:lnTo>
                  <a:lnTo>
                    <a:pt x="3402" y="1052"/>
                  </a:lnTo>
                  <a:lnTo>
                    <a:pt x="3400" y="1046"/>
                  </a:lnTo>
                  <a:lnTo>
                    <a:pt x="3398" y="1040"/>
                  </a:lnTo>
                  <a:lnTo>
                    <a:pt x="3398" y="980"/>
                  </a:lnTo>
                  <a:lnTo>
                    <a:pt x="3398" y="980"/>
                  </a:lnTo>
                  <a:lnTo>
                    <a:pt x="3400" y="974"/>
                  </a:lnTo>
                  <a:lnTo>
                    <a:pt x="3402" y="968"/>
                  </a:lnTo>
                  <a:lnTo>
                    <a:pt x="3408" y="964"/>
                  </a:lnTo>
                  <a:lnTo>
                    <a:pt x="3414" y="964"/>
                  </a:lnTo>
                  <a:lnTo>
                    <a:pt x="3446" y="964"/>
                  </a:lnTo>
                  <a:lnTo>
                    <a:pt x="3446" y="964"/>
                  </a:lnTo>
                  <a:lnTo>
                    <a:pt x="3452" y="964"/>
                  </a:lnTo>
                  <a:lnTo>
                    <a:pt x="3458" y="968"/>
                  </a:lnTo>
                  <a:lnTo>
                    <a:pt x="3460" y="974"/>
                  </a:lnTo>
                  <a:lnTo>
                    <a:pt x="3462" y="980"/>
                  </a:lnTo>
                  <a:lnTo>
                    <a:pt x="3462" y="1040"/>
                  </a:lnTo>
                  <a:close/>
                  <a:moveTo>
                    <a:pt x="3602" y="1040"/>
                  </a:moveTo>
                  <a:lnTo>
                    <a:pt x="3602" y="1040"/>
                  </a:lnTo>
                  <a:lnTo>
                    <a:pt x="3602" y="1046"/>
                  </a:lnTo>
                  <a:lnTo>
                    <a:pt x="3598" y="1052"/>
                  </a:lnTo>
                  <a:lnTo>
                    <a:pt x="3592" y="1056"/>
                  </a:lnTo>
                  <a:lnTo>
                    <a:pt x="3586" y="1056"/>
                  </a:lnTo>
                  <a:lnTo>
                    <a:pt x="3556" y="1056"/>
                  </a:lnTo>
                  <a:lnTo>
                    <a:pt x="3556" y="1056"/>
                  </a:lnTo>
                  <a:lnTo>
                    <a:pt x="3550" y="1056"/>
                  </a:lnTo>
                  <a:lnTo>
                    <a:pt x="3544" y="1052"/>
                  </a:lnTo>
                  <a:lnTo>
                    <a:pt x="3540" y="1046"/>
                  </a:lnTo>
                  <a:lnTo>
                    <a:pt x="3540" y="1040"/>
                  </a:lnTo>
                  <a:lnTo>
                    <a:pt x="3540" y="980"/>
                  </a:lnTo>
                  <a:lnTo>
                    <a:pt x="3540" y="980"/>
                  </a:lnTo>
                  <a:lnTo>
                    <a:pt x="3540" y="974"/>
                  </a:lnTo>
                  <a:lnTo>
                    <a:pt x="3544" y="968"/>
                  </a:lnTo>
                  <a:lnTo>
                    <a:pt x="3550" y="964"/>
                  </a:lnTo>
                  <a:lnTo>
                    <a:pt x="3556" y="964"/>
                  </a:lnTo>
                  <a:lnTo>
                    <a:pt x="3586" y="964"/>
                  </a:lnTo>
                  <a:lnTo>
                    <a:pt x="3586" y="964"/>
                  </a:lnTo>
                  <a:lnTo>
                    <a:pt x="3592" y="964"/>
                  </a:lnTo>
                  <a:lnTo>
                    <a:pt x="3598" y="968"/>
                  </a:lnTo>
                  <a:lnTo>
                    <a:pt x="3602" y="974"/>
                  </a:lnTo>
                  <a:lnTo>
                    <a:pt x="3602" y="980"/>
                  </a:lnTo>
                  <a:lnTo>
                    <a:pt x="3602" y="1040"/>
                  </a:lnTo>
                  <a:close/>
                  <a:moveTo>
                    <a:pt x="3616" y="176"/>
                  </a:moveTo>
                  <a:lnTo>
                    <a:pt x="3616" y="938"/>
                  </a:lnTo>
                  <a:lnTo>
                    <a:pt x="3616" y="948"/>
                  </a:lnTo>
                  <a:lnTo>
                    <a:pt x="3616" y="948"/>
                  </a:lnTo>
                  <a:lnTo>
                    <a:pt x="3614" y="952"/>
                  </a:lnTo>
                  <a:lnTo>
                    <a:pt x="3608" y="954"/>
                  </a:lnTo>
                  <a:lnTo>
                    <a:pt x="2474" y="954"/>
                  </a:lnTo>
                  <a:lnTo>
                    <a:pt x="2474" y="954"/>
                  </a:lnTo>
                  <a:lnTo>
                    <a:pt x="2468" y="952"/>
                  </a:lnTo>
                  <a:lnTo>
                    <a:pt x="2466" y="948"/>
                  </a:lnTo>
                  <a:lnTo>
                    <a:pt x="2466" y="938"/>
                  </a:lnTo>
                  <a:lnTo>
                    <a:pt x="2466" y="176"/>
                  </a:lnTo>
                  <a:lnTo>
                    <a:pt x="2466" y="176"/>
                  </a:lnTo>
                  <a:lnTo>
                    <a:pt x="2466" y="176"/>
                  </a:lnTo>
                  <a:lnTo>
                    <a:pt x="2468" y="172"/>
                  </a:lnTo>
                  <a:lnTo>
                    <a:pt x="2468" y="172"/>
                  </a:lnTo>
                  <a:lnTo>
                    <a:pt x="2470" y="170"/>
                  </a:lnTo>
                  <a:lnTo>
                    <a:pt x="2474" y="170"/>
                  </a:lnTo>
                  <a:lnTo>
                    <a:pt x="3608" y="170"/>
                  </a:lnTo>
                  <a:lnTo>
                    <a:pt x="3608" y="170"/>
                  </a:lnTo>
                  <a:lnTo>
                    <a:pt x="3610" y="170"/>
                  </a:lnTo>
                  <a:lnTo>
                    <a:pt x="3614" y="172"/>
                  </a:lnTo>
                  <a:lnTo>
                    <a:pt x="3614" y="172"/>
                  </a:lnTo>
                  <a:lnTo>
                    <a:pt x="3616" y="176"/>
                  </a:lnTo>
                  <a:lnTo>
                    <a:pt x="3616" y="176"/>
                  </a:lnTo>
                  <a:close/>
                  <a:moveTo>
                    <a:pt x="3754" y="1040"/>
                  </a:moveTo>
                  <a:lnTo>
                    <a:pt x="3754" y="1040"/>
                  </a:lnTo>
                  <a:lnTo>
                    <a:pt x="3752" y="1046"/>
                  </a:lnTo>
                  <a:lnTo>
                    <a:pt x="3750" y="1052"/>
                  </a:lnTo>
                  <a:lnTo>
                    <a:pt x="3744" y="1056"/>
                  </a:lnTo>
                  <a:lnTo>
                    <a:pt x="3738" y="1056"/>
                  </a:lnTo>
                  <a:lnTo>
                    <a:pt x="3706" y="1056"/>
                  </a:lnTo>
                  <a:lnTo>
                    <a:pt x="3706" y="1056"/>
                  </a:lnTo>
                  <a:lnTo>
                    <a:pt x="3700" y="1056"/>
                  </a:lnTo>
                  <a:lnTo>
                    <a:pt x="3694" y="1052"/>
                  </a:lnTo>
                  <a:lnTo>
                    <a:pt x="3692" y="1046"/>
                  </a:lnTo>
                  <a:lnTo>
                    <a:pt x="3690" y="1040"/>
                  </a:lnTo>
                  <a:lnTo>
                    <a:pt x="3690" y="980"/>
                  </a:lnTo>
                  <a:lnTo>
                    <a:pt x="3690" y="980"/>
                  </a:lnTo>
                  <a:lnTo>
                    <a:pt x="3692" y="974"/>
                  </a:lnTo>
                  <a:lnTo>
                    <a:pt x="3694" y="968"/>
                  </a:lnTo>
                  <a:lnTo>
                    <a:pt x="3700" y="964"/>
                  </a:lnTo>
                  <a:lnTo>
                    <a:pt x="3706" y="964"/>
                  </a:lnTo>
                  <a:lnTo>
                    <a:pt x="3738" y="964"/>
                  </a:lnTo>
                  <a:lnTo>
                    <a:pt x="3738" y="964"/>
                  </a:lnTo>
                  <a:lnTo>
                    <a:pt x="3744" y="964"/>
                  </a:lnTo>
                  <a:lnTo>
                    <a:pt x="3750" y="968"/>
                  </a:lnTo>
                  <a:lnTo>
                    <a:pt x="3752" y="974"/>
                  </a:lnTo>
                  <a:lnTo>
                    <a:pt x="3754" y="980"/>
                  </a:lnTo>
                  <a:lnTo>
                    <a:pt x="3754" y="1040"/>
                  </a:lnTo>
                  <a:close/>
                  <a:moveTo>
                    <a:pt x="3904" y="1040"/>
                  </a:moveTo>
                  <a:lnTo>
                    <a:pt x="3904" y="1040"/>
                  </a:lnTo>
                  <a:lnTo>
                    <a:pt x="3904" y="1046"/>
                  </a:lnTo>
                  <a:lnTo>
                    <a:pt x="3900" y="1052"/>
                  </a:lnTo>
                  <a:lnTo>
                    <a:pt x="3894" y="1056"/>
                  </a:lnTo>
                  <a:lnTo>
                    <a:pt x="3888" y="1056"/>
                  </a:lnTo>
                  <a:lnTo>
                    <a:pt x="3858" y="1056"/>
                  </a:lnTo>
                  <a:lnTo>
                    <a:pt x="3858" y="1056"/>
                  </a:lnTo>
                  <a:lnTo>
                    <a:pt x="3852" y="1056"/>
                  </a:lnTo>
                  <a:lnTo>
                    <a:pt x="3846" y="1052"/>
                  </a:lnTo>
                  <a:lnTo>
                    <a:pt x="3842" y="1046"/>
                  </a:lnTo>
                  <a:lnTo>
                    <a:pt x="3842" y="1040"/>
                  </a:lnTo>
                  <a:lnTo>
                    <a:pt x="3842" y="980"/>
                  </a:lnTo>
                  <a:lnTo>
                    <a:pt x="3842" y="980"/>
                  </a:lnTo>
                  <a:lnTo>
                    <a:pt x="3842" y="974"/>
                  </a:lnTo>
                  <a:lnTo>
                    <a:pt x="3846" y="968"/>
                  </a:lnTo>
                  <a:lnTo>
                    <a:pt x="3852" y="964"/>
                  </a:lnTo>
                  <a:lnTo>
                    <a:pt x="3858" y="964"/>
                  </a:lnTo>
                  <a:lnTo>
                    <a:pt x="3888" y="964"/>
                  </a:lnTo>
                  <a:lnTo>
                    <a:pt x="3888" y="964"/>
                  </a:lnTo>
                  <a:lnTo>
                    <a:pt x="3894" y="964"/>
                  </a:lnTo>
                  <a:lnTo>
                    <a:pt x="3900" y="968"/>
                  </a:lnTo>
                  <a:lnTo>
                    <a:pt x="3904" y="974"/>
                  </a:lnTo>
                  <a:lnTo>
                    <a:pt x="3904" y="980"/>
                  </a:lnTo>
                  <a:lnTo>
                    <a:pt x="3904" y="1040"/>
                  </a:lnTo>
                  <a:close/>
                  <a:moveTo>
                    <a:pt x="4056" y="1040"/>
                  </a:moveTo>
                  <a:lnTo>
                    <a:pt x="4056" y="1040"/>
                  </a:lnTo>
                  <a:lnTo>
                    <a:pt x="4054" y="1046"/>
                  </a:lnTo>
                  <a:lnTo>
                    <a:pt x="4052" y="1052"/>
                  </a:lnTo>
                  <a:lnTo>
                    <a:pt x="4046" y="1056"/>
                  </a:lnTo>
                  <a:lnTo>
                    <a:pt x="4040" y="1056"/>
                  </a:lnTo>
                  <a:lnTo>
                    <a:pt x="4008" y="1056"/>
                  </a:lnTo>
                  <a:lnTo>
                    <a:pt x="4008" y="1056"/>
                  </a:lnTo>
                  <a:lnTo>
                    <a:pt x="4002" y="1056"/>
                  </a:lnTo>
                  <a:lnTo>
                    <a:pt x="3996" y="1052"/>
                  </a:lnTo>
                  <a:lnTo>
                    <a:pt x="3994" y="1046"/>
                  </a:lnTo>
                  <a:lnTo>
                    <a:pt x="3992" y="1040"/>
                  </a:lnTo>
                  <a:lnTo>
                    <a:pt x="3992" y="980"/>
                  </a:lnTo>
                  <a:lnTo>
                    <a:pt x="3992" y="980"/>
                  </a:lnTo>
                  <a:lnTo>
                    <a:pt x="3994" y="974"/>
                  </a:lnTo>
                  <a:lnTo>
                    <a:pt x="3996" y="968"/>
                  </a:lnTo>
                  <a:lnTo>
                    <a:pt x="4002" y="964"/>
                  </a:lnTo>
                  <a:lnTo>
                    <a:pt x="4008" y="964"/>
                  </a:lnTo>
                  <a:lnTo>
                    <a:pt x="4040" y="964"/>
                  </a:lnTo>
                  <a:lnTo>
                    <a:pt x="4040" y="964"/>
                  </a:lnTo>
                  <a:lnTo>
                    <a:pt x="4046" y="964"/>
                  </a:lnTo>
                  <a:lnTo>
                    <a:pt x="4052" y="968"/>
                  </a:lnTo>
                  <a:lnTo>
                    <a:pt x="4054" y="974"/>
                  </a:lnTo>
                  <a:lnTo>
                    <a:pt x="4056" y="980"/>
                  </a:lnTo>
                  <a:lnTo>
                    <a:pt x="4056" y="1040"/>
                  </a:lnTo>
                  <a:close/>
                  <a:moveTo>
                    <a:pt x="4206" y="1040"/>
                  </a:moveTo>
                  <a:lnTo>
                    <a:pt x="4206" y="1040"/>
                  </a:lnTo>
                  <a:lnTo>
                    <a:pt x="4206" y="1046"/>
                  </a:lnTo>
                  <a:lnTo>
                    <a:pt x="4202" y="1052"/>
                  </a:lnTo>
                  <a:lnTo>
                    <a:pt x="4196" y="1056"/>
                  </a:lnTo>
                  <a:lnTo>
                    <a:pt x="4190" y="1056"/>
                  </a:lnTo>
                  <a:lnTo>
                    <a:pt x="4160" y="1056"/>
                  </a:lnTo>
                  <a:lnTo>
                    <a:pt x="4160" y="1056"/>
                  </a:lnTo>
                  <a:lnTo>
                    <a:pt x="4154" y="1056"/>
                  </a:lnTo>
                  <a:lnTo>
                    <a:pt x="4148" y="1052"/>
                  </a:lnTo>
                  <a:lnTo>
                    <a:pt x="4144" y="1046"/>
                  </a:lnTo>
                  <a:lnTo>
                    <a:pt x="4144" y="1040"/>
                  </a:lnTo>
                  <a:lnTo>
                    <a:pt x="4144" y="980"/>
                  </a:lnTo>
                  <a:lnTo>
                    <a:pt x="4144" y="980"/>
                  </a:lnTo>
                  <a:lnTo>
                    <a:pt x="4144" y="974"/>
                  </a:lnTo>
                  <a:lnTo>
                    <a:pt x="4148" y="968"/>
                  </a:lnTo>
                  <a:lnTo>
                    <a:pt x="4154" y="964"/>
                  </a:lnTo>
                  <a:lnTo>
                    <a:pt x="4160" y="964"/>
                  </a:lnTo>
                  <a:lnTo>
                    <a:pt x="4190" y="964"/>
                  </a:lnTo>
                  <a:lnTo>
                    <a:pt x="4190" y="964"/>
                  </a:lnTo>
                  <a:lnTo>
                    <a:pt x="4196" y="964"/>
                  </a:lnTo>
                  <a:lnTo>
                    <a:pt x="4202" y="968"/>
                  </a:lnTo>
                  <a:lnTo>
                    <a:pt x="4206" y="974"/>
                  </a:lnTo>
                  <a:lnTo>
                    <a:pt x="4206" y="980"/>
                  </a:lnTo>
                  <a:lnTo>
                    <a:pt x="4206" y="1040"/>
                  </a:lnTo>
                  <a:close/>
                  <a:moveTo>
                    <a:pt x="4358" y="1040"/>
                  </a:moveTo>
                  <a:lnTo>
                    <a:pt x="4358" y="1040"/>
                  </a:lnTo>
                  <a:lnTo>
                    <a:pt x="4356" y="1046"/>
                  </a:lnTo>
                  <a:lnTo>
                    <a:pt x="4354" y="1052"/>
                  </a:lnTo>
                  <a:lnTo>
                    <a:pt x="4348" y="1056"/>
                  </a:lnTo>
                  <a:lnTo>
                    <a:pt x="4342" y="1056"/>
                  </a:lnTo>
                  <a:lnTo>
                    <a:pt x="4310" y="1056"/>
                  </a:lnTo>
                  <a:lnTo>
                    <a:pt x="4310" y="1056"/>
                  </a:lnTo>
                  <a:lnTo>
                    <a:pt x="4304" y="1056"/>
                  </a:lnTo>
                  <a:lnTo>
                    <a:pt x="4298" y="1052"/>
                  </a:lnTo>
                  <a:lnTo>
                    <a:pt x="4296" y="1046"/>
                  </a:lnTo>
                  <a:lnTo>
                    <a:pt x="4294" y="1040"/>
                  </a:lnTo>
                  <a:lnTo>
                    <a:pt x="4294" y="980"/>
                  </a:lnTo>
                  <a:lnTo>
                    <a:pt x="4294" y="980"/>
                  </a:lnTo>
                  <a:lnTo>
                    <a:pt x="4296" y="974"/>
                  </a:lnTo>
                  <a:lnTo>
                    <a:pt x="4298" y="968"/>
                  </a:lnTo>
                  <a:lnTo>
                    <a:pt x="4304" y="964"/>
                  </a:lnTo>
                  <a:lnTo>
                    <a:pt x="4310" y="964"/>
                  </a:lnTo>
                  <a:lnTo>
                    <a:pt x="4342" y="964"/>
                  </a:lnTo>
                  <a:lnTo>
                    <a:pt x="4342" y="964"/>
                  </a:lnTo>
                  <a:lnTo>
                    <a:pt x="4348" y="964"/>
                  </a:lnTo>
                  <a:lnTo>
                    <a:pt x="4354" y="968"/>
                  </a:lnTo>
                  <a:lnTo>
                    <a:pt x="4356" y="974"/>
                  </a:lnTo>
                  <a:lnTo>
                    <a:pt x="4358" y="980"/>
                  </a:lnTo>
                  <a:lnTo>
                    <a:pt x="4358" y="1040"/>
                  </a:lnTo>
                  <a:close/>
                  <a:moveTo>
                    <a:pt x="4508" y="1040"/>
                  </a:moveTo>
                  <a:lnTo>
                    <a:pt x="4508" y="1040"/>
                  </a:lnTo>
                  <a:lnTo>
                    <a:pt x="4508" y="1046"/>
                  </a:lnTo>
                  <a:lnTo>
                    <a:pt x="4504" y="1052"/>
                  </a:lnTo>
                  <a:lnTo>
                    <a:pt x="4498" y="1056"/>
                  </a:lnTo>
                  <a:lnTo>
                    <a:pt x="4492" y="1056"/>
                  </a:lnTo>
                  <a:lnTo>
                    <a:pt x="4462" y="1056"/>
                  </a:lnTo>
                  <a:lnTo>
                    <a:pt x="4462" y="1056"/>
                  </a:lnTo>
                  <a:lnTo>
                    <a:pt x="4456" y="1056"/>
                  </a:lnTo>
                  <a:lnTo>
                    <a:pt x="4450" y="1052"/>
                  </a:lnTo>
                  <a:lnTo>
                    <a:pt x="4446" y="1046"/>
                  </a:lnTo>
                  <a:lnTo>
                    <a:pt x="4446" y="1040"/>
                  </a:lnTo>
                  <a:lnTo>
                    <a:pt x="4446" y="980"/>
                  </a:lnTo>
                  <a:lnTo>
                    <a:pt x="4446" y="980"/>
                  </a:lnTo>
                  <a:lnTo>
                    <a:pt x="4446" y="974"/>
                  </a:lnTo>
                  <a:lnTo>
                    <a:pt x="4450" y="968"/>
                  </a:lnTo>
                  <a:lnTo>
                    <a:pt x="4456" y="964"/>
                  </a:lnTo>
                  <a:lnTo>
                    <a:pt x="4462" y="964"/>
                  </a:lnTo>
                  <a:lnTo>
                    <a:pt x="4492" y="964"/>
                  </a:lnTo>
                  <a:lnTo>
                    <a:pt x="4492" y="964"/>
                  </a:lnTo>
                  <a:lnTo>
                    <a:pt x="4498" y="964"/>
                  </a:lnTo>
                  <a:lnTo>
                    <a:pt x="4504" y="968"/>
                  </a:lnTo>
                  <a:lnTo>
                    <a:pt x="4508" y="974"/>
                  </a:lnTo>
                  <a:lnTo>
                    <a:pt x="4508" y="980"/>
                  </a:lnTo>
                  <a:lnTo>
                    <a:pt x="4508" y="1040"/>
                  </a:lnTo>
                  <a:close/>
                  <a:moveTo>
                    <a:pt x="4660" y="1040"/>
                  </a:moveTo>
                  <a:lnTo>
                    <a:pt x="4660" y="1040"/>
                  </a:lnTo>
                  <a:lnTo>
                    <a:pt x="4658" y="1046"/>
                  </a:lnTo>
                  <a:lnTo>
                    <a:pt x="4656" y="1052"/>
                  </a:lnTo>
                  <a:lnTo>
                    <a:pt x="4650" y="1056"/>
                  </a:lnTo>
                  <a:lnTo>
                    <a:pt x="4644" y="1056"/>
                  </a:lnTo>
                  <a:lnTo>
                    <a:pt x="4612" y="1056"/>
                  </a:lnTo>
                  <a:lnTo>
                    <a:pt x="4612" y="1056"/>
                  </a:lnTo>
                  <a:lnTo>
                    <a:pt x="4606" y="1056"/>
                  </a:lnTo>
                  <a:lnTo>
                    <a:pt x="4600" y="1052"/>
                  </a:lnTo>
                  <a:lnTo>
                    <a:pt x="4598" y="1046"/>
                  </a:lnTo>
                  <a:lnTo>
                    <a:pt x="4596" y="1040"/>
                  </a:lnTo>
                  <a:lnTo>
                    <a:pt x="4596" y="980"/>
                  </a:lnTo>
                  <a:lnTo>
                    <a:pt x="4596" y="980"/>
                  </a:lnTo>
                  <a:lnTo>
                    <a:pt x="4598" y="974"/>
                  </a:lnTo>
                  <a:lnTo>
                    <a:pt x="4600" y="968"/>
                  </a:lnTo>
                  <a:lnTo>
                    <a:pt x="4606" y="964"/>
                  </a:lnTo>
                  <a:lnTo>
                    <a:pt x="4612" y="964"/>
                  </a:lnTo>
                  <a:lnTo>
                    <a:pt x="4644" y="964"/>
                  </a:lnTo>
                  <a:lnTo>
                    <a:pt x="4644" y="964"/>
                  </a:lnTo>
                  <a:lnTo>
                    <a:pt x="4650" y="964"/>
                  </a:lnTo>
                  <a:lnTo>
                    <a:pt x="4656" y="968"/>
                  </a:lnTo>
                  <a:lnTo>
                    <a:pt x="4658" y="974"/>
                  </a:lnTo>
                  <a:lnTo>
                    <a:pt x="4660" y="980"/>
                  </a:lnTo>
                  <a:lnTo>
                    <a:pt x="4660" y="1040"/>
                  </a:lnTo>
                  <a:close/>
                  <a:moveTo>
                    <a:pt x="4810" y="1040"/>
                  </a:moveTo>
                  <a:lnTo>
                    <a:pt x="4810" y="1040"/>
                  </a:lnTo>
                  <a:lnTo>
                    <a:pt x="4810" y="1046"/>
                  </a:lnTo>
                  <a:lnTo>
                    <a:pt x="4806" y="1052"/>
                  </a:lnTo>
                  <a:lnTo>
                    <a:pt x="4800" y="1056"/>
                  </a:lnTo>
                  <a:lnTo>
                    <a:pt x="4794" y="1056"/>
                  </a:lnTo>
                  <a:lnTo>
                    <a:pt x="4764" y="1056"/>
                  </a:lnTo>
                  <a:lnTo>
                    <a:pt x="4764" y="1056"/>
                  </a:lnTo>
                  <a:lnTo>
                    <a:pt x="4758" y="1056"/>
                  </a:lnTo>
                  <a:lnTo>
                    <a:pt x="4752" y="1052"/>
                  </a:lnTo>
                  <a:lnTo>
                    <a:pt x="4748" y="1046"/>
                  </a:lnTo>
                  <a:lnTo>
                    <a:pt x="4748" y="1040"/>
                  </a:lnTo>
                  <a:lnTo>
                    <a:pt x="4748" y="980"/>
                  </a:lnTo>
                  <a:lnTo>
                    <a:pt x="4748" y="980"/>
                  </a:lnTo>
                  <a:lnTo>
                    <a:pt x="4748" y="974"/>
                  </a:lnTo>
                  <a:lnTo>
                    <a:pt x="4752" y="968"/>
                  </a:lnTo>
                  <a:lnTo>
                    <a:pt x="4758" y="964"/>
                  </a:lnTo>
                  <a:lnTo>
                    <a:pt x="4764" y="964"/>
                  </a:lnTo>
                  <a:lnTo>
                    <a:pt x="4794" y="964"/>
                  </a:lnTo>
                  <a:lnTo>
                    <a:pt x="4794" y="964"/>
                  </a:lnTo>
                  <a:lnTo>
                    <a:pt x="4800" y="964"/>
                  </a:lnTo>
                  <a:lnTo>
                    <a:pt x="4806" y="968"/>
                  </a:lnTo>
                  <a:lnTo>
                    <a:pt x="4810" y="974"/>
                  </a:lnTo>
                  <a:lnTo>
                    <a:pt x="4810" y="980"/>
                  </a:lnTo>
                  <a:lnTo>
                    <a:pt x="4810" y="1040"/>
                  </a:lnTo>
                  <a:close/>
                  <a:moveTo>
                    <a:pt x="4820" y="176"/>
                  </a:moveTo>
                  <a:lnTo>
                    <a:pt x="4820" y="938"/>
                  </a:lnTo>
                  <a:lnTo>
                    <a:pt x="4820" y="948"/>
                  </a:lnTo>
                  <a:lnTo>
                    <a:pt x="4820" y="948"/>
                  </a:lnTo>
                  <a:lnTo>
                    <a:pt x="4818" y="952"/>
                  </a:lnTo>
                  <a:lnTo>
                    <a:pt x="4814" y="954"/>
                  </a:lnTo>
                  <a:lnTo>
                    <a:pt x="3680" y="954"/>
                  </a:lnTo>
                  <a:lnTo>
                    <a:pt x="3680" y="954"/>
                  </a:lnTo>
                  <a:lnTo>
                    <a:pt x="3674" y="952"/>
                  </a:lnTo>
                  <a:lnTo>
                    <a:pt x="3672" y="948"/>
                  </a:lnTo>
                  <a:lnTo>
                    <a:pt x="3672" y="938"/>
                  </a:lnTo>
                  <a:lnTo>
                    <a:pt x="3672" y="176"/>
                  </a:lnTo>
                  <a:lnTo>
                    <a:pt x="3672" y="176"/>
                  </a:lnTo>
                  <a:lnTo>
                    <a:pt x="3672" y="176"/>
                  </a:lnTo>
                  <a:lnTo>
                    <a:pt x="3674" y="172"/>
                  </a:lnTo>
                  <a:lnTo>
                    <a:pt x="3674" y="172"/>
                  </a:lnTo>
                  <a:lnTo>
                    <a:pt x="3676" y="170"/>
                  </a:lnTo>
                  <a:lnTo>
                    <a:pt x="3680" y="170"/>
                  </a:lnTo>
                  <a:lnTo>
                    <a:pt x="4814" y="170"/>
                  </a:lnTo>
                  <a:lnTo>
                    <a:pt x="4814" y="170"/>
                  </a:lnTo>
                  <a:lnTo>
                    <a:pt x="4816" y="170"/>
                  </a:lnTo>
                  <a:lnTo>
                    <a:pt x="4818" y="172"/>
                  </a:lnTo>
                  <a:lnTo>
                    <a:pt x="4818" y="172"/>
                  </a:lnTo>
                  <a:lnTo>
                    <a:pt x="4820" y="176"/>
                  </a:lnTo>
                  <a:lnTo>
                    <a:pt x="4820" y="176"/>
                  </a:lnTo>
                  <a:close/>
                  <a:moveTo>
                    <a:pt x="4804" y="150"/>
                  </a:moveTo>
                  <a:lnTo>
                    <a:pt x="4774" y="150"/>
                  </a:lnTo>
                  <a:lnTo>
                    <a:pt x="4774" y="150"/>
                  </a:lnTo>
                  <a:lnTo>
                    <a:pt x="4768" y="148"/>
                  </a:lnTo>
                  <a:lnTo>
                    <a:pt x="4762" y="144"/>
                  </a:lnTo>
                  <a:lnTo>
                    <a:pt x="4758" y="140"/>
                  </a:lnTo>
                  <a:lnTo>
                    <a:pt x="4758" y="132"/>
                  </a:lnTo>
                  <a:lnTo>
                    <a:pt x="4758" y="72"/>
                  </a:lnTo>
                  <a:lnTo>
                    <a:pt x="4758" y="72"/>
                  </a:lnTo>
                  <a:lnTo>
                    <a:pt x="4758" y="66"/>
                  </a:lnTo>
                  <a:lnTo>
                    <a:pt x="4762" y="62"/>
                  </a:lnTo>
                  <a:lnTo>
                    <a:pt x="4768" y="58"/>
                  </a:lnTo>
                  <a:lnTo>
                    <a:pt x="4774" y="56"/>
                  </a:lnTo>
                  <a:lnTo>
                    <a:pt x="4804" y="56"/>
                  </a:lnTo>
                  <a:lnTo>
                    <a:pt x="4804" y="56"/>
                  </a:lnTo>
                  <a:lnTo>
                    <a:pt x="4810" y="58"/>
                  </a:lnTo>
                  <a:lnTo>
                    <a:pt x="4816" y="62"/>
                  </a:lnTo>
                  <a:lnTo>
                    <a:pt x="4820" y="66"/>
                  </a:lnTo>
                  <a:lnTo>
                    <a:pt x="4820" y="72"/>
                  </a:lnTo>
                  <a:lnTo>
                    <a:pt x="4820" y="132"/>
                  </a:lnTo>
                  <a:lnTo>
                    <a:pt x="4820" y="132"/>
                  </a:lnTo>
                  <a:lnTo>
                    <a:pt x="4820" y="140"/>
                  </a:lnTo>
                  <a:lnTo>
                    <a:pt x="4816" y="144"/>
                  </a:lnTo>
                  <a:lnTo>
                    <a:pt x="4810" y="148"/>
                  </a:lnTo>
                  <a:lnTo>
                    <a:pt x="4804" y="150"/>
                  </a:lnTo>
                  <a:lnTo>
                    <a:pt x="4804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charset="0"/>
                <a:ea typeface="ＭＳ Ｐゴシック" pitchFamily="-97" charset="-128"/>
              </a:endParaRPr>
            </a:p>
          </p:txBody>
        </p:sp>
        <p:sp>
          <p:nvSpPr>
            <p:cNvPr id="35" name="Freeform 925"/>
            <p:cNvSpPr>
              <a:spLocks/>
            </p:cNvSpPr>
            <p:nvPr/>
          </p:nvSpPr>
          <p:spPr bwMode="auto">
            <a:xfrm>
              <a:off x="434016" y="3043237"/>
              <a:ext cx="2016356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140" y="0"/>
                </a:cxn>
                <a:cxn ang="0">
                  <a:pos x="1140" y="0"/>
                </a:cxn>
                <a:cxn ang="0">
                  <a:pos x="1142" y="0"/>
                </a:cxn>
                <a:cxn ang="0">
                  <a:pos x="1144" y="2"/>
                </a:cxn>
                <a:cxn ang="0">
                  <a:pos x="1144" y="2"/>
                </a:cxn>
                <a:cxn ang="0">
                  <a:pos x="1142" y="0"/>
                </a:cxn>
                <a:cxn ang="0">
                  <a:pos x="1140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144" h="2">
                  <a:moveTo>
                    <a:pt x="4" y="0"/>
                  </a:moveTo>
                  <a:lnTo>
                    <a:pt x="1140" y="0"/>
                  </a:lnTo>
                  <a:lnTo>
                    <a:pt x="1140" y="0"/>
                  </a:lnTo>
                  <a:lnTo>
                    <a:pt x="1142" y="0"/>
                  </a:lnTo>
                  <a:lnTo>
                    <a:pt x="1144" y="2"/>
                  </a:lnTo>
                  <a:lnTo>
                    <a:pt x="1144" y="2"/>
                  </a:lnTo>
                  <a:lnTo>
                    <a:pt x="1142" y="0"/>
                  </a:lnTo>
                  <a:lnTo>
                    <a:pt x="114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charset="0"/>
                <a:ea typeface="ＭＳ Ｐゴシック" pitchFamily="-97" charset="-128"/>
              </a:endParaRPr>
            </a:p>
          </p:txBody>
        </p:sp>
        <p:sp>
          <p:nvSpPr>
            <p:cNvPr id="36" name="Freeform 927"/>
            <p:cNvSpPr>
              <a:spLocks/>
            </p:cNvSpPr>
            <p:nvPr/>
          </p:nvSpPr>
          <p:spPr bwMode="auto">
            <a:xfrm>
              <a:off x="6807392" y="3043237"/>
              <a:ext cx="2016356" cy="31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140" y="0"/>
                </a:cxn>
                <a:cxn ang="0">
                  <a:pos x="1140" y="0"/>
                </a:cxn>
                <a:cxn ang="0">
                  <a:pos x="1142" y="0"/>
                </a:cxn>
                <a:cxn ang="0">
                  <a:pos x="1144" y="2"/>
                </a:cxn>
                <a:cxn ang="0">
                  <a:pos x="1144" y="2"/>
                </a:cxn>
                <a:cxn ang="0">
                  <a:pos x="1142" y="0"/>
                </a:cxn>
                <a:cxn ang="0">
                  <a:pos x="114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144" h="2">
                  <a:moveTo>
                    <a:pt x="6" y="0"/>
                  </a:moveTo>
                  <a:lnTo>
                    <a:pt x="1140" y="0"/>
                  </a:lnTo>
                  <a:lnTo>
                    <a:pt x="1140" y="0"/>
                  </a:lnTo>
                  <a:lnTo>
                    <a:pt x="1142" y="0"/>
                  </a:lnTo>
                  <a:lnTo>
                    <a:pt x="1144" y="2"/>
                  </a:lnTo>
                  <a:lnTo>
                    <a:pt x="1144" y="2"/>
                  </a:lnTo>
                  <a:lnTo>
                    <a:pt x="1142" y="0"/>
                  </a:lnTo>
                  <a:lnTo>
                    <a:pt x="114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charset="0"/>
                <a:ea typeface="ＭＳ Ｐゴシック" pitchFamily="-97" charset="-128"/>
              </a:endParaRPr>
            </a:p>
          </p:txBody>
        </p:sp>
        <p:sp>
          <p:nvSpPr>
            <p:cNvPr id="37" name="Freeform 929"/>
            <p:cNvSpPr>
              <a:spLocks/>
            </p:cNvSpPr>
            <p:nvPr/>
          </p:nvSpPr>
          <p:spPr bwMode="auto">
            <a:xfrm>
              <a:off x="4681758" y="3043237"/>
              <a:ext cx="2019881" cy="31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140" y="0"/>
                </a:cxn>
                <a:cxn ang="0">
                  <a:pos x="1140" y="0"/>
                </a:cxn>
                <a:cxn ang="0">
                  <a:pos x="1142" y="0"/>
                </a:cxn>
                <a:cxn ang="0">
                  <a:pos x="1146" y="2"/>
                </a:cxn>
                <a:cxn ang="0">
                  <a:pos x="1146" y="2"/>
                </a:cxn>
                <a:cxn ang="0">
                  <a:pos x="1142" y="0"/>
                </a:cxn>
                <a:cxn ang="0">
                  <a:pos x="114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146" h="2">
                  <a:moveTo>
                    <a:pt x="6" y="0"/>
                  </a:moveTo>
                  <a:lnTo>
                    <a:pt x="1140" y="0"/>
                  </a:lnTo>
                  <a:lnTo>
                    <a:pt x="1140" y="0"/>
                  </a:lnTo>
                  <a:lnTo>
                    <a:pt x="1142" y="0"/>
                  </a:lnTo>
                  <a:lnTo>
                    <a:pt x="1146" y="2"/>
                  </a:lnTo>
                  <a:lnTo>
                    <a:pt x="1146" y="2"/>
                  </a:lnTo>
                  <a:lnTo>
                    <a:pt x="1142" y="0"/>
                  </a:lnTo>
                  <a:lnTo>
                    <a:pt x="114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charset="0"/>
                <a:ea typeface="ＭＳ Ｐゴシック" pitchFamily="-97" charset="-128"/>
              </a:endParaRPr>
            </a:p>
          </p:txBody>
        </p:sp>
        <p:sp>
          <p:nvSpPr>
            <p:cNvPr id="38" name="Freeform 930"/>
            <p:cNvSpPr>
              <a:spLocks/>
            </p:cNvSpPr>
            <p:nvPr/>
          </p:nvSpPr>
          <p:spPr bwMode="auto">
            <a:xfrm>
              <a:off x="2559650" y="3043237"/>
              <a:ext cx="2016356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138" y="0"/>
                </a:cxn>
                <a:cxn ang="0">
                  <a:pos x="1138" y="0"/>
                </a:cxn>
                <a:cxn ang="0">
                  <a:pos x="1142" y="0"/>
                </a:cxn>
                <a:cxn ang="0">
                  <a:pos x="1144" y="2"/>
                </a:cxn>
                <a:cxn ang="0">
                  <a:pos x="1144" y="2"/>
                </a:cxn>
                <a:cxn ang="0">
                  <a:pos x="1142" y="0"/>
                </a:cxn>
                <a:cxn ang="0">
                  <a:pos x="113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144" h="2">
                  <a:moveTo>
                    <a:pt x="4" y="0"/>
                  </a:moveTo>
                  <a:lnTo>
                    <a:pt x="1138" y="0"/>
                  </a:lnTo>
                  <a:lnTo>
                    <a:pt x="1138" y="0"/>
                  </a:lnTo>
                  <a:lnTo>
                    <a:pt x="1142" y="0"/>
                  </a:lnTo>
                  <a:lnTo>
                    <a:pt x="1144" y="2"/>
                  </a:lnTo>
                  <a:lnTo>
                    <a:pt x="1144" y="2"/>
                  </a:lnTo>
                  <a:lnTo>
                    <a:pt x="1142" y="0"/>
                  </a:lnTo>
                  <a:lnTo>
                    <a:pt x="113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charset="0"/>
                <a:ea typeface="ＭＳ Ｐゴシック" pitchFamily="-97" charset="-128"/>
              </a:endParaRPr>
            </a:p>
          </p:txBody>
        </p:sp>
      </p:grpSp>
      <p:grpSp>
        <p:nvGrpSpPr>
          <p:cNvPr id="19464" name="Gruppe 74"/>
          <p:cNvGrpSpPr>
            <a:grpSpLocks/>
          </p:cNvGrpSpPr>
          <p:nvPr/>
        </p:nvGrpSpPr>
        <p:grpSpPr bwMode="auto">
          <a:xfrm>
            <a:off x="2882900" y="1535113"/>
            <a:ext cx="1295400" cy="1981200"/>
            <a:chOff x="2882900" y="1308100"/>
            <a:chExt cx="1295400" cy="1981200"/>
          </a:xfrm>
        </p:grpSpPr>
        <p:sp>
          <p:nvSpPr>
            <p:cNvPr id="40" name="Rektangel 72"/>
            <p:cNvSpPr>
              <a:spLocks noChangeArrowheads="1"/>
            </p:cNvSpPr>
            <p:nvPr/>
          </p:nvSpPr>
          <p:spPr bwMode="auto">
            <a:xfrm>
              <a:off x="2882900" y="1308100"/>
              <a:ext cx="1295400" cy="1981200"/>
            </a:xfrm>
            <a:prstGeom prst="rect">
              <a:avLst/>
            </a:prstGeom>
            <a:gradFill rotWithShape="1">
              <a:gsLst>
                <a:gs pos="0">
                  <a:srgbClr val="080808"/>
                </a:gs>
                <a:gs pos="100000">
                  <a:srgbClr val="F3F3F3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41" name="Rektangel 73"/>
            <p:cNvSpPr>
              <a:spLocks noChangeArrowheads="1"/>
            </p:cNvSpPr>
            <p:nvPr/>
          </p:nvSpPr>
          <p:spPr bwMode="auto">
            <a:xfrm>
              <a:off x="2959100" y="1371600"/>
              <a:ext cx="1117600" cy="1274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600" b="1" kern="0" noProof="1">
                  <a:solidFill>
                    <a:srgbClr val="FFFFFF"/>
                  </a:solidFill>
                  <a:latin typeface="Calibri" pitchFamily="34" charset="0"/>
                  <a:ea typeface="华文细黑" pitchFamily="2" charset="-122"/>
                  <a:cs typeface="Arial" charset="0"/>
                </a:rPr>
                <a:t>Example text</a:t>
              </a:r>
            </a:p>
            <a:p>
              <a:pPr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400" kern="0" noProof="1">
                  <a:solidFill>
                    <a:srgbClr val="FFFFFF"/>
                  </a:solidFill>
                  <a:latin typeface="Calibri" pitchFamily="34" charset="0"/>
                  <a:ea typeface="华文细黑" pitchFamily="2" charset="-122"/>
                  <a:cs typeface="Arial" charset="0"/>
                </a:rPr>
                <a:t>This is an example text. </a:t>
              </a:r>
            </a:p>
          </p:txBody>
        </p:sp>
      </p:grpSp>
      <p:grpSp>
        <p:nvGrpSpPr>
          <p:cNvPr id="19467" name="Gruppe 75"/>
          <p:cNvGrpSpPr>
            <a:grpSpLocks/>
          </p:cNvGrpSpPr>
          <p:nvPr/>
        </p:nvGrpSpPr>
        <p:grpSpPr bwMode="auto">
          <a:xfrm>
            <a:off x="7086600" y="1458913"/>
            <a:ext cx="1295400" cy="1981200"/>
            <a:chOff x="2882900" y="1308100"/>
            <a:chExt cx="1295400" cy="1981200"/>
          </a:xfrm>
        </p:grpSpPr>
        <p:sp>
          <p:nvSpPr>
            <p:cNvPr id="43" name="Rektangel 76"/>
            <p:cNvSpPr>
              <a:spLocks noChangeArrowheads="1"/>
            </p:cNvSpPr>
            <p:nvPr/>
          </p:nvSpPr>
          <p:spPr bwMode="auto">
            <a:xfrm>
              <a:off x="2882900" y="1308100"/>
              <a:ext cx="1295400" cy="1981200"/>
            </a:xfrm>
            <a:prstGeom prst="rect">
              <a:avLst/>
            </a:prstGeom>
            <a:gradFill rotWithShape="1">
              <a:gsLst>
                <a:gs pos="0">
                  <a:srgbClr val="080808"/>
                </a:gs>
                <a:gs pos="100000">
                  <a:srgbClr val="F3F3F3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44" name="Rektangel 77"/>
            <p:cNvSpPr>
              <a:spLocks noChangeArrowheads="1"/>
            </p:cNvSpPr>
            <p:nvPr/>
          </p:nvSpPr>
          <p:spPr bwMode="auto">
            <a:xfrm>
              <a:off x="2959100" y="1371600"/>
              <a:ext cx="1117600" cy="1274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600" b="1" kern="0" noProof="1">
                  <a:solidFill>
                    <a:srgbClr val="FFFFFF"/>
                  </a:solidFill>
                  <a:latin typeface="Calibri" pitchFamily="34" charset="0"/>
                  <a:ea typeface="华文细黑" pitchFamily="2" charset="-122"/>
                  <a:cs typeface="Arial" charset="0"/>
                </a:rPr>
                <a:t>Example text</a:t>
              </a:r>
            </a:p>
            <a:p>
              <a:pPr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400" kern="0" noProof="1">
                  <a:solidFill>
                    <a:srgbClr val="FFFFFF"/>
                  </a:solidFill>
                  <a:latin typeface="Calibri" pitchFamily="34" charset="0"/>
                  <a:ea typeface="华文细黑" pitchFamily="2" charset="-122"/>
                  <a:cs typeface="Arial" charset="0"/>
                </a:rPr>
                <a:t>This is an example text. </a:t>
              </a:r>
            </a:p>
          </p:txBody>
        </p:sp>
      </p:grpSp>
      <p:grpSp>
        <p:nvGrpSpPr>
          <p:cNvPr id="19470" name="Gruppe 84"/>
          <p:cNvGrpSpPr>
            <a:grpSpLocks/>
          </p:cNvGrpSpPr>
          <p:nvPr/>
        </p:nvGrpSpPr>
        <p:grpSpPr bwMode="auto">
          <a:xfrm>
            <a:off x="5080000" y="4329113"/>
            <a:ext cx="1295400" cy="2171700"/>
            <a:chOff x="2882900" y="1308100"/>
            <a:chExt cx="1295400" cy="2171700"/>
          </a:xfrm>
        </p:grpSpPr>
        <p:sp>
          <p:nvSpPr>
            <p:cNvPr id="46" name="Rektangel 85"/>
            <p:cNvSpPr>
              <a:spLocks noChangeArrowheads="1"/>
            </p:cNvSpPr>
            <p:nvPr/>
          </p:nvSpPr>
          <p:spPr bwMode="auto">
            <a:xfrm>
              <a:off x="2882900" y="1308100"/>
              <a:ext cx="1295400" cy="2171700"/>
            </a:xfrm>
            <a:prstGeom prst="rect">
              <a:avLst/>
            </a:prstGeom>
            <a:gradFill rotWithShape="1">
              <a:gsLst>
                <a:gs pos="0">
                  <a:srgbClr val="080808"/>
                </a:gs>
                <a:gs pos="100000">
                  <a:srgbClr val="F3F3F3">
                    <a:alpha val="0"/>
                  </a:srgbClr>
                </a:gs>
              </a:gsLst>
              <a:lin ang="162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47" name="Rektangel 86"/>
            <p:cNvSpPr>
              <a:spLocks noChangeArrowheads="1"/>
            </p:cNvSpPr>
            <p:nvPr/>
          </p:nvSpPr>
          <p:spPr bwMode="auto">
            <a:xfrm>
              <a:off x="2959100" y="2070100"/>
              <a:ext cx="1117600" cy="1274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600" b="1" kern="0" noProof="1">
                  <a:solidFill>
                    <a:srgbClr val="FFFFFF"/>
                  </a:solidFill>
                  <a:latin typeface="Calibri" pitchFamily="34" charset="0"/>
                  <a:ea typeface="华文细黑" pitchFamily="2" charset="-122"/>
                  <a:cs typeface="Arial" charset="0"/>
                </a:rPr>
                <a:t>Example text</a:t>
              </a:r>
            </a:p>
            <a:p>
              <a:pPr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400" kern="0" noProof="1">
                  <a:solidFill>
                    <a:srgbClr val="FFFFFF"/>
                  </a:solidFill>
                  <a:latin typeface="Calibri" pitchFamily="34" charset="0"/>
                  <a:ea typeface="华文细黑" pitchFamily="2" charset="-122"/>
                  <a:cs typeface="Arial" charset="0"/>
                </a:rPr>
                <a:t>This is an example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5307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>
          <a:xfrm>
            <a:off x="457200" y="714375"/>
            <a:ext cx="8229600" cy="714375"/>
          </a:xfrm>
        </p:spPr>
        <p:txBody>
          <a:bodyPr/>
          <a:lstStyle/>
          <a:p>
            <a:r>
              <a:rPr lang="zh-CN" altLang="en-US" sz="4000"/>
              <a:t>少见的向上的流程</a:t>
            </a:r>
          </a:p>
        </p:txBody>
      </p:sp>
      <p:sp>
        <p:nvSpPr>
          <p:cNvPr id="26" name="Venstre-opadgående pil 347"/>
          <p:cNvSpPr/>
          <p:nvPr/>
        </p:nvSpPr>
        <p:spPr>
          <a:xfrm flipH="1">
            <a:off x="878716" y="1863137"/>
            <a:ext cx="7731883" cy="4305257"/>
          </a:xfrm>
          <a:prstGeom prst="leftUpArrow">
            <a:avLst>
              <a:gd name="adj1" fmla="val 3074"/>
              <a:gd name="adj2" fmla="val 4126"/>
              <a:gd name="adj3" fmla="val 8495"/>
            </a:avLst>
          </a:prstGeom>
          <a:gradFill flip="none" rotWithShape="1">
            <a:gsLst>
              <a:gs pos="51000">
                <a:srgbClr val="FFFFFF">
                  <a:lumMod val="50000"/>
                </a:srgbClr>
              </a:gs>
              <a:gs pos="69000">
                <a:srgbClr val="FFFFFF">
                  <a:lumMod val="65000"/>
                </a:srgbClr>
              </a:gs>
              <a:gs pos="100000">
                <a:sysClr val="window" lastClr="FFFFFF">
                  <a:lumMod val="85000"/>
                  <a:alpha val="63000"/>
                </a:sys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grpSp>
        <p:nvGrpSpPr>
          <p:cNvPr id="28679" name="Gruppe 18"/>
          <p:cNvGrpSpPr>
            <a:grpSpLocks/>
          </p:cNvGrpSpPr>
          <p:nvPr/>
        </p:nvGrpSpPr>
        <p:grpSpPr bwMode="auto">
          <a:xfrm>
            <a:off x="600075" y="2049463"/>
            <a:ext cx="7513638" cy="4379912"/>
            <a:chOff x="319353" y="1371600"/>
            <a:chExt cx="8219810" cy="4790546"/>
          </a:xfrm>
        </p:grpSpPr>
        <p:cxnSp>
          <p:nvCxnSpPr>
            <p:cNvPr id="28680" name="Lige forbindelse 349"/>
            <p:cNvCxnSpPr>
              <a:cxnSpLocks noChangeShapeType="1"/>
            </p:cNvCxnSpPr>
            <p:nvPr/>
          </p:nvCxnSpPr>
          <p:spPr bwMode="auto">
            <a:xfrm rot="5400000" flipH="1" flipV="1">
              <a:off x="1308894" y="3501231"/>
              <a:ext cx="4260850" cy="1588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Lige forbindelse 350"/>
            <p:cNvCxnSpPr>
              <a:cxnSpLocks noChangeShapeType="1"/>
            </p:cNvCxnSpPr>
            <p:nvPr/>
          </p:nvCxnSpPr>
          <p:spPr bwMode="auto">
            <a:xfrm rot="5400000" flipH="1" flipV="1">
              <a:off x="5128419" y="3501231"/>
              <a:ext cx="4260850" cy="1588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2" name="Lige forbindelse 351"/>
            <p:cNvCxnSpPr>
              <a:cxnSpLocks noChangeShapeType="1"/>
            </p:cNvCxnSpPr>
            <p:nvPr/>
          </p:nvCxnSpPr>
          <p:spPr bwMode="auto">
            <a:xfrm rot="5400000" flipH="1" flipV="1">
              <a:off x="29369" y="3501231"/>
              <a:ext cx="4260850" cy="1588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3" name="Rektangel 352"/>
            <p:cNvSpPr>
              <a:spLocks noChangeArrowheads="1"/>
            </p:cNvSpPr>
            <p:nvPr/>
          </p:nvSpPr>
          <p:spPr bwMode="auto">
            <a:xfrm>
              <a:off x="1161654" y="5807934"/>
              <a:ext cx="7144791" cy="35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500" b="1" noProof="1">
                  <a:solidFill>
                    <a:srgbClr val="171717"/>
                  </a:solidFill>
                  <a:latin typeface="Calibri" pitchFamily="34" charset="0"/>
                  <a:ea typeface="华文细黑" pitchFamily="2" charset="-122"/>
                  <a:cs typeface="Arial" pitchFamily="34" charset="0"/>
                </a:rPr>
                <a:t>This is an example text. Go ahead and replace it with your own text</a:t>
              </a:r>
              <a:endParaRPr lang="da-DK" altLang="zh-CN" sz="1500" b="1">
                <a:solidFill>
                  <a:srgbClr val="171717"/>
                </a:solidFill>
                <a:latin typeface="Calibri" pitchFamily="34" charset="0"/>
                <a:ea typeface="Arial" pitchFamily="34" charset="0"/>
                <a:cs typeface="Calibri" pitchFamily="34" charset="0"/>
              </a:endParaRPr>
            </a:p>
          </p:txBody>
        </p:sp>
        <p:sp>
          <p:nvSpPr>
            <p:cNvPr id="28684" name="Rektangel 353"/>
            <p:cNvSpPr>
              <a:spLocks noChangeArrowheads="1"/>
            </p:cNvSpPr>
            <p:nvPr/>
          </p:nvSpPr>
          <p:spPr bwMode="auto">
            <a:xfrm rot="-5400000">
              <a:off x="-1122636" y="3994296"/>
              <a:ext cx="3238263" cy="354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500" b="1" noProof="1">
                  <a:solidFill>
                    <a:srgbClr val="171717"/>
                  </a:solidFill>
                  <a:latin typeface="Calibri" pitchFamily="34" charset="0"/>
                  <a:ea typeface="华文细黑" pitchFamily="2" charset="-122"/>
                  <a:cs typeface="Arial" pitchFamily="34" charset="0"/>
                </a:rPr>
                <a:t>This is an example text</a:t>
              </a:r>
              <a:endParaRPr lang="da-DK" altLang="zh-CN" sz="1500" b="1">
                <a:solidFill>
                  <a:srgbClr val="171717"/>
                </a:solidFill>
                <a:latin typeface="Calibri" pitchFamily="34" charset="0"/>
                <a:ea typeface="Arial" pitchFamily="34" charset="0"/>
                <a:cs typeface="Calibri" pitchFamily="34" charset="0"/>
              </a:endParaRPr>
            </a:p>
          </p:txBody>
        </p:sp>
        <p:cxnSp>
          <p:nvCxnSpPr>
            <p:cNvPr id="28685" name="Lige forbindelse 354"/>
            <p:cNvCxnSpPr>
              <a:cxnSpLocks noChangeShapeType="1"/>
            </p:cNvCxnSpPr>
            <p:nvPr/>
          </p:nvCxnSpPr>
          <p:spPr bwMode="auto">
            <a:xfrm rot="5400000" flipH="1" flipV="1">
              <a:off x="2569369" y="3501231"/>
              <a:ext cx="4260850" cy="1588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6" name="Lige forbindelse 355"/>
            <p:cNvCxnSpPr>
              <a:cxnSpLocks noChangeShapeType="1"/>
            </p:cNvCxnSpPr>
            <p:nvPr/>
          </p:nvCxnSpPr>
          <p:spPr bwMode="auto">
            <a:xfrm rot="5400000" flipH="1" flipV="1">
              <a:off x="3848894" y="3501231"/>
              <a:ext cx="4260850" cy="1588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7" name="Lige forbindelse 356"/>
            <p:cNvCxnSpPr>
              <a:cxnSpLocks noChangeShapeType="1"/>
            </p:cNvCxnSpPr>
            <p:nvPr/>
          </p:nvCxnSpPr>
          <p:spPr bwMode="auto">
            <a:xfrm rot="5400000" flipH="1" flipV="1">
              <a:off x="6407944" y="3501231"/>
              <a:ext cx="4260850" cy="1588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Freeform 235"/>
          <p:cNvSpPr>
            <a:spLocks/>
          </p:cNvSpPr>
          <p:nvPr/>
        </p:nvSpPr>
        <p:spPr bwMode="auto">
          <a:xfrm>
            <a:off x="2362200" y="4518509"/>
            <a:ext cx="968044" cy="1327977"/>
          </a:xfrm>
          <a:custGeom>
            <a:avLst/>
            <a:gdLst/>
            <a:ahLst/>
            <a:cxnLst>
              <a:cxn ang="0">
                <a:pos x="0" y="712"/>
              </a:cxn>
              <a:cxn ang="0">
                <a:pos x="0" y="1594"/>
              </a:cxn>
              <a:cxn ang="0">
                <a:pos x="1146" y="1594"/>
              </a:cxn>
              <a:cxn ang="0">
                <a:pos x="1146" y="0"/>
              </a:cxn>
              <a:cxn ang="0">
                <a:pos x="0" y="712"/>
              </a:cxn>
            </a:cxnLst>
            <a:rect l="0" t="0" r="r" b="b"/>
            <a:pathLst>
              <a:path w="1146" h="1594">
                <a:moveTo>
                  <a:pt x="0" y="712"/>
                </a:moveTo>
                <a:lnTo>
                  <a:pt x="0" y="1594"/>
                </a:lnTo>
                <a:lnTo>
                  <a:pt x="1146" y="1594"/>
                </a:lnTo>
                <a:lnTo>
                  <a:pt x="1146" y="0"/>
                </a:lnTo>
                <a:lnTo>
                  <a:pt x="0" y="712"/>
                </a:lnTo>
                <a:close/>
              </a:path>
            </a:pathLst>
          </a:custGeom>
          <a:gradFill flip="none" rotWithShape="1">
            <a:gsLst>
              <a:gs pos="6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</a:gsLst>
            <a:lin ang="16200000" scaled="1"/>
            <a:tileRect/>
          </a:gradFill>
          <a:ln w="12700">
            <a:solidFill>
              <a:srgbClr val="AECD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  <a:defRPr/>
            </a:pPr>
            <a:endParaRPr lang="zh-CN" altLang="en-US" noProof="1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7" name="Freeform 236"/>
          <p:cNvSpPr>
            <a:spLocks/>
          </p:cNvSpPr>
          <p:nvPr/>
        </p:nvSpPr>
        <p:spPr bwMode="auto">
          <a:xfrm>
            <a:off x="1195312" y="5239826"/>
            <a:ext cx="1014488" cy="606660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1424" y="882"/>
              </a:cxn>
              <a:cxn ang="0">
                <a:pos x="1424" y="0"/>
              </a:cxn>
              <a:cxn ang="0">
                <a:pos x="0" y="882"/>
              </a:cxn>
            </a:cxnLst>
            <a:rect l="0" t="0" r="r" b="b"/>
            <a:pathLst>
              <a:path w="1424" h="882">
                <a:moveTo>
                  <a:pt x="0" y="882"/>
                </a:moveTo>
                <a:lnTo>
                  <a:pt x="1424" y="882"/>
                </a:lnTo>
                <a:lnTo>
                  <a:pt x="1424" y="0"/>
                </a:lnTo>
                <a:lnTo>
                  <a:pt x="0" y="882"/>
                </a:lnTo>
                <a:close/>
              </a:path>
            </a:pathLst>
          </a:custGeom>
          <a:gradFill flip="none" rotWithShape="1">
            <a:gsLst>
              <a:gs pos="6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</a:gsLst>
            <a:lin ang="16200000" scaled="1"/>
            <a:tileRect/>
          </a:gradFill>
          <a:ln w="12700">
            <a:solidFill>
              <a:srgbClr val="AECD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  <a:defRPr/>
            </a:pPr>
            <a:endParaRPr lang="zh-CN" altLang="en-US" noProof="1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8" name="Freeform 237"/>
          <p:cNvSpPr>
            <a:spLocks/>
          </p:cNvSpPr>
          <p:nvPr/>
        </p:nvSpPr>
        <p:spPr bwMode="auto">
          <a:xfrm>
            <a:off x="3530600" y="3819525"/>
            <a:ext cx="982663" cy="2027238"/>
          </a:xfrm>
          <a:custGeom>
            <a:avLst/>
            <a:gdLst>
              <a:gd name="T0" fmla="*/ 0 w 1148"/>
              <a:gd name="T1" fmla="*/ 710 h 2304"/>
              <a:gd name="T2" fmla="*/ 0 w 1148"/>
              <a:gd name="T3" fmla="*/ 2304 h 2304"/>
              <a:gd name="T4" fmla="*/ 1148 w 1148"/>
              <a:gd name="T5" fmla="*/ 2304 h 2304"/>
              <a:gd name="T6" fmla="*/ 1148 w 1148"/>
              <a:gd name="T7" fmla="*/ 0 h 2304"/>
              <a:gd name="T8" fmla="*/ 0 w 1148"/>
              <a:gd name="T9" fmla="*/ 710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8"/>
              <a:gd name="T16" fmla="*/ 0 h 2304"/>
              <a:gd name="T17" fmla="*/ 1148 w 1148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8" h="2304">
                <a:moveTo>
                  <a:pt x="0" y="710"/>
                </a:moveTo>
                <a:lnTo>
                  <a:pt x="0" y="2304"/>
                </a:lnTo>
                <a:lnTo>
                  <a:pt x="1148" y="2304"/>
                </a:lnTo>
                <a:lnTo>
                  <a:pt x="1148" y="0"/>
                </a:lnTo>
                <a:lnTo>
                  <a:pt x="0" y="710"/>
                </a:lnTo>
                <a:close/>
              </a:path>
            </a:pathLst>
          </a:custGeom>
          <a:gradFill rotWithShape="1">
            <a:gsLst>
              <a:gs pos="0">
                <a:srgbClr val="E6E6E6"/>
              </a:gs>
              <a:gs pos="100000">
                <a:srgbClr val="FFFFFF"/>
              </a:gs>
            </a:gsLst>
            <a:lin ang="16200000"/>
          </a:gradFill>
          <a:ln w="952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marL="342900" indent="-342900" algn="ctr">
              <a:buFont typeface="Calibri" pitchFamily="-65" charset="0"/>
              <a:buAutoNum type="arabicPeriod"/>
              <a:defRPr/>
            </a:pPr>
            <a:endParaRPr lang="zh-CN" sz="1400" noProof="1">
              <a:solidFill>
                <a:srgbClr val="000000"/>
              </a:solidFill>
              <a:latin typeface="Arial Narrow" pitchFamily="-65" charset="0"/>
              <a:ea typeface="华文细黑" pitchFamily="2" charset="-122"/>
            </a:endParaRPr>
          </a:p>
        </p:txBody>
      </p:sp>
      <p:sp>
        <p:nvSpPr>
          <p:cNvPr id="39" name="Freeform 238"/>
          <p:cNvSpPr>
            <a:spLocks/>
          </p:cNvSpPr>
          <p:nvPr/>
        </p:nvSpPr>
        <p:spPr bwMode="auto">
          <a:xfrm>
            <a:off x="5838530" y="2321180"/>
            <a:ext cx="1017390" cy="3525306"/>
          </a:xfrm>
          <a:custGeom>
            <a:avLst/>
            <a:gdLst/>
            <a:ahLst/>
            <a:cxnLst>
              <a:cxn ang="0">
                <a:pos x="1088" y="0"/>
              </a:cxn>
              <a:cxn ang="0">
                <a:pos x="0" y="674"/>
              </a:cxn>
              <a:cxn ang="0">
                <a:pos x="0" y="3688"/>
              </a:cxn>
              <a:cxn ang="0">
                <a:pos x="1088" y="3688"/>
              </a:cxn>
              <a:cxn ang="0">
                <a:pos x="1088" y="0"/>
              </a:cxn>
            </a:cxnLst>
            <a:rect l="0" t="0" r="r" b="b"/>
            <a:pathLst>
              <a:path w="1088" h="3688">
                <a:moveTo>
                  <a:pt x="1088" y="0"/>
                </a:moveTo>
                <a:lnTo>
                  <a:pt x="0" y="674"/>
                </a:lnTo>
                <a:lnTo>
                  <a:pt x="0" y="3688"/>
                </a:lnTo>
                <a:lnTo>
                  <a:pt x="1088" y="3688"/>
                </a:lnTo>
                <a:lnTo>
                  <a:pt x="1088" y="0"/>
                </a:lnTo>
                <a:close/>
              </a:path>
            </a:pathLst>
          </a:custGeom>
          <a:gradFill flip="none" rotWithShape="1">
            <a:gsLst>
              <a:gs pos="6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</a:gsLst>
            <a:lin ang="16200000" scaled="1"/>
            <a:tileRect/>
          </a:gradFill>
          <a:ln w="12700">
            <a:solidFill>
              <a:srgbClr val="AECD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  <a:defRPr/>
            </a:pPr>
            <a:endParaRPr lang="zh-CN" altLang="en-US" noProof="1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40" name="Freeform 239"/>
          <p:cNvSpPr>
            <a:spLocks/>
          </p:cNvSpPr>
          <p:nvPr/>
        </p:nvSpPr>
        <p:spPr bwMode="auto">
          <a:xfrm>
            <a:off x="4694238" y="3044825"/>
            <a:ext cx="1004887" cy="2801938"/>
          </a:xfrm>
          <a:custGeom>
            <a:avLst/>
            <a:gdLst>
              <a:gd name="T0" fmla="*/ 0 w 1146"/>
              <a:gd name="T1" fmla="*/ 710 h 3014"/>
              <a:gd name="T2" fmla="*/ 0 w 1146"/>
              <a:gd name="T3" fmla="*/ 3014 h 3014"/>
              <a:gd name="T4" fmla="*/ 1146 w 1146"/>
              <a:gd name="T5" fmla="*/ 3014 h 3014"/>
              <a:gd name="T6" fmla="*/ 1146 w 1146"/>
              <a:gd name="T7" fmla="*/ 0 h 3014"/>
              <a:gd name="T8" fmla="*/ 0 w 1146"/>
              <a:gd name="T9" fmla="*/ 710 h 30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6"/>
              <a:gd name="T16" fmla="*/ 0 h 3014"/>
              <a:gd name="T17" fmla="*/ 1146 w 1146"/>
              <a:gd name="T18" fmla="*/ 3014 h 30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6" h="3014">
                <a:moveTo>
                  <a:pt x="0" y="710"/>
                </a:moveTo>
                <a:lnTo>
                  <a:pt x="0" y="3014"/>
                </a:lnTo>
                <a:lnTo>
                  <a:pt x="1146" y="3014"/>
                </a:lnTo>
                <a:lnTo>
                  <a:pt x="1146" y="0"/>
                </a:lnTo>
                <a:lnTo>
                  <a:pt x="0" y="710"/>
                </a:lnTo>
                <a:close/>
              </a:path>
            </a:pathLst>
          </a:custGeom>
          <a:gradFill rotWithShape="1">
            <a:gsLst>
              <a:gs pos="0">
                <a:srgbClr val="E6E6E6"/>
              </a:gs>
              <a:gs pos="100000">
                <a:srgbClr val="FFFFFF"/>
              </a:gs>
            </a:gsLst>
            <a:lin ang="16200000"/>
          </a:gradFill>
          <a:ln w="952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marL="342900" indent="-342900" algn="ctr">
              <a:buFont typeface="Calibri" pitchFamily="-65" charset="0"/>
              <a:buAutoNum type="arabicPeriod"/>
              <a:defRPr/>
            </a:pPr>
            <a:endParaRPr lang="zh-CN" sz="1400" noProof="1">
              <a:solidFill>
                <a:srgbClr val="000000"/>
              </a:solidFill>
              <a:latin typeface="Arial Narrow" pitchFamily="-65" charset="0"/>
              <a:ea typeface="华文细黑" pitchFamily="2" charset="-122"/>
            </a:endParaRPr>
          </a:p>
        </p:txBody>
      </p:sp>
      <p:sp>
        <p:nvSpPr>
          <p:cNvPr id="41" name="Freeform 238"/>
          <p:cNvSpPr>
            <a:spLocks/>
          </p:cNvSpPr>
          <p:nvPr/>
        </p:nvSpPr>
        <p:spPr bwMode="auto">
          <a:xfrm>
            <a:off x="7009762" y="1472145"/>
            <a:ext cx="1058028" cy="4374341"/>
          </a:xfrm>
          <a:custGeom>
            <a:avLst/>
            <a:gdLst/>
            <a:ahLst/>
            <a:cxnLst>
              <a:cxn ang="0">
                <a:pos x="1088" y="0"/>
              </a:cxn>
              <a:cxn ang="0">
                <a:pos x="0" y="674"/>
              </a:cxn>
              <a:cxn ang="0">
                <a:pos x="0" y="3688"/>
              </a:cxn>
              <a:cxn ang="0">
                <a:pos x="1088" y="3688"/>
              </a:cxn>
              <a:cxn ang="0">
                <a:pos x="1088" y="0"/>
              </a:cxn>
            </a:cxnLst>
            <a:rect l="0" t="0" r="r" b="b"/>
            <a:pathLst>
              <a:path w="1088" h="3688">
                <a:moveTo>
                  <a:pt x="1088" y="0"/>
                </a:moveTo>
                <a:lnTo>
                  <a:pt x="0" y="674"/>
                </a:lnTo>
                <a:lnTo>
                  <a:pt x="0" y="3688"/>
                </a:lnTo>
                <a:lnTo>
                  <a:pt x="1088" y="3688"/>
                </a:lnTo>
                <a:lnTo>
                  <a:pt x="1088" y="0"/>
                </a:lnTo>
                <a:close/>
              </a:path>
            </a:pathLst>
          </a:custGeom>
          <a:gradFill flip="none" rotWithShape="1">
            <a:gsLst>
              <a:gs pos="6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</a:gsLst>
            <a:lin ang="16200000" scaled="1"/>
            <a:tileRect/>
          </a:gradFill>
          <a:ln w="12700">
            <a:solidFill>
              <a:srgbClr val="AECD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  <a:defRPr/>
            </a:pPr>
            <a:endParaRPr lang="zh-CN" altLang="en-US" noProof="1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702" name="Rektangel 80"/>
          <p:cNvSpPr>
            <a:spLocks noChangeArrowheads="1"/>
          </p:cNvSpPr>
          <p:nvPr/>
        </p:nvSpPr>
        <p:spPr bwMode="auto">
          <a:xfrm>
            <a:off x="7086600" y="4216400"/>
            <a:ext cx="89058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zh-CN" sz="1500" b="1" noProof="1">
                <a:solidFill>
                  <a:srgbClr val="FFFFFF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6.</a:t>
            </a:r>
            <a:r>
              <a:rPr lang="en-US" altLang="zh-CN" sz="1100" noProof="1">
                <a:solidFill>
                  <a:srgbClr val="FFFFFF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This is an example text. Go ahead and replace it with your own text.</a:t>
            </a:r>
          </a:p>
        </p:txBody>
      </p:sp>
      <p:sp>
        <p:nvSpPr>
          <p:cNvPr id="28703" name="Rektangel 80"/>
          <p:cNvSpPr>
            <a:spLocks noChangeArrowheads="1"/>
          </p:cNvSpPr>
          <p:nvPr/>
        </p:nvSpPr>
        <p:spPr bwMode="auto">
          <a:xfrm>
            <a:off x="5891213" y="4216400"/>
            <a:ext cx="890587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zh-CN" sz="1500" b="1" noProof="1">
                <a:solidFill>
                  <a:srgbClr val="FFFFFF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5.</a:t>
            </a:r>
            <a:r>
              <a:rPr lang="en-US" altLang="zh-CN" sz="1100" noProof="1">
                <a:solidFill>
                  <a:srgbClr val="FFFFFF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This is an example text. Go ahead and replace it with your own text.</a:t>
            </a:r>
          </a:p>
        </p:txBody>
      </p:sp>
      <p:sp>
        <p:nvSpPr>
          <p:cNvPr id="28704" name="Rektangel 80"/>
          <p:cNvSpPr>
            <a:spLocks noChangeArrowheads="1"/>
          </p:cNvSpPr>
          <p:nvPr/>
        </p:nvSpPr>
        <p:spPr bwMode="auto">
          <a:xfrm>
            <a:off x="4748213" y="4216400"/>
            <a:ext cx="890587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zh-CN" sz="1500" b="1" noProof="1">
                <a:solidFill>
                  <a:srgbClr val="262626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4.</a:t>
            </a:r>
            <a:r>
              <a:rPr lang="en-US" altLang="zh-CN" sz="1100" noProof="1">
                <a:solidFill>
                  <a:srgbClr val="262626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This is an example text. Go ahead and replace it with your own text.</a:t>
            </a:r>
          </a:p>
        </p:txBody>
      </p:sp>
      <p:sp>
        <p:nvSpPr>
          <p:cNvPr id="28705" name="Rektangel 80"/>
          <p:cNvSpPr>
            <a:spLocks noChangeArrowheads="1"/>
          </p:cNvSpPr>
          <p:nvPr/>
        </p:nvSpPr>
        <p:spPr bwMode="auto">
          <a:xfrm>
            <a:off x="1243013" y="2201863"/>
            <a:ext cx="890587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zh-CN" sz="1500" b="1" noProof="1">
                <a:solidFill>
                  <a:srgbClr val="262626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1.</a:t>
            </a:r>
            <a:r>
              <a:rPr lang="en-US" altLang="zh-CN" sz="1100" noProof="1">
                <a:solidFill>
                  <a:srgbClr val="262626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This is an example text. Go ahead and replace it with your own text.</a:t>
            </a:r>
          </a:p>
        </p:txBody>
      </p:sp>
      <p:sp>
        <p:nvSpPr>
          <p:cNvPr id="28706" name="Rektangel 80"/>
          <p:cNvSpPr>
            <a:spLocks noChangeArrowheads="1"/>
          </p:cNvSpPr>
          <p:nvPr/>
        </p:nvSpPr>
        <p:spPr bwMode="auto">
          <a:xfrm>
            <a:off x="2438400" y="2201863"/>
            <a:ext cx="890588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zh-CN" sz="1500" b="1" noProof="1">
                <a:solidFill>
                  <a:srgbClr val="262626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2.</a:t>
            </a:r>
            <a:r>
              <a:rPr lang="en-US" altLang="zh-CN" sz="1100" noProof="1">
                <a:solidFill>
                  <a:srgbClr val="262626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This is an example text. Go ahead and replace it with your own text.</a:t>
            </a:r>
          </a:p>
        </p:txBody>
      </p:sp>
      <p:sp>
        <p:nvSpPr>
          <p:cNvPr id="28707" name="Rektangel 80"/>
          <p:cNvSpPr>
            <a:spLocks noChangeArrowheads="1"/>
          </p:cNvSpPr>
          <p:nvPr/>
        </p:nvSpPr>
        <p:spPr bwMode="auto">
          <a:xfrm>
            <a:off x="3581400" y="2201863"/>
            <a:ext cx="890588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zh-CN" sz="1500" b="1" noProof="1">
                <a:solidFill>
                  <a:srgbClr val="262626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3.</a:t>
            </a:r>
            <a:r>
              <a:rPr lang="en-US" altLang="zh-CN" sz="1100" noProof="1">
                <a:solidFill>
                  <a:srgbClr val="262626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This is an example text. Go ahead and replace it with your own text.</a:t>
            </a:r>
          </a:p>
        </p:txBody>
      </p:sp>
    </p:spTree>
    <p:extLst>
      <p:ext uri="{BB962C8B-B14F-4D97-AF65-F5344CB8AC3E}">
        <p14:creationId xmlns:p14="http://schemas.microsoft.com/office/powerpoint/2010/main" val="124604528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457200" y="714375"/>
            <a:ext cx="8229600" cy="714375"/>
          </a:xfrm>
        </p:spPr>
        <p:txBody>
          <a:bodyPr/>
          <a:lstStyle/>
          <a:p>
            <a:r>
              <a:rPr lang="zh-CN" altLang="en-US" sz="4000"/>
              <a:t>有关联作用的流程</a:t>
            </a:r>
          </a:p>
        </p:txBody>
      </p:sp>
      <p:sp>
        <p:nvSpPr>
          <p:cNvPr id="31" name="Freeform 35"/>
          <p:cNvSpPr>
            <a:spLocks/>
          </p:cNvSpPr>
          <p:nvPr/>
        </p:nvSpPr>
        <p:spPr bwMode="gray">
          <a:xfrm flipH="1" flipV="1">
            <a:off x="893763" y="3913188"/>
            <a:ext cx="7607300" cy="1944687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rgbClr val="B6D74D"/>
              </a:gs>
              <a:gs pos="100000">
                <a:srgbClr val="B6D74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DEF5FA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2" name="Freeform 36"/>
          <p:cNvSpPr>
            <a:spLocks/>
          </p:cNvSpPr>
          <p:nvPr/>
        </p:nvSpPr>
        <p:spPr bwMode="gray">
          <a:xfrm>
            <a:off x="879475" y="1743075"/>
            <a:ext cx="7607300" cy="2117725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rgbClr val="2DA2BF"/>
              </a:gs>
              <a:gs pos="100000">
                <a:srgbClr val="2DA2B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DEF5FA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gray">
          <a:xfrm>
            <a:off x="1100138" y="3022600"/>
            <a:ext cx="1643062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gray">
          <a:xfrm>
            <a:off x="2941638" y="3022600"/>
            <a:ext cx="1643062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gray">
          <a:xfrm>
            <a:off x="4772025" y="3022600"/>
            <a:ext cx="1643063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gray">
          <a:xfrm>
            <a:off x="6613525" y="3022600"/>
            <a:ext cx="1643063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white">
          <a:xfrm>
            <a:off x="920750" y="1871663"/>
            <a:ext cx="2219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 Title in here</a:t>
            </a: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gray">
          <a:xfrm>
            <a:off x="1122363" y="3578225"/>
            <a:ext cx="1635125" cy="581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kern="0">
                <a:solidFill>
                  <a:srgbClr val="080808"/>
                </a:solidFill>
                <a:latin typeface="Arial" charset="0"/>
                <a:ea typeface="华文细黑" pitchFamily="2" charset="-122"/>
              </a:rPr>
              <a:t>Description of the contents</a:t>
            </a: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gray">
          <a:xfrm>
            <a:off x="6211888" y="5400675"/>
            <a:ext cx="22193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Text in here</a:t>
            </a: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gray">
          <a:xfrm>
            <a:off x="3292475" y="2568575"/>
            <a:ext cx="2590800" cy="3365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ker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Description of the contents</a:t>
            </a:r>
          </a:p>
        </p:txBody>
      </p:sp>
      <p:cxnSp>
        <p:nvCxnSpPr>
          <p:cNvPr id="29710" name="AutoShape 45"/>
          <p:cNvCxnSpPr>
            <a:cxnSpLocks noChangeShapeType="1"/>
            <a:stCxn id="33" idx="0"/>
            <a:endCxn id="40" idx="1"/>
          </p:cNvCxnSpPr>
          <p:nvPr/>
        </p:nvCxnSpPr>
        <p:spPr bwMode="gray">
          <a:xfrm rot="-5400000">
            <a:off x="2464594" y="2194719"/>
            <a:ext cx="285750" cy="1370012"/>
          </a:xfrm>
          <a:prstGeom prst="bentConnector2">
            <a:avLst/>
          </a:prstGeom>
          <a:noFill/>
          <a:ln w="9525">
            <a:solidFill>
              <a:srgbClr val="EAEAEA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46"/>
          <p:cNvCxnSpPr>
            <a:cxnSpLocks noChangeShapeType="1"/>
            <a:stCxn id="36" idx="0"/>
            <a:endCxn id="40" idx="3"/>
          </p:cNvCxnSpPr>
          <p:nvPr/>
        </p:nvCxnSpPr>
        <p:spPr bwMode="gray">
          <a:xfrm rot="5400000" flipH="1">
            <a:off x="6516688" y="2103437"/>
            <a:ext cx="285750" cy="1552575"/>
          </a:xfrm>
          <a:prstGeom prst="bentConnector2">
            <a:avLst/>
          </a:prstGeom>
          <a:noFill/>
          <a:ln w="9525">
            <a:solidFill>
              <a:srgbClr val="EAEAEA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47"/>
          <p:cNvCxnSpPr>
            <a:cxnSpLocks noChangeShapeType="1"/>
            <a:stCxn id="33" idx="2"/>
            <a:endCxn id="34" idx="2"/>
          </p:cNvCxnSpPr>
          <p:nvPr/>
        </p:nvCxnSpPr>
        <p:spPr bwMode="gray">
          <a:xfrm rot="16200000" flipH="1">
            <a:off x="2842419" y="3742532"/>
            <a:ext cx="1587" cy="1841500"/>
          </a:xfrm>
          <a:prstGeom prst="bentConnector3">
            <a:avLst>
              <a:gd name="adj1" fmla="val 14300005"/>
            </a:avLst>
          </a:prstGeom>
          <a:noFill/>
          <a:ln w="9525">
            <a:solidFill>
              <a:srgbClr val="EAEAEA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48"/>
          <p:cNvCxnSpPr>
            <a:cxnSpLocks noChangeShapeType="1"/>
            <a:stCxn id="35" idx="2"/>
            <a:endCxn id="36" idx="2"/>
          </p:cNvCxnSpPr>
          <p:nvPr/>
        </p:nvCxnSpPr>
        <p:spPr bwMode="gray">
          <a:xfrm rot="16200000" flipH="1">
            <a:off x="6514306" y="3742532"/>
            <a:ext cx="1587" cy="1841500"/>
          </a:xfrm>
          <a:prstGeom prst="bentConnector3">
            <a:avLst>
              <a:gd name="adj1" fmla="val 14300005"/>
            </a:avLst>
          </a:prstGeom>
          <a:noFill/>
          <a:ln w="9525">
            <a:solidFill>
              <a:srgbClr val="EAEAEA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49"/>
          <p:cNvSpPr>
            <a:spLocks noChangeArrowheads="1"/>
          </p:cNvSpPr>
          <p:nvPr/>
        </p:nvSpPr>
        <p:spPr bwMode="gray">
          <a:xfrm>
            <a:off x="2947988" y="3578225"/>
            <a:ext cx="1635125" cy="581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kern="0">
                <a:solidFill>
                  <a:srgbClr val="080808"/>
                </a:solidFill>
                <a:latin typeface="Arial" charset="0"/>
                <a:ea typeface="华文细黑" pitchFamily="2" charset="-122"/>
              </a:rPr>
              <a:t>Description of the contents</a:t>
            </a: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gray">
          <a:xfrm>
            <a:off x="4776788" y="3578225"/>
            <a:ext cx="1635125" cy="581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kern="0">
                <a:solidFill>
                  <a:srgbClr val="080808"/>
                </a:solidFill>
                <a:latin typeface="Arial" charset="0"/>
                <a:ea typeface="华文细黑" pitchFamily="2" charset="-122"/>
              </a:rPr>
              <a:t>Description of the contents</a:t>
            </a: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gray">
          <a:xfrm>
            <a:off x="6626225" y="3578225"/>
            <a:ext cx="1635125" cy="581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kern="0">
                <a:solidFill>
                  <a:srgbClr val="080808"/>
                </a:solidFill>
                <a:latin typeface="Arial" charset="0"/>
                <a:ea typeface="华文细黑" pitchFamily="2" charset="-122"/>
              </a:rPr>
              <a:t>Description of the contents</a:t>
            </a: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black">
          <a:xfrm>
            <a:off x="1189038" y="3211513"/>
            <a:ext cx="908050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rgbClr val="464646"/>
                </a:solidFill>
                <a:latin typeface="Arial" charset="0"/>
                <a:ea typeface="华文细黑" pitchFamily="2" charset="-122"/>
              </a:rPr>
              <a:t>1. Title</a:t>
            </a:r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black">
          <a:xfrm>
            <a:off x="3033713" y="3211513"/>
            <a:ext cx="908050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rgbClr val="464646"/>
                </a:solidFill>
                <a:latin typeface="Arial" charset="0"/>
                <a:ea typeface="华文细黑" pitchFamily="2" charset="-122"/>
              </a:rPr>
              <a:t>2. Title</a:t>
            </a:r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black">
          <a:xfrm>
            <a:off x="4864100" y="3211513"/>
            <a:ext cx="908050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rgbClr val="464646"/>
                </a:solidFill>
                <a:latin typeface="Arial" charset="0"/>
                <a:ea typeface="华文细黑" pitchFamily="2" charset="-122"/>
              </a:rPr>
              <a:t>3. Title</a:t>
            </a:r>
          </a:p>
        </p:txBody>
      </p:sp>
      <p:sp>
        <p:nvSpPr>
          <p:cNvPr id="51" name="Rectangle 55"/>
          <p:cNvSpPr>
            <a:spLocks noChangeArrowheads="1"/>
          </p:cNvSpPr>
          <p:nvPr/>
        </p:nvSpPr>
        <p:spPr bwMode="black">
          <a:xfrm>
            <a:off x="6702425" y="3211513"/>
            <a:ext cx="908050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rgbClr val="464646"/>
                </a:solidFill>
                <a:latin typeface="Arial" charset="0"/>
                <a:ea typeface="华文细黑" pitchFamily="2" charset="-122"/>
              </a:rPr>
              <a:t>4. Title</a:t>
            </a:r>
          </a:p>
        </p:txBody>
      </p:sp>
      <p:sp>
        <p:nvSpPr>
          <p:cNvPr id="52" name="AutoShape 56"/>
          <p:cNvSpPr>
            <a:spLocks noChangeArrowheads="1"/>
          </p:cNvSpPr>
          <p:nvPr/>
        </p:nvSpPr>
        <p:spPr bwMode="gray">
          <a:xfrm rot="5400000">
            <a:off x="1814513" y="4311650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DEF5FA"/>
            </a:outerShdw>
          </a:effectLst>
        </p:spPr>
        <p:txBody>
          <a:bodyPr rot="10800000"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华文细黑" pitchFamily="2" charset="-122"/>
            </a:endParaRPr>
          </a:p>
        </p:txBody>
      </p:sp>
      <p:sp>
        <p:nvSpPr>
          <p:cNvPr id="53" name="AutoShape 57"/>
          <p:cNvSpPr>
            <a:spLocks noChangeArrowheads="1"/>
          </p:cNvSpPr>
          <p:nvPr/>
        </p:nvSpPr>
        <p:spPr bwMode="gray">
          <a:xfrm rot="5400000">
            <a:off x="3632200" y="4311650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DEF5FA"/>
            </a:outerShdw>
          </a:effectLst>
        </p:spPr>
        <p:txBody>
          <a:bodyPr rot="10800000"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华文细黑" pitchFamily="2" charset="-122"/>
            </a:endParaRPr>
          </a:p>
        </p:txBody>
      </p:sp>
      <p:sp>
        <p:nvSpPr>
          <p:cNvPr id="54" name="AutoShape 58"/>
          <p:cNvSpPr>
            <a:spLocks noChangeArrowheads="1"/>
          </p:cNvSpPr>
          <p:nvPr/>
        </p:nvSpPr>
        <p:spPr bwMode="gray">
          <a:xfrm rot="5400000">
            <a:off x="5537200" y="4311650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DEF5FA"/>
            </a:outerShdw>
          </a:effectLst>
        </p:spPr>
        <p:txBody>
          <a:bodyPr rot="10800000"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华文细黑" pitchFamily="2" charset="-122"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gray">
          <a:xfrm rot="5400000">
            <a:off x="7342188" y="4311650"/>
            <a:ext cx="177800" cy="1524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DEF5FA"/>
            </a:outerShdw>
          </a:effectLst>
        </p:spPr>
        <p:txBody>
          <a:bodyPr rot="10800000"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华文细黑" pitchFamily="2" charset="-122"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gray">
          <a:xfrm>
            <a:off x="5699125" y="2082800"/>
            <a:ext cx="2727325" cy="3365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kern="0">
                <a:solidFill>
                  <a:srgbClr val="080808"/>
                </a:solidFill>
                <a:latin typeface="Arial" charset="0"/>
                <a:ea typeface="华文细黑" pitchFamily="2" charset="-122"/>
              </a:rPr>
              <a:t>* Description of the contents</a:t>
            </a: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gray">
          <a:xfrm>
            <a:off x="969963" y="5216525"/>
            <a:ext cx="2727325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kern="0">
                <a:solidFill>
                  <a:srgbClr val="080808"/>
                </a:solidFill>
                <a:latin typeface="Arial" charset="0"/>
                <a:ea typeface="华文细黑" pitchFamily="2" charset="-122"/>
              </a:rPr>
              <a:t>* Description of the contents</a:t>
            </a:r>
          </a:p>
        </p:txBody>
      </p:sp>
    </p:spTree>
    <p:extLst>
      <p:ext uri="{BB962C8B-B14F-4D97-AF65-F5344CB8AC3E}">
        <p14:creationId xmlns:p14="http://schemas.microsoft.com/office/powerpoint/2010/main" val="225374546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 idx="4294967295"/>
          </p:nvPr>
        </p:nvSpPr>
        <p:spPr>
          <a:xfrm>
            <a:off x="457200" y="714375"/>
            <a:ext cx="8229600" cy="714375"/>
          </a:xfrm>
        </p:spPr>
        <p:txBody>
          <a:bodyPr/>
          <a:lstStyle/>
          <a:p>
            <a:r>
              <a:rPr lang="zh-CN" altLang="en-US" sz="4000"/>
              <a:t>鱼骨图</a:t>
            </a:r>
          </a:p>
        </p:txBody>
      </p:sp>
      <p:sp>
        <p:nvSpPr>
          <p:cNvPr id="4" name="Line 33"/>
          <p:cNvSpPr>
            <a:spLocks noChangeShapeType="1"/>
          </p:cNvSpPr>
          <p:nvPr/>
        </p:nvSpPr>
        <p:spPr bwMode="auto">
          <a:xfrm rot="11460000" flipH="1">
            <a:off x="2189163" y="2989263"/>
            <a:ext cx="762000" cy="128587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ea typeface="+mn-ea"/>
            </a:endParaRPr>
          </a:p>
        </p:txBody>
      </p:sp>
      <p:sp>
        <p:nvSpPr>
          <p:cNvPr id="5" name="Line 33"/>
          <p:cNvSpPr>
            <a:spLocks noChangeShapeType="1"/>
          </p:cNvSpPr>
          <p:nvPr/>
        </p:nvSpPr>
        <p:spPr bwMode="auto">
          <a:xfrm rot="16200000">
            <a:off x="7841456" y="2323307"/>
            <a:ext cx="142875" cy="169862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ea typeface="+mn-ea"/>
            </a:endParaRPr>
          </a:p>
        </p:txBody>
      </p:sp>
      <p:sp>
        <p:nvSpPr>
          <p:cNvPr id="6" name="Line 33"/>
          <p:cNvSpPr>
            <a:spLocks noChangeShapeType="1"/>
          </p:cNvSpPr>
          <p:nvPr/>
        </p:nvSpPr>
        <p:spPr bwMode="auto">
          <a:xfrm rot="5400000" flipH="1">
            <a:off x="989806" y="3458369"/>
            <a:ext cx="274638" cy="552450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ea typeface="+mn-ea"/>
            </a:endParaRP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 rot="11460000" flipH="1">
            <a:off x="2106613" y="3670300"/>
            <a:ext cx="763587" cy="128588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ea typeface="+mn-ea"/>
            </a:endParaRPr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 rot="11460000" flipH="1">
            <a:off x="3444875" y="3656013"/>
            <a:ext cx="1006475" cy="184150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ea typeface="+mn-ea"/>
            </a:endParaRPr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rot="11460000" flipH="1">
            <a:off x="4811713" y="3656013"/>
            <a:ext cx="1006475" cy="184150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ea typeface="+mn-ea"/>
            </a:endParaRPr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 rot="11460000" flipH="1">
            <a:off x="3413125" y="2817813"/>
            <a:ext cx="1006475" cy="184150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ea typeface="+mn-ea"/>
            </a:endParaRPr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 rot="11460000" flipH="1">
            <a:off x="4754563" y="2817813"/>
            <a:ext cx="1004887" cy="184150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ea typeface="+mn-ea"/>
            </a:endParaRPr>
          </a:p>
        </p:txBody>
      </p:sp>
      <p:sp>
        <p:nvSpPr>
          <p:cNvPr id="30732" name="Rektangel 63"/>
          <p:cNvSpPr>
            <a:spLocks noChangeArrowheads="1"/>
          </p:cNvSpPr>
          <p:nvPr/>
        </p:nvSpPr>
        <p:spPr bwMode="auto">
          <a:xfrm>
            <a:off x="298450" y="3070225"/>
            <a:ext cx="1166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This is an example text. </a:t>
            </a:r>
          </a:p>
        </p:txBody>
      </p:sp>
      <p:sp>
        <p:nvSpPr>
          <p:cNvPr id="30733" name="Rektangel 63"/>
          <p:cNvSpPr>
            <a:spLocks noChangeArrowheads="1"/>
          </p:cNvSpPr>
          <p:nvPr/>
        </p:nvSpPr>
        <p:spPr bwMode="auto">
          <a:xfrm>
            <a:off x="7481888" y="1781175"/>
            <a:ext cx="11668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This is an example text. </a:t>
            </a:r>
          </a:p>
        </p:txBody>
      </p:sp>
      <p:sp>
        <p:nvSpPr>
          <p:cNvPr id="30734" name="Rektangel 63"/>
          <p:cNvSpPr>
            <a:spLocks noChangeArrowheads="1"/>
          </p:cNvSpPr>
          <p:nvPr/>
        </p:nvSpPr>
        <p:spPr bwMode="auto">
          <a:xfrm>
            <a:off x="2063750" y="2424113"/>
            <a:ext cx="8937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This is an example text. </a:t>
            </a:r>
          </a:p>
        </p:txBody>
      </p:sp>
      <p:sp>
        <p:nvSpPr>
          <p:cNvPr id="30735" name="Rektangel 63"/>
          <p:cNvSpPr>
            <a:spLocks noChangeArrowheads="1"/>
          </p:cNvSpPr>
          <p:nvPr/>
        </p:nvSpPr>
        <p:spPr bwMode="auto">
          <a:xfrm>
            <a:off x="4684713" y="2392363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This is an example text. </a:t>
            </a:r>
          </a:p>
        </p:txBody>
      </p:sp>
      <p:sp>
        <p:nvSpPr>
          <p:cNvPr id="30736" name="Rektangel 63"/>
          <p:cNvSpPr>
            <a:spLocks noChangeArrowheads="1"/>
          </p:cNvSpPr>
          <p:nvPr/>
        </p:nvSpPr>
        <p:spPr bwMode="auto">
          <a:xfrm>
            <a:off x="1898650" y="3789363"/>
            <a:ext cx="9382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This is an example text. </a:t>
            </a:r>
          </a:p>
        </p:txBody>
      </p:sp>
      <p:sp>
        <p:nvSpPr>
          <p:cNvPr id="30737" name="Rektangel 63"/>
          <p:cNvSpPr>
            <a:spLocks noChangeArrowheads="1"/>
          </p:cNvSpPr>
          <p:nvPr/>
        </p:nvSpPr>
        <p:spPr bwMode="auto">
          <a:xfrm>
            <a:off x="3316288" y="376078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This is an example text. </a:t>
            </a:r>
          </a:p>
        </p:txBody>
      </p:sp>
      <p:sp>
        <p:nvSpPr>
          <p:cNvPr id="30738" name="Rektangel 63"/>
          <p:cNvSpPr>
            <a:spLocks noChangeArrowheads="1"/>
          </p:cNvSpPr>
          <p:nvPr/>
        </p:nvSpPr>
        <p:spPr bwMode="auto">
          <a:xfrm>
            <a:off x="4684713" y="376078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This is an example text. </a:t>
            </a:r>
          </a:p>
        </p:txBody>
      </p:sp>
      <p:sp>
        <p:nvSpPr>
          <p:cNvPr id="19" name="Freeform 47"/>
          <p:cNvSpPr>
            <a:spLocks noEditPoints="1"/>
          </p:cNvSpPr>
          <p:nvPr/>
        </p:nvSpPr>
        <p:spPr bwMode="auto">
          <a:xfrm>
            <a:off x="850900" y="2003425"/>
            <a:ext cx="7797800" cy="2643188"/>
          </a:xfrm>
          <a:custGeom>
            <a:avLst/>
            <a:gdLst>
              <a:gd name="T0" fmla="*/ 7442734 w 3426"/>
              <a:gd name="T1" fmla="*/ 798105 h 1232"/>
              <a:gd name="T2" fmla="*/ 6691632 w 3426"/>
              <a:gd name="T3" fmla="*/ 424798 h 1232"/>
              <a:gd name="T4" fmla="*/ 5945083 w 3426"/>
              <a:gd name="T5" fmla="*/ 338980 h 1232"/>
              <a:gd name="T6" fmla="*/ 5662851 w 3426"/>
              <a:gd name="T7" fmla="*/ 433380 h 1232"/>
              <a:gd name="T8" fmla="*/ 5863144 w 3426"/>
              <a:gd name="T9" fmla="*/ 1029813 h 1232"/>
              <a:gd name="T10" fmla="*/ 5489870 w 3426"/>
              <a:gd name="T11" fmla="*/ 1300139 h 1232"/>
              <a:gd name="T12" fmla="*/ 5157564 w 3426"/>
              <a:gd name="T13" fmla="*/ 1098467 h 1232"/>
              <a:gd name="T14" fmla="*/ 5034657 w 3426"/>
              <a:gd name="T15" fmla="*/ 596433 h 1232"/>
              <a:gd name="T16" fmla="*/ 4761529 w 3426"/>
              <a:gd name="T17" fmla="*/ 163054 h 1232"/>
              <a:gd name="T18" fmla="*/ 4948166 w 3426"/>
              <a:gd name="T19" fmla="*/ 836723 h 1232"/>
              <a:gd name="T20" fmla="*/ 3823790 w 3426"/>
              <a:gd name="T21" fmla="*/ 1287266 h 1232"/>
              <a:gd name="T22" fmla="*/ 3778269 w 3426"/>
              <a:gd name="T23" fmla="*/ 815269 h 1232"/>
              <a:gd name="T24" fmla="*/ 3541558 w 3426"/>
              <a:gd name="T25" fmla="*/ 244581 h 1232"/>
              <a:gd name="T26" fmla="*/ 3441411 w 3426"/>
              <a:gd name="T27" fmla="*/ 201672 h 1232"/>
              <a:gd name="T28" fmla="*/ 3605288 w 3426"/>
              <a:gd name="T29" fmla="*/ 1004068 h 1232"/>
              <a:gd name="T30" fmla="*/ 2180471 w 3426"/>
              <a:gd name="T31" fmla="*/ 1046977 h 1232"/>
              <a:gd name="T32" fmla="*/ 2048459 w 3426"/>
              <a:gd name="T33" fmla="*/ 570688 h 1232"/>
              <a:gd name="T34" fmla="*/ 1788987 w 3426"/>
              <a:gd name="T35" fmla="*/ 163054 h 1232"/>
              <a:gd name="T36" fmla="*/ 1984729 w 3426"/>
              <a:gd name="T37" fmla="*/ 896796 h 1232"/>
              <a:gd name="T38" fmla="*/ 1734362 w 3426"/>
              <a:gd name="T39" fmla="*/ 1227194 h 1232"/>
              <a:gd name="T40" fmla="*/ 1288253 w 3426"/>
              <a:gd name="T41" fmla="*/ 1072722 h 1232"/>
              <a:gd name="T42" fmla="*/ 823936 w 3426"/>
              <a:gd name="T43" fmla="*/ 596433 h 1232"/>
              <a:gd name="T44" fmla="*/ 441557 w 3426"/>
              <a:gd name="T45" fmla="*/ 287489 h 1232"/>
              <a:gd name="T46" fmla="*/ 0 w 3426"/>
              <a:gd name="T47" fmla="*/ 205963 h 1232"/>
              <a:gd name="T48" fmla="*/ 437005 w 3426"/>
              <a:gd name="T49" fmla="*/ 703706 h 1232"/>
              <a:gd name="T50" fmla="*/ 600881 w 3426"/>
              <a:gd name="T51" fmla="*/ 1304430 h 1232"/>
              <a:gd name="T52" fmla="*/ 491630 w 3426"/>
              <a:gd name="T53" fmla="*/ 1887991 h 1232"/>
              <a:gd name="T54" fmla="*/ 209398 w 3426"/>
              <a:gd name="T55" fmla="*/ 2591696 h 1232"/>
              <a:gd name="T56" fmla="*/ 227607 w 3426"/>
              <a:gd name="T57" fmla="*/ 2613151 h 1232"/>
              <a:gd name="T58" fmla="*/ 473422 w 3426"/>
              <a:gd name="T59" fmla="*/ 2454388 h 1232"/>
              <a:gd name="T60" fmla="*/ 896770 w 3426"/>
              <a:gd name="T61" fmla="*/ 2081081 h 1232"/>
              <a:gd name="T62" fmla="*/ 1342879 w 3426"/>
              <a:gd name="T63" fmla="*/ 1557592 h 1232"/>
              <a:gd name="T64" fmla="*/ 2007490 w 3426"/>
              <a:gd name="T65" fmla="*/ 1454611 h 1232"/>
              <a:gd name="T66" fmla="*/ 1839061 w 3426"/>
              <a:gd name="T67" fmla="*/ 2342825 h 1232"/>
              <a:gd name="T68" fmla="*/ 2025698 w 3426"/>
              <a:gd name="T69" fmla="*/ 2038172 h 1232"/>
              <a:gd name="T70" fmla="*/ 2180471 w 3426"/>
              <a:gd name="T71" fmla="*/ 1458902 h 1232"/>
              <a:gd name="T72" fmla="*/ 3587079 w 3426"/>
              <a:gd name="T73" fmla="*/ 1759264 h 1232"/>
              <a:gd name="T74" fmla="*/ 3364025 w 3426"/>
              <a:gd name="T75" fmla="*/ 2643187 h 1232"/>
              <a:gd name="T76" fmla="*/ 3669017 w 3426"/>
              <a:gd name="T77" fmla="*/ 2055335 h 1232"/>
              <a:gd name="T78" fmla="*/ 4083261 w 3426"/>
              <a:gd name="T79" fmla="*/ 1501811 h 1232"/>
              <a:gd name="T80" fmla="*/ 4911749 w 3426"/>
              <a:gd name="T81" fmla="*/ 1969518 h 1232"/>
              <a:gd name="T82" fmla="*/ 4861676 w 3426"/>
              <a:gd name="T83" fmla="*/ 2317080 h 1232"/>
              <a:gd name="T84" fmla="*/ 5130251 w 3426"/>
              <a:gd name="T85" fmla="*/ 1604792 h 1232"/>
              <a:gd name="T86" fmla="*/ 5926874 w 3426"/>
              <a:gd name="T87" fmla="*/ 1780719 h 1232"/>
              <a:gd name="T88" fmla="*/ 5995156 w 3426"/>
              <a:gd name="T89" fmla="*/ 2295625 h 1232"/>
              <a:gd name="T90" fmla="*/ 6850957 w 3426"/>
              <a:gd name="T91" fmla="*/ 2106826 h 1232"/>
              <a:gd name="T92" fmla="*/ 7447286 w 3426"/>
              <a:gd name="T93" fmla="*/ 1656283 h 1232"/>
              <a:gd name="T94" fmla="*/ 6982969 w 3426"/>
              <a:gd name="T95" fmla="*/ 1420284 h 1232"/>
              <a:gd name="T96" fmla="*/ 7570193 w 3426"/>
              <a:gd name="T97" fmla="*/ 1222903 h 1232"/>
              <a:gd name="T98" fmla="*/ 6286493 w 3426"/>
              <a:gd name="T99" fmla="*/ 939704 h 1232"/>
              <a:gd name="T100" fmla="*/ 6195450 w 3426"/>
              <a:gd name="T101" fmla="*/ 810978 h 1232"/>
              <a:gd name="T102" fmla="*/ 6313805 w 3426"/>
              <a:gd name="T103" fmla="*/ 673669 h 1232"/>
              <a:gd name="T104" fmla="*/ 6468578 w 3426"/>
              <a:gd name="T105" fmla="*/ 733742 h 1232"/>
              <a:gd name="T106" fmla="*/ 6468578 w 3426"/>
              <a:gd name="T107" fmla="*/ 888214 h 123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3426"/>
              <a:gd name="T163" fmla="*/ 0 h 1232"/>
              <a:gd name="T164" fmla="*/ 3426 w 3426"/>
              <a:gd name="T165" fmla="*/ 1232 h 123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3426" h="1232">
                <a:moveTo>
                  <a:pt x="3426" y="540"/>
                </a:moveTo>
                <a:lnTo>
                  <a:pt x="3426" y="540"/>
                </a:lnTo>
                <a:lnTo>
                  <a:pt x="3400" y="506"/>
                </a:lnTo>
                <a:lnTo>
                  <a:pt x="3372" y="470"/>
                </a:lnTo>
                <a:lnTo>
                  <a:pt x="3342" y="436"/>
                </a:lnTo>
                <a:lnTo>
                  <a:pt x="3308" y="404"/>
                </a:lnTo>
                <a:lnTo>
                  <a:pt x="3270" y="372"/>
                </a:lnTo>
                <a:lnTo>
                  <a:pt x="3230" y="340"/>
                </a:lnTo>
                <a:lnTo>
                  <a:pt x="3188" y="312"/>
                </a:lnTo>
                <a:lnTo>
                  <a:pt x="3142" y="284"/>
                </a:lnTo>
                <a:lnTo>
                  <a:pt x="3094" y="258"/>
                </a:lnTo>
                <a:lnTo>
                  <a:pt x="3046" y="236"/>
                </a:lnTo>
                <a:lnTo>
                  <a:pt x="2994" y="216"/>
                </a:lnTo>
                <a:lnTo>
                  <a:pt x="2940" y="198"/>
                </a:lnTo>
                <a:lnTo>
                  <a:pt x="2884" y="182"/>
                </a:lnTo>
                <a:lnTo>
                  <a:pt x="2828" y="170"/>
                </a:lnTo>
                <a:lnTo>
                  <a:pt x="2770" y="162"/>
                </a:lnTo>
                <a:lnTo>
                  <a:pt x="2710" y="158"/>
                </a:lnTo>
                <a:lnTo>
                  <a:pt x="2646" y="156"/>
                </a:lnTo>
                <a:lnTo>
                  <a:pt x="2612" y="158"/>
                </a:lnTo>
                <a:lnTo>
                  <a:pt x="2580" y="162"/>
                </a:lnTo>
                <a:lnTo>
                  <a:pt x="2550" y="168"/>
                </a:lnTo>
                <a:lnTo>
                  <a:pt x="2536" y="172"/>
                </a:lnTo>
                <a:lnTo>
                  <a:pt x="2522" y="178"/>
                </a:lnTo>
                <a:lnTo>
                  <a:pt x="2510" y="186"/>
                </a:lnTo>
                <a:lnTo>
                  <a:pt x="2498" y="194"/>
                </a:lnTo>
                <a:lnTo>
                  <a:pt x="2488" y="202"/>
                </a:lnTo>
                <a:lnTo>
                  <a:pt x="2480" y="214"/>
                </a:lnTo>
                <a:lnTo>
                  <a:pt x="2516" y="298"/>
                </a:lnTo>
                <a:lnTo>
                  <a:pt x="2534" y="342"/>
                </a:lnTo>
                <a:lnTo>
                  <a:pt x="2548" y="386"/>
                </a:lnTo>
                <a:lnTo>
                  <a:pt x="2562" y="432"/>
                </a:lnTo>
                <a:lnTo>
                  <a:pt x="2576" y="480"/>
                </a:lnTo>
                <a:lnTo>
                  <a:pt x="2586" y="528"/>
                </a:lnTo>
                <a:lnTo>
                  <a:pt x="2592" y="580"/>
                </a:lnTo>
                <a:lnTo>
                  <a:pt x="2546" y="588"/>
                </a:lnTo>
                <a:lnTo>
                  <a:pt x="2496" y="598"/>
                </a:lnTo>
                <a:lnTo>
                  <a:pt x="2412" y="606"/>
                </a:lnTo>
                <a:lnTo>
                  <a:pt x="2358" y="608"/>
                </a:lnTo>
                <a:lnTo>
                  <a:pt x="2268" y="608"/>
                </a:lnTo>
                <a:lnTo>
                  <a:pt x="2270" y="578"/>
                </a:lnTo>
                <a:lnTo>
                  <a:pt x="2268" y="546"/>
                </a:lnTo>
                <a:lnTo>
                  <a:pt x="2266" y="512"/>
                </a:lnTo>
                <a:lnTo>
                  <a:pt x="2264" y="480"/>
                </a:lnTo>
                <a:lnTo>
                  <a:pt x="2258" y="446"/>
                </a:lnTo>
                <a:lnTo>
                  <a:pt x="2252" y="414"/>
                </a:lnTo>
                <a:lnTo>
                  <a:pt x="2244" y="380"/>
                </a:lnTo>
                <a:lnTo>
                  <a:pt x="2236" y="346"/>
                </a:lnTo>
                <a:lnTo>
                  <a:pt x="2224" y="312"/>
                </a:lnTo>
                <a:lnTo>
                  <a:pt x="2212" y="278"/>
                </a:lnTo>
                <a:lnTo>
                  <a:pt x="2196" y="244"/>
                </a:lnTo>
                <a:lnTo>
                  <a:pt x="2180" y="210"/>
                </a:lnTo>
                <a:lnTo>
                  <a:pt x="2160" y="176"/>
                </a:lnTo>
                <a:lnTo>
                  <a:pt x="2140" y="144"/>
                </a:lnTo>
                <a:lnTo>
                  <a:pt x="2116" y="110"/>
                </a:lnTo>
                <a:lnTo>
                  <a:pt x="2092" y="76"/>
                </a:lnTo>
                <a:lnTo>
                  <a:pt x="2106" y="114"/>
                </a:lnTo>
                <a:lnTo>
                  <a:pt x="2122" y="160"/>
                </a:lnTo>
                <a:lnTo>
                  <a:pt x="2140" y="222"/>
                </a:lnTo>
                <a:lnTo>
                  <a:pt x="2150" y="258"/>
                </a:lnTo>
                <a:lnTo>
                  <a:pt x="2158" y="298"/>
                </a:lnTo>
                <a:lnTo>
                  <a:pt x="2166" y="342"/>
                </a:lnTo>
                <a:lnTo>
                  <a:pt x="2174" y="390"/>
                </a:lnTo>
                <a:lnTo>
                  <a:pt x="2180" y="440"/>
                </a:lnTo>
                <a:lnTo>
                  <a:pt x="2186" y="494"/>
                </a:lnTo>
                <a:lnTo>
                  <a:pt x="2188" y="550"/>
                </a:lnTo>
                <a:lnTo>
                  <a:pt x="2190" y="608"/>
                </a:lnTo>
                <a:lnTo>
                  <a:pt x="1954" y="606"/>
                </a:lnTo>
                <a:lnTo>
                  <a:pt x="1680" y="600"/>
                </a:lnTo>
                <a:lnTo>
                  <a:pt x="1680" y="564"/>
                </a:lnTo>
                <a:lnTo>
                  <a:pt x="1680" y="528"/>
                </a:lnTo>
                <a:lnTo>
                  <a:pt x="1676" y="490"/>
                </a:lnTo>
                <a:lnTo>
                  <a:pt x="1672" y="454"/>
                </a:lnTo>
                <a:lnTo>
                  <a:pt x="1668" y="416"/>
                </a:lnTo>
                <a:lnTo>
                  <a:pt x="1660" y="380"/>
                </a:lnTo>
                <a:lnTo>
                  <a:pt x="1650" y="342"/>
                </a:lnTo>
                <a:lnTo>
                  <a:pt x="1640" y="304"/>
                </a:lnTo>
                <a:lnTo>
                  <a:pt x="1628" y="266"/>
                </a:lnTo>
                <a:lnTo>
                  <a:pt x="1612" y="228"/>
                </a:lnTo>
                <a:lnTo>
                  <a:pt x="1596" y="190"/>
                </a:lnTo>
                <a:lnTo>
                  <a:pt x="1576" y="152"/>
                </a:lnTo>
                <a:lnTo>
                  <a:pt x="1556" y="114"/>
                </a:lnTo>
                <a:lnTo>
                  <a:pt x="1532" y="76"/>
                </a:lnTo>
                <a:lnTo>
                  <a:pt x="1506" y="38"/>
                </a:lnTo>
                <a:lnTo>
                  <a:pt x="1478" y="0"/>
                </a:lnTo>
                <a:lnTo>
                  <a:pt x="1482" y="10"/>
                </a:lnTo>
                <a:lnTo>
                  <a:pt x="1494" y="42"/>
                </a:lnTo>
                <a:lnTo>
                  <a:pt x="1512" y="94"/>
                </a:lnTo>
                <a:lnTo>
                  <a:pt x="1532" y="162"/>
                </a:lnTo>
                <a:lnTo>
                  <a:pt x="1544" y="204"/>
                </a:lnTo>
                <a:lnTo>
                  <a:pt x="1554" y="250"/>
                </a:lnTo>
                <a:lnTo>
                  <a:pt x="1562" y="298"/>
                </a:lnTo>
                <a:lnTo>
                  <a:pt x="1572" y="352"/>
                </a:lnTo>
                <a:lnTo>
                  <a:pt x="1578" y="408"/>
                </a:lnTo>
                <a:lnTo>
                  <a:pt x="1584" y="468"/>
                </a:lnTo>
                <a:lnTo>
                  <a:pt x="1588" y="530"/>
                </a:lnTo>
                <a:lnTo>
                  <a:pt x="1588" y="596"/>
                </a:lnTo>
                <a:lnTo>
                  <a:pt x="964" y="580"/>
                </a:lnTo>
                <a:lnTo>
                  <a:pt x="962" y="518"/>
                </a:lnTo>
                <a:lnTo>
                  <a:pt x="958" y="488"/>
                </a:lnTo>
                <a:lnTo>
                  <a:pt x="954" y="456"/>
                </a:lnTo>
                <a:lnTo>
                  <a:pt x="950" y="426"/>
                </a:lnTo>
                <a:lnTo>
                  <a:pt x="942" y="394"/>
                </a:lnTo>
                <a:lnTo>
                  <a:pt x="934" y="362"/>
                </a:lnTo>
                <a:lnTo>
                  <a:pt x="924" y="330"/>
                </a:lnTo>
                <a:lnTo>
                  <a:pt x="914" y="298"/>
                </a:lnTo>
                <a:lnTo>
                  <a:pt x="900" y="266"/>
                </a:lnTo>
                <a:lnTo>
                  <a:pt x="886" y="234"/>
                </a:lnTo>
                <a:lnTo>
                  <a:pt x="870" y="202"/>
                </a:lnTo>
                <a:lnTo>
                  <a:pt x="852" y="172"/>
                </a:lnTo>
                <a:lnTo>
                  <a:pt x="832" y="140"/>
                </a:lnTo>
                <a:lnTo>
                  <a:pt x="810" y="108"/>
                </a:lnTo>
                <a:lnTo>
                  <a:pt x="786" y="76"/>
                </a:lnTo>
                <a:lnTo>
                  <a:pt x="800" y="112"/>
                </a:lnTo>
                <a:lnTo>
                  <a:pt x="816" y="154"/>
                </a:lnTo>
                <a:lnTo>
                  <a:pt x="832" y="212"/>
                </a:lnTo>
                <a:lnTo>
                  <a:pt x="850" y="284"/>
                </a:lnTo>
                <a:lnTo>
                  <a:pt x="858" y="326"/>
                </a:lnTo>
                <a:lnTo>
                  <a:pt x="866" y="370"/>
                </a:lnTo>
                <a:lnTo>
                  <a:pt x="872" y="418"/>
                </a:lnTo>
                <a:lnTo>
                  <a:pt x="878" y="468"/>
                </a:lnTo>
                <a:lnTo>
                  <a:pt x="882" y="522"/>
                </a:lnTo>
                <a:lnTo>
                  <a:pt x="884" y="576"/>
                </a:lnTo>
                <a:lnTo>
                  <a:pt x="762" y="572"/>
                </a:lnTo>
                <a:lnTo>
                  <a:pt x="728" y="568"/>
                </a:lnTo>
                <a:lnTo>
                  <a:pt x="696" y="562"/>
                </a:lnTo>
                <a:lnTo>
                  <a:pt x="666" y="554"/>
                </a:lnTo>
                <a:lnTo>
                  <a:pt x="640" y="542"/>
                </a:lnTo>
                <a:lnTo>
                  <a:pt x="612" y="530"/>
                </a:lnTo>
                <a:lnTo>
                  <a:pt x="588" y="516"/>
                </a:lnTo>
                <a:lnTo>
                  <a:pt x="566" y="500"/>
                </a:lnTo>
                <a:lnTo>
                  <a:pt x="544" y="484"/>
                </a:lnTo>
                <a:lnTo>
                  <a:pt x="524" y="466"/>
                </a:lnTo>
                <a:lnTo>
                  <a:pt x="504" y="446"/>
                </a:lnTo>
                <a:lnTo>
                  <a:pt x="466" y="406"/>
                </a:lnTo>
                <a:lnTo>
                  <a:pt x="432" y="364"/>
                </a:lnTo>
                <a:lnTo>
                  <a:pt x="398" y="320"/>
                </a:lnTo>
                <a:lnTo>
                  <a:pt x="362" y="278"/>
                </a:lnTo>
                <a:lnTo>
                  <a:pt x="326" y="236"/>
                </a:lnTo>
                <a:lnTo>
                  <a:pt x="306" y="216"/>
                </a:lnTo>
                <a:lnTo>
                  <a:pt x="286" y="198"/>
                </a:lnTo>
                <a:lnTo>
                  <a:pt x="266" y="180"/>
                </a:lnTo>
                <a:lnTo>
                  <a:pt x="242" y="164"/>
                </a:lnTo>
                <a:lnTo>
                  <a:pt x="220" y="148"/>
                </a:lnTo>
                <a:lnTo>
                  <a:pt x="194" y="134"/>
                </a:lnTo>
                <a:lnTo>
                  <a:pt x="166" y="122"/>
                </a:lnTo>
                <a:lnTo>
                  <a:pt x="138" y="114"/>
                </a:lnTo>
                <a:lnTo>
                  <a:pt x="106" y="106"/>
                </a:lnTo>
                <a:lnTo>
                  <a:pt x="74" y="100"/>
                </a:lnTo>
                <a:lnTo>
                  <a:pt x="38" y="96"/>
                </a:lnTo>
                <a:lnTo>
                  <a:pt x="0" y="96"/>
                </a:lnTo>
                <a:lnTo>
                  <a:pt x="52" y="146"/>
                </a:lnTo>
                <a:lnTo>
                  <a:pt x="78" y="172"/>
                </a:lnTo>
                <a:lnTo>
                  <a:pt x="102" y="200"/>
                </a:lnTo>
                <a:lnTo>
                  <a:pt x="126" y="230"/>
                </a:lnTo>
                <a:lnTo>
                  <a:pt x="150" y="262"/>
                </a:lnTo>
                <a:lnTo>
                  <a:pt x="172" y="294"/>
                </a:lnTo>
                <a:lnTo>
                  <a:pt x="192" y="328"/>
                </a:lnTo>
                <a:lnTo>
                  <a:pt x="210" y="362"/>
                </a:lnTo>
                <a:lnTo>
                  <a:pt x="226" y="400"/>
                </a:lnTo>
                <a:lnTo>
                  <a:pt x="240" y="438"/>
                </a:lnTo>
                <a:lnTo>
                  <a:pt x="250" y="478"/>
                </a:lnTo>
                <a:lnTo>
                  <a:pt x="258" y="520"/>
                </a:lnTo>
                <a:lnTo>
                  <a:pt x="264" y="562"/>
                </a:lnTo>
                <a:lnTo>
                  <a:pt x="264" y="608"/>
                </a:lnTo>
                <a:lnTo>
                  <a:pt x="262" y="654"/>
                </a:lnTo>
                <a:lnTo>
                  <a:pt x="258" y="694"/>
                </a:lnTo>
                <a:lnTo>
                  <a:pt x="252" y="732"/>
                </a:lnTo>
                <a:lnTo>
                  <a:pt x="244" y="770"/>
                </a:lnTo>
                <a:lnTo>
                  <a:pt x="236" y="806"/>
                </a:lnTo>
                <a:lnTo>
                  <a:pt x="216" y="880"/>
                </a:lnTo>
                <a:lnTo>
                  <a:pt x="192" y="952"/>
                </a:lnTo>
                <a:lnTo>
                  <a:pt x="166" y="1020"/>
                </a:lnTo>
                <a:lnTo>
                  <a:pt x="138" y="1086"/>
                </a:lnTo>
                <a:lnTo>
                  <a:pt x="86" y="1212"/>
                </a:lnTo>
                <a:lnTo>
                  <a:pt x="90" y="1208"/>
                </a:lnTo>
                <a:lnTo>
                  <a:pt x="92" y="1208"/>
                </a:lnTo>
                <a:lnTo>
                  <a:pt x="90" y="1212"/>
                </a:lnTo>
                <a:lnTo>
                  <a:pt x="82" y="1222"/>
                </a:lnTo>
                <a:lnTo>
                  <a:pt x="84" y="1222"/>
                </a:lnTo>
                <a:lnTo>
                  <a:pt x="94" y="1218"/>
                </a:lnTo>
                <a:lnTo>
                  <a:pt x="100" y="1218"/>
                </a:lnTo>
                <a:lnTo>
                  <a:pt x="102" y="1216"/>
                </a:lnTo>
                <a:lnTo>
                  <a:pt x="104" y="1214"/>
                </a:lnTo>
                <a:lnTo>
                  <a:pt x="108" y="1202"/>
                </a:lnTo>
                <a:lnTo>
                  <a:pt x="142" y="1184"/>
                </a:lnTo>
                <a:lnTo>
                  <a:pt x="176" y="1164"/>
                </a:lnTo>
                <a:lnTo>
                  <a:pt x="208" y="1144"/>
                </a:lnTo>
                <a:lnTo>
                  <a:pt x="238" y="1120"/>
                </a:lnTo>
                <a:lnTo>
                  <a:pt x="268" y="1098"/>
                </a:lnTo>
                <a:lnTo>
                  <a:pt x="296" y="1072"/>
                </a:lnTo>
                <a:lnTo>
                  <a:pt x="352" y="1018"/>
                </a:lnTo>
                <a:lnTo>
                  <a:pt x="374" y="994"/>
                </a:lnTo>
                <a:lnTo>
                  <a:pt x="394" y="970"/>
                </a:lnTo>
                <a:lnTo>
                  <a:pt x="434" y="918"/>
                </a:lnTo>
                <a:lnTo>
                  <a:pt x="470" y="866"/>
                </a:lnTo>
                <a:lnTo>
                  <a:pt x="506" y="814"/>
                </a:lnTo>
                <a:lnTo>
                  <a:pt x="526" y="790"/>
                </a:lnTo>
                <a:lnTo>
                  <a:pt x="546" y="766"/>
                </a:lnTo>
                <a:lnTo>
                  <a:pt x="568" y="746"/>
                </a:lnTo>
                <a:lnTo>
                  <a:pt x="590" y="726"/>
                </a:lnTo>
                <a:lnTo>
                  <a:pt x="614" y="710"/>
                </a:lnTo>
                <a:lnTo>
                  <a:pt x="642" y="694"/>
                </a:lnTo>
                <a:lnTo>
                  <a:pt x="670" y="684"/>
                </a:lnTo>
                <a:lnTo>
                  <a:pt x="702" y="676"/>
                </a:lnTo>
                <a:lnTo>
                  <a:pt x="882" y="678"/>
                </a:lnTo>
                <a:lnTo>
                  <a:pt x="878" y="732"/>
                </a:lnTo>
                <a:lnTo>
                  <a:pt x="872" y="788"/>
                </a:lnTo>
                <a:lnTo>
                  <a:pt x="866" y="846"/>
                </a:lnTo>
                <a:lnTo>
                  <a:pt x="854" y="906"/>
                </a:lnTo>
                <a:lnTo>
                  <a:pt x="842" y="966"/>
                </a:lnTo>
                <a:lnTo>
                  <a:pt x="826" y="1028"/>
                </a:lnTo>
                <a:lnTo>
                  <a:pt x="808" y="1092"/>
                </a:lnTo>
                <a:lnTo>
                  <a:pt x="786" y="1156"/>
                </a:lnTo>
                <a:lnTo>
                  <a:pt x="808" y="1120"/>
                </a:lnTo>
                <a:lnTo>
                  <a:pt x="832" y="1076"/>
                </a:lnTo>
                <a:lnTo>
                  <a:pt x="860" y="1020"/>
                </a:lnTo>
                <a:lnTo>
                  <a:pt x="876" y="986"/>
                </a:lnTo>
                <a:lnTo>
                  <a:pt x="890" y="950"/>
                </a:lnTo>
                <a:lnTo>
                  <a:pt x="904" y="910"/>
                </a:lnTo>
                <a:lnTo>
                  <a:pt x="918" y="868"/>
                </a:lnTo>
                <a:lnTo>
                  <a:pt x="932" y="824"/>
                </a:lnTo>
                <a:lnTo>
                  <a:pt x="942" y="778"/>
                </a:lnTo>
                <a:lnTo>
                  <a:pt x="952" y="730"/>
                </a:lnTo>
                <a:lnTo>
                  <a:pt x="958" y="680"/>
                </a:lnTo>
                <a:lnTo>
                  <a:pt x="1258" y="686"/>
                </a:lnTo>
                <a:lnTo>
                  <a:pt x="1582" y="696"/>
                </a:lnTo>
                <a:lnTo>
                  <a:pt x="1586" y="696"/>
                </a:lnTo>
                <a:lnTo>
                  <a:pt x="1582" y="758"/>
                </a:lnTo>
                <a:lnTo>
                  <a:pt x="1576" y="820"/>
                </a:lnTo>
                <a:lnTo>
                  <a:pt x="1566" y="884"/>
                </a:lnTo>
                <a:lnTo>
                  <a:pt x="1556" y="952"/>
                </a:lnTo>
                <a:lnTo>
                  <a:pt x="1540" y="1020"/>
                </a:lnTo>
                <a:lnTo>
                  <a:pt x="1522" y="1088"/>
                </a:lnTo>
                <a:lnTo>
                  <a:pt x="1502" y="1160"/>
                </a:lnTo>
                <a:lnTo>
                  <a:pt x="1478" y="1232"/>
                </a:lnTo>
                <a:lnTo>
                  <a:pt x="1484" y="1222"/>
                </a:lnTo>
                <a:lnTo>
                  <a:pt x="1502" y="1192"/>
                </a:lnTo>
                <a:lnTo>
                  <a:pt x="1530" y="1144"/>
                </a:lnTo>
                <a:lnTo>
                  <a:pt x="1562" y="1080"/>
                </a:lnTo>
                <a:lnTo>
                  <a:pt x="1578" y="1042"/>
                </a:lnTo>
                <a:lnTo>
                  <a:pt x="1594" y="1002"/>
                </a:lnTo>
                <a:lnTo>
                  <a:pt x="1612" y="958"/>
                </a:lnTo>
                <a:lnTo>
                  <a:pt x="1626" y="910"/>
                </a:lnTo>
                <a:lnTo>
                  <a:pt x="1642" y="860"/>
                </a:lnTo>
                <a:lnTo>
                  <a:pt x="1654" y="808"/>
                </a:lnTo>
                <a:lnTo>
                  <a:pt x="1664" y="754"/>
                </a:lnTo>
                <a:lnTo>
                  <a:pt x="1672" y="698"/>
                </a:lnTo>
                <a:lnTo>
                  <a:pt x="1794" y="700"/>
                </a:lnTo>
                <a:lnTo>
                  <a:pt x="1922" y="702"/>
                </a:lnTo>
                <a:lnTo>
                  <a:pt x="2186" y="700"/>
                </a:lnTo>
                <a:lnTo>
                  <a:pt x="2182" y="752"/>
                </a:lnTo>
                <a:lnTo>
                  <a:pt x="2176" y="806"/>
                </a:lnTo>
                <a:lnTo>
                  <a:pt x="2168" y="862"/>
                </a:lnTo>
                <a:lnTo>
                  <a:pt x="2158" y="918"/>
                </a:lnTo>
                <a:lnTo>
                  <a:pt x="2146" y="976"/>
                </a:lnTo>
                <a:lnTo>
                  <a:pt x="2130" y="1034"/>
                </a:lnTo>
                <a:lnTo>
                  <a:pt x="2112" y="1094"/>
                </a:lnTo>
                <a:lnTo>
                  <a:pt x="2092" y="1156"/>
                </a:lnTo>
                <a:lnTo>
                  <a:pt x="2112" y="1122"/>
                </a:lnTo>
                <a:lnTo>
                  <a:pt x="2136" y="1080"/>
                </a:lnTo>
                <a:lnTo>
                  <a:pt x="2164" y="1026"/>
                </a:lnTo>
                <a:lnTo>
                  <a:pt x="2192" y="958"/>
                </a:lnTo>
                <a:lnTo>
                  <a:pt x="2206" y="922"/>
                </a:lnTo>
                <a:lnTo>
                  <a:pt x="2220" y="882"/>
                </a:lnTo>
                <a:lnTo>
                  <a:pt x="2232" y="838"/>
                </a:lnTo>
                <a:lnTo>
                  <a:pt x="2244" y="794"/>
                </a:lnTo>
                <a:lnTo>
                  <a:pt x="2254" y="748"/>
                </a:lnTo>
                <a:lnTo>
                  <a:pt x="2262" y="700"/>
                </a:lnTo>
                <a:lnTo>
                  <a:pt x="2600" y="694"/>
                </a:lnTo>
                <a:lnTo>
                  <a:pt x="2604" y="736"/>
                </a:lnTo>
                <a:lnTo>
                  <a:pt x="2606" y="782"/>
                </a:lnTo>
                <a:lnTo>
                  <a:pt x="2604" y="830"/>
                </a:lnTo>
                <a:lnTo>
                  <a:pt x="2602" y="878"/>
                </a:lnTo>
                <a:lnTo>
                  <a:pt x="2596" y="926"/>
                </a:lnTo>
                <a:lnTo>
                  <a:pt x="2590" y="976"/>
                </a:lnTo>
                <a:lnTo>
                  <a:pt x="2582" y="1022"/>
                </a:lnTo>
                <a:lnTo>
                  <a:pt x="2572" y="1068"/>
                </a:lnTo>
                <a:lnTo>
                  <a:pt x="2634" y="1070"/>
                </a:lnTo>
                <a:lnTo>
                  <a:pt x="2694" y="1066"/>
                </a:lnTo>
                <a:lnTo>
                  <a:pt x="2752" y="1060"/>
                </a:lnTo>
                <a:lnTo>
                  <a:pt x="2808" y="1050"/>
                </a:lnTo>
                <a:lnTo>
                  <a:pt x="2862" y="1038"/>
                </a:lnTo>
                <a:lnTo>
                  <a:pt x="2914" y="1022"/>
                </a:lnTo>
                <a:lnTo>
                  <a:pt x="2962" y="1004"/>
                </a:lnTo>
                <a:lnTo>
                  <a:pt x="3010" y="982"/>
                </a:lnTo>
                <a:lnTo>
                  <a:pt x="3054" y="958"/>
                </a:lnTo>
                <a:lnTo>
                  <a:pt x="3096" y="932"/>
                </a:lnTo>
                <a:lnTo>
                  <a:pt x="3136" y="904"/>
                </a:lnTo>
                <a:lnTo>
                  <a:pt x="3174" y="874"/>
                </a:lnTo>
                <a:lnTo>
                  <a:pt x="3208" y="842"/>
                </a:lnTo>
                <a:lnTo>
                  <a:pt x="3242" y="808"/>
                </a:lnTo>
                <a:lnTo>
                  <a:pt x="3272" y="772"/>
                </a:lnTo>
                <a:lnTo>
                  <a:pt x="3300" y="736"/>
                </a:lnTo>
                <a:lnTo>
                  <a:pt x="3218" y="716"/>
                </a:lnTo>
                <a:lnTo>
                  <a:pt x="3178" y="704"/>
                </a:lnTo>
                <a:lnTo>
                  <a:pt x="3140" y="692"/>
                </a:lnTo>
                <a:lnTo>
                  <a:pt x="3102" y="678"/>
                </a:lnTo>
                <a:lnTo>
                  <a:pt x="3068" y="662"/>
                </a:lnTo>
                <a:lnTo>
                  <a:pt x="3036" y="644"/>
                </a:lnTo>
                <a:lnTo>
                  <a:pt x="3006" y="624"/>
                </a:lnTo>
                <a:lnTo>
                  <a:pt x="3114" y="608"/>
                </a:lnTo>
                <a:lnTo>
                  <a:pt x="3222" y="590"/>
                </a:lnTo>
                <a:lnTo>
                  <a:pt x="3276" y="580"/>
                </a:lnTo>
                <a:lnTo>
                  <a:pt x="3326" y="570"/>
                </a:lnTo>
                <a:lnTo>
                  <a:pt x="3378" y="556"/>
                </a:lnTo>
                <a:lnTo>
                  <a:pt x="3426" y="540"/>
                </a:lnTo>
                <a:close/>
                <a:moveTo>
                  <a:pt x="2788" y="444"/>
                </a:moveTo>
                <a:lnTo>
                  <a:pt x="2788" y="444"/>
                </a:lnTo>
                <a:lnTo>
                  <a:pt x="2774" y="442"/>
                </a:lnTo>
                <a:lnTo>
                  <a:pt x="2762" y="438"/>
                </a:lnTo>
                <a:lnTo>
                  <a:pt x="2752" y="432"/>
                </a:lnTo>
                <a:lnTo>
                  <a:pt x="2742" y="424"/>
                </a:lnTo>
                <a:lnTo>
                  <a:pt x="2734" y="414"/>
                </a:lnTo>
                <a:lnTo>
                  <a:pt x="2728" y="404"/>
                </a:lnTo>
                <a:lnTo>
                  <a:pt x="2724" y="392"/>
                </a:lnTo>
                <a:lnTo>
                  <a:pt x="2722" y="378"/>
                </a:lnTo>
                <a:lnTo>
                  <a:pt x="2724" y="364"/>
                </a:lnTo>
                <a:lnTo>
                  <a:pt x="2728" y="352"/>
                </a:lnTo>
                <a:lnTo>
                  <a:pt x="2734" y="342"/>
                </a:lnTo>
                <a:lnTo>
                  <a:pt x="2742" y="332"/>
                </a:lnTo>
                <a:lnTo>
                  <a:pt x="2752" y="324"/>
                </a:lnTo>
                <a:lnTo>
                  <a:pt x="2762" y="318"/>
                </a:lnTo>
                <a:lnTo>
                  <a:pt x="2774" y="314"/>
                </a:lnTo>
                <a:lnTo>
                  <a:pt x="2788" y="312"/>
                </a:lnTo>
                <a:lnTo>
                  <a:pt x="2802" y="314"/>
                </a:lnTo>
                <a:lnTo>
                  <a:pt x="2814" y="318"/>
                </a:lnTo>
                <a:lnTo>
                  <a:pt x="2824" y="324"/>
                </a:lnTo>
                <a:lnTo>
                  <a:pt x="2834" y="332"/>
                </a:lnTo>
                <a:lnTo>
                  <a:pt x="2842" y="342"/>
                </a:lnTo>
                <a:lnTo>
                  <a:pt x="2848" y="352"/>
                </a:lnTo>
                <a:lnTo>
                  <a:pt x="2852" y="364"/>
                </a:lnTo>
                <a:lnTo>
                  <a:pt x="2854" y="378"/>
                </a:lnTo>
                <a:lnTo>
                  <a:pt x="2852" y="392"/>
                </a:lnTo>
                <a:lnTo>
                  <a:pt x="2848" y="404"/>
                </a:lnTo>
                <a:lnTo>
                  <a:pt x="2842" y="414"/>
                </a:lnTo>
                <a:lnTo>
                  <a:pt x="2834" y="424"/>
                </a:lnTo>
                <a:lnTo>
                  <a:pt x="2824" y="432"/>
                </a:lnTo>
                <a:lnTo>
                  <a:pt x="2814" y="438"/>
                </a:lnTo>
                <a:lnTo>
                  <a:pt x="2802" y="442"/>
                </a:lnTo>
                <a:lnTo>
                  <a:pt x="2788" y="444"/>
                </a:lnTo>
                <a:close/>
              </a:path>
            </a:pathLst>
          </a:custGeom>
          <a:gradFill rotWithShape="1">
            <a:gsLst>
              <a:gs pos="0">
                <a:srgbClr val="7F7F7F"/>
              </a:gs>
              <a:gs pos="100000">
                <a:srgbClr val="404040"/>
              </a:gs>
            </a:gsLst>
            <a:lin ang="5400000"/>
          </a:gradFill>
          <a:ln w="9525">
            <a:solidFill>
              <a:srgbClr val="262626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  <a:ea typeface="华文细黑" pitchFamily="2" charset="-122"/>
            </a:endParaRPr>
          </a:p>
        </p:txBody>
      </p:sp>
      <p:grpSp>
        <p:nvGrpSpPr>
          <p:cNvPr id="30740" name="Group 65"/>
          <p:cNvGrpSpPr>
            <a:grpSpLocks/>
          </p:cNvGrpSpPr>
          <p:nvPr/>
        </p:nvGrpSpPr>
        <p:grpSpPr bwMode="auto">
          <a:xfrm>
            <a:off x="1835150" y="1682750"/>
            <a:ext cx="1343025" cy="639763"/>
            <a:chOff x="1512888" y="527050"/>
            <a:chExt cx="1343025" cy="639763"/>
          </a:xfrm>
        </p:grpSpPr>
        <p:sp>
          <p:nvSpPr>
            <p:cNvPr id="21" name="Oval 66"/>
            <p:cNvSpPr>
              <a:spLocks noChangeArrowheads="1"/>
            </p:cNvSpPr>
            <p:nvPr/>
          </p:nvSpPr>
          <p:spPr bwMode="auto">
            <a:xfrm>
              <a:off x="1512888" y="527050"/>
              <a:ext cx="1343025" cy="639763"/>
            </a:xfrm>
            <a:prstGeom prst="ellipse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/>
            </a:gradFill>
            <a:ln w="9525">
              <a:solidFill>
                <a:srgbClr val="8CB522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pitchFamily="34" charset="0"/>
                <a:ea typeface="华文细黑" pitchFamily="2" charset="-122"/>
              </a:endParaRPr>
            </a:p>
          </p:txBody>
        </p:sp>
        <p:sp>
          <p:nvSpPr>
            <p:cNvPr id="22" name="Oval 67"/>
            <p:cNvSpPr>
              <a:spLocks noChangeArrowheads="1"/>
            </p:cNvSpPr>
            <p:nvPr/>
          </p:nvSpPr>
          <p:spPr bwMode="auto">
            <a:xfrm>
              <a:off x="1563688" y="560388"/>
              <a:ext cx="1243013" cy="59213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52000">
                  <a:srgbClr val="70AC2E">
                    <a:alpha val="0"/>
                  </a:srgb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grpSp>
        <p:nvGrpSpPr>
          <p:cNvPr id="30743" name="Group 27"/>
          <p:cNvGrpSpPr>
            <a:grpSpLocks/>
          </p:cNvGrpSpPr>
          <p:nvPr/>
        </p:nvGrpSpPr>
        <p:grpSpPr bwMode="auto">
          <a:xfrm>
            <a:off x="1898650" y="4371975"/>
            <a:ext cx="1343025" cy="639763"/>
            <a:chOff x="1512888" y="527050"/>
            <a:chExt cx="1343025" cy="639763"/>
          </a:xfrm>
        </p:grpSpPr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1512888" y="527050"/>
              <a:ext cx="1343025" cy="639763"/>
            </a:xfrm>
            <a:prstGeom prst="ellipse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/>
            </a:gradFill>
            <a:ln w="9525">
              <a:solidFill>
                <a:srgbClr val="8CB522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pitchFamily="34" charset="0"/>
                <a:ea typeface="华文细黑" pitchFamily="2" charset="-122"/>
              </a:endParaRPr>
            </a:p>
          </p:txBody>
        </p:sp>
        <p:sp>
          <p:nvSpPr>
            <p:cNvPr id="25" name="Oval 29"/>
            <p:cNvSpPr>
              <a:spLocks noChangeArrowheads="1"/>
            </p:cNvSpPr>
            <p:nvPr/>
          </p:nvSpPr>
          <p:spPr bwMode="auto">
            <a:xfrm>
              <a:off x="1563688" y="560388"/>
              <a:ext cx="1243013" cy="59213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52000">
                  <a:srgbClr val="70AC2E">
                    <a:alpha val="0"/>
                  </a:srgb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sp>
        <p:nvSpPr>
          <p:cNvPr id="30746" name="Rektangel 63"/>
          <p:cNvSpPr>
            <a:spLocks noChangeArrowheads="1"/>
          </p:cNvSpPr>
          <p:nvPr/>
        </p:nvSpPr>
        <p:spPr bwMode="auto">
          <a:xfrm>
            <a:off x="1984375" y="1816100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400" b="1" noProof="1">
                <a:solidFill>
                  <a:srgbClr val="080808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Sample Text</a:t>
            </a:r>
          </a:p>
        </p:txBody>
      </p:sp>
      <p:grpSp>
        <p:nvGrpSpPr>
          <p:cNvPr id="30747" name="Group 68"/>
          <p:cNvGrpSpPr>
            <a:grpSpLocks/>
          </p:cNvGrpSpPr>
          <p:nvPr/>
        </p:nvGrpSpPr>
        <p:grpSpPr bwMode="auto">
          <a:xfrm>
            <a:off x="3490913" y="1543050"/>
            <a:ext cx="1343025" cy="639763"/>
            <a:chOff x="1512888" y="527050"/>
            <a:chExt cx="1343025" cy="639763"/>
          </a:xfrm>
        </p:grpSpPr>
        <p:sp>
          <p:nvSpPr>
            <p:cNvPr id="28" name="Oval 69"/>
            <p:cNvSpPr>
              <a:spLocks noChangeArrowheads="1"/>
            </p:cNvSpPr>
            <p:nvPr/>
          </p:nvSpPr>
          <p:spPr bwMode="auto">
            <a:xfrm>
              <a:off x="1512888" y="527050"/>
              <a:ext cx="1343025" cy="639763"/>
            </a:xfrm>
            <a:prstGeom prst="ellipse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/>
            </a:gradFill>
            <a:ln w="9525">
              <a:solidFill>
                <a:srgbClr val="8CB522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pitchFamily="34" charset="0"/>
                <a:ea typeface="华文细黑" pitchFamily="2" charset="-122"/>
              </a:endParaRPr>
            </a:p>
          </p:txBody>
        </p:sp>
        <p:sp>
          <p:nvSpPr>
            <p:cNvPr id="29" name="Oval 70"/>
            <p:cNvSpPr>
              <a:spLocks noChangeArrowheads="1"/>
            </p:cNvSpPr>
            <p:nvPr/>
          </p:nvSpPr>
          <p:spPr bwMode="auto">
            <a:xfrm>
              <a:off x="1563688" y="560388"/>
              <a:ext cx="1243012" cy="59213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52000">
                  <a:srgbClr val="70AC2E">
                    <a:alpha val="0"/>
                  </a:srgb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sp>
        <p:nvSpPr>
          <p:cNvPr id="30750" name="Rektangel 63"/>
          <p:cNvSpPr>
            <a:spLocks noChangeArrowheads="1"/>
          </p:cNvSpPr>
          <p:nvPr/>
        </p:nvSpPr>
        <p:spPr bwMode="auto">
          <a:xfrm>
            <a:off x="3605213" y="1690688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400" b="1" noProof="1">
                <a:solidFill>
                  <a:srgbClr val="080808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Sample Text</a:t>
            </a:r>
          </a:p>
        </p:txBody>
      </p:sp>
      <p:grpSp>
        <p:nvGrpSpPr>
          <p:cNvPr id="30751" name="Group 71"/>
          <p:cNvGrpSpPr>
            <a:grpSpLocks/>
          </p:cNvGrpSpPr>
          <p:nvPr/>
        </p:nvGrpSpPr>
        <p:grpSpPr bwMode="auto">
          <a:xfrm>
            <a:off x="4933950" y="1679575"/>
            <a:ext cx="1343025" cy="638175"/>
            <a:chOff x="1512888" y="527050"/>
            <a:chExt cx="1343025" cy="639763"/>
          </a:xfrm>
        </p:grpSpPr>
        <p:sp>
          <p:nvSpPr>
            <p:cNvPr id="32" name="Oval 72"/>
            <p:cNvSpPr>
              <a:spLocks noChangeArrowheads="1"/>
            </p:cNvSpPr>
            <p:nvPr/>
          </p:nvSpPr>
          <p:spPr bwMode="auto">
            <a:xfrm>
              <a:off x="1512888" y="527050"/>
              <a:ext cx="1343025" cy="639763"/>
            </a:xfrm>
            <a:prstGeom prst="ellipse">
              <a:avLst/>
            </a:prstGeom>
            <a:gradFill rotWithShape="1">
              <a:gsLst>
                <a:gs pos="0">
                  <a:srgbClr val="C0FF4D"/>
                </a:gs>
                <a:gs pos="999">
                  <a:srgbClr val="C0FF4D"/>
                </a:gs>
                <a:gs pos="100000">
                  <a:srgbClr val="A4D329"/>
                </a:gs>
              </a:gsLst>
              <a:lin ang="5400000"/>
            </a:gradFill>
            <a:ln w="9525">
              <a:solidFill>
                <a:srgbClr val="8CB522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pitchFamily="34" charset="0"/>
                <a:ea typeface="华文细黑" pitchFamily="2" charset="-122"/>
              </a:endParaRPr>
            </a:p>
          </p:txBody>
        </p:sp>
        <p:sp>
          <p:nvSpPr>
            <p:cNvPr id="33" name="Oval 73"/>
            <p:cNvSpPr>
              <a:spLocks noChangeArrowheads="1"/>
            </p:cNvSpPr>
            <p:nvPr/>
          </p:nvSpPr>
          <p:spPr bwMode="auto">
            <a:xfrm>
              <a:off x="1563688" y="560471"/>
              <a:ext cx="1243013" cy="59201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52000">
                  <a:srgbClr val="70AC2E">
                    <a:alpha val="0"/>
                  </a:srgb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sp>
        <p:nvSpPr>
          <p:cNvPr id="30754" name="Rektangel 63"/>
          <p:cNvSpPr>
            <a:spLocks noChangeArrowheads="1"/>
          </p:cNvSpPr>
          <p:nvPr/>
        </p:nvSpPr>
        <p:spPr bwMode="auto">
          <a:xfrm>
            <a:off x="5080000" y="1816100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400" b="1" noProof="1">
                <a:solidFill>
                  <a:srgbClr val="080808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Sample Text</a:t>
            </a:r>
          </a:p>
        </p:txBody>
      </p:sp>
      <p:sp>
        <p:nvSpPr>
          <p:cNvPr id="30755" name="Rektangel 63"/>
          <p:cNvSpPr>
            <a:spLocks noChangeArrowheads="1"/>
          </p:cNvSpPr>
          <p:nvPr/>
        </p:nvSpPr>
        <p:spPr bwMode="auto">
          <a:xfrm>
            <a:off x="2063750" y="4521200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400" b="1" noProof="1">
                <a:solidFill>
                  <a:srgbClr val="080808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Sample Text</a:t>
            </a:r>
          </a:p>
        </p:txBody>
      </p:sp>
      <p:grpSp>
        <p:nvGrpSpPr>
          <p:cNvPr id="30756" name="Group 30"/>
          <p:cNvGrpSpPr>
            <a:grpSpLocks/>
          </p:cNvGrpSpPr>
          <p:nvPr/>
        </p:nvGrpSpPr>
        <p:grpSpPr bwMode="auto">
          <a:xfrm>
            <a:off x="3490913" y="4464050"/>
            <a:ext cx="1343025" cy="639763"/>
            <a:chOff x="1512888" y="527050"/>
            <a:chExt cx="1343025" cy="639763"/>
          </a:xfrm>
        </p:grpSpPr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512888" y="527050"/>
              <a:ext cx="1343025" cy="639763"/>
            </a:xfrm>
            <a:prstGeom prst="ellipse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/>
            </a:gradFill>
            <a:ln w="9525">
              <a:solidFill>
                <a:srgbClr val="568424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pitchFamily="34" charset="0"/>
                <a:ea typeface="华文细黑" pitchFamily="2" charset="-122"/>
              </a:endParaRPr>
            </a:p>
          </p:txBody>
        </p:sp>
        <p:sp>
          <p:nvSpPr>
            <p:cNvPr id="38" name="Oval 32"/>
            <p:cNvSpPr>
              <a:spLocks noChangeArrowheads="1"/>
            </p:cNvSpPr>
            <p:nvPr/>
          </p:nvSpPr>
          <p:spPr bwMode="auto">
            <a:xfrm>
              <a:off x="1563688" y="560388"/>
              <a:ext cx="1243012" cy="59213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52000">
                  <a:srgbClr val="70AC2E">
                    <a:alpha val="0"/>
                  </a:srgb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sp>
        <p:nvSpPr>
          <p:cNvPr id="30759" name="Rektangel 63"/>
          <p:cNvSpPr>
            <a:spLocks noChangeArrowheads="1"/>
          </p:cNvSpPr>
          <p:nvPr/>
        </p:nvSpPr>
        <p:spPr bwMode="auto">
          <a:xfrm>
            <a:off x="3629025" y="4608513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400" b="1" noProof="1">
                <a:solidFill>
                  <a:srgbClr val="080808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Sample Text</a:t>
            </a:r>
          </a:p>
        </p:txBody>
      </p:sp>
      <p:grpSp>
        <p:nvGrpSpPr>
          <p:cNvPr id="30760" name="Group 33"/>
          <p:cNvGrpSpPr>
            <a:grpSpLocks/>
          </p:cNvGrpSpPr>
          <p:nvPr/>
        </p:nvGrpSpPr>
        <p:grpSpPr bwMode="auto">
          <a:xfrm>
            <a:off x="4933950" y="4325938"/>
            <a:ext cx="1343025" cy="639762"/>
            <a:chOff x="1512888" y="527050"/>
            <a:chExt cx="1343025" cy="639763"/>
          </a:xfrm>
        </p:grpSpPr>
        <p:sp>
          <p:nvSpPr>
            <p:cNvPr id="41" name="Oval 34"/>
            <p:cNvSpPr>
              <a:spLocks noChangeArrowheads="1"/>
            </p:cNvSpPr>
            <p:nvPr/>
          </p:nvSpPr>
          <p:spPr bwMode="auto">
            <a:xfrm>
              <a:off x="1512888" y="527050"/>
              <a:ext cx="1343025" cy="639763"/>
            </a:xfrm>
            <a:prstGeom prst="ellipse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/>
            </a:gradFill>
            <a:ln w="9525">
              <a:solidFill>
                <a:srgbClr val="8CB522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pitchFamily="34" charset="0"/>
                <a:ea typeface="华文细黑" pitchFamily="2" charset="-122"/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1563688" y="560387"/>
              <a:ext cx="1243013" cy="592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52000">
                  <a:srgbClr val="70AC2E">
                    <a:alpha val="0"/>
                  </a:srgb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sp>
        <p:nvSpPr>
          <p:cNvPr id="30763" name="Rektangel 63"/>
          <p:cNvSpPr>
            <a:spLocks noChangeArrowheads="1"/>
          </p:cNvSpPr>
          <p:nvPr/>
        </p:nvSpPr>
        <p:spPr bwMode="auto">
          <a:xfrm>
            <a:off x="5080000" y="4497388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400" b="1" noProof="1">
                <a:solidFill>
                  <a:srgbClr val="080808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Sample Text</a:t>
            </a:r>
          </a:p>
        </p:txBody>
      </p:sp>
      <p:sp>
        <p:nvSpPr>
          <p:cNvPr id="30764" name="Rektangel 63"/>
          <p:cNvSpPr>
            <a:spLocks noChangeArrowheads="1"/>
          </p:cNvSpPr>
          <p:nvPr/>
        </p:nvSpPr>
        <p:spPr bwMode="auto">
          <a:xfrm>
            <a:off x="3192463" y="2392363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ea typeface="华文细黑" pitchFamily="2" charset="-122"/>
                <a:cs typeface="Arial" pitchFamily="34" charset="0"/>
              </a:rPr>
              <a:t>This is an example text. </a:t>
            </a:r>
          </a:p>
        </p:txBody>
      </p:sp>
      <p:grpSp>
        <p:nvGrpSpPr>
          <p:cNvPr id="30765" name="Grupper 22"/>
          <p:cNvGrpSpPr>
            <a:grpSpLocks/>
          </p:cNvGrpSpPr>
          <p:nvPr/>
        </p:nvGrpSpPr>
        <p:grpSpPr bwMode="auto">
          <a:xfrm>
            <a:off x="2030413" y="5286375"/>
            <a:ext cx="4914900" cy="1490663"/>
            <a:chOff x="-38100" y="5366940"/>
            <a:chExt cx="9296400" cy="1491060"/>
          </a:xfrm>
        </p:grpSpPr>
        <p:grpSp>
          <p:nvGrpSpPr>
            <p:cNvPr id="30766" name="Grupper 5"/>
            <p:cNvGrpSpPr>
              <a:grpSpLocks/>
            </p:cNvGrpSpPr>
            <p:nvPr/>
          </p:nvGrpSpPr>
          <p:grpSpPr bwMode="auto">
            <a:xfrm>
              <a:off x="-38100" y="5366940"/>
              <a:ext cx="9296400" cy="1491060"/>
              <a:chOff x="-38100" y="5366940"/>
              <a:chExt cx="9296400" cy="1491060"/>
            </a:xfrm>
          </p:grpSpPr>
          <p:sp>
            <p:nvSpPr>
              <p:cNvPr id="30767" name="Rektangel 18"/>
              <p:cNvSpPr>
                <a:spLocks noChangeArrowheads="1"/>
              </p:cNvSpPr>
              <p:nvPr/>
            </p:nvSpPr>
            <p:spPr bwMode="auto">
              <a:xfrm>
                <a:off x="-2067" y="5549551"/>
                <a:ext cx="9224335" cy="1308449"/>
              </a:xfrm>
              <a:prstGeom prst="rect">
                <a:avLst/>
              </a:prstGeom>
              <a:gradFill rotWithShape="1">
                <a:gsLst>
                  <a:gs pos="0">
                    <a:srgbClr val="3A3A3A"/>
                  </a:gs>
                  <a:gs pos="100000">
                    <a:srgbClr val="171717"/>
                  </a:gs>
                </a:gsLst>
                <a:lin ang="16200000"/>
              </a:gradFill>
              <a:ln w="9525" algn="ctr">
                <a:solidFill>
                  <a:srgbClr val="171717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da-DK" altLang="zh-CN">
                  <a:solidFill>
                    <a:srgbClr val="FFFFFF"/>
                  </a:solidFill>
                  <a:latin typeface="Calibri" pitchFamily="34" charset="0"/>
                  <a:ea typeface="华文细黑" pitchFamily="2" charset="-122"/>
                </a:endParaRPr>
              </a:p>
            </p:txBody>
          </p:sp>
          <p:grpSp>
            <p:nvGrpSpPr>
              <p:cNvPr id="30768" name="Grupper 13"/>
              <p:cNvGrpSpPr>
                <a:grpSpLocks/>
              </p:cNvGrpSpPr>
              <p:nvPr/>
            </p:nvGrpSpPr>
            <p:grpSpPr bwMode="auto">
              <a:xfrm>
                <a:off x="-38100" y="5366940"/>
                <a:ext cx="9296400" cy="212782"/>
                <a:chOff x="0" y="1536700"/>
                <a:chExt cx="9144000" cy="317275"/>
              </a:xfrm>
            </p:grpSpPr>
            <p:sp>
              <p:nvSpPr>
                <p:cNvPr id="30769" name="Rektangel 20"/>
                <p:cNvSpPr>
                  <a:spLocks noChangeArrowheads="1"/>
                </p:cNvSpPr>
                <p:nvPr/>
              </p:nvSpPr>
              <p:spPr bwMode="auto">
                <a:xfrm>
                  <a:off x="0" y="1536700"/>
                  <a:ext cx="9144000" cy="317275"/>
                </a:xfrm>
                <a:prstGeom prst="rect">
                  <a:avLst/>
                </a:prstGeom>
                <a:gradFill rotWithShape="1">
                  <a:gsLst>
                    <a:gs pos="0">
                      <a:srgbClr val="C0FF4D"/>
                    </a:gs>
                    <a:gs pos="100000">
                      <a:srgbClr val="A4D329"/>
                    </a:gs>
                  </a:gsLst>
                  <a:lin ang="1620000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da-DK" altLang="zh-CN">
                    <a:solidFill>
                      <a:srgbClr val="FFFFFF"/>
                    </a:solidFill>
                    <a:latin typeface="Calibri" pitchFamily="34" charset="0"/>
                    <a:ea typeface="华文细黑" pitchFamily="2" charset="-122"/>
                  </a:endParaRPr>
                </a:p>
              </p:txBody>
            </p:sp>
            <p:sp>
              <p:nvSpPr>
                <p:cNvPr id="51" name="Rektangel 21"/>
                <p:cNvSpPr/>
                <p:nvPr/>
              </p:nvSpPr>
              <p:spPr>
                <a:xfrm>
                  <a:off x="0" y="1574800"/>
                  <a:ext cx="9144000" cy="152399"/>
                </a:xfrm>
                <a:prstGeom prst="rect">
                  <a:avLst/>
                </a:prstGeom>
                <a:gradFill rotWithShape="1">
                  <a:gsLst>
                    <a:gs pos="100000">
                      <a:srgbClr val="FFFCF9">
                        <a:alpha val="79000"/>
                      </a:srgbClr>
                    </a:gs>
                    <a:gs pos="0">
                      <a:srgbClr val="E6E6E6">
                        <a:tint val="50000"/>
                        <a:shade val="100000"/>
                        <a:satMod val="350000"/>
                        <a:alpha val="0"/>
                      </a:srgbClr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da-DK" altLang="zh-CN">
                    <a:solidFill>
                      <a:srgbClr val="FFFFFF"/>
                    </a:solidFill>
                    <a:latin typeface="Calibri" pitchFamily="34" charset="0"/>
                    <a:ea typeface="MS PGothic" pitchFamily="34" charset="-128"/>
                  </a:endParaRPr>
                </a:p>
              </p:txBody>
            </p:sp>
          </p:grpSp>
        </p:grp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1688459" y="5592425"/>
              <a:ext cx="5915345" cy="986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just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pitchFamily="34" charset="0"/>
                  <a:ea typeface="ＭＳ Ｐゴシック" charset="-128"/>
                  <a:cs typeface="Arial" pitchFamily="34" charset="0"/>
                </a:rPr>
                <a:t>This is an example text. Go ahead and replace it with your own text. It is meant to give you a feeling of how the designs looks including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5654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88913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0040" y="1196752"/>
          <a:ext cx="8352924" cy="365243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029714"/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</a:tblGrid>
              <a:tr h="608739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6087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6087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87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6087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87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矩形​​ 6"/>
          <p:cNvSpPr/>
          <p:nvPr/>
        </p:nvSpPr>
        <p:spPr>
          <a:xfrm>
            <a:off x="1571625" y="2328863"/>
            <a:ext cx="2160588" cy="4603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78000">
                <a:schemeClr val="bg1">
                  <a:lumMod val="64000"/>
                  <a:alpha val="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​​ 5"/>
          <p:cNvSpPr/>
          <p:nvPr/>
        </p:nvSpPr>
        <p:spPr>
          <a:xfrm>
            <a:off x="1463675" y="1825625"/>
            <a:ext cx="2376488" cy="4651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在此处输入内容</a:t>
            </a:r>
          </a:p>
        </p:txBody>
      </p:sp>
      <p:sp>
        <p:nvSpPr>
          <p:cNvPr id="8" name="矩形​​ 7"/>
          <p:cNvSpPr/>
          <p:nvPr/>
        </p:nvSpPr>
        <p:spPr>
          <a:xfrm>
            <a:off x="2484438" y="2905125"/>
            <a:ext cx="2159000" cy="460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78000">
                <a:schemeClr val="bg1">
                  <a:lumMod val="64000"/>
                  <a:alpha val="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​​ 8"/>
          <p:cNvSpPr/>
          <p:nvPr/>
        </p:nvSpPr>
        <p:spPr>
          <a:xfrm>
            <a:off x="2268538" y="2473325"/>
            <a:ext cx="2374900" cy="4730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67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在此处输入内容</a:t>
            </a:r>
          </a:p>
        </p:txBody>
      </p:sp>
      <p:sp>
        <p:nvSpPr>
          <p:cNvPr id="12" name="矩形​​ 11"/>
          <p:cNvSpPr/>
          <p:nvPr/>
        </p:nvSpPr>
        <p:spPr>
          <a:xfrm>
            <a:off x="4140200" y="3535363"/>
            <a:ext cx="2160588" cy="444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78000">
                <a:schemeClr val="bg1">
                  <a:lumMod val="64000"/>
                  <a:alpha val="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圆角矩形​​ 12"/>
          <p:cNvSpPr/>
          <p:nvPr/>
        </p:nvSpPr>
        <p:spPr>
          <a:xfrm>
            <a:off x="3924300" y="3049588"/>
            <a:ext cx="2376488" cy="4730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67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在此处输入内容</a:t>
            </a:r>
          </a:p>
        </p:txBody>
      </p:sp>
      <p:sp>
        <p:nvSpPr>
          <p:cNvPr id="14" name="矩形​​ 13"/>
          <p:cNvSpPr/>
          <p:nvPr/>
        </p:nvSpPr>
        <p:spPr>
          <a:xfrm>
            <a:off x="4859338" y="4156075"/>
            <a:ext cx="2160587" cy="444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78000">
                <a:schemeClr val="bg1">
                  <a:lumMod val="64000"/>
                  <a:alpha val="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圆角矩形​​ 14"/>
          <p:cNvSpPr/>
          <p:nvPr/>
        </p:nvSpPr>
        <p:spPr>
          <a:xfrm>
            <a:off x="4643438" y="3670300"/>
            <a:ext cx="2376487" cy="4730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67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在此处输入内容</a:t>
            </a:r>
          </a:p>
        </p:txBody>
      </p:sp>
      <p:sp>
        <p:nvSpPr>
          <p:cNvPr id="16" name="矩形​​ 15"/>
          <p:cNvSpPr/>
          <p:nvPr/>
        </p:nvSpPr>
        <p:spPr>
          <a:xfrm>
            <a:off x="6372225" y="4730750"/>
            <a:ext cx="2160588" cy="460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78000">
                <a:schemeClr val="bg1">
                  <a:lumMod val="64000"/>
                  <a:alpha val="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圆角矩形​​ 16"/>
          <p:cNvSpPr/>
          <p:nvPr/>
        </p:nvSpPr>
        <p:spPr>
          <a:xfrm>
            <a:off x="6156325" y="4244975"/>
            <a:ext cx="2376488" cy="4730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000"/>
              </a:gs>
              <a:gs pos="16700">
                <a:srgbClr val="EE9012"/>
              </a:gs>
              <a:gs pos="100000">
                <a:srgbClr val="FFC0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在此处输入内容</a:t>
            </a:r>
          </a:p>
        </p:txBody>
      </p:sp>
      <p:sp>
        <p:nvSpPr>
          <p:cNvPr id="3" name="矩形​​ 2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甘特图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6175" y="5897563"/>
            <a:ext cx="19637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t>Gantt  Chart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1282" name="图片 2" descr="http://www.iconpng.com/png/office2/ev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3" y="5233988"/>
            <a:ext cx="998537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400" dirty="0"/>
          </a:p>
        </p:txBody>
      </p:sp>
      <p:sp>
        <p:nvSpPr>
          <p:cNvPr id="3" name="矩形​​ 2"/>
          <p:cNvSpPr/>
          <p:nvPr/>
        </p:nvSpPr>
        <p:spPr>
          <a:xfrm>
            <a:off x="1042988" y="2517775"/>
            <a:ext cx="2484437" cy="2166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1042988" y="2120900"/>
            <a:ext cx="2484437" cy="411163"/>
          </a:xfrm>
          <a:prstGeom prst="trapezoid">
            <a:avLst>
              <a:gd name="adj" fmla="val 109837"/>
            </a:avLst>
          </a:prstGeom>
          <a:gradFill>
            <a:gsLst>
              <a:gs pos="0">
                <a:srgbClr val="FFD03B"/>
              </a:gs>
              <a:gs pos="100000">
                <a:schemeClr val="bg1">
                  <a:alpha val="43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圆角矩形​​ 4"/>
          <p:cNvSpPr/>
          <p:nvPr/>
        </p:nvSpPr>
        <p:spPr>
          <a:xfrm>
            <a:off x="4427538" y="1341438"/>
            <a:ext cx="3968750" cy="71913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​​ 5"/>
          <p:cNvSpPr/>
          <p:nvPr/>
        </p:nvSpPr>
        <p:spPr>
          <a:xfrm>
            <a:off x="4427538" y="2474913"/>
            <a:ext cx="3968750" cy="720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​​ 6"/>
          <p:cNvSpPr/>
          <p:nvPr/>
        </p:nvSpPr>
        <p:spPr>
          <a:xfrm>
            <a:off x="4427538" y="3609975"/>
            <a:ext cx="3968750" cy="7191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​​ 7"/>
          <p:cNvSpPr/>
          <p:nvPr/>
        </p:nvSpPr>
        <p:spPr>
          <a:xfrm>
            <a:off x="4427538" y="4743450"/>
            <a:ext cx="3968750" cy="720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肘形连接符​​ 9"/>
          <p:cNvCxnSpPr>
            <a:stCxn id="4" idx="0"/>
            <a:endCxn id="5" idx="1"/>
          </p:cNvCxnSpPr>
          <p:nvPr/>
        </p:nvCxnSpPr>
        <p:spPr>
          <a:xfrm rot="5400000" flipH="1" flipV="1">
            <a:off x="3146425" y="839788"/>
            <a:ext cx="420687" cy="2141538"/>
          </a:xfrm>
          <a:prstGeom prst="bentConnector2">
            <a:avLst/>
          </a:prstGeom>
          <a:ln w="19050">
            <a:solidFill>
              <a:srgbClr val="009AD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​​ 11"/>
          <p:cNvCxnSpPr>
            <a:stCxn id="3" idx="2"/>
            <a:endCxn id="8" idx="1"/>
          </p:cNvCxnSpPr>
          <p:nvPr/>
        </p:nvCxnSpPr>
        <p:spPr>
          <a:xfrm rot="16200000" flipH="1">
            <a:off x="3147219" y="3823494"/>
            <a:ext cx="419100" cy="2141538"/>
          </a:xfrm>
          <a:prstGeom prst="bentConnector2">
            <a:avLst/>
          </a:prstGeom>
          <a:ln w="19050">
            <a:solidFill>
              <a:srgbClr val="009AD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9" name="矩形​​ 18"/>
          <p:cNvSpPr>
            <a:spLocks noChangeArrowheads="1"/>
          </p:cNvSpPr>
          <p:nvPr/>
        </p:nvSpPr>
        <p:spPr bwMode="auto">
          <a:xfrm>
            <a:off x="1346200" y="3408363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2300" name="矩形​​ 20"/>
          <p:cNvSpPr>
            <a:spLocks noChangeArrowheads="1"/>
          </p:cNvSpPr>
          <p:nvPr/>
        </p:nvSpPr>
        <p:spPr bwMode="auto">
          <a:xfrm>
            <a:off x="5148263" y="1524000"/>
            <a:ext cx="157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2301" name="矩形​​ 21"/>
          <p:cNvSpPr>
            <a:spLocks noChangeArrowheads="1"/>
          </p:cNvSpPr>
          <p:nvPr/>
        </p:nvSpPr>
        <p:spPr bwMode="auto">
          <a:xfrm>
            <a:off x="5148263" y="2651125"/>
            <a:ext cx="157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2302" name="矩形​​ 23"/>
          <p:cNvSpPr>
            <a:spLocks noChangeArrowheads="1"/>
          </p:cNvSpPr>
          <p:nvPr/>
        </p:nvSpPr>
        <p:spPr bwMode="auto">
          <a:xfrm>
            <a:off x="5148263" y="3744913"/>
            <a:ext cx="157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2303" name="矩形​​ 24"/>
          <p:cNvSpPr>
            <a:spLocks noChangeArrowheads="1"/>
          </p:cNvSpPr>
          <p:nvPr/>
        </p:nvSpPr>
        <p:spPr bwMode="auto">
          <a:xfrm>
            <a:off x="5148263" y="4919663"/>
            <a:ext cx="157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6" name="矩形​​ 15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6175" y="5897563"/>
            <a:ext cx="16208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并列关系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​​ 8"/>
          <p:cNvSpPr/>
          <p:nvPr/>
        </p:nvSpPr>
        <p:spPr>
          <a:xfrm>
            <a:off x="899592" y="4005064"/>
            <a:ext cx="1080120" cy="354102"/>
          </a:xfrm>
          <a:prstGeom prst="ellipse">
            <a:avLst/>
          </a:prstGeom>
          <a:gradFill flip="none" rotWithShape="1">
            <a:gsLst>
              <a:gs pos="35000">
                <a:schemeClr val="bg1">
                  <a:lumMod val="50000"/>
                  <a:alpha val="72000"/>
                </a:schemeClr>
              </a:gs>
              <a:gs pos="100000">
                <a:schemeClr val="bg1">
                  <a:lumMod val="95000"/>
                  <a:alpha val="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​​ 9"/>
          <p:cNvSpPr/>
          <p:nvPr/>
        </p:nvSpPr>
        <p:spPr>
          <a:xfrm>
            <a:off x="7236296" y="4018384"/>
            <a:ext cx="1080120" cy="354102"/>
          </a:xfrm>
          <a:prstGeom prst="ellipse">
            <a:avLst/>
          </a:prstGeom>
          <a:gradFill flip="none" rotWithShape="1">
            <a:gsLst>
              <a:gs pos="35000">
                <a:schemeClr val="bg1">
                  <a:lumMod val="50000"/>
                  <a:alpha val="72000"/>
                </a:schemeClr>
              </a:gs>
              <a:gs pos="100000">
                <a:schemeClr val="bg1">
                  <a:lumMod val="95000"/>
                  <a:alpha val="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​​ 10"/>
          <p:cNvSpPr/>
          <p:nvPr/>
        </p:nvSpPr>
        <p:spPr>
          <a:xfrm>
            <a:off x="3923928" y="4373416"/>
            <a:ext cx="1512168" cy="495744"/>
          </a:xfrm>
          <a:prstGeom prst="ellipse">
            <a:avLst/>
          </a:prstGeom>
          <a:gradFill flip="none" rotWithShape="1">
            <a:gsLst>
              <a:gs pos="35000">
                <a:schemeClr val="bg1">
                  <a:lumMod val="50000"/>
                  <a:alpha val="72000"/>
                </a:schemeClr>
              </a:gs>
              <a:gs pos="100000">
                <a:schemeClr val="bg1">
                  <a:lumMod val="95000"/>
                  <a:alpha val="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​​ 5"/>
          <p:cNvSpPr/>
          <p:nvPr/>
        </p:nvSpPr>
        <p:spPr>
          <a:xfrm>
            <a:off x="1187450" y="2962275"/>
            <a:ext cx="7021513" cy="71596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  <a:gs pos="20000">
                <a:schemeClr val="bg1">
                  <a:lumMod val="8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3200" dirty="0"/>
          </a:p>
        </p:txBody>
      </p:sp>
      <p:sp>
        <p:nvSpPr>
          <p:cNvPr id="3" name="椭圆​​ 2"/>
          <p:cNvSpPr/>
          <p:nvPr/>
        </p:nvSpPr>
        <p:spPr>
          <a:xfrm>
            <a:off x="684213" y="2565400"/>
            <a:ext cx="1511300" cy="1511300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6700">
                <a:srgbClr val="EE9012"/>
              </a:gs>
              <a:gs pos="100000">
                <a:srgbClr val="FFC000"/>
              </a:gs>
            </a:gsLst>
            <a:lin ang="16200000" scaled="0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​​ 3"/>
          <p:cNvSpPr/>
          <p:nvPr/>
        </p:nvSpPr>
        <p:spPr>
          <a:xfrm>
            <a:off x="3725863" y="2574925"/>
            <a:ext cx="1944687" cy="1943100"/>
          </a:xfrm>
          <a:prstGeom prst="ellipse">
            <a:avLst/>
          </a:pr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​​ 4"/>
          <p:cNvSpPr/>
          <p:nvPr/>
        </p:nvSpPr>
        <p:spPr>
          <a:xfrm>
            <a:off x="7019925" y="2565400"/>
            <a:ext cx="1512888" cy="1511300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6700">
                <a:srgbClr val="EE9012"/>
              </a:gs>
              <a:gs pos="100000">
                <a:srgbClr val="FFC000"/>
              </a:gs>
            </a:gsLst>
            <a:lin ang="16200000" scaled="0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2808288" y="3070225"/>
            <a:ext cx="431800" cy="542925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 rot="10800000">
            <a:off x="5975350" y="3070225"/>
            <a:ext cx="433388" cy="542925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30" name="矩形​​ 11"/>
          <p:cNvSpPr>
            <a:spLocks noChangeArrowheads="1"/>
          </p:cNvSpPr>
          <p:nvPr/>
        </p:nvSpPr>
        <p:spPr bwMode="auto">
          <a:xfrm>
            <a:off x="654050" y="3117850"/>
            <a:ext cx="157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3331" name="矩形​​ 12"/>
          <p:cNvSpPr>
            <a:spLocks noChangeArrowheads="1"/>
          </p:cNvSpPr>
          <p:nvPr/>
        </p:nvSpPr>
        <p:spPr bwMode="auto">
          <a:xfrm>
            <a:off x="3856038" y="3352800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3332" name="矩形​​ 13"/>
          <p:cNvSpPr>
            <a:spLocks noChangeArrowheads="1"/>
          </p:cNvSpPr>
          <p:nvPr/>
        </p:nvSpPr>
        <p:spPr bwMode="auto">
          <a:xfrm>
            <a:off x="7019925" y="3136900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5" name="矩形​​ 14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86175" y="5897563"/>
            <a:ext cx="16208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并列关系</a:t>
            </a:r>
          </a:p>
        </p:txBody>
      </p:sp>
      <p:sp>
        <p:nvSpPr>
          <p:cNvPr id="20" name="新月形 19"/>
          <p:cNvSpPr/>
          <p:nvPr/>
        </p:nvSpPr>
        <p:spPr>
          <a:xfrm rot="3811545">
            <a:off x="4079181" y="2137873"/>
            <a:ext cx="716410" cy="1713742"/>
          </a:xfrm>
          <a:prstGeom prst="moon">
            <a:avLst>
              <a:gd name="adj" fmla="val 27473"/>
            </a:avLst>
          </a:prstGeom>
          <a:gradFill flip="none" rotWithShape="1">
            <a:gsLst>
              <a:gs pos="69000">
                <a:schemeClr val="bg1">
                  <a:alpha val="38000"/>
                </a:schemeClr>
              </a:gs>
              <a:gs pos="0">
                <a:schemeClr val="bg1">
                  <a:alpha val="0"/>
                  <a:lumMod val="91000"/>
                  <a:lumOff val="9000"/>
                </a:schemeClr>
              </a:gs>
              <a:gs pos="35000">
                <a:schemeClr val="bg1">
                  <a:lumMod val="96000"/>
                  <a:alpha val="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新月形 20"/>
          <p:cNvSpPr/>
          <p:nvPr/>
        </p:nvSpPr>
        <p:spPr>
          <a:xfrm rot="3501444">
            <a:off x="4024087" y="2197346"/>
            <a:ext cx="716410" cy="1713742"/>
          </a:xfrm>
          <a:prstGeom prst="moon">
            <a:avLst>
              <a:gd name="adj" fmla="val 27473"/>
            </a:avLst>
          </a:prstGeom>
          <a:gradFill flip="none" rotWithShape="1">
            <a:gsLst>
              <a:gs pos="69000">
                <a:schemeClr val="bg1">
                  <a:alpha val="38000"/>
                </a:schemeClr>
              </a:gs>
              <a:gs pos="0">
                <a:schemeClr val="bg1">
                  <a:alpha val="0"/>
                  <a:lumMod val="91000"/>
                  <a:lumOff val="9000"/>
                </a:schemeClr>
              </a:gs>
              <a:gs pos="35000">
                <a:schemeClr val="bg1">
                  <a:lumMod val="96000"/>
                  <a:alpha val="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新月形 21"/>
          <p:cNvSpPr/>
          <p:nvPr/>
        </p:nvSpPr>
        <p:spPr>
          <a:xfrm rot="3811545">
            <a:off x="939923" y="2229826"/>
            <a:ext cx="618823" cy="1438567"/>
          </a:xfrm>
          <a:prstGeom prst="moon">
            <a:avLst>
              <a:gd name="adj" fmla="val 27473"/>
            </a:avLst>
          </a:prstGeom>
          <a:gradFill flip="none" rotWithShape="1">
            <a:gsLst>
              <a:gs pos="69000">
                <a:schemeClr val="bg1">
                  <a:alpha val="38000"/>
                </a:schemeClr>
              </a:gs>
              <a:gs pos="0">
                <a:schemeClr val="bg1">
                  <a:alpha val="0"/>
                  <a:lumMod val="91000"/>
                  <a:lumOff val="9000"/>
                </a:schemeClr>
              </a:gs>
              <a:gs pos="35000">
                <a:schemeClr val="bg1">
                  <a:lumMod val="96000"/>
                  <a:alpha val="7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新月形 23"/>
          <p:cNvSpPr/>
          <p:nvPr/>
        </p:nvSpPr>
        <p:spPr>
          <a:xfrm rot="3811545">
            <a:off x="7276626" y="2243777"/>
            <a:ext cx="618823" cy="1438567"/>
          </a:xfrm>
          <a:prstGeom prst="moon">
            <a:avLst>
              <a:gd name="adj" fmla="val 27473"/>
            </a:avLst>
          </a:prstGeom>
          <a:gradFill flip="none" rotWithShape="1">
            <a:gsLst>
              <a:gs pos="69000">
                <a:schemeClr val="bg1">
                  <a:alpha val="38000"/>
                </a:schemeClr>
              </a:gs>
              <a:gs pos="0">
                <a:schemeClr val="bg1">
                  <a:alpha val="0"/>
                  <a:lumMod val="91000"/>
                  <a:lumOff val="9000"/>
                </a:schemeClr>
              </a:gs>
              <a:gs pos="35000">
                <a:schemeClr val="bg1">
                  <a:lumMod val="96000"/>
                  <a:alpha val="7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​​ 7"/>
          <p:cNvSpPr/>
          <p:nvPr/>
        </p:nvSpPr>
        <p:spPr>
          <a:xfrm>
            <a:off x="1584325" y="1938338"/>
            <a:ext cx="2627313" cy="26289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​​ 8"/>
          <p:cNvSpPr/>
          <p:nvPr/>
        </p:nvSpPr>
        <p:spPr>
          <a:xfrm>
            <a:off x="4967288" y="1938338"/>
            <a:ext cx="2628900" cy="26289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800" dirty="0"/>
          </a:p>
        </p:txBody>
      </p:sp>
      <p:sp>
        <p:nvSpPr>
          <p:cNvPr id="6" name="椭圆​​ 5"/>
          <p:cNvSpPr/>
          <p:nvPr/>
        </p:nvSpPr>
        <p:spPr>
          <a:xfrm>
            <a:off x="2178050" y="2497138"/>
            <a:ext cx="1511300" cy="15128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​​ 6"/>
          <p:cNvSpPr/>
          <p:nvPr/>
        </p:nvSpPr>
        <p:spPr>
          <a:xfrm>
            <a:off x="5526088" y="2497138"/>
            <a:ext cx="1512887" cy="15128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​​ 2"/>
          <p:cNvSpPr/>
          <p:nvPr/>
        </p:nvSpPr>
        <p:spPr>
          <a:xfrm>
            <a:off x="684213" y="2497138"/>
            <a:ext cx="1511300" cy="1512887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6700">
                <a:srgbClr val="EE9012"/>
              </a:gs>
              <a:gs pos="100000">
                <a:srgbClr val="FFC000"/>
              </a:gs>
            </a:gsLst>
            <a:lin ang="16200000" scaled="0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​​ 3"/>
          <p:cNvSpPr/>
          <p:nvPr/>
        </p:nvSpPr>
        <p:spPr>
          <a:xfrm>
            <a:off x="3671888" y="2317750"/>
            <a:ext cx="1871662" cy="1871663"/>
          </a:xfrm>
          <a:prstGeom prst="ellipse">
            <a:avLst/>
          </a:pr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​​ 4"/>
          <p:cNvSpPr/>
          <p:nvPr/>
        </p:nvSpPr>
        <p:spPr>
          <a:xfrm>
            <a:off x="7019925" y="2497138"/>
            <a:ext cx="1512888" cy="1512887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6700">
                <a:srgbClr val="EE9012"/>
              </a:gs>
              <a:gs pos="100000">
                <a:srgbClr val="FFC000"/>
              </a:gs>
            </a:gsLst>
            <a:lin ang="16200000" scaled="0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​​ 10"/>
          <p:cNvCxnSpPr>
            <a:stCxn id="3" idx="6"/>
            <a:endCxn id="6" idx="6"/>
          </p:cNvCxnSpPr>
          <p:nvPr/>
        </p:nvCxnSpPr>
        <p:spPr>
          <a:xfrm>
            <a:off x="2195513" y="3252788"/>
            <a:ext cx="149383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 12"/>
          <p:cNvCxnSpPr>
            <a:stCxn id="7" idx="2"/>
            <a:endCxn id="5" idx="2"/>
          </p:cNvCxnSpPr>
          <p:nvPr/>
        </p:nvCxnSpPr>
        <p:spPr>
          <a:xfrm>
            <a:off x="5526088" y="3252788"/>
            <a:ext cx="149383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​​ 15"/>
          <p:cNvSpPr/>
          <p:nvPr/>
        </p:nvSpPr>
        <p:spPr>
          <a:xfrm>
            <a:off x="1978630" y="4617926"/>
            <a:ext cx="1838300" cy="179226"/>
          </a:xfrm>
          <a:prstGeom prst="ellipse">
            <a:avLst/>
          </a:prstGeom>
          <a:gradFill>
            <a:gsLst>
              <a:gs pos="63000">
                <a:schemeClr val="tx1">
                  <a:lumMod val="50000"/>
                  <a:lumOff val="50000"/>
                  <a:alpha val="0"/>
                </a:schemeClr>
              </a:gs>
              <a:gs pos="0">
                <a:schemeClr val="tx1">
                  <a:lumMod val="85000"/>
                  <a:lumOff val="15000"/>
                  <a:alpha val="67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​​ 16"/>
          <p:cNvSpPr/>
          <p:nvPr/>
        </p:nvSpPr>
        <p:spPr>
          <a:xfrm>
            <a:off x="5354039" y="4617926"/>
            <a:ext cx="1838300" cy="179226"/>
          </a:xfrm>
          <a:prstGeom prst="ellipse">
            <a:avLst/>
          </a:prstGeom>
          <a:gradFill>
            <a:gsLst>
              <a:gs pos="63000">
                <a:schemeClr val="tx1">
                  <a:lumMod val="50000"/>
                  <a:lumOff val="50000"/>
                  <a:alpha val="0"/>
                </a:schemeClr>
              </a:gs>
              <a:gs pos="0">
                <a:schemeClr val="tx1">
                  <a:lumMod val="85000"/>
                  <a:lumOff val="15000"/>
                  <a:alpha val="67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54" name="矩形​​ 17"/>
          <p:cNvSpPr>
            <a:spLocks noChangeArrowheads="1"/>
          </p:cNvSpPr>
          <p:nvPr/>
        </p:nvSpPr>
        <p:spPr bwMode="auto">
          <a:xfrm>
            <a:off x="3830638" y="3068638"/>
            <a:ext cx="157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4355" name="矩形​​ 19"/>
          <p:cNvSpPr>
            <a:spLocks noChangeArrowheads="1"/>
          </p:cNvSpPr>
          <p:nvPr/>
        </p:nvSpPr>
        <p:spPr bwMode="auto">
          <a:xfrm>
            <a:off x="6991350" y="3052763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14356" name="矩形​​ 18"/>
          <p:cNvSpPr>
            <a:spLocks noChangeArrowheads="1"/>
          </p:cNvSpPr>
          <p:nvPr/>
        </p:nvSpPr>
        <p:spPr bwMode="auto">
          <a:xfrm>
            <a:off x="654050" y="3051175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点击录入内容</a:t>
            </a:r>
          </a:p>
        </p:txBody>
      </p:sp>
      <p:sp>
        <p:nvSpPr>
          <p:cNvPr id="23" name="矩形​​ 22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6175" y="5897563"/>
            <a:ext cx="16208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并列关系</a:t>
            </a:r>
          </a:p>
        </p:txBody>
      </p:sp>
      <p:pic>
        <p:nvPicPr>
          <p:cNvPr id="14361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6"/>
          <a:stretch>
            <a:fillRect/>
          </a:stretch>
        </p:blipFill>
        <p:spPr bwMode="auto">
          <a:xfrm>
            <a:off x="7191375" y="4010025"/>
            <a:ext cx="1370013" cy="200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新月形 21"/>
          <p:cNvSpPr/>
          <p:nvPr/>
        </p:nvSpPr>
        <p:spPr>
          <a:xfrm rot="3811545">
            <a:off x="930398" y="2164732"/>
            <a:ext cx="618823" cy="1438567"/>
          </a:xfrm>
          <a:prstGeom prst="moon">
            <a:avLst>
              <a:gd name="adj" fmla="val 27473"/>
            </a:avLst>
          </a:prstGeom>
          <a:gradFill flip="none" rotWithShape="1">
            <a:gsLst>
              <a:gs pos="69000">
                <a:schemeClr val="bg1">
                  <a:alpha val="38000"/>
                </a:schemeClr>
              </a:gs>
              <a:gs pos="0">
                <a:schemeClr val="bg1">
                  <a:alpha val="0"/>
                  <a:lumMod val="91000"/>
                  <a:lumOff val="9000"/>
                </a:schemeClr>
              </a:gs>
              <a:gs pos="35000">
                <a:schemeClr val="bg1">
                  <a:lumMod val="96000"/>
                  <a:alpha val="7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新月形 26"/>
          <p:cNvSpPr/>
          <p:nvPr/>
        </p:nvSpPr>
        <p:spPr>
          <a:xfrm rot="3811545">
            <a:off x="7273874" y="2183783"/>
            <a:ext cx="618823" cy="1438567"/>
          </a:xfrm>
          <a:prstGeom prst="moon">
            <a:avLst>
              <a:gd name="adj" fmla="val 27473"/>
            </a:avLst>
          </a:prstGeom>
          <a:gradFill flip="none" rotWithShape="1">
            <a:gsLst>
              <a:gs pos="69000">
                <a:schemeClr val="bg1">
                  <a:alpha val="38000"/>
                </a:schemeClr>
              </a:gs>
              <a:gs pos="0">
                <a:schemeClr val="bg1">
                  <a:alpha val="0"/>
                  <a:lumMod val="91000"/>
                  <a:lumOff val="9000"/>
                </a:schemeClr>
              </a:gs>
              <a:gs pos="35000">
                <a:schemeClr val="bg1">
                  <a:lumMod val="96000"/>
                  <a:alpha val="7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新月形 27"/>
          <p:cNvSpPr/>
          <p:nvPr/>
        </p:nvSpPr>
        <p:spPr>
          <a:xfrm rot="3811545">
            <a:off x="3982714" y="1844717"/>
            <a:ext cx="618823" cy="1735183"/>
          </a:xfrm>
          <a:prstGeom prst="moon">
            <a:avLst>
              <a:gd name="adj" fmla="val 36421"/>
            </a:avLst>
          </a:prstGeom>
          <a:gradFill flip="none" rotWithShape="1">
            <a:gsLst>
              <a:gs pos="69000">
                <a:schemeClr val="bg1">
                  <a:alpha val="38000"/>
                </a:schemeClr>
              </a:gs>
              <a:gs pos="0">
                <a:schemeClr val="bg1">
                  <a:alpha val="0"/>
                  <a:lumMod val="91000"/>
                  <a:lumOff val="9000"/>
                </a:schemeClr>
              </a:gs>
              <a:gs pos="35000">
                <a:schemeClr val="bg1">
                  <a:lumMod val="96000"/>
                  <a:alpha val="7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饼形 9"/>
          <p:cNvSpPr/>
          <p:nvPr/>
        </p:nvSpPr>
        <p:spPr>
          <a:xfrm>
            <a:off x="1518081" y="-1407755"/>
            <a:ext cx="6474131" cy="6474131"/>
          </a:xfrm>
          <a:prstGeom prst="pie">
            <a:avLst>
              <a:gd name="adj1" fmla="val 1453006"/>
              <a:gd name="adj2" fmla="val 9158708"/>
            </a:avLst>
          </a:prstGeom>
          <a:gradFill>
            <a:gsLst>
              <a:gs pos="36000">
                <a:schemeClr val="bg1">
                  <a:lumMod val="75000"/>
                  <a:alpha val="14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  <a:gs pos="0">
                <a:schemeClr val="bg1">
                  <a:lumMod val="75000"/>
                </a:schemeClr>
              </a:gs>
            </a:gsLst>
            <a:lin ang="16200000" scaled="0"/>
          </a:gra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单击此处录入页面标题</a:t>
            </a:r>
            <a:endParaRPr lang="zh-CN" altLang="en-US" sz="2800" dirty="0"/>
          </a:p>
        </p:txBody>
      </p:sp>
      <p:sp>
        <p:nvSpPr>
          <p:cNvPr id="3" name="椭圆​​ 2"/>
          <p:cNvSpPr/>
          <p:nvPr/>
        </p:nvSpPr>
        <p:spPr>
          <a:xfrm>
            <a:off x="1403350" y="2860675"/>
            <a:ext cx="1247775" cy="1247775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6700">
                <a:srgbClr val="EE9012"/>
              </a:gs>
              <a:gs pos="100000">
                <a:srgbClr val="FFC000"/>
              </a:gs>
            </a:gsLst>
            <a:lin ang="16200000" scaled="0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​​ 3"/>
          <p:cNvSpPr/>
          <p:nvPr/>
        </p:nvSpPr>
        <p:spPr>
          <a:xfrm>
            <a:off x="3927475" y="1268413"/>
            <a:ext cx="1655763" cy="165576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椭圆​​ 4"/>
          <p:cNvSpPr/>
          <p:nvPr/>
        </p:nvSpPr>
        <p:spPr>
          <a:xfrm>
            <a:off x="3059113" y="4114800"/>
            <a:ext cx="1247775" cy="1247775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6700">
                <a:srgbClr val="EE9012"/>
              </a:gs>
              <a:gs pos="100000">
                <a:srgbClr val="FFC000"/>
              </a:gs>
            </a:gsLst>
            <a:lin ang="16200000" scaled="0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​​ 5"/>
          <p:cNvSpPr/>
          <p:nvPr/>
        </p:nvSpPr>
        <p:spPr>
          <a:xfrm>
            <a:off x="4908550" y="4114800"/>
            <a:ext cx="1247775" cy="1247775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6700">
                <a:srgbClr val="EE9012"/>
              </a:gs>
              <a:gs pos="100000">
                <a:srgbClr val="FFC000"/>
              </a:gs>
            </a:gsLst>
            <a:lin ang="16200000" scaled="0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​​ 7"/>
          <p:cNvSpPr/>
          <p:nvPr/>
        </p:nvSpPr>
        <p:spPr>
          <a:xfrm>
            <a:off x="6643688" y="2867025"/>
            <a:ext cx="1247775" cy="1247775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6700">
                <a:srgbClr val="EE9012"/>
              </a:gs>
              <a:gs pos="100000">
                <a:srgbClr val="FFC000"/>
              </a:gs>
            </a:gsLst>
            <a:lin ang="16200000" scaled="0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3548" y="5201905"/>
            <a:ext cx="352839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1Pics</a:t>
            </a:r>
            <a:endParaRPr lang="zh-CN" altLang="en-US" sz="8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6175" y="5897563"/>
            <a:ext cx="16208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并列关系</a:t>
            </a:r>
          </a:p>
        </p:txBody>
      </p:sp>
      <p:cxnSp>
        <p:nvCxnSpPr>
          <p:cNvPr id="16" name="直接连接符​​ 15"/>
          <p:cNvCxnSpPr/>
          <p:nvPr/>
        </p:nvCxnSpPr>
        <p:spPr>
          <a:xfrm flipH="1">
            <a:off x="3927475" y="2860675"/>
            <a:ext cx="500063" cy="12541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 17"/>
          <p:cNvCxnSpPr/>
          <p:nvPr/>
        </p:nvCxnSpPr>
        <p:spPr>
          <a:xfrm>
            <a:off x="5076825" y="2924175"/>
            <a:ext cx="358775" cy="11842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7" name="矩形​​ 20"/>
          <p:cNvSpPr>
            <a:spLocks noChangeArrowheads="1"/>
          </p:cNvSpPr>
          <p:nvPr/>
        </p:nvSpPr>
        <p:spPr bwMode="auto">
          <a:xfrm>
            <a:off x="4219575" y="1773238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点击录入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内容</a:t>
            </a:r>
          </a:p>
        </p:txBody>
      </p:sp>
      <p:sp>
        <p:nvSpPr>
          <p:cNvPr id="15378" name="矩形​​ 21"/>
          <p:cNvSpPr>
            <a:spLocks noChangeArrowheads="1"/>
          </p:cNvSpPr>
          <p:nvPr/>
        </p:nvSpPr>
        <p:spPr bwMode="auto">
          <a:xfrm>
            <a:off x="1627188" y="3192463"/>
            <a:ext cx="80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</a:t>
            </a:r>
            <a:endParaRPr lang="en-US" altLang="zh-CN" sz="160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入内容</a:t>
            </a:r>
          </a:p>
        </p:txBody>
      </p:sp>
      <p:sp>
        <p:nvSpPr>
          <p:cNvPr id="15379" name="矩形​​ 23"/>
          <p:cNvSpPr>
            <a:spLocks noChangeArrowheads="1"/>
          </p:cNvSpPr>
          <p:nvPr/>
        </p:nvSpPr>
        <p:spPr bwMode="auto">
          <a:xfrm>
            <a:off x="3282950" y="4468813"/>
            <a:ext cx="80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</a:t>
            </a:r>
            <a:endParaRPr lang="en-US" altLang="zh-CN" sz="160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入内容</a:t>
            </a:r>
          </a:p>
        </p:txBody>
      </p:sp>
      <p:sp>
        <p:nvSpPr>
          <p:cNvPr id="15380" name="矩形​​ 24"/>
          <p:cNvSpPr>
            <a:spLocks noChangeArrowheads="1"/>
          </p:cNvSpPr>
          <p:nvPr/>
        </p:nvSpPr>
        <p:spPr bwMode="auto">
          <a:xfrm>
            <a:off x="5132388" y="4445000"/>
            <a:ext cx="80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</a:t>
            </a:r>
            <a:endParaRPr lang="en-US" altLang="zh-CN" sz="160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入内容</a:t>
            </a:r>
          </a:p>
        </p:txBody>
      </p:sp>
      <p:sp>
        <p:nvSpPr>
          <p:cNvPr id="15381" name="矩形​​ 25"/>
          <p:cNvSpPr>
            <a:spLocks noChangeArrowheads="1"/>
          </p:cNvSpPr>
          <p:nvPr/>
        </p:nvSpPr>
        <p:spPr bwMode="auto">
          <a:xfrm>
            <a:off x="6948488" y="3197225"/>
            <a:ext cx="800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</a:t>
            </a:r>
            <a:endParaRPr lang="en-US" altLang="zh-CN" sz="160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目录CONTENTS_自己设计整理的一些图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目录CONTENTS_自己设计整理的一些图表</Template>
  <TotalTime>150</TotalTime>
  <Words>1567</Words>
  <Application>Microsoft Office PowerPoint</Application>
  <PresentationFormat>全屏显示(4:3)</PresentationFormat>
  <Paragraphs>534</Paragraphs>
  <Slides>45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目录CONTENTS_自己设计整理的一些图表</vt:lpstr>
      <vt:lpstr>单击此处录入页面标题</vt:lpstr>
      <vt:lpstr>单击此处录入页面标题</vt:lpstr>
      <vt:lpstr>单击此处录入页面标题</vt:lpstr>
      <vt:lpstr>单击此处录入页面标题</vt:lpstr>
      <vt:lpstr>单击此处录入页面标题</vt:lpstr>
      <vt:lpstr>单击此处录入页面标题</vt:lpstr>
      <vt:lpstr>单击此处录入页面标题</vt:lpstr>
      <vt:lpstr>单击此处录入页面标题</vt:lpstr>
      <vt:lpstr>单击此处录入页面标题</vt:lpstr>
      <vt:lpstr>单击此处录入页面标题</vt:lpstr>
      <vt:lpstr>单击此处录入页面标题</vt:lpstr>
      <vt:lpstr>单击此处录入页面标题</vt:lpstr>
      <vt:lpstr>单击此处录入页面标题</vt:lpstr>
      <vt:lpstr>单击此处录入页面标题</vt:lpstr>
      <vt:lpstr>单击此处录入页面标题</vt:lpstr>
      <vt:lpstr>目录CONTENTS</vt:lpstr>
      <vt:lpstr>PowerPoint 演示文稿</vt:lpstr>
      <vt:lpstr>目录CONTENTS</vt:lpstr>
      <vt:lpstr>目录CONTENTS</vt:lpstr>
      <vt:lpstr>目录CONTENTS</vt:lpstr>
      <vt:lpstr>PowerPoint 演示文稿</vt:lpstr>
      <vt:lpstr>单击此处录入页面标题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3D箭头发展历程PPT图示</vt:lpstr>
      <vt:lpstr>比较复杂的流程</vt:lpstr>
      <vt:lpstr>工作平台上的流程</vt:lpstr>
      <vt:lpstr>管状相连的流程</vt:lpstr>
      <vt:lpstr>PowerPoint 演示文稿</vt:lpstr>
      <vt:lpstr>箭头透视的流程关系图</vt:lpstr>
      <vt:lpstr>胶片效果的流程</vt:lpstr>
      <vt:lpstr>少见的向上的流程</vt:lpstr>
      <vt:lpstr>有关联作用的流程</vt:lpstr>
      <vt:lpstr>鱼骨图</vt:lpstr>
    </vt:vector>
  </TitlesOfParts>
  <Company>SkyUN.Org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目录CONTENTS</dc:title>
  <dc:creator>Bread</dc:creator>
  <cp:lastModifiedBy>Administrator</cp:lastModifiedBy>
  <cp:revision>11</cp:revision>
  <dcterms:created xsi:type="dcterms:W3CDTF">2011-01-12T06:28:20Z</dcterms:created>
  <dcterms:modified xsi:type="dcterms:W3CDTF">2016-07-13T07:38:54Z</dcterms:modified>
</cp:coreProperties>
</file>