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D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21CE5-F507-4859-B7F2-4D220D75525A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8C0401FC-3FD7-4033-9EC3-0672323E5D47}">
      <dgm:prSet phldrT="[文本]"/>
      <dgm:spPr/>
      <dgm:t>
        <a:bodyPr/>
        <a:lstStyle/>
        <a:p>
          <a:r>
            <a:rPr lang="zh-CN" altLang="en-US" dirty="0" smtClean="0"/>
            <a:t>审查</a:t>
          </a:r>
          <a:endParaRPr lang="zh-CN" altLang="en-US" dirty="0"/>
        </a:p>
      </dgm:t>
    </dgm:pt>
    <dgm:pt modelId="{F03990E2-7C53-4D9F-AC68-BA3EC0351D3D}" type="parTrans" cxnId="{A5124465-70CC-45DE-B312-C251F0AA922A}">
      <dgm:prSet/>
      <dgm:spPr/>
      <dgm:t>
        <a:bodyPr/>
        <a:lstStyle/>
        <a:p>
          <a:endParaRPr lang="zh-CN" altLang="en-US"/>
        </a:p>
      </dgm:t>
    </dgm:pt>
    <dgm:pt modelId="{CE7DF515-A6E3-4EC3-8382-DB80CBB9449D}" type="sibTrans" cxnId="{A5124465-70CC-45DE-B312-C251F0AA922A}">
      <dgm:prSet/>
      <dgm:spPr/>
      <dgm:t>
        <a:bodyPr/>
        <a:lstStyle/>
        <a:p>
          <a:endParaRPr lang="zh-CN" altLang="en-US"/>
        </a:p>
      </dgm:t>
    </dgm:pt>
    <dgm:pt modelId="{4B7B0D6B-F621-4212-A2C6-278BE5067F4D}">
      <dgm:prSet phldrT="[文本]"/>
      <dgm:spPr/>
      <dgm:t>
        <a:bodyPr/>
        <a:lstStyle/>
        <a:p>
          <a:r>
            <a:rPr lang="zh-CN" altLang="en-US" dirty="0" smtClean="0"/>
            <a:t>抉择</a:t>
          </a:r>
          <a:endParaRPr lang="zh-CN" altLang="en-US" dirty="0"/>
        </a:p>
      </dgm:t>
    </dgm:pt>
    <dgm:pt modelId="{7879DAC3-6696-4F91-BF49-595454562FDC}" type="parTrans" cxnId="{B44A4595-3A5F-45FB-AF88-D415E26C889E}">
      <dgm:prSet/>
      <dgm:spPr/>
      <dgm:t>
        <a:bodyPr/>
        <a:lstStyle/>
        <a:p>
          <a:endParaRPr lang="zh-CN" altLang="en-US"/>
        </a:p>
      </dgm:t>
    </dgm:pt>
    <dgm:pt modelId="{A5714185-EA9C-4416-99FB-5CFAA3FC5560}" type="sibTrans" cxnId="{B44A4595-3A5F-45FB-AF88-D415E26C889E}">
      <dgm:prSet/>
      <dgm:spPr/>
      <dgm:t>
        <a:bodyPr/>
        <a:lstStyle/>
        <a:p>
          <a:endParaRPr lang="zh-CN" altLang="en-US"/>
        </a:p>
      </dgm:t>
    </dgm:pt>
    <dgm:pt modelId="{AB2B5EBF-7FF1-4752-8174-5DF121643342}">
      <dgm:prSet phldrT="[文本]"/>
      <dgm:spPr/>
      <dgm:t>
        <a:bodyPr/>
        <a:lstStyle/>
        <a:p>
          <a:r>
            <a:rPr lang="zh-CN" altLang="en-US" smtClean="0"/>
            <a:t>设计</a:t>
          </a:r>
          <a:endParaRPr lang="zh-CN" altLang="en-US"/>
        </a:p>
      </dgm:t>
    </dgm:pt>
    <dgm:pt modelId="{D51578FE-731D-4ECD-B1BD-FBE72E29DC50}" type="parTrans" cxnId="{F5B637FF-578D-49D1-BB5A-4DBD7429FB1E}">
      <dgm:prSet/>
      <dgm:spPr/>
      <dgm:t>
        <a:bodyPr/>
        <a:lstStyle/>
        <a:p>
          <a:endParaRPr lang="zh-CN" altLang="en-US"/>
        </a:p>
      </dgm:t>
    </dgm:pt>
    <dgm:pt modelId="{C68ECC68-064C-4179-AC8E-E20234D24B0D}" type="sibTrans" cxnId="{F5B637FF-578D-49D1-BB5A-4DBD7429FB1E}">
      <dgm:prSet/>
      <dgm:spPr/>
      <dgm:t>
        <a:bodyPr/>
        <a:lstStyle/>
        <a:p>
          <a:endParaRPr lang="zh-CN" altLang="en-US"/>
        </a:p>
      </dgm:t>
    </dgm:pt>
    <dgm:pt modelId="{A19E3E65-8052-4A3B-881A-3B096461175A}">
      <dgm:prSet/>
      <dgm:spPr/>
      <dgm:t>
        <a:bodyPr/>
        <a:lstStyle/>
        <a:p>
          <a:r>
            <a:rPr lang="zh-CN" altLang="en-US" dirty="0" smtClean="0"/>
            <a:t>情报</a:t>
          </a:r>
          <a:endParaRPr lang="zh-CN" altLang="en-US" dirty="0"/>
        </a:p>
      </dgm:t>
    </dgm:pt>
    <dgm:pt modelId="{9625EEE5-4949-4B55-9AAC-710DC97F118E}" type="parTrans" cxnId="{B1D9C66C-C0AD-44FE-9295-738DE8C80EFE}">
      <dgm:prSet/>
      <dgm:spPr/>
      <dgm:t>
        <a:bodyPr/>
        <a:lstStyle/>
        <a:p>
          <a:endParaRPr lang="zh-CN" altLang="en-US"/>
        </a:p>
      </dgm:t>
    </dgm:pt>
    <dgm:pt modelId="{CBCA9AA4-AE92-478B-9109-14FAC1A1B4DD}" type="sibTrans" cxnId="{B1D9C66C-C0AD-44FE-9295-738DE8C80EFE}">
      <dgm:prSet/>
      <dgm:spPr/>
      <dgm:t>
        <a:bodyPr/>
        <a:lstStyle/>
        <a:p>
          <a:endParaRPr lang="zh-CN" altLang="en-US"/>
        </a:p>
      </dgm:t>
    </dgm:pt>
    <dgm:pt modelId="{36BF7D09-4852-45AD-BAF1-CF5DB7F06B35}" type="pres">
      <dgm:prSet presAssocID="{D3E21CE5-F507-4859-B7F2-4D220D75525A}" presName="outerComposite" presStyleCnt="0">
        <dgm:presLayoutVars>
          <dgm:chMax val="5"/>
          <dgm:dir/>
          <dgm:resizeHandles val="exact"/>
        </dgm:presLayoutVars>
      </dgm:prSet>
      <dgm:spPr/>
    </dgm:pt>
    <dgm:pt modelId="{ED0B2454-8816-4848-91F0-DD876199D11F}" type="pres">
      <dgm:prSet presAssocID="{D3E21CE5-F507-4859-B7F2-4D220D75525A}" presName="dummyMaxCanvas" presStyleCnt="0">
        <dgm:presLayoutVars/>
      </dgm:prSet>
      <dgm:spPr/>
    </dgm:pt>
    <dgm:pt modelId="{94A5F3A1-D380-448F-9B91-78C91EFBB048}" type="pres">
      <dgm:prSet presAssocID="{D3E21CE5-F507-4859-B7F2-4D220D75525A}" presName="FourNodes_1" presStyleLbl="node1" presStyleIdx="0" presStyleCnt="4">
        <dgm:presLayoutVars>
          <dgm:bulletEnabled val="1"/>
        </dgm:presLayoutVars>
      </dgm:prSet>
      <dgm:spPr/>
    </dgm:pt>
    <dgm:pt modelId="{979C62EC-1AAB-4E12-8E5C-47C027572866}" type="pres">
      <dgm:prSet presAssocID="{D3E21CE5-F507-4859-B7F2-4D220D75525A}" presName="FourNodes_2" presStyleLbl="node1" presStyleIdx="1" presStyleCnt="4">
        <dgm:presLayoutVars>
          <dgm:bulletEnabled val="1"/>
        </dgm:presLayoutVars>
      </dgm:prSet>
      <dgm:spPr/>
    </dgm:pt>
    <dgm:pt modelId="{3E41FFF1-DC4D-41E3-8C31-19D0F45E1FB1}" type="pres">
      <dgm:prSet presAssocID="{D3E21CE5-F507-4859-B7F2-4D220D75525A}" presName="FourNodes_3" presStyleLbl="node1" presStyleIdx="2" presStyleCnt="4">
        <dgm:presLayoutVars>
          <dgm:bulletEnabled val="1"/>
        </dgm:presLayoutVars>
      </dgm:prSet>
      <dgm:spPr/>
    </dgm:pt>
    <dgm:pt modelId="{00DED8EF-C4AB-4D91-BC2D-2B18BCF40510}" type="pres">
      <dgm:prSet presAssocID="{D3E21CE5-F507-4859-B7F2-4D220D75525A}" presName="FourNodes_4" presStyleLbl="node1" presStyleIdx="3" presStyleCnt="4">
        <dgm:presLayoutVars>
          <dgm:bulletEnabled val="1"/>
        </dgm:presLayoutVars>
      </dgm:prSet>
      <dgm:spPr/>
    </dgm:pt>
    <dgm:pt modelId="{B829A6D2-BA3C-48C4-B33B-DC93CBFA82E8}" type="pres">
      <dgm:prSet presAssocID="{D3E21CE5-F507-4859-B7F2-4D220D75525A}" presName="FourConn_1-2" presStyleLbl="fgAccFollowNode1" presStyleIdx="0" presStyleCnt="3">
        <dgm:presLayoutVars>
          <dgm:bulletEnabled val="1"/>
        </dgm:presLayoutVars>
      </dgm:prSet>
      <dgm:spPr/>
    </dgm:pt>
    <dgm:pt modelId="{14CC3CB6-868E-473C-A667-CB89C50C4BD6}" type="pres">
      <dgm:prSet presAssocID="{D3E21CE5-F507-4859-B7F2-4D220D75525A}" presName="FourConn_2-3" presStyleLbl="fgAccFollowNode1" presStyleIdx="1" presStyleCnt="3">
        <dgm:presLayoutVars>
          <dgm:bulletEnabled val="1"/>
        </dgm:presLayoutVars>
      </dgm:prSet>
      <dgm:spPr/>
    </dgm:pt>
    <dgm:pt modelId="{C904723A-BDE0-406E-B2BD-9DBCD39074B8}" type="pres">
      <dgm:prSet presAssocID="{D3E21CE5-F507-4859-B7F2-4D220D75525A}" presName="FourConn_3-4" presStyleLbl="fgAccFollowNode1" presStyleIdx="2" presStyleCnt="3">
        <dgm:presLayoutVars>
          <dgm:bulletEnabled val="1"/>
        </dgm:presLayoutVars>
      </dgm:prSet>
      <dgm:spPr/>
    </dgm:pt>
    <dgm:pt modelId="{6527382E-58DA-468F-B9A1-ADFE6862F04D}" type="pres">
      <dgm:prSet presAssocID="{D3E21CE5-F507-4859-B7F2-4D220D75525A}" presName="FourNodes_1_text" presStyleLbl="node1" presStyleIdx="3" presStyleCnt="4">
        <dgm:presLayoutVars>
          <dgm:bulletEnabled val="1"/>
        </dgm:presLayoutVars>
      </dgm:prSet>
      <dgm:spPr/>
    </dgm:pt>
    <dgm:pt modelId="{1E978299-A132-417D-ABFE-D707A5670EBA}" type="pres">
      <dgm:prSet presAssocID="{D3E21CE5-F507-4859-B7F2-4D220D75525A}" presName="FourNodes_2_text" presStyleLbl="node1" presStyleIdx="3" presStyleCnt="4">
        <dgm:presLayoutVars>
          <dgm:bulletEnabled val="1"/>
        </dgm:presLayoutVars>
      </dgm:prSet>
      <dgm:spPr/>
    </dgm:pt>
    <dgm:pt modelId="{3F354925-8439-49EF-861A-330AFF7EF05F}" type="pres">
      <dgm:prSet presAssocID="{D3E21CE5-F507-4859-B7F2-4D220D75525A}" presName="FourNodes_3_text" presStyleLbl="node1" presStyleIdx="3" presStyleCnt="4">
        <dgm:presLayoutVars>
          <dgm:bulletEnabled val="1"/>
        </dgm:presLayoutVars>
      </dgm:prSet>
      <dgm:spPr/>
    </dgm:pt>
    <dgm:pt modelId="{2965651E-1598-4AAF-8D3F-152F721ED960}" type="pres">
      <dgm:prSet presAssocID="{D3E21CE5-F507-4859-B7F2-4D220D75525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53446C-7D31-4262-BAF2-49E46EEE6887}" type="presOf" srcId="{C68ECC68-064C-4179-AC8E-E20234D24B0D}" destId="{C904723A-BDE0-406E-B2BD-9DBCD39074B8}" srcOrd="0" destOrd="0" presId="urn:microsoft.com/office/officeart/2005/8/layout/vProcess5"/>
    <dgm:cxn modelId="{F5B637FF-578D-49D1-BB5A-4DBD7429FB1E}" srcId="{D3E21CE5-F507-4859-B7F2-4D220D75525A}" destId="{AB2B5EBF-7FF1-4752-8174-5DF121643342}" srcOrd="2" destOrd="0" parTransId="{D51578FE-731D-4ECD-B1BD-FBE72E29DC50}" sibTransId="{C68ECC68-064C-4179-AC8E-E20234D24B0D}"/>
    <dgm:cxn modelId="{B1C8A69C-69A0-4F79-B3E3-7AF635C038FA}" type="presOf" srcId="{CE7DF515-A6E3-4EC3-8382-DB80CBB9449D}" destId="{B829A6D2-BA3C-48C4-B33B-DC93CBFA82E8}" srcOrd="0" destOrd="0" presId="urn:microsoft.com/office/officeart/2005/8/layout/vProcess5"/>
    <dgm:cxn modelId="{B44A4595-3A5F-45FB-AF88-D415E26C889E}" srcId="{D3E21CE5-F507-4859-B7F2-4D220D75525A}" destId="{4B7B0D6B-F621-4212-A2C6-278BE5067F4D}" srcOrd="1" destOrd="0" parTransId="{7879DAC3-6696-4F91-BF49-595454562FDC}" sibTransId="{A5714185-EA9C-4416-99FB-5CFAA3FC5560}"/>
    <dgm:cxn modelId="{A5896E75-37BA-46C6-A734-E25F438A5BA0}" type="presOf" srcId="{4B7B0D6B-F621-4212-A2C6-278BE5067F4D}" destId="{979C62EC-1AAB-4E12-8E5C-47C027572866}" srcOrd="0" destOrd="0" presId="urn:microsoft.com/office/officeart/2005/8/layout/vProcess5"/>
    <dgm:cxn modelId="{B1D9C66C-C0AD-44FE-9295-738DE8C80EFE}" srcId="{D3E21CE5-F507-4859-B7F2-4D220D75525A}" destId="{A19E3E65-8052-4A3B-881A-3B096461175A}" srcOrd="3" destOrd="0" parTransId="{9625EEE5-4949-4B55-9AAC-710DC97F118E}" sibTransId="{CBCA9AA4-AE92-478B-9109-14FAC1A1B4DD}"/>
    <dgm:cxn modelId="{0CC9D7A1-14A1-4032-813E-4EB56F6A2EFE}" type="presOf" srcId="{8C0401FC-3FD7-4033-9EC3-0672323E5D47}" destId="{94A5F3A1-D380-448F-9B91-78C91EFBB048}" srcOrd="0" destOrd="0" presId="urn:microsoft.com/office/officeart/2005/8/layout/vProcess5"/>
    <dgm:cxn modelId="{A5124465-70CC-45DE-B312-C251F0AA922A}" srcId="{D3E21CE5-F507-4859-B7F2-4D220D75525A}" destId="{8C0401FC-3FD7-4033-9EC3-0672323E5D47}" srcOrd="0" destOrd="0" parTransId="{F03990E2-7C53-4D9F-AC68-BA3EC0351D3D}" sibTransId="{CE7DF515-A6E3-4EC3-8382-DB80CBB9449D}"/>
    <dgm:cxn modelId="{F157994A-D805-44E1-86F7-E26E175C52CD}" type="presOf" srcId="{AB2B5EBF-7FF1-4752-8174-5DF121643342}" destId="{3F354925-8439-49EF-861A-330AFF7EF05F}" srcOrd="1" destOrd="0" presId="urn:microsoft.com/office/officeart/2005/8/layout/vProcess5"/>
    <dgm:cxn modelId="{1CFF4640-815A-4C3C-943F-36CF0CEB1DF8}" type="presOf" srcId="{A19E3E65-8052-4A3B-881A-3B096461175A}" destId="{00DED8EF-C4AB-4D91-BC2D-2B18BCF40510}" srcOrd="0" destOrd="0" presId="urn:microsoft.com/office/officeart/2005/8/layout/vProcess5"/>
    <dgm:cxn modelId="{F9F9210A-69A4-4706-9F15-35EDBBC7C4E7}" type="presOf" srcId="{D3E21CE5-F507-4859-B7F2-4D220D75525A}" destId="{36BF7D09-4852-45AD-BAF1-CF5DB7F06B35}" srcOrd="0" destOrd="0" presId="urn:microsoft.com/office/officeart/2005/8/layout/vProcess5"/>
    <dgm:cxn modelId="{25B15C31-7539-492B-8459-AF535F70A56C}" type="presOf" srcId="{A19E3E65-8052-4A3B-881A-3B096461175A}" destId="{2965651E-1598-4AAF-8D3F-152F721ED960}" srcOrd="1" destOrd="0" presId="urn:microsoft.com/office/officeart/2005/8/layout/vProcess5"/>
    <dgm:cxn modelId="{9B9F9FC3-16BE-4E56-8BBD-BCD7F899D65E}" type="presOf" srcId="{8C0401FC-3FD7-4033-9EC3-0672323E5D47}" destId="{6527382E-58DA-468F-B9A1-ADFE6862F04D}" srcOrd="1" destOrd="0" presId="urn:microsoft.com/office/officeart/2005/8/layout/vProcess5"/>
    <dgm:cxn modelId="{B11514EA-E417-4CC2-A4A6-DFE93908C702}" type="presOf" srcId="{4B7B0D6B-F621-4212-A2C6-278BE5067F4D}" destId="{1E978299-A132-417D-ABFE-D707A5670EBA}" srcOrd="1" destOrd="0" presId="urn:microsoft.com/office/officeart/2005/8/layout/vProcess5"/>
    <dgm:cxn modelId="{9E1A5B6D-E317-478A-8403-98D749745F54}" type="presOf" srcId="{AB2B5EBF-7FF1-4752-8174-5DF121643342}" destId="{3E41FFF1-DC4D-41E3-8C31-19D0F45E1FB1}" srcOrd="0" destOrd="0" presId="urn:microsoft.com/office/officeart/2005/8/layout/vProcess5"/>
    <dgm:cxn modelId="{744F49FE-F155-488C-A3A9-67004C0382C7}" type="presOf" srcId="{A5714185-EA9C-4416-99FB-5CFAA3FC5560}" destId="{14CC3CB6-868E-473C-A667-CB89C50C4BD6}" srcOrd="0" destOrd="0" presId="urn:microsoft.com/office/officeart/2005/8/layout/vProcess5"/>
    <dgm:cxn modelId="{623EC403-B951-46EE-BD93-50E06B611D18}" type="presParOf" srcId="{36BF7D09-4852-45AD-BAF1-CF5DB7F06B35}" destId="{ED0B2454-8816-4848-91F0-DD876199D11F}" srcOrd="0" destOrd="0" presId="urn:microsoft.com/office/officeart/2005/8/layout/vProcess5"/>
    <dgm:cxn modelId="{4FC9FF4C-FFBC-4D1E-8BBF-19F0F5B43D3B}" type="presParOf" srcId="{36BF7D09-4852-45AD-BAF1-CF5DB7F06B35}" destId="{94A5F3A1-D380-448F-9B91-78C91EFBB048}" srcOrd="1" destOrd="0" presId="urn:microsoft.com/office/officeart/2005/8/layout/vProcess5"/>
    <dgm:cxn modelId="{F0AE7287-CA2F-418D-AB7B-24EC0DADE126}" type="presParOf" srcId="{36BF7D09-4852-45AD-BAF1-CF5DB7F06B35}" destId="{979C62EC-1AAB-4E12-8E5C-47C027572866}" srcOrd="2" destOrd="0" presId="urn:microsoft.com/office/officeart/2005/8/layout/vProcess5"/>
    <dgm:cxn modelId="{0433E5EB-94F3-46DF-9E90-29EC8E265220}" type="presParOf" srcId="{36BF7D09-4852-45AD-BAF1-CF5DB7F06B35}" destId="{3E41FFF1-DC4D-41E3-8C31-19D0F45E1FB1}" srcOrd="3" destOrd="0" presId="urn:microsoft.com/office/officeart/2005/8/layout/vProcess5"/>
    <dgm:cxn modelId="{C5631F04-5A30-42F1-B724-A844D08436E4}" type="presParOf" srcId="{36BF7D09-4852-45AD-BAF1-CF5DB7F06B35}" destId="{00DED8EF-C4AB-4D91-BC2D-2B18BCF40510}" srcOrd="4" destOrd="0" presId="urn:microsoft.com/office/officeart/2005/8/layout/vProcess5"/>
    <dgm:cxn modelId="{92D53514-CB3F-44D6-81E2-8CBA63F6197F}" type="presParOf" srcId="{36BF7D09-4852-45AD-BAF1-CF5DB7F06B35}" destId="{B829A6D2-BA3C-48C4-B33B-DC93CBFA82E8}" srcOrd="5" destOrd="0" presId="urn:microsoft.com/office/officeart/2005/8/layout/vProcess5"/>
    <dgm:cxn modelId="{B980F840-8738-4230-86EF-0309DD87E5F8}" type="presParOf" srcId="{36BF7D09-4852-45AD-BAF1-CF5DB7F06B35}" destId="{14CC3CB6-868E-473C-A667-CB89C50C4BD6}" srcOrd="6" destOrd="0" presId="urn:microsoft.com/office/officeart/2005/8/layout/vProcess5"/>
    <dgm:cxn modelId="{1E56F00F-42B3-469D-AFF3-51DB32D7D388}" type="presParOf" srcId="{36BF7D09-4852-45AD-BAF1-CF5DB7F06B35}" destId="{C904723A-BDE0-406E-B2BD-9DBCD39074B8}" srcOrd="7" destOrd="0" presId="urn:microsoft.com/office/officeart/2005/8/layout/vProcess5"/>
    <dgm:cxn modelId="{A7880C27-958E-4DD6-B40E-956001D0C08A}" type="presParOf" srcId="{36BF7D09-4852-45AD-BAF1-CF5DB7F06B35}" destId="{6527382E-58DA-468F-B9A1-ADFE6862F04D}" srcOrd="8" destOrd="0" presId="urn:microsoft.com/office/officeart/2005/8/layout/vProcess5"/>
    <dgm:cxn modelId="{412A2ABE-4A9A-47DD-9003-91C63DB5A7CA}" type="presParOf" srcId="{36BF7D09-4852-45AD-BAF1-CF5DB7F06B35}" destId="{1E978299-A132-417D-ABFE-D707A5670EBA}" srcOrd="9" destOrd="0" presId="urn:microsoft.com/office/officeart/2005/8/layout/vProcess5"/>
    <dgm:cxn modelId="{90DA148C-3E97-4F4D-A360-D9CE1CE8EAD4}" type="presParOf" srcId="{36BF7D09-4852-45AD-BAF1-CF5DB7F06B35}" destId="{3F354925-8439-49EF-861A-330AFF7EF05F}" srcOrd="10" destOrd="0" presId="urn:microsoft.com/office/officeart/2005/8/layout/vProcess5"/>
    <dgm:cxn modelId="{0FD0E254-4111-4EA0-A9C0-F428603EEA05}" type="presParOf" srcId="{36BF7D09-4852-45AD-BAF1-CF5DB7F06B35}" destId="{2965651E-1598-4AAF-8D3F-152F721ED960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6D993-4DC7-4E40-8202-8D4BF33B29AF}" type="doc">
      <dgm:prSet loTypeId="urn:microsoft.com/office/officeart/2005/8/layout/pyramid4" loCatId="pyramid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5F71BFED-AE46-49CF-84C2-F8D679330D6C}">
      <dgm:prSet phldrT="[文本]"/>
      <dgm:spPr/>
      <dgm:t>
        <a:bodyPr/>
        <a:lstStyle/>
        <a:p>
          <a:r>
            <a:rPr lang="zh-CN" altLang="en-US" dirty="0" smtClean="0"/>
            <a:t>对象</a:t>
          </a:r>
          <a:endParaRPr lang="zh-CN" altLang="en-US" dirty="0"/>
        </a:p>
      </dgm:t>
    </dgm:pt>
    <dgm:pt modelId="{61CF4603-538A-4755-A2E1-C7DF3C8A2DB2}" type="parTrans" cxnId="{E7CB1E72-8352-43FA-BA98-27DD957B501B}">
      <dgm:prSet/>
      <dgm:spPr/>
      <dgm:t>
        <a:bodyPr/>
        <a:lstStyle/>
        <a:p>
          <a:endParaRPr lang="zh-CN" altLang="en-US"/>
        </a:p>
      </dgm:t>
    </dgm:pt>
    <dgm:pt modelId="{4F2BD6FA-4389-49C3-B245-03961EA7E231}" type="sibTrans" cxnId="{E7CB1E72-8352-43FA-BA98-27DD957B501B}">
      <dgm:prSet/>
      <dgm:spPr/>
      <dgm:t>
        <a:bodyPr/>
        <a:lstStyle/>
        <a:p>
          <a:endParaRPr lang="zh-CN" altLang="en-US"/>
        </a:p>
      </dgm:t>
    </dgm:pt>
    <dgm:pt modelId="{67A14EFD-BCF3-4108-8B0A-393E0D031CCD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E586CDBB-92D9-4AAD-ADEE-43117618B559}" type="parTrans" cxnId="{7B67C8CE-6CDD-4F98-A2BE-AC82114C8092}">
      <dgm:prSet/>
      <dgm:spPr/>
      <dgm:t>
        <a:bodyPr/>
        <a:lstStyle/>
        <a:p>
          <a:endParaRPr lang="zh-CN" altLang="en-US"/>
        </a:p>
      </dgm:t>
    </dgm:pt>
    <dgm:pt modelId="{5B953175-54F0-4B17-ACDB-FF0B0E2CC224}" type="sibTrans" cxnId="{7B67C8CE-6CDD-4F98-A2BE-AC82114C8092}">
      <dgm:prSet/>
      <dgm:spPr/>
      <dgm:t>
        <a:bodyPr/>
        <a:lstStyle/>
        <a:p>
          <a:endParaRPr lang="zh-CN" altLang="en-US"/>
        </a:p>
      </dgm:t>
    </dgm:pt>
    <dgm:pt modelId="{E4711541-2DE2-485B-B734-0A10AB8A04AA}">
      <dgm:prSet phldrT="[文本]"/>
      <dgm:spPr/>
      <dgm:t>
        <a:bodyPr/>
        <a:lstStyle/>
        <a:p>
          <a:r>
            <a:rPr lang="zh-CN" altLang="en-US" dirty="0" smtClean="0"/>
            <a:t>理论</a:t>
          </a:r>
          <a:endParaRPr lang="zh-CN" altLang="en-US" dirty="0"/>
        </a:p>
      </dgm:t>
    </dgm:pt>
    <dgm:pt modelId="{35693A5E-911E-4E3C-95A3-3A03D0D07AF7}" type="parTrans" cxnId="{BBF1221C-09D5-4BFA-B5FE-A856ABE64C6D}">
      <dgm:prSet/>
      <dgm:spPr/>
      <dgm:t>
        <a:bodyPr/>
        <a:lstStyle/>
        <a:p>
          <a:endParaRPr lang="zh-CN" altLang="en-US"/>
        </a:p>
      </dgm:t>
    </dgm:pt>
    <dgm:pt modelId="{CA6FB15D-C163-4514-99FF-1D8937AF6201}" type="sibTrans" cxnId="{BBF1221C-09D5-4BFA-B5FE-A856ABE64C6D}">
      <dgm:prSet/>
      <dgm:spPr/>
      <dgm:t>
        <a:bodyPr/>
        <a:lstStyle/>
        <a:p>
          <a:endParaRPr lang="zh-CN" altLang="en-US"/>
        </a:p>
      </dgm:t>
    </dgm:pt>
    <dgm:pt modelId="{B4968115-0121-4B9B-A2A0-8D7BDA4E0894}">
      <dgm:prSet phldrT="[文本]"/>
      <dgm:spPr/>
      <dgm:t>
        <a:bodyPr/>
        <a:lstStyle/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438C4267-60A6-4A64-A0BA-42B1146EFF09}" type="parTrans" cxnId="{A786FBC7-B4A4-4987-B719-8ECBF8F7F968}">
      <dgm:prSet/>
      <dgm:spPr/>
      <dgm:t>
        <a:bodyPr/>
        <a:lstStyle/>
        <a:p>
          <a:endParaRPr lang="zh-CN" altLang="en-US"/>
        </a:p>
      </dgm:t>
    </dgm:pt>
    <dgm:pt modelId="{78DD3C82-2CEA-4E37-8B99-A9E757E5D0F2}" type="sibTrans" cxnId="{A786FBC7-B4A4-4987-B719-8ECBF8F7F968}">
      <dgm:prSet/>
      <dgm:spPr/>
      <dgm:t>
        <a:bodyPr/>
        <a:lstStyle/>
        <a:p>
          <a:endParaRPr lang="zh-CN" altLang="en-US"/>
        </a:p>
      </dgm:t>
    </dgm:pt>
    <dgm:pt modelId="{7B37D359-7651-47E9-8A26-CC492378AF7A}" type="pres">
      <dgm:prSet presAssocID="{B986D993-4DC7-4E40-8202-8D4BF33B29AF}" presName="compositeShape" presStyleCnt="0">
        <dgm:presLayoutVars>
          <dgm:chMax val="9"/>
          <dgm:dir/>
          <dgm:resizeHandles val="exact"/>
        </dgm:presLayoutVars>
      </dgm:prSet>
      <dgm:spPr/>
    </dgm:pt>
    <dgm:pt modelId="{1AB48487-81C1-453F-9F78-EEAB7B49CB43}" type="pres">
      <dgm:prSet presAssocID="{B986D993-4DC7-4E40-8202-8D4BF33B29AF}" presName="triangle1" presStyleLbl="node1" presStyleIdx="0" presStyleCnt="4">
        <dgm:presLayoutVars>
          <dgm:bulletEnabled val="1"/>
        </dgm:presLayoutVars>
      </dgm:prSet>
      <dgm:spPr/>
    </dgm:pt>
    <dgm:pt modelId="{9E8E0A66-9FB3-4381-B443-8AAEB2653201}" type="pres">
      <dgm:prSet presAssocID="{B986D993-4DC7-4E40-8202-8D4BF33B29AF}" presName="triangle2" presStyleLbl="node1" presStyleIdx="1" presStyleCnt="4">
        <dgm:presLayoutVars>
          <dgm:bulletEnabled val="1"/>
        </dgm:presLayoutVars>
      </dgm:prSet>
      <dgm:spPr/>
    </dgm:pt>
    <dgm:pt modelId="{BC7EB0D3-FA86-4912-A862-58F27E659322}" type="pres">
      <dgm:prSet presAssocID="{B986D993-4DC7-4E40-8202-8D4BF33B29AF}" presName="triangle3" presStyleLbl="node1" presStyleIdx="2" presStyleCnt="4">
        <dgm:presLayoutVars>
          <dgm:bulletEnabled val="1"/>
        </dgm:presLayoutVars>
      </dgm:prSet>
      <dgm:spPr/>
    </dgm:pt>
    <dgm:pt modelId="{739CC0CF-1349-459A-958D-FB42287E4B39}" type="pres">
      <dgm:prSet presAssocID="{B986D993-4DC7-4E40-8202-8D4BF33B29A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D9A43C35-BC41-4006-827C-B56AE719D0D9}" type="presOf" srcId="{5F71BFED-AE46-49CF-84C2-F8D679330D6C}" destId="{1AB48487-81C1-453F-9F78-EEAB7B49CB43}" srcOrd="0" destOrd="0" presId="urn:microsoft.com/office/officeart/2005/8/layout/pyramid4"/>
    <dgm:cxn modelId="{63F828C7-DD29-43BE-B0AA-24B4880F6BD0}" type="presOf" srcId="{B4968115-0121-4B9B-A2A0-8D7BDA4E0894}" destId="{739CC0CF-1349-459A-958D-FB42287E4B39}" srcOrd="0" destOrd="0" presId="urn:microsoft.com/office/officeart/2005/8/layout/pyramid4"/>
    <dgm:cxn modelId="{BBF1221C-09D5-4BFA-B5FE-A856ABE64C6D}" srcId="{B986D993-4DC7-4E40-8202-8D4BF33B29AF}" destId="{E4711541-2DE2-485B-B734-0A10AB8A04AA}" srcOrd="2" destOrd="0" parTransId="{35693A5E-911E-4E3C-95A3-3A03D0D07AF7}" sibTransId="{CA6FB15D-C163-4514-99FF-1D8937AF6201}"/>
    <dgm:cxn modelId="{E7CB1E72-8352-43FA-BA98-27DD957B501B}" srcId="{B986D993-4DC7-4E40-8202-8D4BF33B29AF}" destId="{5F71BFED-AE46-49CF-84C2-F8D679330D6C}" srcOrd="0" destOrd="0" parTransId="{61CF4603-538A-4755-A2E1-C7DF3C8A2DB2}" sibTransId="{4F2BD6FA-4389-49C3-B245-03961EA7E231}"/>
    <dgm:cxn modelId="{7B67C8CE-6CDD-4F98-A2BE-AC82114C8092}" srcId="{B986D993-4DC7-4E40-8202-8D4BF33B29AF}" destId="{67A14EFD-BCF3-4108-8B0A-393E0D031CCD}" srcOrd="1" destOrd="0" parTransId="{E586CDBB-92D9-4AAD-ADEE-43117618B559}" sibTransId="{5B953175-54F0-4B17-ACDB-FF0B0E2CC224}"/>
    <dgm:cxn modelId="{A786FBC7-B4A4-4987-B719-8ECBF8F7F968}" srcId="{B986D993-4DC7-4E40-8202-8D4BF33B29AF}" destId="{B4968115-0121-4B9B-A2A0-8D7BDA4E0894}" srcOrd="3" destOrd="0" parTransId="{438C4267-60A6-4A64-A0BA-42B1146EFF09}" sibTransId="{78DD3C82-2CEA-4E37-8B99-A9E757E5D0F2}"/>
    <dgm:cxn modelId="{1B5CBC6B-DCD6-4181-B0F9-B03986CD9342}" type="presOf" srcId="{B986D993-4DC7-4E40-8202-8D4BF33B29AF}" destId="{7B37D359-7651-47E9-8A26-CC492378AF7A}" srcOrd="0" destOrd="0" presId="urn:microsoft.com/office/officeart/2005/8/layout/pyramid4"/>
    <dgm:cxn modelId="{7E099E58-6176-45F1-B0CE-41748F9F249D}" type="presOf" srcId="{E4711541-2DE2-485B-B734-0A10AB8A04AA}" destId="{BC7EB0D3-FA86-4912-A862-58F27E659322}" srcOrd="0" destOrd="0" presId="urn:microsoft.com/office/officeart/2005/8/layout/pyramid4"/>
    <dgm:cxn modelId="{AE2276A1-CBB9-461E-A07A-15D5972A6F36}" type="presOf" srcId="{67A14EFD-BCF3-4108-8B0A-393E0D031CCD}" destId="{9E8E0A66-9FB3-4381-B443-8AAEB2653201}" srcOrd="0" destOrd="0" presId="urn:microsoft.com/office/officeart/2005/8/layout/pyramid4"/>
    <dgm:cxn modelId="{9C3F6388-B69D-4F0E-BDEE-5CDCA8EC4947}" type="presParOf" srcId="{7B37D359-7651-47E9-8A26-CC492378AF7A}" destId="{1AB48487-81C1-453F-9F78-EEAB7B49CB43}" srcOrd="0" destOrd="0" presId="urn:microsoft.com/office/officeart/2005/8/layout/pyramid4"/>
    <dgm:cxn modelId="{6FA11EBE-323C-4123-8851-FA14B10BAE8A}" type="presParOf" srcId="{7B37D359-7651-47E9-8A26-CC492378AF7A}" destId="{9E8E0A66-9FB3-4381-B443-8AAEB2653201}" srcOrd="1" destOrd="0" presId="urn:microsoft.com/office/officeart/2005/8/layout/pyramid4"/>
    <dgm:cxn modelId="{E0C93858-025E-4749-B2AC-A84473CD9276}" type="presParOf" srcId="{7B37D359-7651-47E9-8A26-CC492378AF7A}" destId="{BC7EB0D3-FA86-4912-A862-58F27E659322}" srcOrd="2" destOrd="0" presId="urn:microsoft.com/office/officeart/2005/8/layout/pyramid4"/>
    <dgm:cxn modelId="{F71F0549-3750-4168-B4DC-D47C0043498B}" type="presParOf" srcId="{7B37D359-7651-47E9-8A26-CC492378AF7A}" destId="{739CC0CF-1349-459A-958D-FB42287E4B39}" srcOrd="3" destOrd="0" presId="urn:microsoft.com/office/officeart/2005/8/layout/pyramid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B853E-36AF-4F59-9253-C229A84AC424}" type="datetimeFigureOut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A63A6-1C87-47FE-8D84-A7672414EE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73367"/>
            <a:ext cx="7772400" cy="1470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ctr">
              <a:defRPr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29142"/>
            <a:ext cx="6400800" cy="7572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164B-DEC3-40FA-B77F-D32085EA54EC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7144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 userDrawn="1"/>
        </p:nvCxnSpPr>
        <p:spPr>
          <a:xfrm>
            <a:off x="6643702" y="928670"/>
            <a:ext cx="928662" cy="1588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headEnd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/>
        </p:nvCxnSpPr>
        <p:spPr>
          <a:xfrm>
            <a:off x="7858148" y="1500174"/>
            <a:ext cx="928662" cy="1588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headEnd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 userDrawn="1"/>
        </p:nvCxnSpPr>
        <p:spPr>
          <a:xfrm>
            <a:off x="6929454" y="2285992"/>
            <a:ext cx="928662" cy="1588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headEnd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0956-86FC-4D19-987A-14370669D1F2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08B2-AA97-4E65-82B1-B7BFE06E95CD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F44A-8F54-4674-8725-900A445568E3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35A6-FDD4-4B00-9641-B78F3ED4E15A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0230-B32A-4013-865F-1B147F72A002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F81B-64A8-402F-88C2-F881B0464DB3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2A0D-A295-4A18-A800-6FE3608E3D9E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21AB-1276-4991-9C43-732FD4F61201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284F-C5FA-49B5-8CAB-31BE0F594798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045-9D51-479C-AA26-701E2A04497C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8046720" y="6299200"/>
            <a:ext cx="650240" cy="4873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1428728" y="642918"/>
            <a:ext cx="7715272" cy="500066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-32" y="6072230"/>
            <a:ext cx="4572000" cy="285728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 userDrawn="1"/>
        </p:nvCxnSpPr>
        <p:spPr>
          <a:xfrm>
            <a:off x="7715304" y="642918"/>
            <a:ext cx="928662" cy="1588"/>
          </a:xfrm>
          <a:prstGeom prst="straightConnector1">
            <a:avLst/>
          </a:prstGeom>
          <a:ln w="76200">
            <a:solidFill>
              <a:srgbClr val="FFC000"/>
            </a:solidFill>
            <a:prstDash val="sysDot"/>
            <a:headEnd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 userDrawn="1">
            <p:ph type="title"/>
          </p:nvPr>
        </p:nvSpPr>
        <p:spPr>
          <a:xfrm>
            <a:off x="485804" y="1214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200" y="2428868"/>
            <a:ext cx="8229600" cy="35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00F7-116B-47BA-B278-94BF5C20E612}" type="datetime1">
              <a:rPr lang="zh-CN" altLang="en-US" smtClean="0"/>
              <a:t>2007-7-31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C000"/>
                </a:solidFill>
              </a:defRPr>
            </a:lvl1pPr>
          </a:lstStyle>
          <a:p>
            <a:fld id="{8B59484A-F2E6-455A-BA1E-6AF9A70100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/>
          <a:solidFill>
            <a:schemeClr val="accent3"/>
          </a:solidFill>
          <a:effectLst/>
          <a:latin typeface="黑体" pitchFamily="2" charset="-122"/>
          <a:ea typeface="黑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企业信息化投资分析报告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报告人：李东方</a:t>
            </a:r>
            <a:endParaRPr lang="zh-CN" altLang="en-US" dirty="0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企业信息化投资决策的原则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2071702"/>
          </a:xfrm>
        </p:spPr>
        <p:txBody>
          <a:bodyPr/>
          <a:lstStyle/>
          <a:p>
            <a:r>
              <a:rPr lang="zh-CN" altLang="en-US" dirty="0" smtClean="0"/>
              <a:t>竞争环境的原则</a:t>
            </a:r>
            <a:endParaRPr lang="en-US" altLang="zh-CN" dirty="0" smtClean="0"/>
          </a:p>
          <a:p>
            <a:r>
              <a:rPr lang="zh-CN" altLang="en-US" dirty="0" smtClean="0"/>
              <a:t>创造价值和经济效率的原则</a:t>
            </a:r>
            <a:endParaRPr lang="en-US" altLang="zh-CN" dirty="0" smtClean="0"/>
          </a:p>
          <a:p>
            <a:r>
              <a:rPr lang="zh-CN" altLang="en-US" dirty="0" smtClean="0"/>
              <a:t>投资交易的原则</a:t>
            </a:r>
            <a:endParaRPr lang="zh-CN" altLang="en-US" dirty="0"/>
          </a:p>
        </p:txBody>
      </p:sp>
      <p:pic>
        <p:nvPicPr>
          <p:cNvPr id="4" name="图片 3" descr="图片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571876"/>
            <a:ext cx="2286016" cy="251953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竞争环境的原则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1434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自利行为原则：企业决策时以经济价值为衡量标准。</a:t>
            </a:r>
            <a:endParaRPr lang="en-US" altLang="zh-CN" dirty="0" smtClean="0"/>
          </a:p>
          <a:p>
            <a:r>
              <a:rPr lang="zh-CN" altLang="en-US" dirty="0" smtClean="0"/>
              <a:t>双方交易原则：了解交易的零和博弈本质，以及防范供应商通过信息不对称来获利。</a:t>
            </a:r>
            <a:endParaRPr lang="en-US" altLang="zh-CN" dirty="0" smtClean="0"/>
          </a:p>
          <a:p>
            <a:r>
              <a:rPr lang="zh-CN" altLang="en-US" dirty="0" smtClean="0"/>
              <a:t>信号传递原则：传递一种什么信号给公众和员工。</a:t>
            </a:r>
            <a:endParaRPr lang="en-US" altLang="zh-CN" dirty="0" smtClean="0"/>
          </a:p>
          <a:p>
            <a:r>
              <a:rPr lang="zh-CN" altLang="en-US" dirty="0" smtClean="0"/>
              <a:t>引导原则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创造价值和经济效率的原则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714776"/>
          </a:xfrm>
        </p:spPr>
        <p:txBody>
          <a:bodyPr/>
          <a:lstStyle/>
          <a:p>
            <a:r>
              <a:rPr lang="zh-CN" altLang="en-US" dirty="0" smtClean="0"/>
              <a:t>有价值的创意原则</a:t>
            </a:r>
            <a:endParaRPr lang="en-US" altLang="zh-CN" dirty="0" smtClean="0"/>
          </a:p>
          <a:p>
            <a:r>
              <a:rPr lang="zh-CN" altLang="en-US" dirty="0" smtClean="0"/>
              <a:t>比较优势原则</a:t>
            </a:r>
            <a:endParaRPr lang="en-US" altLang="zh-CN" dirty="0" smtClean="0"/>
          </a:p>
          <a:p>
            <a:r>
              <a:rPr lang="zh-CN" altLang="en-US" dirty="0" smtClean="0"/>
              <a:t>期权原则</a:t>
            </a:r>
            <a:endParaRPr lang="en-US" altLang="zh-CN" dirty="0" smtClean="0"/>
          </a:p>
          <a:p>
            <a:r>
              <a:rPr lang="zh-CN" altLang="en-US" dirty="0" smtClean="0"/>
              <a:t>净增效益原则</a:t>
            </a:r>
            <a:endParaRPr lang="zh-CN" altLang="en-US" dirty="0"/>
          </a:p>
        </p:txBody>
      </p:sp>
      <p:pic>
        <p:nvPicPr>
          <p:cNvPr id="4" name="图片 3" descr="图片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4942" y="3071810"/>
            <a:ext cx="3081528" cy="296875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投资</a:t>
            </a:r>
            <a:r>
              <a:rPr lang="zh-CN" altLang="en-US" dirty="0" smtClean="0"/>
              <a:t>交易的原则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风险报酬权衡原则</a:t>
            </a:r>
            <a:endParaRPr lang="en-US" altLang="zh-CN" dirty="0" smtClean="0"/>
          </a:p>
          <a:p>
            <a:r>
              <a:rPr lang="zh-CN" altLang="en-US" dirty="0" smtClean="0"/>
              <a:t>投资分散化原则</a:t>
            </a:r>
            <a:endParaRPr lang="en-US" altLang="zh-CN" dirty="0" smtClean="0"/>
          </a:p>
          <a:p>
            <a:r>
              <a:rPr lang="zh-CN" altLang="en-US" dirty="0"/>
              <a:t>货币的时间价值原则</a:t>
            </a:r>
          </a:p>
        </p:txBody>
      </p:sp>
      <p:pic>
        <p:nvPicPr>
          <p:cNvPr id="4" name="图片 3" descr="图片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6958">
            <a:off x="5143504" y="2714620"/>
            <a:ext cx="2990015" cy="30003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企业当前状况分析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143272"/>
          </a:xfrm>
        </p:spPr>
        <p:txBody>
          <a:bodyPr>
            <a:normAutofit/>
          </a:bodyPr>
          <a:lstStyle/>
          <a:p>
            <a:pPr marL="0" indent="720000" algn="just">
              <a:buNone/>
            </a:pPr>
            <a:r>
              <a:rPr lang="zh-CN" altLang="en-US" dirty="0"/>
              <a:t>从财务部提供</a:t>
            </a:r>
            <a:r>
              <a:rPr lang="zh-CN" altLang="en-US" dirty="0" smtClean="0"/>
              <a:t>数据得知，</a:t>
            </a:r>
            <a:r>
              <a:rPr lang="zh-CN" altLang="en-US" dirty="0"/>
              <a:t>本企业目前各领域的收入情况，并进行了统计和分析，企业总资产达到</a:t>
            </a:r>
            <a:r>
              <a:rPr lang="en-US" altLang="zh-CN" dirty="0"/>
              <a:t>1.5</a:t>
            </a:r>
            <a:r>
              <a:rPr lang="zh-CN" altLang="en-US" dirty="0"/>
              <a:t>亿，不动产</a:t>
            </a:r>
            <a:r>
              <a:rPr lang="en-US" altLang="zh-CN" dirty="0"/>
              <a:t>8000</a:t>
            </a:r>
            <a:r>
              <a:rPr lang="zh-CN" altLang="en-US" dirty="0"/>
              <a:t>万，流动资金</a:t>
            </a:r>
            <a:r>
              <a:rPr lang="en-US" altLang="zh-CN" dirty="0"/>
              <a:t>5000</a:t>
            </a:r>
            <a:r>
              <a:rPr lang="zh-CN" altLang="en-US" dirty="0"/>
              <a:t>万，月盈利额增长率稳定，为</a:t>
            </a:r>
            <a:r>
              <a:rPr lang="en-US" altLang="zh-CN" dirty="0"/>
              <a:t>15%，</a:t>
            </a:r>
            <a:r>
              <a:rPr lang="zh-CN" altLang="en-US" dirty="0"/>
              <a:t>闲置资金</a:t>
            </a:r>
            <a:r>
              <a:rPr lang="en-US" altLang="zh-CN" dirty="0"/>
              <a:t>3000</a:t>
            </a:r>
            <a:r>
              <a:rPr lang="zh-CN" altLang="en-US" dirty="0"/>
              <a:t>万。经董事会同意可将闲置资金用于投资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286148"/>
          </a:xfrm>
        </p:spPr>
        <p:txBody>
          <a:bodyPr/>
          <a:lstStyle/>
          <a:p>
            <a:r>
              <a:rPr lang="zh-CN" altLang="en-US" dirty="0" smtClean="0"/>
              <a:t>目前可供选择的投资项目：</a:t>
            </a:r>
            <a:endParaRPr lang="en-US" altLang="zh-CN" dirty="0" smtClean="0"/>
          </a:p>
          <a:p>
            <a:pPr marL="720000" indent="0"/>
            <a:r>
              <a:rPr lang="zh-CN" altLang="en-US" dirty="0" smtClean="0"/>
              <a:t>房地产（宏信房地产开发集团）</a:t>
            </a:r>
            <a:endParaRPr lang="en-US" altLang="zh-CN" dirty="0"/>
          </a:p>
          <a:p>
            <a:pPr marL="720000" indent="0"/>
            <a:r>
              <a:rPr lang="zh-CN" altLang="en-US" dirty="0" smtClean="0"/>
              <a:t>旅游业</a:t>
            </a:r>
            <a:r>
              <a:rPr lang="zh-CN" altLang="en-US" dirty="0" smtClean="0"/>
              <a:t>（新青年旅行社）</a:t>
            </a:r>
            <a:endParaRPr lang="en-US" altLang="zh-CN" dirty="0" smtClean="0"/>
          </a:p>
          <a:p>
            <a:pPr marL="720000" indent="0"/>
            <a:r>
              <a:rPr lang="zh-CN" altLang="en-US" dirty="0" smtClean="0"/>
              <a:t>娱乐业</a:t>
            </a:r>
            <a:r>
              <a:rPr lang="zh-CN" altLang="en-US" dirty="0" smtClean="0"/>
              <a:t>（享乐主义饮食集团）</a:t>
            </a:r>
            <a:endParaRPr lang="en-US" altLang="zh-CN" dirty="0" smtClean="0"/>
          </a:p>
          <a:p>
            <a:pPr marL="720000" indent="0"/>
            <a:r>
              <a:rPr lang="zh-CN" altLang="en-US" dirty="0" smtClean="0"/>
              <a:t>招商银行</a:t>
            </a:r>
            <a:r>
              <a:rPr lang="zh-CN" altLang="en-US" dirty="0" smtClean="0"/>
              <a:t>（代办基金）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企业信息化投资决策的重要概念</a:t>
            </a:r>
            <a:endParaRPr lang="en-US" altLang="zh-CN" dirty="0" smtClean="0"/>
          </a:p>
          <a:p>
            <a:r>
              <a:rPr lang="zh-CN" altLang="en-US" dirty="0" smtClean="0"/>
              <a:t>企业信息化投资决策的原则</a:t>
            </a:r>
            <a:endParaRPr lang="en-US" altLang="zh-CN" dirty="0" smtClean="0"/>
          </a:p>
          <a:p>
            <a:r>
              <a:rPr lang="zh-CN" altLang="en-US" dirty="0" smtClean="0"/>
              <a:t>企业当前状况分析</a:t>
            </a:r>
            <a:endParaRPr lang="en-US" altLang="zh-CN" dirty="0" smtClean="0"/>
          </a:p>
          <a:p>
            <a:r>
              <a:rPr lang="zh-CN" altLang="en-US" dirty="0" smtClean="0"/>
              <a:t>分析结论</a:t>
            </a:r>
            <a:endParaRPr lang="zh-CN" altLang="en-US" dirty="0"/>
          </a:p>
        </p:txBody>
      </p:sp>
      <p:pic>
        <p:nvPicPr>
          <p:cNvPr id="4" name="图片 3" descr="图片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43636" y="3214686"/>
            <a:ext cx="2214578" cy="272903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0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企业信息化投资决策的重要概念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 smtClean="0"/>
              <a:t>价值标准</a:t>
            </a:r>
            <a:endParaRPr lang="en-US" altLang="zh-CN" dirty="0" smtClean="0"/>
          </a:p>
          <a:p>
            <a:r>
              <a:rPr lang="zh-CN" altLang="en-US" dirty="0" smtClean="0"/>
              <a:t>准则</a:t>
            </a:r>
            <a:endParaRPr lang="en-US" altLang="zh-CN" dirty="0" smtClean="0"/>
          </a:p>
          <a:p>
            <a:r>
              <a:rPr lang="zh-CN" altLang="en-US" dirty="0"/>
              <a:t>分类</a:t>
            </a:r>
          </a:p>
        </p:txBody>
      </p:sp>
      <p:pic>
        <p:nvPicPr>
          <p:cNvPr id="4" name="图片 3" descr="图片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66" y="2428868"/>
            <a:ext cx="3872712" cy="350046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利益最大化</a:t>
            </a:r>
            <a:endParaRPr lang="en-US" altLang="zh-CN" dirty="0" smtClean="0"/>
          </a:p>
          <a:p>
            <a:r>
              <a:rPr lang="zh-CN" altLang="en-US" dirty="0" smtClean="0"/>
              <a:t>风险最小化</a:t>
            </a:r>
            <a:endParaRPr lang="zh-CN" altLang="en-US" dirty="0"/>
          </a:p>
        </p:txBody>
      </p:sp>
      <p:pic>
        <p:nvPicPr>
          <p:cNvPr id="4" name="图片 3" descr="图片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500306"/>
            <a:ext cx="2786082" cy="294996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0" dur="1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2428893"/>
          <a:ext cx="4071966" cy="321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D:\Program Files\Microsoft Office\MEDIA\CAGCAT10\j0233018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2714620"/>
            <a:ext cx="2531700" cy="2571768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决策者</a:t>
            </a:r>
            <a:endParaRPr lang="en-US" altLang="zh-CN" dirty="0" smtClean="0"/>
          </a:p>
          <a:p>
            <a:r>
              <a:rPr lang="zh-CN" altLang="en-US" dirty="0" smtClean="0"/>
              <a:t>决策对象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决策理论和方法</a:t>
            </a:r>
            <a:endParaRPr lang="en-US" altLang="zh-CN" dirty="0" smtClean="0"/>
          </a:p>
          <a:p>
            <a:r>
              <a:rPr lang="zh-CN" altLang="en-US" dirty="0" smtClean="0"/>
              <a:t>决策结果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4000496" y="1928802"/>
          <a:ext cx="4714876" cy="363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2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5" dur="1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8" grpId="0">
        <p:bldAsOne/>
      </p:bldGraphic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071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单一价值标准</a:t>
            </a:r>
            <a:endParaRPr lang="en-US" altLang="zh-CN" dirty="0" smtClean="0"/>
          </a:p>
          <a:p>
            <a:pPr marL="72000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如：价格最低、功能</a:t>
            </a:r>
            <a:r>
              <a:rPr lang="zh-CN" altLang="en-US" sz="2400" dirty="0" smtClean="0"/>
              <a:t>最丰富、品牌最响等</a:t>
            </a:r>
            <a:endParaRPr lang="en-US" altLang="zh-CN" sz="2400" dirty="0" smtClean="0"/>
          </a:p>
          <a:p>
            <a:r>
              <a:rPr lang="zh-CN" altLang="en-US" dirty="0" smtClean="0"/>
              <a:t>综合价值标准</a:t>
            </a:r>
            <a:endParaRPr lang="en-US" altLang="zh-CN" dirty="0" smtClean="0"/>
          </a:p>
          <a:p>
            <a:pPr marL="72000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如：</a:t>
            </a:r>
            <a:r>
              <a:rPr lang="en-US" altLang="zh-CN" sz="2400" dirty="0"/>
              <a:t>A</a:t>
            </a:r>
            <a:r>
              <a:rPr lang="zh-CN" altLang="en-US" sz="2400" dirty="0"/>
              <a:t>）让渡价值比较法、</a:t>
            </a:r>
            <a:r>
              <a:rPr lang="en-US" altLang="zh-CN" sz="2400" dirty="0"/>
              <a:t>B</a:t>
            </a:r>
            <a:r>
              <a:rPr lang="zh-CN" altLang="en-US" sz="2400" dirty="0"/>
              <a:t>）性价比分析法、</a:t>
            </a:r>
            <a:r>
              <a:rPr lang="en-US" altLang="zh-CN" sz="2400" dirty="0"/>
              <a:t>C</a:t>
            </a:r>
            <a:r>
              <a:rPr lang="zh-CN" altLang="en-US" sz="2400" dirty="0"/>
              <a:t>）投资项目财务评价法（推荐采用非贴现法：回收期法、收益率法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</a:t>
            </a:r>
            <a:r>
              <a:rPr lang="zh-CN" altLang="en-US" dirty="0"/>
              <a:t>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1928826"/>
          </a:xfrm>
        </p:spPr>
        <p:txBody>
          <a:bodyPr/>
          <a:lstStyle/>
          <a:p>
            <a:r>
              <a:rPr lang="zh-CN" altLang="en-US" dirty="0" smtClean="0"/>
              <a:t>认清一点：所有的决策都不可能最优，只能是各方面都足够好。</a:t>
            </a:r>
            <a:endParaRPr lang="en-US" altLang="zh-CN" dirty="0" smtClean="0"/>
          </a:p>
          <a:p>
            <a:r>
              <a:rPr lang="zh-CN" altLang="en-US" dirty="0" smtClean="0"/>
              <a:t>切忌：注重小节而忽略整体。</a:t>
            </a:r>
            <a:endParaRPr lang="en-US" altLang="zh-CN" dirty="0" smtClean="0"/>
          </a:p>
        </p:txBody>
      </p:sp>
      <p:pic>
        <p:nvPicPr>
          <p:cNvPr id="5" name="图片 4" descr="图片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4000504"/>
            <a:ext cx="2500330" cy="23791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214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程序化和非程序化</a:t>
            </a:r>
            <a:endParaRPr lang="en-US" altLang="zh-CN" dirty="0" smtClean="0"/>
          </a:p>
          <a:p>
            <a:pPr marL="72000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小额大批的采购为程序化，大额小批采购为非程序化，信息化投资决策一般为非程序化决策。</a:t>
            </a:r>
            <a:endParaRPr lang="en-US" altLang="zh-CN" sz="2400" dirty="0" smtClean="0"/>
          </a:p>
          <a:p>
            <a:r>
              <a:rPr lang="zh-CN" altLang="en-US" dirty="0" smtClean="0"/>
              <a:t>长期和短期</a:t>
            </a:r>
            <a:endParaRPr lang="en-US" altLang="zh-CN" dirty="0" smtClean="0"/>
          </a:p>
          <a:p>
            <a:pPr marL="720000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金额越大决策期 越长，企业信息化投资决策一般属长期决策。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484A-F2E6-455A-BA1E-6AF9A701003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4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4" dur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7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424</Words>
  <Application>Microsoft Office PowerPoint</Application>
  <PresentationFormat>全屏显示(4:3)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企业信息化投资分析报告</vt:lpstr>
      <vt:lpstr>内容</vt:lpstr>
      <vt:lpstr>企业信息化投资决策的重要概念</vt:lpstr>
      <vt:lpstr>目的</vt:lpstr>
      <vt:lpstr>过程</vt:lpstr>
      <vt:lpstr>要素</vt:lpstr>
      <vt:lpstr>价值标准</vt:lpstr>
      <vt:lpstr>准则</vt:lpstr>
      <vt:lpstr>分类</vt:lpstr>
      <vt:lpstr>企业信息化投资决策的原则</vt:lpstr>
      <vt:lpstr>竞争环境的原则</vt:lpstr>
      <vt:lpstr>创造价值和经济效率的原则</vt:lpstr>
      <vt:lpstr>投资交易的原则</vt:lpstr>
      <vt:lpstr>企业当前状况分析</vt:lpstr>
      <vt:lpstr>分析结论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111</dc:creator>
  <cp:keywords>1</cp:keywords>
  <cp:lastModifiedBy>Administrator</cp:lastModifiedBy>
  <cp:revision>111</cp:revision>
  <dcterms:created xsi:type="dcterms:W3CDTF">2007-07-31T03:15:10Z</dcterms:created>
  <dcterms:modified xsi:type="dcterms:W3CDTF">2007-07-31T09:02:58Z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111</vt:lpwstr>
  </property>
</Properties>
</file>