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5" r:id="rId5"/>
    <p:sldId id="262" r:id="rId6"/>
    <p:sldId id="269" r:id="rId7"/>
    <p:sldId id="268" r:id="rId8"/>
    <p:sldId id="263" r:id="rId9"/>
    <p:sldId id="271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599" autoAdjust="0"/>
  </p:normalViewPr>
  <p:slideViewPr>
    <p:cSldViewPr snapToObjects="1">
      <p:cViewPr>
        <p:scale>
          <a:sx n="80" d="100"/>
          <a:sy n="80" d="100"/>
        </p:scale>
        <p:origin x="-1008" y="-162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20538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LOGO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2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Title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130785" y="3142483"/>
            <a:ext cx="870751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年</a:t>
            </a: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月</a:t>
            </a: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号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447764" y="2067694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067944" y="2067694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724128" y="2067694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728" y="3134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特色工作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009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工作思路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447764" y="2067694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067944" y="2067694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5724128" y="2067694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2589212" y="2355724"/>
            <a:ext cx="725216" cy="42900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tebulb"/>
          <p:cNvSpPr>
            <a:spLocks noEditPoints="1" noChangeArrowheads="1"/>
          </p:cNvSpPr>
          <p:nvPr/>
        </p:nvSpPr>
        <p:spPr bwMode="auto">
          <a:xfrm>
            <a:off x="6071108" y="2316943"/>
            <a:ext cx="314152" cy="509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5" name="Picture 5" descr="C:\Users\ybi9\AppData\Local\Microsoft\Windows\Temporary Internet Files\Content.IE5\OM1J1Y24\MC9002981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4" y="2291805"/>
            <a:ext cx="408211" cy="6608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5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3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2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6" y="199568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18" y="2315656"/>
            <a:ext cx="6840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2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0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4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5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28" y="3095596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1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5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0" y="1520802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4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69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3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2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2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5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摘录 43"/>
          <p:cNvSpPr/>
          <p:nvPr/>
        </p:nvSpPr>
        <p:spPr>
          <a:xfrm rot="5400000" flipH="1" flipV="1">
            <a:off x="7053986" y="259845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89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1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0" y="2553443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6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0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3" y="1520802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5" y="2488833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49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2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4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5" y="1520802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4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49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422659"/>
            <a:ext cx="12501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8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3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8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28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28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18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59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7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5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4" y="1059582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4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2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0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4382" y="2715766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7522" y="329183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3673" y="986851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51687" y="986851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73673" y="2800328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1687" y="2800328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12" y="2941223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772048" y="2563610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877050" y="2557947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7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7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515" y="2957766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88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2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7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0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976922"/>
            <a:ext cx="3681794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2802" y="1276350"/>
            <a:ext cx="5279678" cy="35276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-38557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9" grpId="0"/>
      <p:bldP spid="11" grpId="0"/>
      <p:bldP spid="11" grpId="2" build="allAtOnce"/>
      <p:bldP spid="12" grpId="0"/>
      <p:bldP spid="12" grpId="2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104</Words>
  <Application>Microsoft Office PowerPoint</Application>
  <PresentationFormat>全屏显示(16:9)</PresentationFormat>
  <Paragraphs>73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Administrator</cp:lastModifiedBy>
  <cp:revision>66</cp:revision>
  <dcterms:created xsi:type="dcterms:W3CDTF">1988-01-08T08:00:09Z</dcterms:created>
  <dcterms:modified xsi:type="dcterms:W3CDTF">2016-07-06T15:01:16Z</dcterms:modified>
</cp:coreProperties>
</file>