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xmlns:mc="http://schemas.openxmlformats.org/markup-compatibility/2006" xmlns:a14="http://schemas.microsoft.com/office/drawing/2010/main" val="0000CC" mc:Ignorable=""/>
    <a:srgbClr xmlns:mc="http://schemas.openxmlformats.org/markup-compatibility/2006" xmlns:a14="http://schemas.microsoft.com/office/drawing/2010/main" val="FFCCFF" mc:Ignorable="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5" d="100"/>
          <a:sy n="55" d="100"/>
        </p:scale>
        <p:origin x="-918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任意多边形 2"/>
          <p:cNvSpPr>
            <a:spLocks/>
          </p:cNvSpPr>
          <p:nvPr/>
        </p:nvSpPr>
        <p:spPr bwMode="blackWhite">
          <a:xfrm>
            <a:off x="20638" y="12700"/>
            <a:ext cx="8896350" cy="6780213"/>
          </a:xfrm>
          <a:custGeom>
            <a:avLst/>
            <a:gdLst>
              <a:gd name="T0" fmla="*/ 2822 w 3985"/>
              <a:gd name="T1" fmla="*/ 0 h 3619"/>
              <a:gd name="T2" fmla="*/ 0 w 3985"/>
              <a:gd name="T3" fmla="*/ 975 h 3619"/>
              <a:gd name="T4" fmla="*/ 2169 w 3985"/>
              <a:gd name="T5" fmla="*/ 3619 h 3619"/>
              <a:gd name="T6" fmla="*/ 3985 w 3985"/>
              <a:gd name="T7" fmla="*/ 1125 h 3619"/>
              <a:gd name="T8" fmla="*/ 2822 w 3985"/>
              <a:gd name="T9" fmla="*/ 0 h 3619"/>
              <a:gd name="T10" fmla="*/ 2822 w 3985"/>
              <a:gd name="T11" fmla="*/ 0 h 3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85" h="3619">
                <a:moveTo>
                  <a:pt x="2822" y="0"/>
                </a:moveTo>
                <a:lnTo>
                  <a:pt x="0" y="975"/>
                </a:lnTo>
                <a:lnTo>
                  <a:pt x="2169" y="3619"/>
                </a:lnTo>
                <a:lnTo>
                  <a:pt x="3985" y="1125"/>
                </a:lnTo>
                <a:lnTo>
                  <a:pt x="2822" y="0"/>
                </a:lnTo>
                <a:lnTo>
                  <a:pt x="28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47" name="矩形 3"/>
          <p:cNvSpPr>
            <a:spLocks noGrp="1" noChangeArrowheads="1"/>
          </p:cNvSpPr>
          <p:nvPr>
            <p:ph type="ctrTitle"/>
          </p:nvPr>
        </p:nvSpPr>
        <p:spPr>
          <a:xfrm>
            <a:off x="1371600" y="1511300"/>
            <a:ext cx="6400800" cy="2273300"/>
          </a:xfrm>
          <a:effectLst>
            <a:outerShdw dist="45791" dir="2021404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3300" mc:Ignorable="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C0C0C0" mc:Ignorable=""/>
                  </a:outerShdw>
                </a:effectLst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1748" name="矩形 4"/>
          <p:cNvSpPr>
            <a:spLocks noGrp="1" noChangeArrowheads="1"/>
          </p:cNvSpPr>
          <p:nvPr>
            <p:ph type="subTitle" idx="1"/>
          </p:nvPr>
        </p:nvSpPr>
        <p:spPr>
          <a:xfrm>
            <a:off x="1549400" y="4051300"/>
            <a:ext cx="6032500" cy="1003300"/>
          </a:xfrm>
        </p:spPr>
        <p:txBody>
          <a:bodyPr/>
          <a:lstStyle>
            <a:lvl1pPr marL="0" indent="0" algn="ctr">
              <a:buFontTx/>
              <a:buNone/>
              <a:defRPr sz="2800"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C0C0C0" mc:Ignorable=""/>
                  </a:outerShdw>
                </a:effectLst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1749" name="矩形 5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1750" name="矩形 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1751" name="矩形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7F90318-AF44-4339-B347-E3A01F427743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31752" name="组合 8"/>
          <p:cNvGrpSpPr>
            <a:grpSpLocks/>
          </p:cNvGrpSpPr>
          <p:nvPr/>
        </p:nvGrpSpPr>
        <p:grpSpPr bwMode="auto">
          <a:xfrm>
            <a:off x="195263" y="234950"/>
            <a:ext cx="3787775" cy="1778000"/>
            <a:chOff x="123" y="148"/>
            <a:chExt cx="2386" cy="1120"/>
          </a:xfrm>
        </p:grpSpPr>
        <p:sp>
          <p:nvSpPr>
            <p:cNvPr id="31753" name="任意多边形 9"/>
            <p:cNvSpPr>
              <a:spLocks/>
            </p:cNvSpPr>
            <p:nvPr userDrawn="1"/>
          </p:nvSpPr>
          <p:spPr bwMode="auto">
            <a:xfrm>
              <a:off x="177" y="177"/>
              <a:ext cx="2250" cy="1017"/>
            </a:xfrm>
            <a:custGeom>
              <a:avLst/>
              <a:gdLst>
                <a:gd name="T0" fmla="*/ 794 w 794"/>
                <a:gd name="T1" fmla="*/ 395 h 414"/>
                <a:gd name="T2" fmla="*/ 710 w 794"/>
                <a:gd name="T3" fmla="*/ 318 h 414"/>
                <a:gd name="T4" fmla="*/ 556 w 794"/>
                <a:gd name="T5" fmla="*/ 210 h 414"/>
                <a:gd name="T6" fmla="*/ 71 w 794"/>
                <a:gd name="T7" fmla="*/ 0 h 414"/>
                <a:gd name="T8" fmla="*/ 23 w 794"/>
                <a:gd name="T9" fmla="*/ 20 h 414"/>
                <a:gd name="T10" fmla="*/ 0 w 794"/>
                <a:gd name="T11" fmla="*/ 83 h 414"/>
                <a:gd name="T12" fmla="*/ 28 w 794"/>
                <a:gd name="T13" fmla="*/ 155 h 414"/>
                <a:gd name="T14" fmla="*/ 570 w 794"/>
                <a:gd name="T15" fmla="*/ 409 h 414"/>
                <a:gd name="T16" fmla="*/ 689 w 794"/>
                <a:gd name="T17" fmla="*/ 393 h 414"/>
                <a:gd name="T18" fmla="*/ 785 w 794"/>
                <a:gd name="T19" fmla="*/ 414 h 414"/>
                <a:gd name="T20" fmla="*/ 794 w 794"/>
                <a:gd name="T21" fmla="*/ 395 h 414"/>
                <a:gd name="T22" fmla="*/ 794 w 794"/>
                <a:gd name="T23" fmla="*/ 395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F8F8F8" mc:Ignorable="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4" name="任意多边形 10"/>
            <p:cNvSpPr>
              <a:spLocks/>
            </p:cNvSpPr>
            <p:nvPr userDrawn="1"/>
          </p:nvSpPr>
          <p:spPr bwMode="auto">
            <a:xfrm>
              <a:off x="166" y="261"/>
              <a:ext cx="2244" cy="1007"/>
            </a:xfrm>
            <a:custGeom>
              <a:avLst/>
              <a:gdLst>
                <a:gd name="T0" fmla="*/ 137 w 1586"/>
                <a:gd name="T1" fmla="*/ 0 h 821"/>
                <a:gd name="T2" fmla="*/ 1331 w 1586"/>
                <a:gd name="T3" fmla="*/ 519 h 821"/>
                <a:gd name="T4" fmla="*/ 1428 w 1586"/>
                <a:gd name="T5" fmla="*/ 638 h 821"/>
                <a:gd name="T6" fmla="*/ 1586 w 1586"/>
                <a:gd name="T7" fmla="*/ 792 h 821"/>
                <a:gd name="T8" fmla="*/ 1565 w 1586"/>
                <a:gd name="T9" fmla="*/ 821 h 821"/>
                <a:gd name="T10" fmla="*/ 1350 w 1586"/>
                <a:gd name="T11" fmla="*/ 787 h 821"/>
                <a:gd name="T12" fmla="*/ 1145 w 1586"/>
                <a:gd name="T13" fmla="*/ 811 h 821"/>
                <a:gd name="T14" fmla="*/ 42 w 1586"/>
                <a:gd name="T15" fmla="*/ 298 h 821"/>
                <a:gd name="T16" fmla="*/ 0 w 1586"/>
                <a:gd name="T17" fmla="*/ 150 h 821"/>
                <a:gd name="T18" fmla="*/ 46 w 1586"/>
                <a:gd name="T19" fmla="*/ 32 h 821"/>
                <a:gd name="T20" fmla="*/ 137 w 1586"/>
                <a:gd name="T21" fmla="*/ 0 h 821"/>
                <a:gd name="T22" fmla="*/ 137 w 1586"/>
                <a:gd name="T23" fmla="*/ 0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5" name="任意多边形 11"/>
            <p:cNvSpPr>
              <a:spLocks/>
            </p:cNvSpPr>
            <p:nvPr userDrawn="1"/>
          </p:nvSpPr>
          <p:spPr bwMode="auto">
            <a:xfrm>
              <a:off x="474" y="344"/>
              <a:ext cx="1488" cy="919"/>
            </a:xfrm>
            <a:custGeom>
              <a:avLst/>
              <a:gdLst>
                <a:gd name="T0" fmla="*/ 0 w 1049"/>
                <a:gd name="T1" fmla="*/ 325 h 747"/>
                <a:gd name="T2" fmla="*/ 922 w 1049"/>
                <a:gd name="T3" fmla="*/ 747 h 747"/>
                <a:gd name="T4" fmla="*/ 939 w 1049"/>
                <a:gd name="T5" fmla="*/ 534 h 747"/>
                <a:gd name="T6" fmla="*/ 1049 w 1049"/>
                <a:gd name="T7" fmla="*/ 422 h 747"/>
                <a:gd name="T8" fmla="*/ 78 w 1049"/>
                <a:gd name="T9" fmla="*/ 0 h 747"/>
                <a:gd name="T10" fmla="*/ 0 w 1049"/>
                <a:gd name="T11" fmla="*/ 127 h 747"/>
                <a:gd name="T12" fmla="*/ 0 w 1049"/>
                <a:gd name="T13" fmla="*/ 325 h 747"/>
                <a:gd name="T14" fmla="*/ 0 w 1049"/>
                <a:gd name="T15" fmla="*/ 325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1756" name="组合 12"/>
            <p:cNvGrpSpPr>
              <a:grpSpLocks/>
            </p:cNvGrpSpPr>
            <p:nvPr userDrawn="1"/>
          </p:nvGrpSpPr>
          <p:grpSpPr bwMode="auto">
            <a:xfrm>
              <a:off x="123" y="148"/>
              <a:ext cx="2386" cy="1081"/>
              <a:chOff x="123" y="148"/>
              <a:chExt cx="2386" cy="1081"/>
            </a:xfrm>
          </p:grpSpPr>
          <p:sp>
            <p:nvSpPr>
              <p:cNvPr id="31757" name="任意多边形 13"/>
              <p:cNvSpPr>
                <a:spLocks/>
              </p:cNvSpPr>
              <p:nvPr userDrawn="1"/>
            </p:nvSpPr>
            <p:spPr bwMode="auto">
              <a:xfrm>
                <a:off x="2005" y="934"/>
                <a:ext cx="212" cy="214"/>
              </a:xfrm>
              <a:custGeom>
                <a:avLst/>
                <a:gdLst>
                  <a:gd name="T0" fmla="*/ 110 w 150"/>
                  <a:gd name="T1" fmla="*/ 0 h 173"/>
                  <a:gd name="T2" fmla="*/ 40 w 150"/>
                  <a:gd name="T3" fmla="*/ 66 h 173"/>
                  <a:gd name="T4" fmla="*/ 0 w 150"/>
                  <a:gd name="T5" fmla="*/ 173 h 173"/>
                  <a:gd name="T6" fmla="*/ 80 w 150"/>
                  <a:gd name="T7" fmla="*/ 160 h 173"/>
                  <a:gd name="T8" fmla="*/ 103 w 150"/>
                  <a:gd name="T9" fmla="*/ 84 h 173"/>
                  <a:gd name="T10" fmla="*/ 150 w 150"/>
                  <a:gd name="T11" fmla="*/ 27 h 173"/>
                  <a:gd name="T12" fmla="*/ 110 w 150"/>
                  <a:gd name="T13" fmla="*/ 0 h 173"/>
                  <a:gd name="T14" fmla="*/ 110 w 150"/>
                  <a:gd name="T15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58" name="任意多边形 14"/>
              <p:cNvSpPr>
                <a:spLocks/>
              </p:cNvSpPr>
              <p:nvPr userDrawn="1"/>
            </p:nvSpPr>
            <p:spPr bwMode="auto">
              <a:xfrm>
                <a:off x="123" y="148"/>
                <a:ext cx="2386" cy="1081"/>
              </a:xfrm>
              <a:custGeom>
                <a:avLst/>
                <a:gdLst>
                  <a:gd name="T0" fmla="*/ 156 w 1684"/>
                  <a:gd name="T1" fmla="*/ 0 h 880"/>
                  <a:gd name="T2" fmla="*/ 63 w 1684"/>
                  <a:gd name="T3" fmla="*/ 52 h 880"/>
                  <a:gd name="T4" fmla="*/ 0 w 1684"/>
                  <a:gd name="T5" fmla="*/ 208 h 880"/>
                  <a:gd name="T6" fmla="*/ 67 w 1684"/>
                  <a:gd name="T7" fmla="*/ 358 h 880"/>
                  <a:gd name="T8" fmla="*/ 1182 w 1684"/>
                  <a:gd name="T9" fmla="*/ 867 h 880"/>
                  <a:gd name="T10" fmla="*/ 1422 w 1684"/>
                  <a:gd name="T11" fmla="*/ 835 h 880"/>
                  <a:gd name="T12" fmla="*/ 1616 w 1684"/>
                  <a:gd name="T13" fmla="*/ 880 h 880"/>
                  <a:gd name="T14" fmla="*/ 1684 w 1684"/>
                  <a:gd name="T15" fmla="*/ 808 h 880"/>
                  <a:gd name="T16" fmla="*/ 1502 w 1684"/>
                  <a:gd name="T17" fmla="*/ 664 h 880"/>
                  <a:gd name="T18" fmla="*/ 1428 w 1684"/>
                  <a:gd name="T19" fmla="*/ 512 h 880"/>
                  <a:gd name="T20" fmla="*/ 1369 w 1684"/>
                  <a:gd name="T21" fmla="*/ 527 h 880"/>
                  <a:gd name="T22" fmla="*/ 1439 w 1684"/>
                  <a:gd name="T23" fmla="*/ 664 h 880"/>
                  <a:gd name="T24" fmla="*/ 1578 w 1684"/>
                  <a:gd name="T25" fmla="*/ 810 h 880"/>
                  <a:gd name="T26" fmla="*/ 1413 w 1684"/>
                  <a:gd name="T27" fmla="*/ 787 h 880"/>
                  <a:gd name="T28" fmla="*/ 1219 w 1684"/>
                  <a:gd name="T29" fmla="*/ 814 h 880"/>
                  <a:gd name="T30" fmla="*/ 1255 w 1684"/>
                  <a:gd name="T31" fmla="*/ 650 h 880"/>
                  <a:gd name="T32" fmla="*/ 1338 w 1684"/>
                  <a:gd name="T33" fmla="*/ 538 h 880"/>
                  <a:gd name="T34" fmla="*/ 1241 w 1684"/>
                  <a:gd name="T35" fmla="*/ 552 h 880"/>
                  <a:gd name="T36" fmla="*/ 1165 w 1684"/>
                  <a:gd name="T37" fmla="*/ 658 h 880"/>
                  <a:gd name="T38" fmla="*/ 1139 w 1684"/>
                  <a:gd name="T39" fmla="*/ 791 h 880"/>
                  <a:gd name="T40" fmla="*/ 107 w 1684"/>
                  <a:gd name="T41" fmla="*/ 310 h 880"/>
                  <a:gd name="T42" fmla="*/ 80 w 1684"/>
                  <a:gd name="T43" fmla="*/ 215 h 880"/>
                  <a:gd name="T44" fmla="*/ 103 w 1684"/>
                  <a:gd name="T45" fmla="*/ 95 h 880"/>
                  <a:gd name="T46" fmla="*/ 217 w 1684"/>
                  <a:gd name="T47" fmla="*/ 0 h 880"/>
                  <a:gd name="T48" fmla="*/ 156 w 1684"/>
                  <a:gd name="T49" fmla="*/ 0 h 880"/>
                  <a:gd name="T50" fmla="*/ 156 w 1684"/>
                  <a:gd name="T51" fmla="*/ 0 h 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59" name="任意多边形 15"/>
              <p:cNvSpPr>
                <a:spLocks/>
              </p:cNvSpPr>
              <p:nvPr userDrawn="1"/>
            </p:nvSpPr>
            <p:spPr bwMode="auto">
              <a:xfrm>
                <a:off x="324" y="158"/>
                <a:ext cx="1686" cy="614"/>
              </a:xfrm>
              <a:custGeom>
                <a:avLst/>
                <a:gdLst>
                  <a:gd name="T0" fmla="*/ 100 w 1190"/>
                  <a:gd name="T1" fmla="*/ 0 h 500"/>
                  <a:gd name="T2" fmla="*/ 1190 w 1190"/>
                  <a:gd name="T3" fmla="*/ 490 h 500"/>
                  <a:gd name="T4" fmla="*/ 1076 w 1190"/>
                  <a:gd name="T5" fmla="*/ 500 h 500"/>
                  <a:gd name="T6" fmla="*/ 0 w 1190"/>
                  <a:gd name="T7" fmla="*/ 27 h 500"/>
                  <a:gd name="T8" fmla="*/ 100 w 1190"/>
                  <a:gd name="T9" fmla="*/ 0 h 500"/>
                  <a:gd name="T10" fmla="*/ 100 w 1190"/>
                  <a:gd name="T1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60" name="任意多边形 16"/>
              <p:cNvSpPr>
                <a:spLocks/>
              </p:cNvSpPr>
              <p:nvPr userDrawn="1"/>
            </p:nvSpPr>
            <p:spPr bwMode="auto">
              <a:xfrm>
                <a:off x="409" y="251"/>
                <a:ext cx="227" cy="410"/>
              </a:xfrm>
              <a:custGeom>
                <a:avLst/>
                <a:gdLst>
                  <a:gd name="T0" fmla="*/ 116 w 160"/>
                  <a:gd name="T1" fmla="*/ 0 h 335"/>
                  <a:gd name="T2" fmla="*/ 19 w 160"/>
                  <a:gd name="T3" fmla="*/ 106 h 335"/>
                  <a:gd name="T4" fmla="*/ 0 w 160"/>
                  <a:gd name="T5" fmla="*/ 230 h 335"/>
                  <a:gd name="T6" fmla="*/ 33 w 160"/>
                  <a:gd name="T7" fmla="*/ 314 h 335"/>
                  <a:gd name="T8" fmla="*/ 94 w 160"/>
                  <a:gd name="T9" fmla="*/ 335 h 335"/>
                  <a:gd name="T10" fmla="*/ 76 w 160"/>
                  <a:gd name="T11" fmla="*/ 154 h 335"/>
                  <a:gd name="T12" fmla="*/ 160 w 160"/>
                  <a:gd name="T13" fmla="*/ 17 h 335"/>
                  <a:gd name="T14" fmla="*/ 116 w 160"/>
                  <a:gd name="T15" fmla="*/ 0 h 335"/>
                  <a:gd name="T16" fmla="*/ 116 w 160"/>
                  <a:gd name="T17" fmla="*/ 0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61" name="任意多边形 17"/>
              <p:cNvSpPr>
                <a:spLocks/>
              </p:cNvSpPr>
              <p:nvPr userDrawn="1"/>
            </p:nvSpPr>
            <p:spPr bwMode="auto">
              <a:xfrm>
                <a:off x="846" y="536"/>
                <a:ext cx="691" cy="364"/>
              </a:xfrm>
              <a:custGeom>
                <a:avLst/>
                <a:gdLst>
                  <a:gd name="T0" fmla="*/ 14 w 489"/>
                  <a:gd name="T1" fmla="*/ 34 h 296"/>
                  <a:gd name="T2" fmla="*/ 160 w 489"/>
                  <a:gd name="T3" fmla="*/ 66 h 296"/>
                  <a:gd name="T4" fmla="*/ 324 w 489"/>
                  <a:gd name="T5" fmla="*/ 137 h 296"/>
                  <a:gd name="T6" fmla="*/ 440 w 489"/>
                  <a:gd name="T7" fmla="*/ 243 h 296"/>
                  <a:gd name="T8" fmla="*/ 326 w 489"/>
                  <a:gd name="T9" fmla="*/ 230 h 296"/>
                  <a:gd name="T10" fmla="*/ 139 w 489"/>
                  <a:gd name="T11" fmla="*/ 146 h 296"/>
                  <a:gd name="T12" fmla="*/ 50 w 489"/>
                  <a:gd name="T13" fmla="*/ 80 h 296"/>
                  <a:gd name="T14" fmla="*/ 107 w 489"/>
                  <a:gd name="T15" fmla="*/ 163 h 296"/>
                  <a:gd name="T16" fmla="*/ 272 w 489"/>
                  <a:gd name="T17" fmla="*/ 270 h 296"/>
                  <a:gd name="T18" fmla="*/ 466 w 489"/>
                  <a:gd name="T19" fmla="*/ 296 h 296"/>
                  <a:gd name="T20" fmla="*/ 489 w 489"/>
                  <a:gd name="T21" fmla="*/ 224 h 296"/>
                  <a:gd name="T22" fmla="*/ 394 w 489"/>
                  <a:gd name="T23" fmla="*/ 120 h 296"/>
                  <a:gd name="T24" fmla="*/ 170 w 489"/>
                  <a:gd name="T25" fmla="*/ 17 h 296"/>
                  <a:gd name="T26" fmla="*/ 0 w 489"/>
                  <a:gd name="T27" fmla="*/ 0 h 296"/>
                  <a:gd name="T28" fmla="*/ 14 w 489"/>
                  <a:gd name="T29" fmla="*/ 34 h 296"/>
                  <a:gd name="T30" fmla="*/ 14 w 489"/>
                  <a:gd name="T31" fmla="*/ 34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31762" name="组合 18"/>
          <p:cNvGrpSpPr>
            <a:grpSpLocks/>
          </p:cNvGrpSpPr>
          <p:nvPr/>
        </p:nvGrpSpPr>
        <p:grpSpPr bwMode="auto">
          <a:xfrm>
            <a:off x="7915275" y="4368800"/>
            <a:ext cx="742950" cy="1058863"/>
            <a:chOff x="4986" y="2752"/>
            <a:chExt cx="468" cy="667"/>
          </a:xfrm>
        </p:grpSpPr>
        <p:sp>
          <p:nvSpPr>
            <p:cNvPr id="31763" name="任意多边形 19"/>
            <p:cNvSpPr>
              <a:spLocks/>
            </p:cNvSpPr>
            <p:nvPr userDrawn="1"/>
          </p:nvSpPr>
          <p:spPr bwMode="auto">
            <a:xfrm rot="7320404">
              <a:off x="4909" y="2936"/>
              <a:ext cx="629" cy="293"/>
            </a:xfrm>
            <a:custGeom>
              <a:avLst/>
              <a:gdLst>
                <a:gd name="T0" fmla="*/ 794 w 794"/>
                <a:gd name="T1" fmla="*/ 395 h 414"/>
                <a:gd name="T2" fmla="*/ 710 w 794"/>
                <a:gd name="T3" fmla="*/ 318 h 414"/>
                <a:gd name="T4" fmla="*/ 556 w 794"/>
                <a:gd name="T5" fmla="*/ 210 h 414"/>
                <a:gd name="T6" fmla="*/ 71 w 794"/>
                <a:gd name="T7" fmla="*/ 0 h 414"/>
                <a:gd name="T8" fmla="*/ 23 w 794"/>
                <a:gd name="T9" fmla="*/ 20 h 414"/>
                <a:gd name="T10" fmla="*/ 0 w 794"/>
                <a:gd name="T11" fmla="*/ 83 h 414"/>
                <a:gd name="T12" fmla="*/ 28 w 794"/>
                <a:gd name="T13" fmla="*/ 155 h 414"/>
                <a:gd name="T14" fmla="*/ 570 w 794"/>
                <a:gd name="T15" fmla="*/ 409 h 414"/>
                <a:gd name="T16" fmla="*/ 689 w 794"/>
                <a:gd name="T17" fmla="*/ 393 h 414"/>
                <a:gd name="T18" fmla="*/ 785 w 794"/>
                <a:gd name="T19" fmla="*/ 414 h 414"/>
                <a:gd name="T20" fmla="*/ 794 w 794"/>
                <a:gd name="T21" fmla="*/ 395 h 414"/>
                <a:gd name="T22" fmla="*/ 794 w 794"/>
                <a:gd name="T23" fmla="*/ 395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F8F8F8" mc:Ignorable="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4" name="任意多边形 20"/>
            <p:cNvSpPr>
              <a:spLocks/>
            </p:cNvSpPr>
            <p:nvPr userDrawn="1"/>
          </p:nvSpPr>
          <p:spPr bwMode="auto">
            <a:xfrm rot="7320404">
              <a:off x="4893" y="2923"/>
              <a:ext cx="627" cy="290"/>
            </a:xfrm>
            <a:custGeom>
              <a:avLst/>
              <a:gdLst>
                <a:gd name="T0" fmla="*/ 137 w 1586"/>
                <a:gd name="T1" fmla="*/ 0 h 821"/>
                <a:gd name="T2" fmla="*/ 1331 w 1586"/>
                <a:gd name="T3" fmla="*/ 519 h 821"/>
                <a:gd name="T4" fmla="*/ 1428 w 1586"/>
                <a:gd name="T5" fmla="*/ 638 h 821"/>
                <a:gd name="T6" fmla="*/ 1586 w 1586"/>
                <a:gd name="T7" fmla="*/ 792 h 821"/>
                <a:gd name="T8" fmla="*/ 1565 w 1586"/>
                <a:gd name="T9" fmla="*/ 821 h 821"/>
                <a:gd name="T10" fmla="*/ 1350 w 1586"/>
                <a:gd name="T11" fmla="*/ 787 h 821"/>
                <a:gd name="T12" fmla="*/ 1145 w 1586"/>
                <a:gd name="T13" fmla="*/ 811 h 821"/>
                <a:gd name="T14" fmla="*/ 42 w 1586"/>
                <a:gd name="T15" fmla="*/ 298 h 821"/>
                <a:gd name="T16" fmla="*/ 0 w 1586"/>
                <a:gd name="T17" fmla="*/ 150 h 821"/>
                <a:gd name="T18" fmla="*/ 46 w 1586"/>
                <a:gd name="T19" fmla="*/ 32 h 821"/>
                <a:gd name="T20" fmla="*/ 137 w 1586"/>
                <a:gd name="T21" fmla="*/ 0 h 821"/>
                <a:gd name="T22" fmla="*/ 137 w 1586"/>
                <a:gd name="T23" fmla="*/ 0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5" name="任意多边形 21"/>
            <p:cNvSpPr>
              <a:spLocks/>
            </p:cNvSpPr>
            <p:nvPr userDrawn="1"/>
          </p:nvSpPr>
          <p:spPr bwMode="auto">
            <a:xfrm rot="7320404">
              <a:off x="5000" y="2912"/>
              <a:ext cx="416" cy="265"/>
            </a:xfrm>
            <a:custGeom>
              <a:avLst/>
              <a:gdLst>
                <a:gd name="T0" fmla="*/ 0 w 1049"/>
                <a:gd name="T1" fmla="*/ 325 h 747"/>
                <a:gd name="T2" fmla="*/ 922 w 1049"/>
                <a:gd name="T3" fmla="*/ 747 h 747"/>
                <a:gd name="T4" fmla="*/ 939 w 1049"/>
                <a:gd name="T5" fmla="*/ 534 h 747"/>
                <a:gd name="T6" fmla="*/ 1049 w 1049"/>
                <a:gd name="T7" fmla="*/ 422 h 747"/>
                <a:gd name="T8" fmla="*/ 78 w 1049"/>
                <a:gd name="T9" fmla="*/ 0 h 747"/>
                <a:gd name="T10" fmla="*/ 0 w 1049"/>
                <a:gd name="T11" fmla="*/ 127 h 747"/>
                <a:gd name="T12" fmla="*/ 0 w 1049"/>
                <a:gd name="T13" fmla="*/ 325 h 747"/>
                <a:gd name="T14" fmla="*/ 0 w 1049"/>
                <a:gd name="T15" fmla="*/ 325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1766" name="组合 22"/>
            <p:cNvGrpSpPr>
              <a:grpSpLocks/>
            </p:cNvGrpSpPr>
            <p:nvPr userDrawn="1"/>
          </p:nvGrpSpPr>
          <p:grpSpPr bwMode="auto">
            <a:xfrm>
              <a:off x="4986" y="2752"/>
              <a:ext cx="468" cy="667"/>
              <a:chOff x="4986" y="2752"/>
              <a:chExt cx="468" cy="667"/>
            </a:xfrm>
          </p:grpSpPr>
          <p:sp>
            <p:nvSpPr>
              <p:cNvPr id="31767" name="任意多边形 23"/>
              <p:cNvSpPr>
                <a:spLocks/>
              </p:cNvSpPr>
              <p:nvPr userDrawn="1"/>
            </p:nvSpPr>
            <p:spPr bwMode="auto">
              <a:xfrm rot="7320404">
                <a:off x="4987" y="3190"/>
                <a:ext cx="59" cy="61"/>
              </a:xfrm>
              <a:custGeom>
                <a:avLst/>
                <a:gdLst>
                  <a:gd name="T0" fmla="*/ 110 w 150"/>
                  <a:gd name="T1" fmla="*/ 0 h 173"/>
                  <a:gd name="T2" fmla="*/ 40 w 150"/>
                  <a:gd name="T3" fmla="*/ 66 h 173"/>
                  <a:gd name="T4" fmla="*/ 0 w 150"/>
                  <a:gd name="T5" fmla="*/ 173 h 173"/>
                  <a:gd name="T6" fmla="*/ 80 w 150"/>
                  <a:gd name="T7" fmla="*/ 160 h 173"/>
                  <a:gd name="T8" fmla="*/ 103 w 150"/>
                  <a:gd name="T9" fmla="*/ 84 h 173"/>
                  <a:gd name="T10" fmla="*/ 150 w 150"/>
                  <a:gd name="T11" fmla="*/ 27 h 173"/>
                  <a:gd name="T12" fmla="*/ 110 w 150"/>
                  <a:gd name="T13" fmla="*/ 0 h 173"/>
                  <a:gd name="T14" fmla="*/ 110 w 150"/>
                  <a:gd name="T15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68" name="任意多边形 24"/>
              <p:cNvSpPr>
                <a:spLocks/>
              </p:cNvSpPr>
              <p:nvPr userDrawn="1"/>
            </p:nvSpPr>
            <p:spPr bwMode="auto">
              <a:xfrm rot="7320404">
                <a:off x="4887" y="2930"/>
                <a:ext cx="667" cy="311"/>
              </a:xfrm>
              <a:custGeom>
                <a:avLst/>
                <a:gdLst>
                  <a:gd name="T0" fmla="*/ 156 w 1684"/>
                  <a:gd name="T1" fmla="*/ 0 h 880"/>
                  <a:gd name="T2" fmla="*/ 63 w 1684"/>
                  <a:gd name="T3" fmla="*/ 52 h 880"/>
                  <a:gd name="T4" fmla="*/ 0 w 1684"/>
                  <a:gd name="T5" fmla="*/ 208 h 880"/>
                  <a:gd name="T6" fmla="*/ 67 w 1684"/>
                  <a:gd name="T7" fmla="*/ 358 h 880"/>
                  <a:gd name="T8" fmla="*/ 1182 w 1684"/>
                  <a:gd name="T9" fmla="*/ 867 h 880"/>
                  <a:gd name="T10" fmla="*/ 1422 w 1684"/>
                  <a:gd name="T11" fmla="*/ 835 h 880"/>
                  <a:gd name="T12" fmla="*/ 1616 w 1684"/>
                  <a:gd name="T13" fmla="*/ 880 h 880"/>
                  <a:gd name="T14" fmla="*/ 1684 w 1684"/>
                  <a:gd name="T15" fmla="*/ 808 h 880"/>
                  <a:gd name="T16" fmla="*/ 1502 w 1684"/>
                  <a:gd name="T17" fmla="*/ 664 h 880"/>
                  <a:gd name="T18" fmla="*/ 1428 w 1684"/>
                  <a:gd name="T19" fmla="*/ 512 h 880"/>
                  <a:gd name="T20" fmla="*/ 1369 w 1684"/>
                  <a:gd name="T21" fmla="*/ 527 h 880"/>
                  <a:gd name="T22" fmla="*/ 1439 w 1684"/>
                  <a:gd name="T23" fmla="*/ 664 h 880"/>
                  <a:gd name="T24" fmla="*/ 1578 w 1684"/>
                  <a:gd name="T25" fmla="*/ 810 h 880"/>
                  <a:gd name="T26" fmla="*/ 1413 w 1684"/>
                  <a:gd name="T27" fmla="*/ 787 h 880"/>
                  <a:gd name="T28" fmla="*/ 1219 w 1684"/>
                  <a:gd name="T29" fmla="*/ 814 h 880"/>
                  <a:gd name="T30" fmla="*/ 1255 w 1684"/>
                  <a:gd name="T31" fmla="*/ 650 h 880"/>
                  <a:gd name="T32" fmla="*/ 1338 w 1684"/>
                  <a:gd name="T33" fmla="*/ 538 h 880"/>
                  <a:gd name="T34" fmla="*/ 1241 w 1684"/>
                  <a:gd name="T35" fmla="*/ 552 h 880"/>
                  <a:gd name="T36" fmla="*/ 1165 w 1684"/>
                  <a:gd name="T37" fmla="*/ 658 h 880"/>
                  <a:gd name="T38" fmla="*/ 1139 w 1684"/>
                  <a:gd name="T39" fmla="*/ 791 h 880"/>
                  <a:gd name="T40" fmla="*/ 107 w 1684"/>
                  <a:gd name="T41" fmla="*/ 310 h 880"/>
                  <a:gd name="T42" fmla="*/ 80 w 1684"/>
                  <a:gd name="T43" fmla="*/ 215 h 880"/>
                  <a:gd name="T44" fmla="*/ 103 w 1684"/>
                  <a:gd name="T45" fmla="*/ 95 h 880"/>
                  <a:gd name="T46" fmla="*/ 217 w 1684"/>
                  <a:gd name="T47" fmla="*/ 0 h 880"/>
                  <a:gd name="T48" fmla="*/ 156 w 1684"/>
                  <a:gd name="T49" fmla="*/ 0 h 880"/>
                  <a:gd name="T50" fmla="*/ 156 w 1684"/>
                  <a:gd name="T51" fmla="*/ 0 h 8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69" name="任意多边形 25"/>
              <p:cNvSpPr>
                <a:spLocks/>
              </p:cNvSpPr>
              <p:nvPr userDrawn="1"/>
            </p:nvSpPr>
            <p:spPr bwMode="auto">
              <a:xfrm rot="7320404">
                <a:off x="5062" y="2997"/>
                <a:ext cx="472" cy="176"/>
              </a:xfrm>
              <a:custGeom>
                <a:avLst/>
                <a:gdLst>
                  <a:gd name="T0" fmla="*/ 100 w 1190"/>
                  <a:gd name="T1" fmla="*/ 0 h 500"/>
                  <a:gd name="T2" fmla="*/ 1190 w 1190"/>
                  <a:gd name="T3" fmla="*/ 490 h 500"/>
                  <a:gd name="T4" fmla="*/ 1076 w 1190"/>
                  <a:gd name="T5" fmla="*/ 500 h 500"/>
                  <a:gd name="T6" fmla="*/ 0 w 1190"/>
                  <a:gd name="T7" fmla="*/ 27 h 500"/>
                  <a:gd name="T8" fmla="*/ 100 w 1190"/>
                  <a:gd name="T9" fmla="*/ 0 h 500"/>
                  <a:gd name="T10" fmla="*/ 100 w 1190"/>
                  <a:gd name="T1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70" name="任意多边形 26"/>
              <p:cNvSpPr>
                <a:spLocks/>
              </p:cNvSpPr>
              <p:nvPr userDrawn="1"/>
            </p:nvSpPr>
            <p:spPr bwMode="auto">
              <a:xfrm rot="7320404">
                <a:off x="5363" y="2874"/>
                <a:ext cx="63" cy="118"/>
              </a:xfrm>
              <a:custGeom>
                <a:avLst/>
                <a:gdLst>
                  <a:gd name="T0" fmla="*/ 116 w 160"/>
                  <a:gd name="T1" fmla="*/ 0 h 335"/>
                  <a:gd name="T2" fmla="*/ 19 w 160"/>
                  <a:gd name="T3" fmla="*/ 106 h 335"/>
                  <a:gd name="T4" fmla="*/ 0 w 160"/>
                  <a:gd name="T5" fmla="*/ 230 h 335"/>
                  <a:gd name="T6" fmla="*/ 33 w 160"/>
                  <a:gd name="T7" fmla="*/ 314 h 335"/>
                  <a:gd name="T8" fmla="*/ 94 w 160"/>
                  <a:gd name="T9" fmla="*/ 335 h 335"/>
                  <a:gd name="T10" fmla="*/ 76 w 160"/>
                  <a:gd name="T11" fmla="*/ 154 h 335"/>
                  <a:gd name="T12" fmla="*/ 160 w 160"/>
                  <a:gd name="T13" fmla="*/ 17 h 335"/>
                  <a:gd name="T14" fmla="*/ 116 w 160"/>
                  <a:gd name="T15" fmla="*/ 0 h 335"/>
                  <a:gd name="T16" fmla="*/ 116 w 160"/>
                  <a:gd name="T17" fmla="*/ 0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71" name="任意多边形 27"/>
              <p:cNvSpPr>
                <a:spLocks/>
              </p:cNvSpPr>
              <p:nvPr userDrawn="1"/>
            </p:nvSpPr>
            <p:spPr bwMode="auto">
              <a:xfrm rot="7320404">
                <a:off x="5136" y="3000"/>
                <a:ext cx="193" cy="104"/>
              </a:xfrm>
              <a:custGeom>
                <a:avLst/>
                <a:gdLst>
                  <a:gd name="T0" fmla="*/ 14 w 489"/>
                  <a:gd name="T1" fmla="*/ 34 h 296"/>
                  <a:gd name="T2" fmla="*/ 160 w 489"/>
                  <a:gd name="T3" fmla="*/ 66 h 296"/>
                  <a:gd name="T4" fmla="*/ 324 w 489"/>
                  <a:gd name="T5" fmla="*/ 137 h 296"/>
                  <a:gd name="T6" fmla="*/ 440 w 489"/>
                  <a:gd name="T7" fmla="*/ 243 h 296"/>
                  <a:gd name="T8" fmla="*/ 326 w 489"/>
                  <a:gd name="T9" fmla="*/ 230 h 296"/>
                  <a:gd name="T10" fmla="*/ 139 w 489"/>
                  <a:gd name="T11" fmla="*/ 146 h 296"/>
                  <a:gd name="T12" fmla="*/ 50 w 489"/>
                  <a:gd name="T13" fmla="*/ 80 h 296"/>
                  <a:gd name="T14" fmla="*/ 107 w 489"/>
                  <a:gd name="T15" fmla="*/ 163 h 296"/>
                  <a:gd name="T16" fmla="*/ 272 w 489"/>
                  <a:gd name="T17" fmla="*/ 270 h 296"/>
                  <a:gd name="T18" fmla="*/ 466 w 489"/>
                  <a:gd name="T19" fmla="*/ 296 h 296"/>
                  <a:gd name="T20" fmla="*/ 489 w 489"/>
                  <a:gd name="T21" fmla="*/ 224 h 296"/>
                  <a:gd name="T22" fmla="*/ 394 w 489"/>
                  <a:gd name="T23" fmla="*/ 120 h 296"/>
                  <a:gd name="T24" fmla="*/ 170 w 489"/>
                  <a:gd name="T25" fmla="*/ 17 h 296"/>
                  <a:gd name="T26" fmla="*/ 0 w 489"/>
                  <a:gd name="T27" fmla="*/ 0 h 296"/>
                  <a:gd name="T28" fmla="*/ 14 w 489"/>
                  <a:gd name="T29" fmla="*/ 34 h 296"/>
                  <a:gd name="T30" fmla="*/ 14 w 489"/>
                  <a:gd name="T31" fmla="*/ 34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1772" name="任意多边形 28"/>
          <p:cNvSpPr>
            <a:spLocks/>
          </p:cNvSpPr>
          <p:nvPr/>
        </p:nvSpPr>
        <p:spPr bwMode="auto">
          <a:xfrm>
            <a:off x="901700" y="5054600"/>
            <a:ext cx="6807200" cy="728663"/>
          </a:xfrm>
          <a:custGeom>
            <a:avLst/>
            <a:gdLst>
              <a:gd name="T0" fmla="*/ 0 w 4288"/>
              <a:gd name="T1" fmla="*/ 0 h 459"/>
              <a:gd name="T2" fmla="*/ 816 w 4288"/>
              <a:gd name="T3" fmla="*/ 256 h 459"/>
              <a:gd name="T4" fmla="*/ 1560 w 4288"/>
              <a:gd name="T5" fmla="*/ 144 h 459"/>
              <a:gd name="T6" fmla="*/ 1856 w 4288"/>
              <a:gd name="T7" fmla="*/ 376 h 459"/>
              <a:gd name="T8" fmla="*/ 2344 w 4288"/>
              <a:gd name="T9" fmla="*/ 152 h 459"/>
              <a:gd name="T10" fmla="*/ 3536 w 4288"/>
              <a:gd name="T11" fmla="*/ 456 h 459"/>
              <a:gd name="T12" fmla="*/ 4288 w 4288"/>
              <a:gd name="T13" fmla="*/ 136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88" h="459">
                <a:moveTo>
                  <a:pt x="0" y="0"/>
                </a:moveTo>
                <a:cubicBezTo>
                  <a:pt x="136" y="43"/>
                  <a:pt x="556" y="232"/>
                  <a:pt x="816" y="256"/>
                </a:cubicBezTo>
                <a:cubicBezTo>
                  <a:pt x="1076" y="280"/>
                  <a:pt x="1387" y="124"/>
                  <a:pt x="1560" y="144"/>
                </a:cubicBezTo>
                <a:cubicBezTo>
                  <a:pt x="1733" y="164"/>
                  <a:pt x="1725" y="375"/>
                  <a:pt x="1856" y="376"/>
                </a:cubicBezTo>
                <a:cubicBezTo>
                  <a:pt x="1987" y="377"/>
                  <a:pt x="2064" y="139"/>
                  <a:pt x="2344" y="152"/>
                </a:cubicBezTo>
                <a:cubicBezTo>
                  <a:pt x="2624" y="165"/>
                  <a:pt x="3212" y="459"/>
                  <a:pt x="3536" y="456"/>
                </a:cubicBezTo>
                <a:cubicBezTo>
                  <a:pt x="3860" y="453"/>
                  <a:pt x="4165" y="188"/>
                  <a:pt x="4288" y="136"/>
                </a:cubicBezTo>
              </a:path>
            </a:pathLst>
          </a:custGeom>
          <a:noFill/>
          <a:ln w="76200" cap="flat" cmpd="sng">
            <a:solidFill>
              <a:schemeClr val="folHlink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73" name="任意多边形 29"/>
          <p:cNvSpPr>
            <a:spLocks/>
          </p:cNvSpPr>
          <p:nvPr/>
        </p:nvSpPr>
        <p:spPr bwMode="auto">
          <a:xfrm>
            <a:off x="4076700" y="1930400"/>
            <a:ext cx="889000" cy="381000"/>
          </a:xfrm>
          <a:custGeom>
            <a:avLst/>
            <a:gdLst>
              <a:gd name="T0" fmla="*/ 0 w 560"/>
              <a:gd name="T1" fmla="*/ 32 h 240"/>
              <a:gd name="T2" fmla="*/ 280 w 560"/>
              <a:gd name="T3" fmla="*/ 144 h 240"/>
              <a:gd name="T4" fmla="*/ 448 w 560"/>
              <a:gd name="T5" fmla="*/ 16 h 240"/>
              <a:gd name="T6" fmla="*/ 560 w 560"/>
              <a:gd name="T7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0" h="240">
                <a:moveTo>
                  <a:pt x="0" y="32"/>
                </a:moveTo>
                <a:cubicBezTo>
                  <a:pt x="102" y="89"/>
                  <a:pt x="205" y="147"/>
                  <a:pt x="280" y="144"/>
                </a:cubicBezTo>
                <a:cubicBezTo>
                  <a:pt x="355" y="141"/>
                  <a:pt x="401" y="0"/>
                  <a:pt x="448" y="16"/>
                </a:cubicBezTo>
                <a:cubicBezTo>
                  <a:pt x="495" y="32"/>
                  <a:pt x="541" y="201"/>
                  <a:pt x="560" y="240"/>
                </a:cubicBezTo>
              </a:path>
            </a:pathLst>
          </a:custGeom>
          <a:noFill/>
          <a:ln w="114300" cmpd="sng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F35C4B-0220-4650-B12F-E5E0A4363A3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8269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57950" y="152400"/>
            <a:ext cx="1924050" cy="5334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19750" cy="5334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6397C5-38CF-4949-8527-C0E45A3BFB3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7837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1600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828800"/>
            <a:ext cx="7696200" cy="365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371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5560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7183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FD25A02-4B88-4BD4-B4DF-0A8BE1384FF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801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1B866F-573B-4BC0-ABA4-4E8C4F9B9FC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3877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F27F40-24E9-4077-8B9C-86361DA11AC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9346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7719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828800"/>
            <a:ext cx="37719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4CCD39-7A9B-44E4-9447-795C747CC67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0128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D55C9F-E259-4573-BB39-1D989907E83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6306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3E718E-E296-422B-AF8C-061BDEB6363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6640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2F7407-D1F5-4987-AEFF-62BA16F1932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371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4E850E-B885-41CA-9C60-E93478F9BDF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4898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6D1E48-057A-4BB9-8FEA-851A33CEF0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2225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任意多边形 2"/>
          <p:cNvSpPr>
            <a:spLocks/>
          </p:cNvSpPr>
          <p:nvPr/>
        </p:nvSpPr>
        <p:spPr bwMode="auto">
          <a:xfrm rot="-3172564">
            <a:off x="7777957" y="-15081"/>
            <a:ext cx="1162050" cy="2084387"/>
          </a:xfrm>
          <a:custGeom>
            <a:avLst/>
            <a:gdLst>
              <a:gd name="T0" fmla="*/ 2903 w 2903"/>
              <a:gd name="T1" fmla="*/ 433 h 3686"/>
              <a:gd name="T2" fmla="*/ 2565 w 2903"/>
              <a:gd name="T3" fmla="*/ 80 h 3686"/>
              <a:gd name="T4" fmla="*/ 2241 w 2903"/>
              <a:gd name="T5" fmla="*/ 0 h 3686"/>
              <a:gd name="T6" fmla="*/ 110 w 2903"/>
              <a:gd name="T7" fmla="*/ 2811 h 3686"/>
              <a:gd name="T8" fmla="*/ 110 w 2903"/>
              <a:gd name="T9" fmla="*/ 3228 h 3686"/>
              <a:gd name="T10" fmla="*/ 0 w 2903"/>
              <a:gd name="T11" fmla="*/ 3631 h 3686"/>
              <a:gd name="T12" fmla="*/ 72 w 2903"/>
              <a:gd name="T13" fmla="*/ 3686 h 3686"/>
              <a:gd name="T14" fmla="*/ 441 w 2903"/>
              <a:gd name="T15" fmla="*/ 3355 h 3686"/>
              <a:gd name="T16" fmla="*/ 740 w 2903"/>
              <a:gd name="T17" fmla="*/ 3228 h 3686"/>
              <a:gd name="T18" fmla="*/ 2903 w 2903"/>
              <a:gd name="T19" fmla="*/ 433 h 3686"/>
              <a:gd name="T20" fmla="*/ 2903 w 2903"/>
              <a:gd name="T21" fmla="*/ 433 h 36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03" h="3686">
                <a:moveTo>
                  <a:pt x="2903" y="433"/>
                </a:moveTo>
                <a:lnTo>
                  <a:pt x="2565" y="80"/>
                </a:lnTo>
                <a:lnTo>
                  <a:pt x="2241" y="0"/>
                </a:lnTo>
                <a:lnTo>
                  <a:pt x="110" y="2811"/>
                </a:lnTo>
                <a:lnTo>
                  <a:pt x="110" y="3228"/>
                </a:lnTo>
                <a:lnTo>
                  <a:pt x="0" y="3631"/>
                </a:lnTo>
                <a:lnTo>
                  <a:pt x="72" y="3686"/>
                </a:lnTo>
                <a:lnTo>
                  <a:pt x="441" y="3355"/>
                </a:lnTo>
                <a:lnTo>
                  <a:pt x="740" y="3228"/>
                </a:lnTo>
                <a:lnTo>
                  <a:pt x="2903" y="433"/>
                </a:lnTo>
                <a:lnTo>
                  <a:pt x="2903" y="433"/>
                </a:lnTo>
                <a:close/>
              </a:path>
            </a:pathLst>
          </a:custGeom>
          <a:solidFill>
            <a:srgbClr xmlns:mc="http://schemas.openxmlformats.org/markup-compatibility/2006" xmlns:a14="http://schemas.microsoft.com/office/drawing/2010/main" val="FFFFFF" mc:Ignorable="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3" name="矩形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68707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24" name="矩形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6962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725" name="矩形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716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30726" name="矩形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560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30727" name="矩形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994189A-3522-42AA-B967-870C84E7F5F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0728" name="任意多边形 8"/>
          <p:cNvSpPr>
            <a:spLocks/>
          </p:cNvSpPr>
          <p:nvPr/>
        </p:nvSpPr>
        <p:spPr bwMode="auto">
          <a:xfrm rot="-3172564">
            <a:off x="7865269" y="24607"/>
            <a:ext cx="1165225" cy="2097087"/>
          </a:xfrm>
          <a:custGeom>
            <a:avLst/>
            <a:gdLst>
              <a:gd name="T0" fmla="*/ 2293 w 2911"/>
              <a:gd name="T1" fmla="*/ 0 h 3703"/>
              <a:gd name="T2" fmla="*/ 130 w 2911"/>
              <a:gd name="T3" fmla="*/ 2835 h 3703"/>
              <a:gd name="T4" fmla="*/ 131 w 2911"/>
              <a:gd name="T5" fmla="*/ 3201 h 3703"/>
              <a:gd name="T6" fmla="*/ 0 w 2911"/>
              <a:gd name="T7" fmla="*/ 3633 h 3703"/>
              <a:gd name="T8" fmla="*/ 50 w 2911"/>
              <a:gd name="T9" fmla="*/ 3703 h 3703"/>
              <a:gd name="T10" fmla="*/ 422 w 2911"/>
              <a:gd name="T11" fmla="*/ 3352 h 3703"/>
              <a:gd name="T12" fmla="*/ 763 w 2911"/>
              <a:gd name="T13" fmla="*/ 3220 h 3703"/>
              <a:gd name="T14" fmla="*/ 2911 w 2911"/>
              <a:gd name="T15" fmla="*/ 428 h 3703"/>
              <a:gd name="T16" fmla="*/ 2589 w 2911"/>
              <a:gd name="T17" fmla="*/ 96 h 3703"/>
              <a:gd name="T18" fmla="*/ 2293 w 2911"/>
              <a:gd name="T19" fmla="*/ 0 h 3703"/>
              <a:gd name="T20" fmla="*/ 2293 w 2911"/>
              <a:gd name="T21" fmla="*/ 0 h 3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11" h="3703">
                <a:moveTo>
                  <a:pt x="2293" y="0"/>
                </a:moveTo>
                <a:lnTo>
                  <a:pt x="130" y="2835"/>
                </a:lnTo>
                <a:lnTo>
                  <a:pt x="131" y="3201"/>
                </a:lnTo>
                <a:lnTo>
                  <a:pt x="0" y="3633"/>
                </a:lnTo>
                <a:lnTo>
                  <a:pt x="50" y="3703"/>
                </a:lnTo>
                <a:lnTo>
                  <a:pt x="422" y="3352"/>
                </a:lnTo>
                <a:lnTo>
                  <a:pt x="763" y="3220"/>
                </a:lnTo>
                <a:lnTo>
                  <a:pt x="2911" y="428"/>
                </a:lnTo>
                <a:lnTo>
                  <a:pt x="2589" y="96"/>
                </a:lnTo>
                <a:lnTo>
                  <a:pt x="2293" y="0"/>
                </a:lnTo>
                <a:lnTo>
                  <a:pt x="2293" y="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9" name="任意多边形 9"/>
          <p:cNvSpPr>
            <a:spLocks/>
          </p:cNvSpPr>
          <p:nvPr/>
        </p:nvSpPr>
        <p:spPr bwMode="auto">
          <a:xfrm rot="-3172564">
            <a:off x="7831138" y="192088"/>
            <a:ext cx="1025525" cy="1571625"/>
          </a:xfrm>
          <a:custGeom>
            <a:avLst/>
            <a:gdLst>
              <a:gd name="T0" fmla="*/ 0 w 2561"/>
              <a:gd name="T1" fmla="*/ 2485 h 2777"/>
              <a:gd name="T2" fmla="*/ 432 w 2561"/>
              <a:gd name="T3" fmla="*/ 2553 h 2777"/>
              <a:gd name="T4" fmla="*/ 736 w 2561"/>
              <a:gd name="T5" fmla="*/ 2777 h 2777"/>
              <a:gd name="T6" fmla="*/ 2561 w 2561"/>
              <a:gd name="T7" fmla="*/ 399 h 2777"/>
              <a:gd name="T8" fmla="*/ 2118 w 2561"/>
              <a:gd name="T9" fmla="*/ 82 h 2777"/>
              <a:gd name="T10" fmla="*/ 1898 w 2561"/>
              <a:gd name="T11" fmla="*/ 0 h 2777"/>
              <a:gd name="T12" fmla="*/ 0 w 2561"/>
              <a:gd name="T13" fmla="*/ 2485 h 2777"/>
              <a:gd name="T14" fmla="*/ 0 w 2561"/>
              <a:gd name="T15" fmla="*/ 2485 h 27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61" h="2777">
                <a:moveTo>
                  <a:pt x="0" y="2485"/>
                </a:moveTo>
                <a:lnTo>
                  <a:pt x="432" y="2553"/>
                </a:lnTo>
                <a:lnTo>
                  <a:pt x="736" y="2777"/>
                </a:lnTo>
                <a:lnTo>
                  <a:pt x="2561" y="399"/>
                </a:lnTo>
                <a:lnTo>
                  <a:pt x="2118" y="82"/>
                </a:lnTo>
                <a:lnTo>
                  <a:pt x="1898" y="0"/>
                </a:lnTo>
                <a:lnTo>
                  <a:pt x="0" y="2485"/>
                </a:lnTo>
                <a:lnTo>
                  <a:pt x="0" y="248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0730" name="组合 10"/>
          <p:cNvGrpSpPr>
            <a:grpSpLocks/>
          </p:cNvGrpSpPr>
          <p:nvPr/>
        </p:nvGrpSpPr>
        <p:grpSpPr bwMode="auto">
          <a:xfrm>
            <a:off x="7938" y="5540375"/>
            <a:ext cx="1784350" cy="1246188"/>
            <a:chOff x="5" y="3490"/>
            <a:chExt cx="1124" cy="785"/>
          </a:xfrm>
        </p:grpSpPr>
        <p:sp>
          <p:nvSpPr>
            <p:cNvPr id="30731" name="任意多边形 11"/>
            <p:cNvSpPr>
              <a:spLocks/>
            </p:cNvSpPr>
            <p:nvPr userDrawn="1"/>
          </p:nvSpPr>
          <p:spPr bwMode="auto">
            <a:xfrm>
              <a:off x="24" y="3505"/>
              <a:ext cx="1089" cy="649"/>
            </a:xfrm>
            <a:custGeom>
              <a:avLst/>
              <a:gdLst>
                <a:gd name="T0" fmla="*/ 1587 w 2177"/>
                <a:gd name="T1" fmla="*/ 1260 h 1298"/>
                <a:gd name="T2" fmla="*/ 1420 w 2177"/>
                <a:gd name="T3" fmla="*/ 1106 h 1298"/>
                <a:gd name="T4" fmla="*/ 1331 w 2177"/>
                <a:gd name="T5" fmla="*/ 477 h 1298"/>
                <a:gd name="T6" fmla="*/ 2139 w 2177"/>
                <a:gd name="T7" fmla="*/ 330 h 1298"/>
                <a:gd name="T8" fmla="*/ 2177 w 2177"/>
                <a:gd name="T9" fmla="*/ 203 h 1298"/>
                <a:gd name="T10" fmla="*/ 2099 w 2177"/>
                <a:gd name="T11" fmla="*/ 100 h 1298"/>
                <a:gd name="T12" fmla="*/ 1276 w 2177"/>
                <a:gd name="T13" fmla="*/ 211 h 1298"/>
                <a:gd name="T14" fmla="*/ 1219 w 2177"/>
                <a:gd name="T15" fmla="*/ 32 h 1298"/>
                <a:gd name="T16" fmla="*/ 1085 w 2177"/>
                <a:gd name="T17" fmla="*/ 0 h 1298"/>
                <a:gd name="T18" fmla="*/ 958 w 2177"/>
                <a:gd name="T19" fmla="*/ 28 h 1298"/>
                <a:gd name="T20" fmla="*/ 888 w 2177"/>
                <a:gd name="T21" fmla="*/ 106 h 1298"/>
                <a:gd name="T22" fmla="*/ 937 w 2177"/>
                <a:gd name="T23" fmla="*/ 285 h 1298"/>
                <a:gd name="T24" fmla="*/ 660 w 2177"/>
                <a:gd name="T25" fmla="*/ 441 h 1298"/>
                <a:gd name="T26" fmla="*/ 983 w 2177"/>
                <a:gd name="T27" fmla="*/ 473 h 1298"/>
                <a:gd name="T28" fmla="*/ 1112 w 2177"/>
                <a:gd name="T29" fmla="*/ 889 h 1298"/>
                <a:gd name="T30" fmla="*/ 141 w 2177"/>
                <a:gd name="T31" fmla="*/ 469 h 1298"/>
                <a:gd name="T32" fmla="*/ 46 w 2177"/>
                <a:gd name="T33" fmla="*/ 509 h 1298"/>
                <a:gd name="T34" fmla="*/ 0 w 2177"/>
                <a:gd name="T35" fmla="*/ 636 h 1298"/>
                <a:gd name="T36" fmla="*/ 55 w 2177"/>
                <a:gd name="T37" fmla="*/ 779 h 1298"/>
                <a:gd name="T38" fmla="*/ 1139 w 2177"/>
                <a:gd name="T39" fmla="*/ 1288 h 1298"/>
                <a:gd name="T40" fmla="*/ 1378 w 2177"/>
                <a:gd name="T41" fmla="*/ 1256 h 1298"/>
                <a:gd name="T42" fmla="*/ 1570 w 2177"/>
                <a:gd name="T43" fmla="*/ 1298 h 1298"/>
                <a:gd name="T44" fmla="*/ 1587 w 2177"/>
                <a:gd name="T45" fmla="*/ 1260 h 1298"/>
                <a:gd name="T46" fmla="*/ 1587 w 2177"/>
                <a:gd name="T47" fmla="*/ 1260 h 1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177" h="1298">
                  <a:moveTo>
                    <a:pt x="1587" y="1260"/>
                  </a:moveTo>
                  <a:lnTo>
                    <a:pt x="1420" y="1106"/>
                  </a:lnTo>
                  <a:lnTo>
                    <a:pt x="1331" y="477"/>
                  </a:lnTo>
                  <a:lnTo>
                    <a:pt x="2139" y="330"/>
                  </a:lnTo>
                  <a:lnTo>
                    <a:pt x="2177" y="203"/>
                  </a:lnTo>
                  <a:lnTo>
                    <a:pt x="2099" y="100"/>
                  </a:lnTo>
                  <a:lnTo>
                    <a:pt x="1276" y="211"/>
                  </a:lnTo>
                  <a:lnTo>
                    <a:pt x="1219" y="32"/>
                  </a:lnTo>
                  <a:lnTo>
                    <a:pt x="1085" y="0"/>
                  </a:lnTo>
                  <a:lnTo>
                    <a:pt x="958" y="28"/>
                  </a:lnTo>
                  <a:lnTo>
                    <a:pt x="888" y="106"/>
                  </a:lnTo>
                  <a:lnTo>
                    <a:pt x="937" y="285"/>
                  </a:lnTo>
                  <a:lnTo>
                    <a:pt x="660" y="441"/>
                  </a:lnTo>
                  <a:lnTo>
                    <a:pt x="983" y="473"/>
                  </a:lnTo>
                  <a:lnTo>
                    <a:pt x="1112" y="889"/>
                  </a:lnTo>
                  <a:lnTo>
                    <a:pt x="141" y="469"/>
                  </a:lnTo>
                  <a:lnTo>
                    <a:pt x="46" y="509"/>
                  </a:lnTo>
                  <a:lnTo>
                    <a:pt x="0" y="636"/>
                  </a:lnTo>
                  <a:lnTo>
                    <a:pt x="55" y="779"/>
                  </a:lnTo>
                  <a:lnTo>
                    <a:pt x="1139" y="1288"/>
                  </a:lnTo>
                  <a:lnTo>
                    <a:pt x="1378" y="1256"/>
                  </a:lnTo>
                  <a:lnTo>
                    <a:pt x="1570" y="1298"/>
                  </a:lnTo>
                  <a:lnTo>
                    <a:pt x="1587" y="1260"/>
                  </a:lnTo>
                  <a:lnTo>
                    <a:pt x="1587" y="1260"/>
                  </a:lnTo>
                  <a:close/>
                </a:path>
              </a:pathLst>
            </a:custGeom>
            <a:solidFill>
              <a:srgbClr xmlns:mc="http://schemas.openxmlformats.org/markup-compatibility/2006" xmlns:a14="http://schemas.microsoft.com/office/drawing/2010/main" val="F8F8F8" mc:Ignorable="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2" name="任意多边形 12"/>
            <p:cNvSpPr>
              <a:spLocks/>
            </p:cNvSpPr>
            <p:nvPr userDrawn="1"/>
          </p:nvSpPr>
          <p:spPr bwMode="auto">
            <a:xfrm>
              <a:off x="1022" y="3582"/>
              <a:ext cx="71" cy="129"/>
            </a:xfrm>
            <a:custGeom>
              <a:avLst/>
              <a:gdLst>
                <a:gd name="T0" fmla="*/ 0 w 143"/>
                <a:gd name="T1" fmla="*/ 7 h 258"/>
                <a:gd name="T2" fmla="*/ 120 w 143"/>
                <a:gd name="T3" fmla="*/ 0 h 258"/>
                <a:gd name="T4" fmla="*/ 143 w 143"/>
                <a:gd name="T5" fmla="*/ 233 h 258"/>
                <a:gd name="T6" fmla="*/ 8 w 143"/>
                <a:gd name="T7" fmla="*/ 258 h 258"/>
                <a:gd name="T8" fmla="*/ 0 w 143"/>
                <a:gd name="T9" fmla="*/ 7 h 258"/>
                <a:gd name="T10" fmla="*/ 0 w 143"/>
                <a:gd name="T11" fmla="*/ 7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3" h="258">
                  <a:moveTo>
                    <a:pt x="0" y="7"/>
                  </a:moveTo>
                  <a:lnTo>
                    <a:pt x="120" y="0"/>
                  </a:lnTo>
                  <a:lnTo>
                    <a:pt x="143" y="233"/>
                  </a:lnTo>
                  <a:lnTo>
                    <a:pt x="8" y="258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3" name="任意多边形 13"/>
            <p:cNvSpPr>
              <a:spLocks/>
            </p:cNvSpPr>
            <p:nvPr userDrawn="1"/>
          </p:nvSpPr>
          <p:spPr bwMode="auto">
            <a:xfrm>
              <a:off x="20" y="3774"/>
              <a:ext cx="792" cy="410"/>
            </a:xfrm>
            <a:custGeom>
              <a:avLst/>
              <a:gdLst>
                <a:gd name="T0" fmla="*/ 137 w 1586"/>
                <a:gd name="T1" fmla="*/ 0 h 821"/>
                <a:gd name="T2" fmla="*/ 1331 w 1586"/>
                <a:gd name="T3" fmla="*/ 519 h 821"/>
                <a:gd name="T4" fmla="*/ 1428 w 1586"/>
                <a:gd name="T5" fmla="*/ 638 h 821"/>
                <a:gd name="T6" fmla="*/ 1586 w 1586"/>
                <a:gd name="T7" fmla="*/ 792 h 821"/>
                <a:gd name="T8" fmla="*/ 1565 w 1586"/>
                <a:gd name="T9" fmla="*/ 821 h 821"/>
                <a:gd name="T10" fmla="*/ 1350 w 1586"/>
                <a:gd name="T11" fmla="*/ 787 h 821"/>
                <a:gd name="T12" fmla="*/ 1145 w 1586"/>
                <a:gd name="T13" fmla="*/ 811 h 821"/>
                <a:gd name="T14" fmla="*/ 42 w 1586"/>
                <a:gd name="T15" fmla="*/ 298 h 821"/>
                <a:gd name="T16" fmla="*/ 0 w 1586"/>
                <a:gd name="T17" fmla="*/ 150 h 821"/>
                <a:gd name="T18" fmla="*/ 46 w 1586"/>
                <a:gd name="T19" fmla="*/ 32 h 821"/>
                <a:gd name="T20" fmla="*/ 137 w 1586"/>
                <a:gd name="T21" fmla="*/ 0 h 821"/>
                <a:gd name="T22" fmla="*/ 137 w 1586"/>
                <a:gd name="T23" fmla="*/ 0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4" name="任意多边形 14"/>
            <p:cNvSpPr>
              <a:spLocks/>
            </p:cNvSpPr>
            <p:nvPr userDrawn="1"/>
          </p:nvSpPr>
          <p:spPr bwMode="auto">
            <a:xfrm>
              <a:off x="129" y="3808"/>
              <a:ext cx="525" cy="374"/>
            </a:xfrm>
            <a:custGeom>
              <a:avLst/>
              <a:gdLst>
                <a:gd name="T0" fmla="*/ 0 w 1049"/>
                <a:gd name="T1" fmla="*/ 325 h 747"/>
                <a:gd name="T2" fmla="*/ 922 w 1049"/>
                <a:gd name="T3" fmla="*/ 747 h 747"/>
                <a:gd name="T4" fmla="*/ 939 w 1049"/>
                <a:gd name="T5" fmla="*/ 534 h 747"/>
                <a:gd name="T6" fmla="*/ 1049 w 1049"/>
                <a:gd name="T7" fmla="*/ 422 h 747"/>
                <a:gd name="T8" fmla="*/ 78 w 1049"/>
                <a:gd name="T9" fmla="*/ 0 h 747"/>
                <a:gd name="T10" fmla="*/ 0 w 1049"/>
                <a:gd name="T11" fmla="*/ 127 h 747"/>
                <a:gd name="T12" fmla="*/ 0 w 1049"/>
                <a:gd name="T13" fmla="*/ 325 h 747"/>
                <a:gd name="T14" fmla="*/ 0 w 1049"/>
                <a:gd name="T15" fmla="*/ 325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5" name="任意多边形 15"/>
            <p:cNvSpPr>
              <a:spLocks/>
            </p:cNvSpPr>
            <p:nvPr userDrawn="1"/>
          </p:nvSpPr>
          <p:spPr bwMode="auto">
            <a:xfrm>
              <a:off x="485" y="3532"/>
              <a:ext cx="135" cy="121"/>
            </a:xfrm>
            <a:custGeom>
              <a:avLst/>
              <a:gdLst>
                <a:gd name="T0" fmla="*/ 0 w 272"/>
                <a:gd name="T1" fmla="*/ 28 h 241"/>
                <a:gd name="T2" fmla="*/ 160 w 272"/>
                <a:gd name="T3" fmla="*/ 0 h 241"/>
                <a:gd name="T4" fmla="*/ 251 w 272"/>
                <a:gd name="T5" fmla="*/ 36 h 241"/>
                <a:gd name="T6" fmla="*/ 272 w 272"/>
                <a:gd name="T7" fmla="*/ 139 h 241"/>
                <a:gd name="T8" fmla="*/ 164 w 272"/>
                <a:gd name="T9" fmla="*/ 146 h 241"/>
                <a:gd name="T10" fmla="*/ 32 w 272"/>
                <a:gd name="T11" fmla="*/ 241 h 241"/>
                <a:gd name="T12" fmla="*/ 0 w 272"/>
                <a:gd name="T13" fmla="*/ 28 h 241"/>
                <a:gd name="T14" fmla="*/ 0 w 272"/>
                <a:gd name="T15" fmla="*/ 28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2" h="241">
                  <a:moveTo>
                    <a:pt x="0" y="28"/>
                  </a:moveTo>
                  <a:lnTo>
                    <a:pt x="160" y="0"/>
                  </a:lnTo>
                  <a:lnTo>
                    <a:pt x="251" y="36"/>
                  </a:lnTo>
                  <a:lnTo>
                    <a:pt x="272" y="139"/>
                  </a:lnTo>
                  <a:lnTo>
                    <a:pt x="164" y="146"/>
                  </a:lnTo>
                  <a:lnTo>
                    <a:pt x="32" y="241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6" name="任意多边形 16"/>
            <p:cNvSpPr>
              <a:spLocks/>
            </p:cNvSpPr>
            <p:nvPr userDrawn="1"/>
          </p:nvSpPr>
          <p:spPr bwMode="auto">
            <a:xfrm>
              <a:off x="641" y="4163"/>
              <a:ext cx="76" cy="112"/>
            </a:xfrm>
            <a:custGeom>
              <a:avLst/>
              <a:gdLst>
                <a:gd name="T0" fmla="*/ 152 w 152"/>
                <a:gd name="T1" fmla="*/ 4 h 224"/>
                <a:gd name="T2" fmla="*/ 152 w 152"/>
                <a:gd name="T3" fmla="*/ 224 h 224"/>
                <a:gd name="T4" fmla="*/ 0 w 152"/>
                <a:gd name="T5" fmla="*/ 8 h 224"/>
                <a:gd name="T6" fmla="*/ 72 w 152"/>
                <a:gd name="T7" fmla="*/ 0 h 224"/>
                <a:gd name="T8" fmla="*/ 152 w 152"/>
                <a:gd name="T9" fmla="*/ 4 h 224"/>
                <a:gd name="T10" fmla="*/ 152 w 152"/>
                <a:gd name="T11" fmla="*/ 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2" h="224">
                  <a:moveTo>
                    <a:pt x="152" y="4"/>
                  </a:moveTo>
                  <a:lnTo>
                    <a:pt x="152" y="224"/>
                  </a:lnTo>
                  <a:lnTo>
                    <a:pt x="0" y="8"/>
                  </a:lnTo>
                  <a:lnTo>
                    <a:pt x="72" y="0"/>
                  </a:lnTo>
                  <a:lnTo>
                    <a:pt x="152" y="4"/>
                  </a:lnTo>
                  <a:lnTo>
                    <a:pt x="152" y="4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7" name="任意多边形 17"/>
            <p:cNvSpPr>
              <a:spLocks/>
            </p:cNvSpPr>
            <p:nvPr userDrawn="1"/>
          </p:nvSpPr>
          <p:spPr bwMode="auto">
            <a:xfrm>
              <a:off x="504" y="3607"/>
              <a:ext cx="193" cy="383"/>
            </a:xfrm>
            <a:custGeom>
              <a:avLst/>
              <a:gdLst>
                <a:gd name="T0" fmla="*/ 0 w 386"/>
                <a:gd name="T1" fmla="*/ 80 h 764"/>
                <a:gd name="T2" fmla="*/ 87 w 386"/>
                <a:gd name="T3" fmla="*/ 0 h 764"/>
                <a:gd name="T4" fmla="*/ 232 w 386"/>
                <a:gd name="T5" fmla="*/ 6 h 764"/>
                <a:gd name="T6" fmla="*/ 386 w 386"/>
                <a:gd name="T7" fmla="*/ 764 h 764"/>
                <a:gd name="T8" fmla="*/ 279 w 386"/>
                <a:gd name="T9" fmla="*/ 720 h 764"/>
                <a:gd name="T10" fmla="*/ 152 w 386"/>
                <a:gd name="T11" fmla="*/ 677 h 764"/>
                <a:gd name="T12" fmla="*/ 0 w 386"/>
                <a:gd name="T13" fmla="*/ 80 h 764"/>
                <a:gd name="T14" fmla="*/ 0 w 386"/>
                <a:gd name="T15" fmla="*/ 80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6" h="764">
                  <a:moveTo>
                    <a:pt x="0" y="80"/>
                  </a:moveTo>
                  <a:lnTo>
                    <a:pt x="87" y="0"/>
                  </a:lnTo>
                  <a:lnTo>
                    <a:pt x="232" y="6"/>
                  </a:lnTo>
                  <a:lnTo>
                    <a:pt x="386" y="764"/>
                  </a:lnTo>
                  <a:lnTo>
                    <a:pt x="279" y="720"/>
                  </a:lnTo>
                  <a:lnTo>
                    <a:pt x="152" y="677"/>
                  </a:lnTo>
                  <a:lnTo>
                    <a:pt x="0" y="80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8" name="任意多边形 18"/>
            <p:cNvSpPr>
              <a:spLocks/>
            </p:cNvSpPr>
            <p:nvPr userDrawn="1"/>
          </p:nvSpPr>
          <p:spPr bwMode="auto">
            <a:xfrm>
              <a:off x="668" y="3590"/>
              <a:ext cx="364" cy="174"/>
            </a:xfrm>
            <a:custGeom>
              <a:avLst/>
              <a:gdLst>
                <a:gd name="T0" fmla="*/ 692 w 728"/>
                <a:gd name="T1" fmla="*/ 0 h 348"/>
                <a:gd name="T2" fmla="*/ 0 w 728"/>
                <a:gd name="T3" fmla="*/ 106 h 348"/>
                <a:gd name="T4" fmla="*/ 28 w 728"/>
                <a:gd name="T5" fmla="*/ 348 h 348"/>
                <a:gd name="T6" fmla="*/ 715 w 728"/>
                <a:gd name="T7" fmla="*/ 237 h 348"/>
                <a:gd name="T8" fmla="*/ 728 w 728"/>
                <a:gd name="T9" fmla="*/ 43 h 348"/>
                <a:gd name="T10" fmla="*/ 692 w 728"/>
                <a:gd name="T11" fmla="*/ 0 h 348"/>
                <a:gd name="T12" fmla="*/ 692 w 728"/>
                <a:gd name="T13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8" h="348">
                  <a:moveTo>
                    <a:pt x="692" y="0"/>
                  </a:moveTo>
                  <a:lnTo>
                    <a:pt x="0" y="106"/>
                  </a:lnTo>
                  <a:lnTo>
                    <a:pt x="28" y="348"/>
                  </a:lnTo>
                  <a:lnTo>
                    <a:pt x="715" y="237"/>
                  </a:lnTo>
                  <a:lnTo>
                    <a:pt x="728" y="43"/>
                  </a:lnTo>
                  <a:lnTo>
                    <a:pt x="692" y="0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9" name="任意多边形 19"/>
            <p:cNvSpPr>
              <a:spLocks/>
            </p:cNvSpPr>
            <p:nvPr userDrawn="1"/>
          </p:nvSpPr>
          <p:spPr bwMode="auto">
            <a:xfrm>
              <a:off x="347" y="3693"/>
              <a:ext cx="156" cy="67"/>
            </a:xfrm>
            <a:custGeom>
              <a:avLst/>
              <a:gdLst>
                <a:gd name="T0" fmla="*/ 272 w 312"/>
                <a:gd name="T1" fmla="*/ 0 h 135"/>
                <a:gd name="T2" fmla="*/ 0 w 312"/>
                <a:gd name="T3" fmla="*/ 78 h 135"/>
                <a:gd name="T4" fmla="*/ 312 w 312"/>
                <a:gd name="T5" fmla="*/ 135 h 135"/>
                <a:gd name="T6" fmla="*/ 272 w 312"/>
                <a:gd name="T7" fmla="*/ 0 h 135"/>
                <a:gd name="T8" fmla="*/ 272 w 312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135">
                  <a:moveTo>
                    <a:pt x="272" y="0"/>
                  </a:moveTo>
                  <a:lnTo>
                    <a:pt x="0" y="78"/>
                  </a:lnTo>
                  <a:lnTo>
                    <a:pt x="312" y="135"/>
                  </a:lnTo>
                  <a:lnTo>
                    <a:pt x="272" y="0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0740" name="组合 20"/>
            <p:cNvGrpSpPr>
              <a:grpSpLocks/>
            </p:cNvGrpSpPr>
            <p:nvPr userDrawn="1"/>
          </p:nvGrpSpPr>
          <p:grpSpPr bwMode="auto">
            <a:xfrm>
              <a:off x="5" y="3490"/>
              <a:ext cx="1124" cy="780"/>
              <a:chOff x="5" y="3490"/>
              <a:chExt cx="1124" cy="780"/>
            </a:xfrm>
          </p:grpSpPr>
          <p:grpSp>
            <p:nvGrpSpPr>
              <p:cNvPr id="30741" name="组合 21"/>
              <p:cNvGrpSpPr>
                <a:grpSpLocks/>
              </p:cNvGrpSpPr>
              <p:nvPr userDrawn="1"/>
            </p:nvGrpSpPr>
            <p:grpSpPr bwMode="auto">
              <a:xfrm>
                <a:off x="499" y="3562"/>
                <a:ext cx="548" cy="708"/>
                <a:chOff x="499" y="3562"/>
                <a:chExt cx="548" cy="708"/>
              </a:xfrm>
            </p:grpSpPr>
            <p:sp>
              <p:nvSpPr>
                <p:cNvPr id="30742" name="任意多边形 22"/>
                <p:cNvSpPr>
                  <a:spLocks/>
                </p:cNvSpPr>
                <p:nvPr userDrawn="1"/>
              </p:nvSpPr>
              <p:spPr bwMode="auto">
                <a:xfrm>
                  <a:off x="499" y="3587"/>
                  <a:ext cx="157" cy="87"/>
                </a:xfrm>
                <a:custGeom>
                  <a:avLst/>
                  <a:gdLst>
                    <a:gd name="T0" fmla="*/ 0 w 313"/>
                    <a:gd name="T1" fmla="*/ 107 h 175"/>
                    <a:gd name="T2" fmla="*/ 114 w 313"/>
                    <a:gd name="T3" fmla="*/ 10 h 175"/>
                    <a:gd name="T4" fmla="*/ 213 w 313"/>
                    <a:gd name="T5" fmla="*/ 0 h 175"/>
                    <a:gd name="T6" fmla="*/ 292 w 313"/>
                    <a:gd name="T7" fmla="*/ 27 h 175"/>
                    <a:gd name="T8" fmla="*/ 313 w 313"/>
                    <a:gd name="T9" fmla="*/ 91 h 175"/>
                    <a:gd name="T10" fmla="*/ 167 w 313"/>
                    <a:gd name="T11" fmla="*/ 67 h 175"/>
                    <a:gd name="T12" fmla="*/ 74 w 313"/>
                    <a:gd name="T13" fmla="*/ 101 h 175"/>
                    <a:gd name="T14" fmla="*/ 13 w 313"/>
                    <a:gd name="T15" fmla="*/ 175 h 175"/>
                    <a:gd name="T16" fmla="*/ 0 w 313"/>
                    <a:gd name="T17" fmla="*/ 107 h 175"/>
                    <a:gd name="T18" fmla="*/ 0 w 313"/>
                    <a:gd name="T19" fmla="*/ 107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13" h="175">
                      <a:moveTo>
                        <a:pt x="0" y="107"/>
                      </a:moveTo>
                      <a:lnTo>
                        <a:pt x="114" y="10"/>
                      </a:lnTo>
                      <a:lnTo>
                        <a:pt x="213" y="0"/>
                      </a:lnTo>
                      <a:lnTo>
                        <a:pt x="292" y="27"/>
                      </a:lnTo>
                      <a:lnTo>
                        <a:pt x="313" y="91"/>
                      </a:lnTo>
                      <a:lnTo>
                        <a:pt x="167" y="67"/>
                      </a:lnTo>
                      <a:lnTo>
                        <a:pt x="74" y="101"/>
                      </a:lnTo>
                      <a:lnTo>
                        <a:pt x="13" y="175"/>
                      </a:lnTo>
                      <a:lnTo>
                        <a:pt x="0" y="107"/>
                      </a:lnTo>
                      <a:lnTo>
                        <a:pt x="0" y="10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xmlns:mc="http://schemas.openxmlformats.org/markup-compatibility/2006" val="000000" mc:Ignorable="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43" name="任意多边形 23"/>
                <p:cNvSpPr>
                  <a:spLocks/>
                </p:cNvSpPr>
                <p:nvPr userDrawn="1"/>
              </p:nvSpPr>
              <p:spPr bwMode="auto">
                <a:xfrm>
                  <a:off x="636" y="4137"/>
                  <a:ext cx="115" cy="133"/>
                </a:xfrm>
                <a:custGeom>
                  <a:avLst/>
                  <a:gdLst>
                    <a:gd name="T0" fmla="*/ 0 w 230"/>
                    <a:gd name="T1" fmla="*/ 40 h 266"/>
                    <a:gd name="T2" fmla="*/ 160 w 230"/>
                    <a:gd name="T3" fmla="*/ 266 h 266"/>
                    <a:gd name="T4" fmla="*/ 230 w 230"/>
                    <a:gd name="T5" fmla="*/ 251 h 266"/>
                    <a:gd name="T6" fmla="*/ 223 w 230"/>
                    <a:gd name="T7" fmla="*/ 17 h 266"/>
                    <a:gd name="T8" fmla="*/ 166 w 230"/>
                    <a:gd name="T9" fmla="*/ 0 h 266"/>
                    <a:gd name="T10" fmla="*/ 179 w 230"/>
                    <a:gd name="T11" fmla="*/ 197 h 266"/>
                    <a:gd name="T12" fmla="*/ 71 w 230"/>
                    <a:gd name="T13" fmla="*/ 4 h 266"/>
                    <a:gd name="T14" fmla="*/ 0 w 230"/>
                    <a:gd name="T15" fmla="*/ 40 h 266"/>
                    <a:gd name="T16" fmla="*/ 0 w 230"/>
                    <a:gd name="T17" fmla="*/ 40 h 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0" h="266">
                      <a:moveTo>
                        <a:pt x="0" y="40"/>
                      </a:moveTo>
                      <a:lnTo>
                        <a:pt x="160" y="266"/>
                      </a:lnTo>
                      <a:lnTo>
                        <a:pt x="230" y="251"/>
                      </a:lnTo>
                      <a:lnTo>
                        <a:pt x="223" y="17"/>
                      </a:lnTo>
                      <a:lnTo>
                        <a:pt x="166" y="0"/>
                      </a:lnTo>
                      <a:lnTo>
                        <a:pt x="179" y="197"/>
                      </a:lnTo>
                      <a:lnTo>
                        <a:pt x="71" y="4"/>
                      </a:lnTo>
                      <a:lnTo>
                        <a:pt x="0" y="40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xmlns:mc="http://schemas.openxmlformats.org/markup-compatibility/2006" val="000000" mc:Ignorable="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44" name="任意多边形 24"/>
                <p:cNvSpPr>
                  <a:spLocks/>
                </p:cNvSpPr>
                <p:nvPr userDrawn="1"/>
              </p:nvSpPr>
              <p:spPr bwMode="auto">
                <a:xfrm>
                  <a:off x="1004" y="3562"/>
                  <a:ext cx="43" cy="117"/>
                </a:xfrm>
                <a:custGeom>
                  <a:avLst/>
                  <a:gdLst>
                    <a:gd name="T0" fmla="*/ 0 w 87"/>
                    <a:gd name="T1" fmla="*/ 19 h 234"/>
                    <a:gd name="T2" fmla="*/ 36 w 87"/>
                    <a:gd name="T3" fmla="*/ 93 h 234"/>
                    <a:gd name="T4" fmla="*/ 44 w 87"/>
                    <a:gd name="T5" fmla="*/ 154 h 234"/>
                    <a:gd name="T6" fmla="*/ 27 w 87"/>
                    <a:gd name="T7" fmla="*/ 234 h 234"/>
                    <a:gd name="T8" fmla="*/ 80 w 87"/>
                    <a:gd name="T9" fmla="*/ 220 h 234"/>
                    <a:gd name="T10" fmla="*/ 87 w 87"/>
                    <a:gd name="T11" fmla="*/ 116 h 234"/>
                    <a:gd name="T12" fmla="*/ 46 w 87"/>
                    <a:gd name="T13" fmla="*/ 0 h 234"/>
                    <a:gd name="T14" fmla="*/ 0 w 87"/>
                    <a:gd name="T15" fmla="*/ 19 h 234"/>
                    <a:gd name="T16" fmla="*/ 0 w 87"/>
                    <a:gd name="T17" fmla="*/ 19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7" h="234">
                      <a:moveTo>
                        <a:pt x="0" y="19"/>
                      </a:moveTo>
                      <a:lnTo>
                        <a:pt x="36" y="93"/>
                      </a:lnTo>
                      <a:lnTo>
                        <a:pt x="44" y="154"/>
                      </a:lnTo>
                      <a:lnTo>
                        <a:pt x="27" y="234"/>
                      </a:lnTo>
                      <a:lnTo>
                        <a:pt x="80" y="220"/>
                      </a:lnTo>
                      <a:lnTo>
                        <a:pt x="87" y="116"/>
                      </a:lnTo>
                      <a:lnTo>
                        <a:pt x="46" y="0"/>
                      </a:lnTo>
                      <a:lnTo>
                        <a:pt x="0" y="1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xmlns:mc="http://schemas.openxmlformats.org/markup-compatibility/2006" val="000000" mc:Ignorable="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0745" name="任意多边形 25"/>
              <p:cNvSpPr>
                <a:spLocks/>
              </p:cNvSpPr>
              <p:nvPr userDrawn="1"/>
            </p:nvSpPr>
            <p:spPr bwMode="auto">
              <a:xfrm>
                <a:off x="76" y="3732"/>
                <a:ext cx="595" cy="250"/>
              </a:xfrm>
              <a:custGeom>
                <a:avLst/>
                <a:gdLst>
                  <a:gd name="T0" fmla="*/ 100 w 1190"/>
                  <a:gd name="T1" fmla="*/ 0 h 500"/>
                  <a:gd name="T2" fmla="*/ 1190 w 1190"/>
                  <a:gd name="T3" fmla="*/ 490 h 500"/>
                  <a:gd name="T4" fmla="*/ 1076 w 1190"/>
                  <a:gd name="T5" fmla="*/ 500 h 500"/>
                  <a:gd name="T6" fmla="*/ 0 w 1190"/>
                  <a:gd name="T7" fmla="*/ 27 h 500"/>
                  <a:gd name="T8" fmla="*/ 100 w 1190"/>
                  <a:gd name="T9" fmla="*/ 0 h 500"/>
                  <a:gd name="T10" fmla="*/ 100 w 1190"/>
                  <a:gd name="T1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46" name="任意多边形 26"/>
              <p:cNvSpPr>
                <a:spLocks/>
              </p:cNvSpPr>
              <p:nvPr userDrawn="1"/>
            </p:nvSpPr>
            <p:spPr bwMode="auto">
              <a:xfrm>
                <a:off x="260" y="3886"/>
                <a:ext cx="244" cy="148"/>
              </a:xfrm>
              <a:custGeom>
                <a:avLst/>
                <a:gdLst>
                  <a:gd name="T0" fmla="*/ 14 w 489"/>
                  <a:gd name="T1" fmla="*/ 34 h 296"/>
                  <a:gd name="T2" fmla="*/ 160 w 489"/>
                  <a:gd name="T3" fmla="*/ 66 h 296"/>
                  <a:gd name="T4" fmla="*/ 324 w 489"/>
                  <a:gd name="T5" fmla="*/ 137 h 296"/>
                  <a:gd name="T6" fmla="*/ 440 w 489"/>
                  <a:gd name="T7" fmla="*/ 243 h 296"/>
                  <a:gd name="T8" fmla="*/ 326 w 489"/>
                  <a:gd name="T9" fmla="*/ 230 h 296"/>
                  <a:gd name="T10" fmla="*/ 139 w 489"/>
                  <a:gd name="T11" fmla="*/ 146 h 296"/>
                  <a:gd name="T12" fmla="*/ 50 w 489"/>
                  <a:gd name="T13" fmla="*/ 80 h 296"/>
                  <a:gd name="T14" fmla="*/ 107 w 489"/>
                  <a:gd name="T15" fmla="*/ 163 h 296"/>
                  <a:gd name="T16" fmla="*/ 272 w 489"/>
                  <a:gd name="T17" fmla="*/ 270 h 296"/>
                  <a:gd name="T18" fmla="*/ 466 w 489"/>
                  <a:gd name="T19" fmla="*/ 296 h 296"/>
                  <a:gd name="T20" fmla="*/ 489 w 489"/>
                  <a:gd name="T21" fmla="*/ 224 h 296"/>
                  <a:gd name="T22" fmla="*/ 394 w 489"/>
                  <a:gd name="T23" fmla="*/ 120 h 296"/>
                  <a:gd name="T24" fmla="*/ 170 w 489"/>
                  <a:gd name="T25" fmla="*/ 17 h 296"/>
                  <a:gd name="T26" fmla="*/ 0 w 489"/>
                  <a:gd name="T27" fmla="*/ 0 h 296"/>
                  <a:gd name="T28" fmla="*/ 14 w 489"/>
                  <a:gd name="T29" fmla="*/ 34 h 296"/>
                  <a:gd name="T30" fmla="*/ 14 w 489"/>
                  <a:gd name="T31" fmla="*/ 34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47" name="任意多边形 27"/>
              <p:cNvSpPr>
                <a:spLocks/>
              </p:cNvSpPr>
              <p:nvPr userDrawn="1"/>
            </p:nvSpPr>
            <p:spPr bwMode="auto">
              <a:xfrm>
                <a:off x="565" y="3680"/>
                <a:ext cx="107" cy="238"/>
              </a:xfrm>
              <a:custGeom>
                <a:avLst/>
                <a:gdLst>
                  <a:gd name="T0" fmla="*/ 24 w 213"/>
                  <a:gd name="T1" fmla="*/ 0 h 478"/>
                  <a:gd name="T2" fmla="*/ 91 w 213"/>
                  <a:gd name="T3" fmla="*/ 25 h 478"/>
                  <a:gd name="T4" fmla="*/ 80 w 213"/>
                  <a:gd name="T5" fmla="*/ 192 h 478"/>
                  <a:gd name="T6" fmla="*/ 106 w 213"/>
                  <a:gd name="T7" fmla="*/ 327 h 478"/>
                  <a:gd name="T8" fmla="*/ 213 w 213"/>
                  <a:gd name="T9" fmla="*/ 451 h 478"/>
                  <a:gd name="T10" fmla="*/ 97 w 213"/>
                  <a:gd name="T11" fmla="*/ 478 h 478"/>
                  <a:gd name="T12" fmla="*/ 30 w 213"/>
                  <a:gd name="T13" fmla="*/ 344 h 478"/>
                  <a:gd name="T14" fmla="*/ 0 w 213"/>
                  <a:gd name="T15" fmla="*/ 57 h 478"/>
                  <a:gd name="T16" fmla="*/ 24 w 213"/>
                  <a:gd name="T17" fmla="*/ 0 h 478"/>
                  <a:gd name="T18" fmla="*/ 24 w 213"/>
                  <a:gd name="T19" fmla="*/ 0 h 4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3" h="478">
                    <a:moveTo>
                      <a:pt x="24" y="0"/>
                    </a:moveTo>
                    <a:lnTo>
                      <a:pt x="91" y="25"/>
                    </a:lnTo>
                    <a:lnTo>
                      <a:pt x="80" y="192"/>
                    </a:lnTo>
                    <a:lnTo>
                      <a:pt x="106" y="327"/>
                    </a:lnTo>
                    <a:lnTo>
                      <a:pt x="213" y="451"/>
                    </a:lnTo>
                    <a:lnTo>
                      <a:pt x="97" y="478"/>
                    </a:lnTo>
                    <a:lnTo>
                      <a:pt x="30" y="344"/>
                    </a:lnTo>
                    <a:lnTo>
                      <a:pt x="0" y="57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0748" name="组合 28"/>
              <p:cNvGrpSpPr>
                <a:grpSpLocks/>
              </p:cNvGrpSpPr>
              <p:nvPr userDrawn="1"/>
            </p:nvGrpSpPr>
            <p:grpSpPr bwMode="auto">
              <a:xfrm>
                <a:off x="5" y="3490"/>
                <a:ext cx="1124" cy="678"/>
                <a:chOff x="5" y="3490"/>
                <a:chExt cx="1124" cy="678"/>
              </a:xfrm>
            </p:grpSpPr>
            <p:sp>
              <p:nvSpPr>
                <p:cNvPr id="30749" name="任意多边形 29"/>
                <p:cNvSpPr>
                  <a:spLocks/>
                </p:cNvSpPr>
                <p:nvPr userDrawn="1"/>
              </p:nvSpPr>
              <p:spPr bwMode="auto">
                <a:xfrm>
                  <a:off x="669" y="4048"/>
                  <a:ext cx="75" cy="87"/>
                </a:xfrm>
                <a:custGeom>
                  <a:avLst/>
                  <a:gdLst>
                    <a:gd name="T0" fmla="*/ 110 w 150"/>
                    <a:gd name="T1" fmla="*/ 0 h 173"/>
                    <a:gd name="T2" fmla="*/ 40 w 150"/>
                    <a:gd name="T3" fmla="*/ 66 h 173"/>
                    <a:gd name="T4" fmla="*/ 0 w 150"/>
                    <a:gd name="T5" fmla="*/ 173 h 173"/>
                    <a:gd name="T6" fmla="*/ 80 w 150"/>
                    <a:gd name="T7" fmla="*/ 160 h 173"/>
                    <a:gd name="T8" fmla="*/ 103 w 150"/>
                    <a:gd name="T9" fmla="*/ 84 h 173"/>
                    <a:gd name="T10" fmla="*/ 150 w 150"/>
                    <a:gd name="T11" fmla="*/ 27 h 173"/>
                    <a:gd name="T12" fmla="*/ 110 w 150"/>
                    <a:gd name="T13" fmla="*/ 0 h 173"/>
                    <a:gd name="T14" fmla="*/ 110 w 150"/>
                    <a:gd name="T15" fmla="*/ 0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50" h="173">
                      <a:moveTo>
                        <a:pt x="110" y="0"/>
                      </a:moveTo>
                      <a:lnTo>
                        <a:pt x="40" y="66"/>
                      </a:lnTo>
                      <a:lnTo>
                        <a:pt x="0" y="173"/>
                      </a:lnTo>
                      <a:lnTo>
                        <a:pt x="80" y="160"/>
                      </a:lnTo>
                      <a:lnTo>
                        <a:pt x="103" y="84"/>
                      </a:lnTo>
                      <a:lnTo>
                        <a:pt x="150" y="27"/>
                      </a:lnTo>
                      <a:lnTo>
                        <a:pt x="110" y="0"/>
                      </a:lnTo>
                      <a:lnTo>
                        <a:pt x="11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xmlns:mc="http://schemas.openxmlformats.org/markup-compatibility/2006" val="000000" mc:Ignorable="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50" name="任意多边形 30"/>
                <p:cNvSpPr>
                  <a:spLocks/>
                </p:cNvSpPr>
                <p:nvPr userDrawn="1"/>
              </p:nvSpPr>
              <p:spPr bwMode="auto">
                <a:xfrm>
                  <a:off x="5" y="3728"/>
                  <a:ext cx="842" cy="440"/>
                </a:xfrm>
                <a:custGeom>
                  <a:avLst/>
                  <a:gdLst>
                    <a:gd name="T0" fmla="*/ 156 w 1684"/>
                    <a:gd name="T1" fmla="*/ 0 h 880"/>
                    <a:gd name="T2" fmla="*/ 63 w 1684"/>
                    <a:gd name="T3" fmla="*/ 52 h 880"/>
                    <a:gd name="T4" fmla="*/ 0 w 1684"/>
                    <a:gd name="T5" fmla="*/ 208 h 880"/>
                    <a:gd name="T6" fmla="*/ 67 w 1684"/>
                    <a:gd name="T7" fmla="*/ 358 h 880"/>
                    <a:gd name="T8" fmla="*/ 1182 w 1684"/>
                    <a:gd name="T9" fmla="*/ 867 h 880"/>
                    <a:gd name="T10" fmla="*/ 1422 w 1684"/>
                    <a:gd name="T11" fmla="*/ 835 h 880"/>
                    <a:gd name="T12" fmla="*/ 1616 w 1684"/>
                    <a:gd name="T13" fmla="*/ 880 h 880"/>
                    <a:gd name="T14" fmla="*/ 1684 w 1684"/>
                    <a:gd name="T15" fmla="*/ 808 h 880"/>
                    <a:gd name="T16" fmla="*/ 1502 w 1684"/>
                    <a:gd name="T17" fmla="*/ 664 h 880"/>
                    <a:gd name="T18" fmla="*/ 1428 w 1684"/>
                    <a:gd name="T19" fmla="*/ 512 h 880"/>
                    <a:gd name="T20" fmla="*/ 1369 w 1684"/>
                    <a:gd name="T21" fmla="*/ 527 h 880"/>
                    <a:gd name="T22" fmla="*/ 1439 w 1684"/>
                    <a:gd name="T23" fmla="*/ 664 h 880"/>
                    <a:gd name="T24" fmla="*/ 1578 w 1684"/>
                    <a:gd name="T25" fmla="*/ 810 h 880"/>
                    <a:gd name="T26" fmla="*/ 1413 w 1684"/>
                    <a:gd name="T27" fmla="*/ 787 h 880"/>
                    <a:gd name="T28" fmla="*/ 1219 w 1684"/>
                    <a:gd name="T29" fmla="*/ 814 h 880"/>
                    <a:gd name="T30" fmla="*/ 1255 w 1684"/>
                    <a:gd name="T31" fmla="*/ 650 h 880"/>
                    <a:gd name="T32" fmla="*/ 1338 w 1684"/>
                    <a:gd name="T33" fmla="*/ 538 h 880"/>
                    <a:gd name="T34" fmla="*/ 1241 w 1684"/>
                    <a:gd name="T35" fmla="*/ 552 h 880"/>
                    <a:gd name="T36" fmla="*/ 1165 w 1684"/>
                    <a:gd name="T37" fmla="*/ 658 h 880"/>
                    <a:gd name="T38" fmla="*/ 1139 w 1684"/>
                    <a:gd name="T39" fmla="*/ 791 h 880"/>
                    <a:gd name="T40" fmla="*/ 107 w 1684"/>
                    <a:gd name="T41" fmla="*/ 310 h 880"/>
                    <a:gd name="T42" fmla="*/ 80 w 1684"/>
                    <a:gd name="T43" fmla="*/ 215 h 880"/>
                    <a:gd name="T44" fmla="*/ 103 w 1684"/>
                    <a:gd name="T45" fmla="*/ 95 h 880"/>
                    <a:gd name="T46" fmla="*/ 217 w 1684"/>
                    <a:gd name="T47" fmla="*/ 0 h 880"/>
                    <a:gd name="T48" fmla="*/ 156 w 1684"/>
                    <a:gd name="T49" fmla="*/ 0 h 880"/>
                    <a:gd name="T50" fmla="*/ 156 w 1684"/>
                    <a:gd name="T51" fmla="*/ 0 h 8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684" h="880">
                      <a:moveTo>
                        <a:pt x="156" y="0"/>
                      </a:moveTo>
                      <a:lnTo>
                        <a:pt x="63" y="52"/>
                      </a:lnTo>
                      <a:lnTo>
                        <a:pt x="0" y="208"/>
                      </a:lnTo>
                      <a:lnTo>
                        <a:pt x="67" y="358"/>
                      </a:lnTo>
                      <a:lnTo>
                        <a:pt x="1182" y="867"/>
                      </a:lnTo>
                      <a:lnTo>
                        <a:pt x="1422" y="835"/>
                      </a:lnTo>
                      <a:lnTo>
                        <a:pt x="1616" y="880"/>
                      </a:lnTo>
                      <a:lnTo>
                        <a:pt x="1684" y="808"/>
                      </a:lnTo>
                      <a:lnTo>
                        <a:pt x="1502" y="664"/>
                      </a:lnTo>
                      <a:lnTo>
                        <a:pt x="1428" y="512"/>
                      </a:lnTo>
                      <a:lnTo>
                        <a:pt x="1369" y="527"/>
                      </a:lnTo>
                      <a:lnTo>
                        <a:pt x="1439" y="664"/>
                      </a:lnTo>
                      <a:lnTo>
                        <a:pt x="1578" y="810"/>
                      </a:lnTo>
                      <a:lnTo>
                        <a:pt x="1413" y="787"/>
                      </a:lnTo>
                      <a:lnTo>
                        <a:pt x="1219" y="814"/>
                      </a:lnTo>
                      <a:lnTo>
                        <a:pt x="1255" y="650"/>
                      </a:lnTo>
                      <a:lnTo>
                        <a:pt x="1338" y="538"/>
                      </a:lnTo>
                      <a:lnTo>
                        <a:pt x="1241" y="552"/>
                      </a:lnTo>
                      <a:lnTo>
                        <a:pt x="1165" y="658"/>
                      </a:lnTo>
                      <a:lnTo>
                        <a:pt x="1139" y="791"/>
                      </a:lnTo>
                      <a:lnTo>
                        <a:pt x="107" y="310"/>
                      </a:lnTo>
                      <a:lnTo>
                        <a:pt x="80" y="215"/>
                      </a:lnTo>
                      <a:lnTo>
                        <a:pt x="103" y="95"/>
                      </a:lnTo>
                      <a:lnTo>
                        <a:pt x="217" y="0"/>
                      </a:lnTo>
                      <a:lnTo>
                        <a:pt x="156" y="0"/>
                      </a:lnTo>
                      <a:lnTo>
                        <a:pt x="15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xmlns:mc="http://schemas.openxmlformats.org/markup-compatibility/2006" val="000000" mc:Ignorable="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51" name="任意多边形 31"/>
                <p:cNvSpPr>
                  <a:spLocks/>
                </p:cNvSpPr>
                <p:nvPr userDrawn="1"/>
              </p:nvSpPr>
              <p:spPr bwMode="auto">
                <a:xfrm>
                  <a:off x="106" y="3770"/>
                  <a:ext cx="80" cy="167"/>
                </a:xfrm>
                <a:custGeom>
                  <a:avLst/>
                  <a:gdLst>
                    <a:gd name="T0" fmla="*/ 116 w 160"/>
                    <a:gd name="T1" fmla="*/ 0 h 335"/>
                    <a:gd name="T2" fmla="*/ 19 w 160"/>
                    <a:gd name="T3" fmla="*/ 106 h 335"/>
                    <a:gd name="T4" fmla="*/ 0 w 160"/>
                    <a:gd name="T5" fmla="*/ 230 h 335"/>
                    <a:gd name="T6" fmla="*/ 33 w 160"/>
                    <a:gd name="T7" fmla="*/ 314 h 335"/>
                    <a:gd name="T8" fmla="*/ 94 w 160"/>
                    <a:gd name="T9" fmla="*/ 335 h 335"/>
                    <a:gd name="T10" fmla="*/ 76 w 160"/>
                    <a:gd name="T11" fmla="*/ 154 h 335"/>
                    <a:gd name="T12" fmla="*/ 160 w 160"/>
                    <a:gd name="T13" fmla="*/ 17 h 335"/>
                    <a:gd name="T14" fmla="*/ 116 w 160"/>
                    <a:gd name="T15" fmla="*/ 0 h 335"/>
                    <a:gd name="T16" fmla="*/ 116 w 160"/>
                    <a:gd name="T17" fmla="*/ 0 h 3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60" h="335">
                      <a:moveTo>
                        <a:pt x="116" y="0"/>
                      </a:moveTo>
                      <a:lnTo>
                        <a:pt x="19" y="106"/>
                      </a:lnTo>
                      <a:lnTo>
                        <a:pt x="0" y="230"/>
                      </a:lnTo>
                      <a:lnTo>
                        <a:pt x="33" y="314"/>
                      </a:lnTo>
                      <a:lnTo>
                        <a:pt x="94" y="335"/>
                      </a:lnTo>
                      <a:lnTo>
                        <a:pt x="76" y="154"/>
                      </a:lnTo>
                      <a:lnTo>
                        <a:pt x="160" y="17"/>
                      </a:lnTo>
                      <a:lnTo>
                        <a:pt x="116" y="0"/>
                      </a:lnTo>
                      <a:lnTo>
                        <a:pt x="11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xmlns:mc="http://schemas.openxmlformats.org/markup-compatibility/2006" val="000000" mc:Ignorable="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52" name="任意多边形 32"/>
                <p:cNvSpPr>
                  <a:spLocks/>
                </p:cNvSpPr>
                <p:nvPr userDrawn="1"/>
              </p:nvSpPr>
              <p:spPr bwMode="auto">
                <a:xfrm>
                  <a:off x="449" y="3490"/>
                  <a:ext cx="322" cy="594"/>
                </a:xfrm>
                <a:custGeom>
                  <a:avLst/>
                  <a:gdLst>
                    <a:gd name="T0" fmla="*/ 218 w 642"/>
                    <a:gd name="T1" fmla="*/ 896 h 1188"/>
                    <a:gd name="T2" fmla="*/ 0 w 642"/>
                    <a:gd name="T3" fmla="*/ 124 h 1188"/>
                    <a:gd name="T4" fmla="*/ 81 w 642"/>
                    <a:gd name="T5" fmla="*/ 38 h 1188"/>
                    <a:gd name="T6" fmla="*/ 258 w 642"/>
                    <a:gd name="T7" fmla="*/ 0 h 1188"/>
                    <a:gd name="T8" fmla="*/ 399 w 642"/>
                    <a:gd name="T9" fmla="*/ 57 h 1188"/>
                    <a:gd name="T10" fmla="*/ 642 w 642"/>
                    <a:gd name="T11" fmla="*/ 1188 h 1188"/>
                    <a:gd name="T12" fmla="*/ 555 w 642"/>
                    <a:gd name="T13" fmla="*/ 1091 h 1188"/>
                    <a:gd name="T14" fmla="*/ 355 w 642"/>
                    <a:gd name="T15" fmla="*/ 97 h 1188"/>
                    <a:gd name="T16" fmla="*/ 226 w 642"/>
                    <a:gd name="T17" fmla="*/ 61 h 1188"/>
                    <a:gd name="T18" fmla="*/ 119 w 642"/>
                    <a:gd name="T19" fmla="*/ 74 h 1188"/>
                    <a:gd name="T20" fmla="*/ 76 w 642"/>
                    <a:gd name="T21" fmla="*/ 141 h 1188"/>
                    <a:gd name="T22" fmla="*/ 306 w 642"/>
                    <a:gd name="T23" fmla="*/ 924 h 1188"/>
                    <a:gd name="T24" fmla="*/ 218 w 642"/>
                    <a:gd name="T25" fmla="*/ 896 h 1188"/>
                    <a:gd name="T26" fmla="*/ 218 w 642"/>
                    <a:gd name="T27" fmla="*/ 896 h 11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42" h="1188">
                      <a:moveTo>
                        <a:pt x="218" y="896"/>
                      </a:moveTo>
                      <a:lnTo>
                        <a:pt x="0" y="124"/>
                      </a:lnTo>
                      <a:lnTo>
                        <a:pt x="81" y="38"/>
                      </a:lnTo>
                      <a:lnTo>
                        <a:pt x="258" y="0"/>
                      </a:lnTo>
                      <a:lnTo>
                        <a:pt x="399" y="57"/>
                      </a:lnTo>
                      <a:lnTo>
                        <a:pt x="642" y="1188"/>
                      </a:lnTo>
                      <a:lnTo>
                        <a:pt x="555" y="1091"/>
                      </a:lnTo>
                      <a:lnTo>
                        <a:pt x="355" y="97"/>
                      </a:lnTo>
                      <a:lnTo>
                        <a:pt x="226" y="61"/>
                      </a:lnTo>
                      <a:lnTo>
                        <a:pt x="119" y="74"/>
                      </a:lnTo>
                      <a:lnTo>
                        <a:pt x="76" y="141"/>
                      </a:lnTo>
                      <a:lnTo>
                        <a:pt x="306" y="924"/>
                      </a:lnTo>
                      <a:lnTo>
                        <a:pt x="218" y="896"/>
                      </a:lnTo>
                      <a:lnTo>
                        <a:pt x="218" y="89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xmlns:mc="http://schemas.openxmlformats.org/markup-compatibility/2006" val="000000" mc:Ignorable="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53" name="任意多边形 33"/>
                <p:cNvSpPr>
                  <a:spLocks/>
                </p:cNvSpPr>
                <p:nvPr userDrawn="1"/>
              </p:nvSpPr>
              <p:spPr bwMode="auto">
                <a:xfrm>
                  <a:off x="578" y="3650"/>
                  <a:ext cx="96" cy="252"/>
                </a:xfrm>
                <a:custGeom>
                  <a:avLst/>
                  <a:gdLst>
                    <a:gd name="T0" fmla="*/ 0 w 192"/>
                    <a:gd name="T1" fmla="*/ 27 h 504"/>
                    <a:gd name="T2" fmla="*/ 76 w 192"/>
                    <a:gd name="T3" fmla="*/ 194 h 504"/>
                    <a:gd name="T4" fmla="*/ 113 w 192"/>
                    <a:gd name="T5" fmla="*/ 318 h 504"/>
                    <a:gd name="T6" fmla="*/ 116 w 192"/>
                    <a:gd name="T7" fmla="*/ 504 h 504"/>
                    <a:gd name="T8" fmla="*/ 192 w 192"/>
                    <a:gd name="T9" fmla="*/ 504 h 504"/>
                    <a:gd name="T10" fmla="*/ 187 w 192"/>
                    <a:gd name="T11" fmla="*/ 360 h 504"/>
                    <a:gd name="T12" fmla="*/ 162 w 192"/>
                    <a:gd name="T13" fmla="*/ 208 h 504"/>
                    <a:gd name="T14" fmla="*/ 99 w 192"/>
                    <a:gd name="T15" fmla="*/ 59 h 504"/>
                    <a:gd name="T16" fmla="*/ 63 w 192"/>
                    <a:gd name="T17" fmla="*/ 0 h 504"/>
                    <a:gd name="T18" fmla="*/ 0 w 192"/>
                    <a:gd name="T19" fmla="*/ 27 h 504"/>
                    <a:gd name="T20" fmla="*/ 0 w 192"/>
                    <a:gd name="T21" fmla="*/ 27 h 5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92" h="504">
                      <a:moveTo>
                        <a:pt x="0" y="27"/>
                      </a:moveTo>
                      <a:lnTo>
                        <a:pt x="76" y="194"/>
                      </a:lnTo>
                      <a:lnTo>
                        <a:pt x="113" y="318"/>
                      </a:lnTo>
                      <a:lnTo>
                        <a:pt x="116" y="504"/>
                      </a:lnTo>
                      <a:lnTo>
                        <a:pt x="192" y="504"/>
                      </a:lnTo>
                      <a:lnTo>
                        <a:pt x="187" y="360"/>
                      </a:lnTo>
                      <a:lnTo>
                        <a:pt x="162" y="208"/>
                      </a:lnTo>
                      <a:lnTo>
                        <a:pt x="99" y="59"/>
                      </a:lnTo>
                      <a:lnTo>
                        <a:pt x="63" y="0"/>
                      </a:lnTo>
                      <a:lnTo>
                        <a:pt x="0" y="27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xmlns:mc="http://schemas.openxmlformats.org/markup-compatibility/2006" val="000000" mc:Ignorable="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54" name="任意多边形 34"/>
                <p:cNvSpPr>
                  <a:spLocks/>
                </p:cNvSpPr>
                <p:nvPr userDrawn="1"/>
              </p:nvSpPr>
              <p:spPr bwMode="auto">
                <a:xfrm>
                  <a:off x="328" y="3630"/>
                  <a:ext cx="195" cy="135"/>
                </a:xfrm>
                <a:custGeom>
                  <a:avLst/>
                  <a:gdLst>
                    <a:gd name="T0" fmla="*/ 297 w 390"/>
                    <a:gd name="T1" fmla="*/ 0 h 269"/>
                    <a:gd name="T2" fmla="*/ 257 w 390"/>
                    <a:gd name="T3" fmla="*/ 17 h 269"/>
                    <a:gd name="T4" fmla="*/ 253 w 390"/>
                    <a:gd name="T5" fmla="*/ 66 h 269"/>
                    <a:gd name="T6" fmla="*/ 0 w 390"/>
                    <a:gd name="T7" fmla="*/ 169 h 269"/>
                    <a:gd name="T8" fmla="*/ 0 w 390"/>
                    <a:gd name="T9" fmla="*/ 222 h 269"/>
                    <a:gd name="T10" fmla="*/ 284 w 390"/>
                    <a:gd name="T11" fmla="*/ 226 h 269"/>
                    <a:gd name="T12" fmla="*/ 320 w 390"/>
                    <a:gd name="T13" fmla="*/ 269 h 269"/>
                    <a:gd name="T14" fmla="*/ 390 w 390"/>
                    <a:gd name="T15" fmla="*/ 266 h 269"/>
                    <a:gd name="T16" fmla="*/ 383 w 390"/>
                    <a:gd name="T17" fmla="*/ 190 h 269"/>
                    <a:gd name="T18" fmla="*/ 116 w 390"/>
                    <a:gd name="T19" fmla="*/ 176 h 269"/>
                    <a:gd name="T20" fmla="*/ 333 w 390"/>
                    <a:gd name="T21" fmla="*/ 89 h 269"/>
                    <a:gd name="T22" fmla="*/ 297 w 390"/>
                    <a:gd name="T23" fmla="*/ 0 h 269"/>
                    <a:gd name="T24" fmla="*/ 297 w 390"/>
                    <a:gd name="T25" fmla="*/ 0 h 2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90" h="269">
                      <a:moveTo>
                        <a:pt x="297" y="0"/>
                      </a:moveTo>
                      <a:lnTo>
                        <a:pt x="257" y="17"/>
                      </a:lnTo>
                      <a:lnTo>
                        <a:pt x="253" y="66"/>
                      </a:lnTo>
                      <a:lnTo>
                        <a:pt x="0" y="169"/>
                      </a:lnTo>
                      <a:lnTo>
                        <a:pt x="0" y="222"/>
                      </a:lnTo>
                      <a:lnTo>
                        <a:pt x="284" y="226"/>
                      </a:lnTo>
                      <a:lnTo>
                        <a:pt x="320" y="269"/>
                      </a:lnTo>
                      <a:lnTo>
                        <a:pt x="390" y="266"/>
                      </a:lnTo>
                      <a:lnTo>
                        <a:pt x="383" y="190"/>
                      </a:lnTo>
                      <a:lnTo>
                        <a:pt x="116" y="176"/>
                      </a:lnTo>
                      <a:lnTo>
                        <a:pt x="333" y="89"/>
                      </a:lnTo>
                      <a:lnTo>
                        <a:pt x="297" y="0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xmlns:mc="http://schemas.openxmlformats.org/markup-compatibility/2006" val="000000" mc:Ignorable="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55" name="任意多边形 35"/>
                <p:cNvSpPr>
                  <a:spLocks/>
                </p:cNvSpPr>
                <p:nvPr userDrawn="1"/>
              </p:nvSpPr>
              <p:spPr bwMode="auto">
                <a:xfrm>
                  <a:off x="658" y="3538"/>
                  <a:ext cx="471" cy="212"/>
                </a:xfrm>
                <a:custGeom>
                  <a:avLst/>
                  <a:gdLst>
                    <a:gd name="T0" fmla="*/ 0 w 941"/>
                    <a:gd name="T1" fmla="*/ 131 h 424"/>
                    <a:gd name="T2" fmla="*/ 863 w 941"/>
                    <a:gd name="T3" fmla="*/ 0 h 424"/>
                    <a:gd name="T4" fmla="*/ 926 w 941"/>
                    <a:gd name="T5" fmla="*/ 78 h 424"/>
                    <a:gd name="T6" fmla="*/ 941 w 941"/>
                    <a:gd name="T7" fmla="*/ 181 h 424"/>
                    <a:gd name="T8" fmla="*/ 903 w 941"/>
                    <a:gd name="T9" fmla="*/ 282 h 424"/>
                    <a:gd name="T10" fmla="*/ 57 w 941"/>
                    <a:gd name="T11" fmla="*/ 424 h 424"/>
                    <a:gd name="T12" fmla="*/ 53 w 941"/>
                    <a:gd name="T13" fmla="*/ 384 h 424"/>
                    <a:gd name="T14" fmla="*/ 863 w 941"/>
                    <a:gd name="T15" fmla="*/ 242 h 424"/>
                    <a:gd name="T16" fmla="*/ 893 w 941"/>
                    <a:gd name="T17" fmla="*/ 145 h 424"/>
                    <a:gd name="T18" fmla="*/ 840 w 941"/>
                    <a:gd name="T19" fmla="*/ 57 h 424"/>
                    <a:gd name="T20" fmla="*/ 0 w 941"/>
                    <a:gd name="T21" fmla="*/ 185 h 424"/>
                    <a:gd name="T22" fmla="*/ 0 w 941"/>
                    <a:gd name="T23" fmla="*/ 131 h 424"/>
                    <a:gd name="T24" fmla="*/ 0 w 941"/>
                    <a:gd name="T25" fmla="*/ 131 h 4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41" h="424">
                      <a:moveTo>
                        <a:pt x="0" y="131"/>
                      </a:moveTo>
                      <a:lnTo>
                        <a:pt x="863" y="0"/>
                      </a:lnTo>
                      <a:lnTo>
                        <a:pt x="926" y="78"/>
                      </a:lnTo>
                      <a:lnTo>
                        <a:pt x="941" y="181"/>
                      </a:lnTo>
                      <a:lnTo>
                        <a:pt x="903" y="282"/>
                      </a:lnTo>
                      <a:lnTo>
                        <a:pt x="57" y="424"/>
                      </a:lnTo>
                      <a:lnTo>
                        <a:pt x="53" y="384"/>
                      </a:lnTo>
                      <a:lnTo>
                        <a:pt x="863" y="242"/>
                      </a:lnTo>
                      <a:lnTo>
                        <a:pt x="893" y="145"/>
                      </a:lnTo>
                      <a:lnTo>
                        <a:pt x="840" y="57"/>
                      </a:lnTo>
                      <a:lnTo>
                        <a:pt x="0" y="185"/>
                      </a:lnTo>
                      <a:lnTo>
                        <a:pt x="0" y="131"/>
                      </a:lnTo>
                      <a:lnTo>
                        <a:pt x="0" y="13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xmlns:mc="http://schemas.openxmlformats.org/markup-compatibility/2006" val="000000" mc:Ignorable="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56" name="任意多边形 36"/>
                <p:cNvSpPr>
                  <a:spLocks/>
                </p:cNvSpPr>
                <p:nvPr userDrawn="1"/>
              </p:nvSpPr>
              <p:spPr bwMode="auto">
                <a:xfrm>
                  <a:off x="717" y="3606"/>
                  <a:ext cx="245" cy="86"/>
                </a:xfrm>
                <a:custGeom>
                  <a:avLst/>
                  <a:gdLst>
                    <a:gd name="T0" fmla="*/ 0 w 488"/>
                    <a:gd name="T1" fmla="*/ 126 h 173"/>
                    <a:gd name="T2" fmla="*/ 66 w 488"/>
                    <a:gd name="T3" fmla="*/ 173 h 173"/>
                    <a:gd name="T4" fmla="*/ 222 w 488"/>
                    <a:gd name="T5" fmla="*/ 166 h 173"/>
                    <a:gd name="T6" fmla="*/ 418 w 488"/>
                    <a:gd name="T7" fmla="*/ 116 h 173"/>
                    <a:gd name="T8" fmla="*/ 488 w 488"/>
                    <a:gd name="T9" fmla="*/ 42 h 173"/>
                    <a:gd name="T10" fmla="*/ 443 w 488"/>
                    <a:gd name="T11" fmla="*/ 2 h 173"/>
                    <a:gd name="T12" fmla="*/ 253 w 488"/>
                    <a:gd name="T13" fmla="*/ 0 h 173"/>
                    <a:gd name="T14" fmla="*/ 110 w 488"/>
                    <a:gd name="T15" fmla="*/ 12 h 173"/>
                    <a:gd name="T16" fmla="*/ 15 w 488"/>
                    <a:gd name="T17" fmla="*/ 76 h 173"/>
                    <a:gd name="T18" fmla="*/ 112 w 488"/>
                    <a:gd name="T19" fmla="*/ 95 h 173"/>
                    <a:gd name="T20" fmla="*/ 275 w 488"/>
                    <a:gd name="T21" fmla="*/ 53 h 173"/>
                    <a:gd name="T22" fmla="*/ 416 w 488"/>
                    <a:gd name="T23" fmla="*/ 53 h 173"/>
                    <a:gd name="T24" fmla="*/ 268 w 488"/>
                    <a:gd name="T25" fmla="*/ 110 h 173"/>
                    <a:gd name="T26" fmla="*/ 142 w 488"/>
                    <a:gd name="T27" fmla="*/ 126 h 173"/>
                    <a:gd name="T28" fmla="*/ 0 w 488"/>
                    <a:gd name="T29" fmla="*/ 126 h 173"/>
                    <a:gd name="T30" fmla="*/ 0 w 488"/>
                    <a:gd name="T31" fmla="*/ 126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488" h="173">
                      <a:moveTo>
                        <a:pt x="0" y="126"/>
                      </a:moveTo>
                      <a:lnTo>
                        <a:pt x="66" y="173"/>
                      </a:lnTo>
                      <a:lnTo>
                        <a:pt x="222" y="166"/>
                      </a:lnTo>
                      <a:lnTo>
                        <a:pt x="418" y="116"/>
                      </a:lnTo>
                      <a:lnTo>
                        <a:pt x="488" y="42"/>
                      </a:lnTo>
                      <a:lnTo>
                        <a:pt x="443" y="2"/>
                      </a:lnTo>
                      <a:lnTo>
                        <a:pt x="253" y="0"/>
                      </a:lnTo>
                      <a:lnTo>
                        <a:pt x="110" y="12"/>
                      </a:lnTo>
                      <a:lnTo>
                        <a:pt x="15" y="76"/>
                      </a:lnTo>
                      <a:lnTo>
                        <a:pt x="112" y="95"/>
                      </a:lnTo>
                      <a:lnTo>
                        <a:pt x="275" y="53"/>
                      </a:lnTo>
                      <a:lnTo>
                        <a:pt x="416" y="53"/>
                      </a:lnTo>
                      <a:lnTo>
                        <a:pt x="268" y="110"/>
                      </a:lnTo>
                      <a:lnTo>
                        <a:pt x="142" y="126"/>
                      </a:lnTo>
                      <a:lnTo>
                        <a:pt x="0" y="126"/>
                      </a:lnTo>
                      <a:lnTo>
                        <a:pt x="0" y="12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xmlns:mc="http://schemas.openxmlformats.org/markup-compatibility/2006" val="000000" mc:Ignorable="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30757" name="组合 37"/>
          <p:cNvGrpSpPr>
            <a:grpSpLocks/>
          </p:cNvGrpSpPr>
          <p:nvPr/>
        </p:nvGrpSpPr>
        <p:grpSpPr bwMode="auto">
          <a:xfrm>
            <a:off x="8680450" y="2116138"/>
            <a:ext cx="385763" cy="4308475"/>
            <a:chOff x="5468" y="1333"/>
            <a:chExt cx="243" cy="2714"/>
          </a:xfrm>
        </p:grpSpPr>
        <p:sp>
          <p:nvSpPr>
            <p:cNvPr id="30758" name="任意多边形 38"/>
            <p:cNvSpPr>
              <a:spLocks/>
            </p:cNvSpPr>
            <p:nvPr userDrawn="1"/>
          </p:nvSpPr>
          <p:spPr bwMode="auto">
            <a:xfrm flipH="1">
              <a:off x="5468" y="2620"/>
              <a:ext cx="205" cy="1427"/>
            </a:xfrm>
            <a:custGeom>
              <a:avLst/>
              <a:gdLst>
                <a:gd name="T0" fmla="*/ 692 w 772"/>
                <a:gd name="T1" fmla="*/ 3156 h 3266"/>
                <a:gd name="T2" fmla="*/ 380 w 772"/>
                <a:gd name="T3" fmla="*/ 2945 h 3266"/>
                <a:gd name="T4" fmla="*/ 319 w 772"/>
                <a:gd name="T5" fmla="*/ 2783 h 3266"/>
                <a:gd name="T6" fmla="*/ 371 w 772"/>
                <a:gd name="T7" fmla="*/ 2542 h 3266"/>
                <a:gd name="T8" fmla="*/ 591 w 772"/>
                <a:gd name="T9" fmla="*/ 2251 h 3266"/>
                <a:gd name="T10" fmla="*/ 641 w 772"/>
                <a:gd name="T11" fmla="*/ 2070 h 3266"/>
                <a:gd name="T12" fmla="*/ 591 w 772"/>
                <a:gd name="T13" fmla="*/ 1948 h 3266"/>
                <a:gd name="T14" fmla="*/ 401 w 772"/>
                <a:gd name="T15" fmla="*/ 1859 h 3266"/>
                <a:gd name="T16" fmla="*/ 361 w 772"/>
                <a:gd name="T17" fmla="*/ 1747 h 3266"/>
                <a:gd name="T18" fmla="*/ 430 w 772"/>
                <a:gd name="T19" fmla="*/ 1587 h 3266"/>
                <a:gd name="T20" fmla="*/ 741 w 772"/>
                <a:gd name="T21" fmla="*/ 1156 h 3266"/>
                <a:gd name="T22" fmla="*/ 772 w 772"/>
                <a:gd name="T23" fmla="*/ 945 h 3266"/>
                <a:gd name="T24" fmla="*/ 692 w 772"/>
                <a:gd name="T25" fmla="*/ 713 h 3266"/>
                <a:gd name="T26" fmla="*/ 430 w 772"/>
                <a:gd name="T27" fmla="*/ 603 h 3266"/>
                <a:gd name="T28" fmla="*/ 200 w 772"/>
                <a:gd name="T29" fmla="*/ 422 h 3266"/>
                <a:gd name="T30" fmla="*/ 0 w 772"/>
                <a:gd name="T31" fmla="*/ 0 h 3266"/>
                <a:gd name="T32" fmla="*/ 29 w 772"/>
                <a:gd name="T33" fmla="*/ 382 h 3266"/>
                <a:gd name="T34" fmla="*/ 179 w 772"/>
                <a:gd name="T35" fmla="*/ 612 h 3266"/>
                <a:gd name="T36" fmla="*/ 380 w 772"/>
                <a:gd name="T37" fmla="*/ 753 h 3266"/>
                <a:gd name="T38" fmla="*/ 601 w 772"/>
                <a:gd name="T39" fmla="*/ 833 h 3266"/>
                <a:gd name="T40" fmla="*/ 612 w 772"/>
                <a:gd name="T41" fmla="*/ 1044 h 3266"/>
                <a:gd name="T42" fmla="*/ 500 w 772"/>
                <a:gd name="T43" fmla="*/ 1266 h 3266"/>
                <a:gd name="T44" fmla="*/ 240 w 772"/>
                <a:gd name="T45" fmla="*/ 1658 h 3266"/>
                <a:gd name="T46" fmla="*/ 230 w 772"/>
                <a:gd name="T47" fmla="*/ 1909 h 3266"/>
                <a:gd name="T48" fmla="*/ 471 w 772"/>
                <a:gd name="T49" fmla="*/ 2049 h 3266"/>
                <a:gd name="T50" fmla="*/ 460 w 772"/>
                <a:gd name="T51" fmla="*/ 2180 h 3266"/>
                <a:gd name="T52" fmla="*/ 249 w 772"/>
                <a:gd name="T53" fmla="*/ 2452 h 3266"/>
                <a:gd name="T54" fmla="*/ 160 w 772"/>
                <a:gd name="T55" fmla="*/ 2713 h 3266"/>
                <a:gd name="T56" fmla="*/ 240 w 772"/>
                <a:gd name="T57" fmla="*/ 2994 h 3266"/>
                <a:gd name="T58" fmla="*/ 430 w 772"/>
                <a:gd name="T59" fmla="*/ 3144 h 3266"/>
                <a:gd name="T60" fmla="*/ 671 w 772"/>
                <a:gd name="T61" fmla="*/ 3266 h 3266"/>
                <a:gd name="T62" fmla="*/ 692 w 772"/>
                <a:gd name="T63" fmla="*/ 3156 h 3266"/>
                <a:gd name="T64" fmla="*/ 692 w 772"/>
                <a:gd name="T65" fmla="*/ 3156 h 3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9" name="任意多边形 39"/>
            <p:cNvSpPr>
              <a:spLocks/>
            </p:cNvSpPr>
            <p:nvPr userDrawn="1"/>
          </p:nvSpPr>
          <p:spPr bwMode="auto">
            <a:xfrm flipH="1">
              <a:off x="5506" y="1333"/>
              <a:ext cx="205" cy="1633"/>
            </a:xfrm>
            <a:custGeom>
              <a:avLst/>
              <a:gdLst>
                <a:gd name="T0" fmla="*/ 692 w 772"/>
                <a:gd name="T1" fmla="*/ 3156 h 3266"/>
                <a:gd name="T2" fmla="*/ 380 w 772"/>
                <a:gd name="T3" fmla="*/ 2945 h 3266"/>
                <a:gd name="T4" fmla="*/ 319 w 772"/>
                <a:gd name="T5" fmla="*/ 2783 h 3266"/>
                <a:gd name="T6" fmla="*/ 371 w 772"/>
                <a:gd name="T7" fmla="*/ 2542 h 3266"/>
                <a:gd name="T8" fmla="*/ 591 w 772"/>
                <a:gd name="T9" fmla="*/ 2251 h 3266"/>
                <a:gd name="T10" fmla="*/ 641 w 772"/>
                <a:gd name="T11" fmla="*/ 2070 h 3266"/>
                <a:gd name="T12" fmla="*/ 591 w 772"/>
                <a:gd name="T13" fmla="*/ 1948 h 3266"/>
                <a:gd name="T14" fmla="*/ 401 w 772"/>
                <a:gd name="T15" fmla="*/ 1859 h 3266"/>
                <a:gd name="T16" fmla="*/ 361 w 772"/>
                <a:gd name="T17" fmla="*/ 1747 h 3266"/>
                <a:gd name="T18" fmla="*/ 430 w 772"/>
                <a:gd name="T19" fmla="*/ 1587 h 3266"/>
                <a:gd name="T20" fmla="*/ 741 w 772"/>
                <a:gd name="T21" fmla="*/ 1156 h 3266"/>
                <a:gd name="T22" fmla="*/ 772 w 772"/>
                <a:gd name="T23" fmla="*/ 945 h 3266"/>
                <a:gd name="T24" fmla="*/ 692 w 772"/>
                <a:gd name="T25" fmla="*/ 713 h 3266"/>
                <a:gd name="T26" fmla="*/ 430 w 772"/>
                <a:gd name="T27" fmla="*/ 603 h 3266"/>
                <a:gd name="T28" fmla="*/ 200 w 772"/>
                <a:gd name="T29" fmla="*/ 422 h 3266"/>
                <a:gd name="T30" fmla="*/ 0 w 772"/>
                <a:gd name="T31" fmla="*/ 0 h 3266"/>
                <a:gd name="T32" fmla="*/ 29 w 772"/>
                <a:gd name="T33" fmla="*/ 382 h 3266"/>
                <a:gd name="T34" fmla="*/ 179 w 772"/>
                <a:gd name="T35" fmla="*/ 612 h 3266"/>
                <a:gd name="T36" fmla="*/ 380 w 772"/>
                <a:gd name="T37" fmla="*/ 753 h 3266"/>
                <a:gd name="T38" fmla="*/ 601 w 772"/>
                <a:gd name="T39" fmla="*/ 833 h 3266"/>
                <a:gd name="T40" fmla="*/ 612 w 772"/>
                <a:gd name="T41" fmla="*/ 1044 h 3266"/>
                <a:gd name="T42" fmla="*/ 500 w 772"/>
                <a:gd name="T43" fmla="*/ 1266 h 3266"/>
                <a:gd name="T44" fmla="*/ 240 w 772"/>
                <a:gd name="T45" fmla="*/ 1658 h 3266"/>
                <a:gd name="T46" fmla="*/ 230 w 772"/>
                <a:gd name="T47" fmla="*/ 1909 h 3266"/>
                <a:gd name="T48" fmla="*/ 471 w 772"/>
                <a:gd name="T49" fmla="*/ 2049 h 3266"/>
                <a:gd name="T50" fmla="*/ 460 w 772"/>
                <a:gd name="T51" fmla="*/ 2180 h 3266"/>
                <a:gd name="T52" fmla="*/ 249 w 772"/>
                <a:gd name="T53" fmla="*/ 2452 h 3266"/>
                <a:gd name="T54" fmla="*/ 160 w 772"/>
                <a:gd name="T55" fmla="*/ 2713 h 3266"/>
                <a:gd name="T56" fmla="*/ 240 w 772"/>
                <a:gd name="T57" fmla="*/ 2994 h 3266"/>
                <a:gd name="T58" fmla="*/ 430 w 772"/>
                <a:gd name="T59" fmla="*/ 3144 h 3266"/>
                <a:gd name="T60" fmla="*/ 671 w 772"/>
                <a:gd name="T61" fmla="*/ 3266 h 3266"/>
                <a:gd name="T62" fmla="*/ 692 w 772"/>
                <a:gd name="T63" fmla="*/ 3156 h 3266"/>
                <a:gd name="T64" fmla="*/ 692 w 772"/>
                <a:gd name="T65" fmla="*/ 3156 h 3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760" name="组合 40"/>
          <p:cNvGrpSpPr>
            <a:grpSpLocks/>
          </p:cNvGrpSpPr>
          <p:nvPr/>
        </p:nvGrpSpPr>
        <p:grpSpPr bwMode="auto">
          <a:xfrm>
            <a:off x="7318375" y="90488"/>
            <a:ext cx="2133600" cy="1911350"/>
            <a:chOff x="4610" y="57"/>
            <a:chExt cx="1344" cy="1204"/>
          </a:xfrm>
        </p:grpSpPr>
        <p:grpSp>
          <p:nvGrpSpPr>
            <p:cNvPr id="30761" name="组合 41"/>
            <p:cNvGrpSpPr>
              <a:grpSpLocks/>
            </p:cNvGrpSpPr>
            <p:nvPr userDrawn="1"/>
          </p:nvGrpSpPr>
          <p:grpSpPr bwMode="auto">
            <a:xfrm>
              <a:off x="4610" y="57"/>
              <a:ext cx="1344" cy="1204"/>
              <a:chOff x="4610" y="57"/>
              <a:chExt cx="1344" cy="1204"/>
            </a:xfrm>
          </p:grpSpPr>
          <p:sp>
            <p:nvSpPr>
              <p:cNvPr id="30762" name="任意多边形 42"/>
              <p:cNvSpPr>
                <a:spLocks/>
              </p:cNvSpPr>
              <p:nvPr userDrawn="1"/>
            </p:nvSpPr>
            <p:spPr bwMode="auto">
              <a:xfrm rot="-3172564">
                <a:off x="5430" y="1086"/>
                <a:ext cx="62" cy="288"/>
              </a:xfrm>
              <a:custGeom>
                <a:avLst/>
                <a:gdLst>
                  <a:gd name="T0" fmla="*/ 123 w 245"/>
                  <a:gd name="T1" fmla="*/ 9 h 806"/>
                  <a:gd name="T2" fmla="*/ 131 w 245"/>
                  <a:gd name="T3" fmla="*/ 342 h 806"/>
                  <a:gd name="T4" fmla="*/ 0 w 245"/>
                  <a:gd name="T5" fmla="*/ 806 h 806"/>
                  <a:gd name="T6" fmla="*/ 79 w 245"/>
                  <a:gd name="T7" fmla="*/ 789 h 806"/>
                  <a:gd name="T8" fmla="*/ 218 w 245"/>
                  <a:gd name="T9" fmla="*/ 376 h 806"/>
                  <a:gd name="T10" fmla="*/ 245 w 245"/>
                  <a:gd name="T11" fmla="*/ 0 h 806"/>
                  <a:gd name="T12" fmla="*/ 123 w 245"/>
                  <a:gd name="T13" fmla="*/ 9 h 806"/>
                  <a:gd name="T14" fmla="*/ 123 w 245"/>
                  <a:gd name="T15" fmla="*/ 9 h 8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5" h="806">
                    <a:moveTo>
                      <a:pt x="123" y="9"/>
                    </a:moveTo>
                    <a:lnTo>
                      <a:pt x="131" y="342"/>
                    </a:lnTo>
                    <a:lnTo>
                      <a:pt x="0" y="806"/>
                    </a:lnTo>
                    <a:lnTo>
                      <a:pt x="79" y="789"/>
                    </a:lnTo>
                    <a:lnTo>
                      <a:pt x="218" y="376"/>
                    </a:lnTo>
                    <a:lnTo>
                      <a:pt x="245" y="0"/>
                    </a:lnTo>
                    <a:lnTo>
                      <a:pt x="123" y="9"/>
                    </a:lnTo>
                    <a:lnTo>
                      <a:pt x="123" y="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xmlns:mc="http://schemas.openxmlformats.org/markup-compatibility/2006" val="000000" mc:Ignorable="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0763" name="组合 43"/>
              <p:cNvGrpSpPr>
                <a:grpSpLocks/>
              </p:cNvGrpSpPr>
              <p:nvPr userDrawn="1"/>
            </p:nvGrpSpPr>
            <p:grpSpPr bwMode="auto">
              <a:xfrm>
                <a:off x="4610" y="57"/>
                <a:ext cx="1344" cy="985"/>
                <a:chOff x="4610" y="57"/>
                <a:chExt cx="1344" cy="985"/>
              </a:xfrm>
            </p:grpSpPr>
            <p:sp>
              <p:nvSpPr>
                <p:cNvPr id="30764" name="任意多边形 44"/>
                <p:cNvSpPr>
                  <a:spLocks/>
                </p:cNvSpPr>
                <p:nvPr userDrawn="1"/>
              </p:nvSpPr>
              <p:spPr bwMode="auto">
                <a:xfrm rot="-3172564">
                  <a:off x="4966" y="71"/>
                  <a:ext cx="153" cy="125"/>
                </a:xfrm>
                <a:custGeom>
                  <a:avLst/>
                  <a:gdLst>
                    <a:gd name="T0" fmla="*/ 0 w 604"/>
                    <a:gd name="T1" fmla="*/ 0 h 349"/>
                    <a:gd name="T2" fmla="*/ 298 w 604"/>
                    <a:gd name="T3" fmla="*/ 184 h 349"/>
                    <a:gd name="T4" fmla="*/ 500 w 604"/>
                    <a:gd name="T5" fmla="*/ 349 h 349"/>
                    <a:gd name="T6" fmla="*/ 604 w 604"/>
                    <a:gd name="T7" fmla="*/ 140 h 349"/>
                    <a:gd name="T8" fmla="*/ 359 w 604"/>
                    <a:gd name="T9" fmla="*/ 9 h 349"/>
                    <a:gd name="T10" fmla="*/ 464 w 604"/>
                    <a:gd name="T11" fmla="*/ 184 h 349"/>
                    <a:gd name="T12" fmla="*/ 131 w 604"/>
                    <a:gd name="T13" fmla="*/ 17 h 349"/>
                    <a:gd name="T14" fmla="*/ 0 w 604"/>
                    <a:gd name="T15" fmla="*/ 0 h 349"/>
                    <a:gd name="T16" fmla="*/ 0 w 604"/>
                    <a:gd name="T17" fmla="*/ 0 h 3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04" h="349">
                      <a:moveTo>
                        <a:pt x="0" y="0"/>
                      </a:moveTo>
                      <a:lnTo>
                        <a:pt x="298" y="184"/>
                      </a:lnTo>
                      <a:lnTo>
                        <a:pt x="500" y="349"/>
                      </a:lnTo>
                      <a:lnTo>
                        <a:pt x="604" y="140"/>
                      </a:lnTo>
                      <a:lnTo>
                        <a:pt x="359" y="9"/>
                      </a:lnTo>
                      <a:lnTo>
                        <a:pt x="464" y="184"/>
                      </a:lnTo>
                      <a:lnTo>
                        <a:pt x="131" y="17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xmlns:mc="http://schemas.openxmlformats.org/markup-compatibility/2006" val="000000" mc:Ignorable="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65" name="任意多边形 45"/>
                <p:cNvSpPr>
                  <a:spLocks/>
                </p:cNvSpPr>
                <p:nvPr userDrawn="1"/>
              </p:nvSpPr>
              <p:spPr bwMode="auto">
                <a:xfrm rot="-3172564">
                  <a:off x="5048" y="332"/>
                  <a:ext cx="269" cy="438"/>
                </a:xfrm>
                <a:custGeom>
                  <a:avLst/>
                  <a:gdLst>
                    <a:gd name="T0" fmla="*/ 741 w 1064"/>
                    <a:gd name="T1" fmla="*/ 129 h 1230"/>
                    <a:gd name="T2" fmla="*/ 485 w 1064"/>
                    <a:gd name="T3" fmla="*/ 352 h 1230"/>
                    <a:gd name="T4" fmla="*/ 163 w 1064"/>
                    <a:gd name="T5" fmla="*/ 762 h 1230"/>
                    <a:gd name="T6" fmla="*/ 0 w 1064"/>
                    <a:gd name="T7" fmla="*/ 1101 h 1230"/>
                    <a:gd name="T8" fmla="*/ 59 w 1064"/>
                    <a:gd name="T9" fmla="*/ 1230 h 1230"/>
                    <a:gd name="T10" fmla="*/ 262 w 1064"/>
                    <a:gd name="T11" fmla="*/ 1201 h 1230"/>
                    <a:gd name="T12" fmla="*/ 578 w 1064"/>
                    <a:gd name="T13" fmla="*/ 914 h 1230"/>
                    <a:gd name="T14" fmla="*/ 876 w 1064"/>
                    <a:gd name="T15" fmla="*/ 534 h 1230"/>
                    <a:gd name="T16" fmla="*/ 1034 w 1064"/>
                    <a:gd name="T17" fmla="*/ 270 h 1230"/>
                    <a:gd name="T18" fmla="*/ 1064 w 1064"/>
                    <a:gd name="T19" fmla="*/ 84 h 1230"/>
                    <a:gd name="T20" fmla="*/ 977 w 1064"/>
                    <a:gd name="T21" fmla="*/ 0 h 1230"/>
                    <a:gd name="T22" fmla="*/ 836 w 1064"/>
                    <a:gd name="T23" fmla="*/ 65 h 1230"/>
                    <a:gd name="T24" fmla="*/ 969 w 1064"/>
                    <a:gd name="T25" fmla="*/ 107 h 1230"/>
                    <a:gd name="T26" fmla="*/ 876 w 1064"/>
                    <a:gd name="T27" fmla="*/ 352 h 1230"/>
                    <a:gd name="T28" fmla="*/ 690 w 1064"/>
                    <a:gd name="T29" fmla="*/ 656 h 1230"/>
                    <a:gd name="T30" fmla="*/ 350 w 1064"/>
                    <a:gd name="T31" fmla="*/ 1008 h 1230"/>
                    <a:gd name="T32" fmla="*/ 116 w 1064"/>
                    <a:gd name="T33" fmla="*/ 1114 h 1230"/>
                    <a:gd name="T34" fmla="*/ 135 w 1064"/>
                    <a:gd name="T35" fmla="*/ 943 h 1230"/>
                    <a:gd name="T36" fmla="*/ 437 w 1064"/>
                    <a:gd name="T37" fmla="*/ 504 h 1230"/>
                    <a:gd name="T38" fmla="*/ 831 w 1064"/>
                    <a:gd name="T39" fmla="*/ 118 h 1230"/>
                    <a:gd name="T40" fmla="*/ 741 w 1064"/>
                    <a:gd name="T41" fmla="*/ 129 h 1230"/>
                    <a:gd name="T42" fmla="*/ 741 w 1064"/>
                    <a:gd name="T43" fmla="*/ 129 h 12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064" h="1230">
                      <a:moveTo>
                        <a:pt x="741" y="129"/>
                      </a:moveTo>
                      <a:lnTo>
                        <a:pt x="485" y="352"/>
                      </a:lnTo>
                      <a:lnTo>
                        <a:pt x="163" y="762"/>
                      </a:lnTo>
                      <a:lnTo>
                        <a:pt x="0" y="1101"/>
                      </a:lnTo>
                      <a:lnTo>
                        <a:pt x="59" y="1230"/>
                      </a:lnTo>
                      <a:lnTo>
                        <a:pt x="262" y="1201"/>
                      </a:lnTo>
                      <a:lnTo>
                        <a:pt x="578" y="914"/>
                      </a:lnTo>
                      <a:lnTo>
                        <a:pt x="876" y="534"/>
                      </a:lnTo>
                      <a:lnTo>
                        <a:pt x="1034" y="270"/>
                      </a:lnTo>
                      <a:lnTo>
                        <a:pt x="1064" y="84"/>
                      </a:lnTo>
                      <a:lnTo>
                        <a:pt x="977" y="0"/>
                      </a:lnTo>
                      <a:lnTo>
                        <a:pt x="836" y="65"/>
                      </a:lnTo>
                      <a:lnTo>
                        <a:pt x="969" y="107"/>
                      </a:lnTo>
                      <a:lnTo>
                        <a:pt x="876" y="352"/>
                      </a:lnTo>
                      <a:lnTo>
                        <a:pt x="690" y="656"/>
                      </a:lnTo>
                      <a:lnTo>
                        <a:pt x="350" y="1008"/>
                      </a:lnTo>
                      <a:lnTo>
                        <a:pt x="116" y="1114"/>
                      </a:lnTo>
                      <a:lnTo>
                        <a:pt x="135" y="943"/>
                      </a:lnTo>
                      <a:lnTo>
                        <a:pt x="437" y="504"/>
                      </a:lnTo>
                      <a:lnTo>
                        <a:pt x="831" y="118"/>
                      </a:lnTo>
                      <a:lnTo>
                        <a:pt x="741" y="129"/>
                      </a:lnTo>
                      <a:lnTo>
                        <a:pt x="741" y="12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xmlns:mc="http://schemas.openxmlformats.org/markup-compatibility/2006" val="000000" mc:Ignorable="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66" name="任意多边形 46"/>
                <p:cNvSpPr>
                  <a:spLocks/>
                </p:cNvSpPr>
                <p:nvPr userDrawn="1"/>
              </p:nvSpPr>
              <p:spPr bwMode="auto">
                <a:xfrm rot="-3172564">
                  <a:off x="4858" y="182"/>
                  <a:ext cx="505" cy="898"/>
                </a:xfrm>
                <a:custGeom>
                  <a:avLst/>
                  <a:gdLst>
                    <a:gd name="T0" fmla="*/ 1941 w 2002"/>
                    <a:gd name="T1" fmla="*/ 0 h 2521"/>
                    <a:gd name="T2" fmla="*/ 0 w 2002"/>
                    <a:gd name="T3" fmla="*/ 2521 h 2521"/>
                    <a:gd name="T4" fmla="*/ 192 w 2002"/>
                    <a:gd name="T5" fmla="*/ 2450 h 2521"/>
                    <a:gd name="T6" fmla="*/ 2002 w 2002"/>
                    <a:gd name="T7" fmla="*/ 61 h 2521"/>
                    <a:gd name="T8" fmla="*/ 1941 w 2002"/>
                    <a:gd name="T9" fmla="*/ 0 h 2521"/>
                    <a:gd name="T10" fmla="*/ 1941 w 2002"/>
                    <a:gd name="T11" fmla="*/ 0 h 25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02" h="2521">
                      <a:moveTo>
                        <a:pt x="1941" y="0"/>
                      </a:moveTo>
                      <a:lnTo>
                        <a:pt x="0" y="2521"/>
                      </a:lnTo>
                      <a:lnTo>
                        <a:pt x="192" y="2450"/>
                      </a:lnTo>
                      <a:lnTo>
                        <a:pt x="2002" y="61"/>
                      </a:lnTo>
                      <a:lnTo>
                        <a:pt x="1941" y="0"/>
                      </a:lnTo>
                      <a:lnTo>
                        <a:pt x="194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xmlns:mc="http://schemas.openxmlformats.org/markup-compatibility/2006" val="000000" mc:Ignorable="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67" name="任意多边形 47"/>
                <p:cNvSpPr>
                  <a:spLocks/>
                </p:cNvSpPr>
                <p:nvPr userDrawn="1"/>
              </p:nvSpPr>
              <p:spPr bwMode="auto">
                <a:xfrm rot="-3172564">
                  <a:off x="4903" y="-19"/>
                  <a:ext cx="758" cy="1344"/>
                </a:xfrm>
                <a:custGeom>
                  <a:avLst/>
                  <a:gdLst>
                    <a:gd name="T0" fmla="*/ 95 w 3007"/>
                    <a:gd name="T1" fmla="*/ 2844 h 3771"/>
                    <a:gd name="T2" fmla="*/ 394 w 3007"/>
                    <a:gd name="T3" fmla="*/ 2834 h 3771"/>
                    <a:gd name="T4" fmla="*/ 821 w 3007"/>
                    <a:gd name="T5" fmla="*/ 3009 h 3771"/>
                    <a:gd name="T6" fmla="*/ 681 w 3007"/>
                    <a:gd name="T7" fmla="*/ 2817 h 3771"/>
                    <a:gd name="T8" fmla="*/ 367 w 3007"/>
                    <a:gd name="T9" fmla="*/ 2703 h 3771"/>
                    <a:gd name="T10" fmla="*/ 637 w 3007"/>
                    <a:gd name="T11" fmla="*/ 2720 h 3771"/>
                    <a:gd name="T12" fmla="*/ 979 w 3007"/>
                    <a:gd name="T13" fmla="*/ 2870 h 3771"/>
                    <a:gd name="T14" fmla="*/ 2859 w 3007"/>
                    <a:gd name="T15" fmla="*/ 420 h 3771"/>
                    <a:gd name="T16" fmla="*/ 2578 w 3007"/>
                    <a:gd name="T17" fmla="*/ 148 h 3771"/>
                    <a:gd name="T18" fmla="*/ 2308 w 3007"/>
                    <a:gd name="T19" fmla="*/ 0 h 3771"/>
                    <a:gd name="T20" fmla="*/ 2692 w 3007"/>
                    <a:gd name="T21" fmla="*/ 78 h 3771"/>
                    <a:gd name="T22" fmla="*/ 3007 w 3007"/>
                    <a:gd name="T23" fmla="*/ 428 h 3771"/>
                    <a:gd name="T24" fmla="*/ 831 w 3007"/>
                    <a:gd name="T25" fmla="*/ 3273 h 3771"/>
                    <a:gd name="T26" fmla="*/ 481 w 3007"/>
                    <a:gd name="T27" fmla="*/ 3412 h 3771"/>
                    <a:gd name="T28" fmla="*/ 105 w 3007"/>
                    <a:gd name="T29" fmla="*/ 3771 h 3771"/>
                    <a:gd name="T30" fmla="*/ 0 w 3007"/>
                    <a:gd name="T31" fmla="*/ 3667 h 3771"/>
                    <a:gd name="T32" fmla="*/ 131 w 3007"/>
                    <a:gd name="T33" fmla="*/ 3631 h 3771"/>
                    <a:gd name="T34" fmla="*/ 376 w 3007"/>
                    <a:gd name="T35" fmla="*/ 3385 h 3771"/>
                    <a:gd name="T36" fmla="*/ 165 w 3007"/>
                    <a:gd name="T37" fmla="*/ 3273 h 3771"/>
                    <a:gd name="T38" fmla="*/ 165 w 3007"/>
                    <a:gd name="T39" fmla="*/ 3176 h 3771"/>
                    <a:gd name="T40" fmla="*/ 411 w 3007"/>
                    <a:gd name="T41" fmla="*/ 3298 h 3771"/>
                    <a:gd name="T42" fmla="*/ 411 w 3007"/>
                    <a:gd name="T43" fmla="*/ 3186 h 3771"/>
                    <a:gd name="T44" fmla="*/ 603 w 3007"/>
                    <a:gd name="T45" fmla="*/ 3220 h 3771"/>
                    <a:gd name="T46" fmla="*/ 428 w 3007"/>
                    <a:gd name="T47" fmla="*/ 3079 h 3771"/>
                    <a:gd name="T48" fmla="*/ 629 w 3007"/>
                    <a:gd name="T49" fmla="*/ 3062 h 3771"/>
                    <a:gd name="T50" fmla="*/ 95 w 3007"/>
                    <a:gd name="T51" fmla="*/ 2844 h 3771"/>
                    <a:gd name="T52" fmla="*/ 95 w 3007"/>
                    <a:gd name="T53" fmla="*/ 2844 h 37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07" h="3771">
                      <a:moveTo>
                        <a:pt x="95" y="2844"/>
                      </a:moveTo>
                      <a:lnTo>
                        <a:pt x="394" y="2834"/>
                      </a:lnTo>
                      <a:lnTo>
                        <a:pt x="821" y="3009"/>
                      </a:lnTo>
                      <a:lnTo>
                        <a:pt x="681" y="2817"/>
                      </a:lnTo>
                      <a:lnTo>
                        <a:pt x="367" y="2703"/>
                      </a:lnTo>
                      <a:lnTo>
                        <a:pt x="637" y="2720"/>
                      </a:lnTo>
                      <a:lnTo>
                        <a:pt x="979" y="2870"/>
                      </a:lnTo>
                      <a:lnTo>
                        <a:pt x="2859" y="420"/>
                      </a:lnTo>
                      <a:lnTo>
                        <a:pt x="2578" y="148"/>
                      </a:lnTo>
                      <a:lnTo>
                        <a:pt x="2308" y="0"/>
                      </a:lnTo>
                      <a:lnTo>
                        <a:pt x="2692" y="78"/>
                      </a:lnTo>
                      <a:lnTo>
                        <a:pt x="3007" y="428"/>
                      </a:lnTo>
                      <a:lnTo>
                        <a:pt x="831" y="3273"/>
                      </a:lnTo>
                      <a:lnTo>
                        <a:pt x="481" y="3412"/>
                      </a:lnTo>
                      <a:lnTo>
                        <a:pt x="105" y="3771"/>
                      </a:lnTo>
                      <a:lnTo>
                        <a:pt x="0" y="3667"/>
                      </a:lnTo>
                      <a:lnTo>
                        <a:pt x="131" y="3631"/>
                      </a:lnTo>
                      <a:lnTo>
                        <a:pt x="376" y="3385"/>
                      </a:lnTo>
                      <a:lnTo>
                        <a:pt x="165" y="3273"/>
                      </a:lnTo>
                      <a:lnTo>
                        <a:pt x="165" y="3176"/>
                      </a:lnTo>
                      <a:lnTo>
                        <a:pt x="411" y="3298"/>
                      </a:lnTo>
                      <a:lnTo>
                        <a:pt x="411" y="3186"/>
                      </a:lnTo>
                      <a:lnTo>
                        <a:pt x="603" y="3220"/>
                      </a:lnTo>
                      <a:lnTo>
                        <a:pt x="428" y="3079"/>
                      </a:lnTo>
                      <a:lnTo>
                        <a:pt x="629" y="3062"/>
                      </a:lnTo>
                      <a:lnTo>
                        <a:pt x="95" y="2844"/>
                      </a:lnTo>
                      <a:lnTo>
                        <a:pt x="95" y="28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xmlns:mc="http://schemas.openxmlformats.org/markup-compatibility/2006" val="000000" mc:Ignorable="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68" name="任意多边形 48"/>
                <p:cNvSpPr>
                  <a:spLocks/>
                </p:cNvSpPr>
                <p:nvPr userDrawn="1"/>
              </p:nvSpPr>
              <p:spPr bwMode="auto">
                <a:xfrm rot="-3172564">
                  <a:off x="5297" y="897"/>
                  <a:ext cx="169" cy="122"/>
                </a:xfrm>
                <a:custGeom>
                  <a:avLst/>
                  <a:gdLst>
                    <a:gd name="T0" fmla="*/ 0 w 673"/>
                    <a:gd name="T1" fmla="*/ 80 h 342"/>
                    <a:gd name="T2" fmla="*/ 255 w 673"/>
                    <a:gd name="T3" fmla="*/ 106 h 342"/>
                    <a:gd name="T4" fmla="*/ 639 w 673"/>
                    <a:gd name="T5" fmla="*/ 342 h 342"/>
                    <a:gd name="T6" fmla="*/ 673 w 673"/>
                    <a:gd name="T7" fmla="*/ 289 h 342"/>
                    <a:gd name="T8" fmla="*/ 447 w 673"/>
                    <a:gd name="T9" fmla="*/ 114 h 342"/>
                    <a:gd name="T10" fmla="*/ 26 w 673"/>
                    <a:gd name="T11" fmla="*/ 0 h 342"/>
                    <a:gd name="T12" fmla="*/ 0 w 673"/>
                    <a:gd name="T13" fmla="*/ 80 h 342"/>
                    <a:gd name="T14" fmla="*/ 0 w 673"/>
                    <a:gd name="T15" fmla="*/ 80 h 3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73" h="342">
                      <a:moveTo>
                        <a:pt x="0" y="80"/>
                      </a:moveTo>
                      <a:lnTo>
                        <a:pt x="255" y="106"/>
                      </a:lnTo>
                      <a:lnTo>
                        <a:pt x="639" y="342"/>
                      </a:lnTo>
                      <a:lnTo>
                        <a:pt x="673" y="289"/>
                      </a:lnTo>
                      <a:lnTo>
                        <a:pt x="447" y="114"/>
                      </a:lnTo>
                      <a:lnTo>
                        <a:pt x="26" y="0"/>
                      </a:lnTo>
                      <a:lnTo>
                        <a:pt x="0" y="80"/>
                      </a:lnTo>
                      <a:lnTo>
                        <a:pt x="0" y="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xmlns:mc="http://schemas.openxmlformats.org/markup-compatibility/2006" val="000000" mc:Ignorable="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69" name="任意多边形 49"/>
                <p:cNvSpPr>
                  <a:spLocks/>
                </p:cNvSpPr>
                <p:nvPr userDrawn="1"/>
              </p:nvSpPr>
              <p:spPr bwMode="auto">
                <a:xfrm rot="-3172564">
                  <a:off x="5253" y="806"/>
                  <a:ext cx="181" cy="144"/>
                </a:xfrm>
                <a:custGeom>
                  <a:avLst/>
                  <a:gdLst>
                    <a:gd name="T0" fmla="*/ 0 w 716"/>
                    <a:gd name="T1" fmla="*/ 78 h 403"/>
                    <a:gd name="T2" fmla="*/ 340 w 716"/>
                    <a:gd name="T3" fmla="*/ 148 h 403"/>
                    <a:gd name="T4" fmla="*/ 638 w 716"/>
                    <a:gd name="T5" fmla="*/ 403 h 403"/>
                    <a:gd name="T6" fmla="*/ 716 w 716"/>
                    <a:gd name="T7" fmla="*/ 296 h 403"/>
                    <a:gd name="T8" fmla="*/ 420 w 716"/>
                    <a:gd name="T9" fmla="*/ 114 h 403"/>
                    <a:gd name="T10" fmla="*/ 70 w 716"/>
                    <a:gd name="T11" fmla="*/ 0 h 403"/>
                    <a:gd name="T12" fmla="*/ 0 w 716"/>
                    <a:gd name="T13" fmla="*/ 78 h 403"/>
                    <a:gd name="T14" fmla="*/ 0 w 716"/>
                    <a:gd name="T15" fmla="*/ 78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16" h="403">
                      <a:moveTo>
                        <a:pt x="0" y="78"/>
                      </a:moveTo>
                      <a:lnTo>
                        <a:pt x="340" y="148"/>
                      </a:lnTo>
                      <a:lnTo>
                        <a:pt x="638" y="403"/>
                      </a:lnTo>
                      <a:lnTo>
                        <a:pt x="716" y="296"/>
                      </a:lnTo>
                      <a:lnTo>
                        <a:pt x="420" y="114"/>
                      </a:lnTo>
                      <a:lnTo>
                        <a:pt x="70" y="0"/>
                      </a:lnTo>
                      <a:lnTo>
                        <a:pt x="0" y="78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xmlns:mc="http://schemas.openxmlformats.org/markup-compatibility/2006" val="000000" mc:Ignorable="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70" name="任意多边形 50"/>
                <p:cNvSpPr>
                  <a:spLocks/>
                </p:cNvSpPr>
                <p:nvPr userDrawn="1"/>
              </p:nvSpPr>
              <p:spPr bwMode="auto">
                <a:xfrm rot="-3172564">
                  <a:off x="4985" y="210"/>
                  <a:ext cx="181" cy="147"/>
                </a:xfrm>
                <a:custGeom>
                  <a:avLst/>
                  <a:gdLst>
                    <a:gd name="T0" fmla="*/ 0 w 717"/>
                    <a:gd name="T1" fmla="*/ 78 h 411"/>
                    <a:gd name="T2" fmla="*/ 316 w 717"/>
                    <a:gd name="T3" fmla="*/ 139 h 411"/>
                    <a:gd name="T4" fmla="*/ 649 w 717"/>
                    <a:gd name="T5" fmla="*/ 411 h 411"/>
                    <a:gd name="T6" fmla="*/ 717 w 717"/>
                    <a:gd name="T7" fmla="*/ 314 h 411"/>
                    <a:gd name="T8" fmla="*/ 394 w 717"/>
                    <a:gd name="T9" fmla="*/ 87 h 411"/>
                    <a:gd name="T10" fmla="*/ 54 w 717"/>
                    <a:gd name="T11" fmla="*/ 0 h 411"/>
                    <a:gd name="T12" fmla="*/ 0 w 717"/>
                    <a:gd name="T13" fmla="*/ 78 h 411"/>
                    <a:gd name="T14" fmla="*/ 0 w 717"/>
                    <a:gd name="T15" fmla="*/ 78 h 4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17" h="411">
                      <a:moveTo>
                        <a:pt x="0" y="78"/>
                      </a:moveTo>
                      <a:lnTo>
                        <a:pt x="316" y="139"/>
                      </a:lnTo>
                      <a:lnTo>
                        <a:pt x="649" y="411"/>
                      </a:lnTo>
                      <a:lnTo>
                        <a:pt x="717" y="314"/>
                      </a:lnTo>
                      <a:lnTo>
                        <a:pt x="394" y="87"/>
                      </a:lnTo>
                      <a:lnTo>
                        <a:pt x="54" y="0"/>
                      </a:lnTo>
                      <a:lnTo>
                        <a:pt x="0" y="78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xmlns:mc="http://schemas.openxmlformats.org/markup-compatibility/2006" val="000000" mc:Ignorable="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71" name="任意多边形 51"/>
                <p:cNvSpPr>
                  <a:spLocks/>
                </p:cNvSpPr>
                <p:nvPr userDrawn="1"/>
              </p:nvSpPr>
              <p:spPr bwMode="auto">
                <a:xfrm rot="-3172564">
                  <a:off x="4948" y="142"/>
                  <a:ext cx="179" cy="138"/>
                </a:xfrm>
                <a:custGeom>
                  <a:avLst/>
                  <a:gdLst>
                    <a:gd name="T0" fmla="*/ 0 w 709"/>
                    <a:gd name="T1" fmla="*/ 88 h 386"/>
                    <a:gd name="T2" fmla="*/ 272 w 709"/>
                    <a:gd name="T3" fmla="*/ 131 h 386"/>
                    <a:gd name="T4" fmla="*/ 665 w 709"/>
                    <a:gd name="T5" fmla="*/ 386 h 386"/>
                    <a:gd name="T6" fmla="*/ 709 w 709"/>
                    <a:gd name="T7" fmla="*/ 308 h 386"/>
                    <a:gd name="T8" fmla="*/ 306 w 709"/>
                    <a:gd name="T9" fmla="*/ 53 h 386"/>
                    <a:gd name="T10" fmla="*/ 43 w 709"/>
                    <a:gd name="T11" fmla="*/ 0 h 386"/>
                    <a:gd name="T12" fmla="*/ 0 w 709"/>
                    <a:gd name="T13" fmla="*/ 88 h 386"/>
                    <a:gd name="T14" fmla="*/ 0 w 709"/>
                    <a:gd name="T15" fmla="*/ 88 h 3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9" h="386">
                      <a:moveTo>
                        <a:pt x="0" y="88"/>
                      </a:moveTo>
                      <a:lnTo>
                        <a:pt x="272" y="131"/>
                      </a:lnTo>
                      <a:lnTo>
                        <a:pt x="665" y="386"/>
                      </a:lnTo>
                      <a:lnTo>
                        <a:pt x="709" y="308"/>
                      </a:lnTo>
                      <a:lnTo>
                        <a:pt x="306" y="53"/>
                      </a:lnTo>
                      <a:lnTo>
                        <a:pt x="43" y="0"/>
                      </a:lnTo>
                      <a:lnTo>
                        <a:pt x="0" y="88"/>
                      </a:lnTo>
                      <a:lnTo>
                        <a:pt x="0" y="8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xmlns:mc="http://schemas.openxmlformats.org/markup-compatibility/2006" val="000000" mc:Ignorable="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0772" name="直线 52"/>
            <p:cNvSpPr>
              <a:spLocks noChangeShapeType="1"/>
            </p:cNvSpPr>
            <p:nvPr userDrawn="1"/>
          </p:nvSpPr>
          <p:spPr bwMode="auto">
            <a:xfrm>
              <a:off x="4870" y="84"/>
              <a:ext cx="42" cy="9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矩形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文具产品调查报告</a:t>
            </a:r>
          </a:p>
        </p:txBody>
      </p:sp>
      <p:sp>
        <p:nvSpPr>
          <p:cNvPr id="2051" name="矩形 3"/>
          <p:cNvSpPr>
            <a:spLocks noGrp="1" noChangeArrowheads="1"/>
          </p:cNvSpPr>
          <p:nvPr>
            <p:ph type="subTitle" idx="1"/>
          </p:nvPr>
        </p:nvSpPr>
        <p:spPr>
          <a:xfrm>
            <a:off x="4718050" y="5995988"/>
            <a:ext cx="4246563" cy="601662"/>
          </a:xfrm>
        </p:spPr>
        <p:txBody>
          <a:bodyPr/>
          <a:lstStyle/>
          <a:p>
            <a:r>
              <a:rPr lang="zh-CN" altLang="en-US"/>
              <a:t>新文具用品股份有限公司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6" name="图片 4" descr="u=2906733164,1738958188&amp;gp=0">
            <a:hlinkClick r:id="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375" y="2060575"/>
            <a:ext cx="16002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pic>
        <p:nvPicPr>
          <p:cNvPr id="38917" name="图片 5" descr="u=3015166737,1440107814&amp;gp=2">
            <a:hlinkClick r:id="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2060575"/>
            <a:ext cx="19812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pic>
        <p:nvPicPr>
          <p:cNvPr id="38919" name="图片 7" descr="u=4206860890,3499725449&amp;gp=2">
            <a:hlinkClick r:id="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365625"/>
            <a:ext cx="2209800" cy="1135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pic>
        <p:nvPicPr>
          <p:cNvPr id="38920" name="图片 8" descr="u=612625500,3491861960&amp;gp=0">
            <a:hlinkClick r:id="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4365625"/>
            <a:ext cx="2133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pic>
        <p:nvPicPr>
          <p:cNvPr id="38921" name="图片 9" descr="u=875845851,2936311045&amp;gp=1">
            <a:hlinkClick r:id="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221163"/>
            <a:ext cx="18288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pic>
        <p:nvPicPr>
          <p:cNvPr id="38922" name="图片 10" descr="u=2107829752,2869953500&amp;gp=0">
            <a:hlinkClick r:id="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50" y="4221163"/>
            <a:ext cx="1905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  <p:sp>
        <p:nvSpPr>
          <p:cNvPr id="38923" name="矩形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xmlns:mc="http://schemas.openxmlformats.org/markup-compatibility/2006" xmlns:a14="http://schemas.microsoft.com/office/drawing/2010/main" val="0000CC" mc:Ignorable=""/>
                </a:solidFill>
                <a:ea typeface="隶书" pitchFamily="49" charset="-122"/>
              </a:rPr>
              <a:t>各式各样的文具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3891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89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89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8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8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矩形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xmlns:mc="http://schemas.openxmlformats.org/markup-compatibility/2006" xmlns:a14="http://schemas.microsoft.com/office/drawing/2010/main" val="0000CC" mc:Ignorable=""/>
                </a:solidFill>
                <a:ea typeface="隶书" pitchFamily="49" charset="-122"/>
              </a:rPr>
              <a:t>文具的品牌</a:t>
            </a:r>
            <a:r>
              <a:rPr lang="zh-CN" altLang="en-US"/>
              <a:t> </a:t>
            </a:r>
          </a:p>
        </p:txBody>
      </p:sp>
      <p:sp>
        <p:nvSpPr>
          <p:cNvPr id="32771" name="矩形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目前市场上的文具品牌众多，力派、背背佳、米奇、西瓜太郎、史努比、乐美、比克、施德楼等的产品都是在市场上的热点 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6" name="对象 4"/>
          <p:cNvGraphicFramePr>
            <a:graphicFrameLocks noChangeAspect="1"/>
          </p:cNvGraphicFramePr>
          <p:nvPr/>
        </p:nvGraphicFramePr>
        <p:xfrm>
          <a:off x="1524000" y="1395413"/>
          <a:ext cx="6096000" cy="406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7" name="图表" r:id="rId3" imgW="6096000" imgH="4067251" progId="MSGraph.Chart.8">
                  <p:embed followColorScheme="full"/>
                </p:oleObj>
              </mc:Choice>
              <mc:Fallback>
                <p:oleObj name="图表" r:id="rId3" imgW="6096000" imgH="4067251" progId="MSGraph.Chart.8">
                  <p:embed followColorScheme="full"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5413"/>
                        <a:ext cx="6096000" cy="406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 mc:Ignorable="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 mc:Ignorable="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 mc:Ignorable="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矩形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    </a:t>
            </a:r>
            <a:r>
              <a:rPr lang="zh-CN" altLang="en-US">
                <a:solidFill>
                  <a:srgbClr xmlns:mc="http://schemas.openxmlformats.org/markup-compatibility/2006" xmlns:a14="http://schemas.microsoft.com/office/drawing/2010/main" val="0000CC" mc:Ignorable=""/>
                </a:solidFill>
                <a:ea typeface="隶书" pitchFamily="49" charset="-122"/>
              </a:rPr>
              <a:t>文具的价格</a:t>
            </a:r>
          </a:p>
        </p:txBody>
      </p:sp>
      <p:graphicFrame>
        <p:nvGraphicFramePr>
          <p:cNvPr id="34902" name="组合 86"/>
          <p:cNvGraphicFramePr>
            <a:graphicFrameLocks noGrp="1"/>
          </p:cNvGraphicFramePr>
          <p:nvPr>
            <p:ph type="tbl" idx="1"/>
          </p:nvPr>
        </p:nvGraphicFramePr>
        <p:xfrm>
          <a:off x="685800" y="1828800"/>
          <a:ext cx="7696200" cy="3657602"/>
        </p:xfrm>
        <a:graphic>
          <a:graphicData uri="http://schemas.openxmlformats.org/drawingml/2006/table">
            <a:tbl>
              <a:tblPr/>
              <a:tblGrid>
                <a:gridCol w="2565400"/>
                <a:gridCol w="2565400"/>
                <a:gridCol w="2565400"/>
              </a:tblGrid>
              <a:tr h="731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价 格 范 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接受程度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1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文具盒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10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～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接受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0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笔袋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15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～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接受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1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书包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70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～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接受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1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圆珠笔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3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～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接受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894" name="文本框 78"/>
          <p:cNvSpPr txBox="1">
            <a:spLocks noChangeArrowheads="1"/>
          </p:cNvSpPr>
          <p:nvPr/>
        </p:nvSpPr>
        <p:spPr bwMode="auto">
          <a:xfrm>
            <a:off x="7132638" y="1412875"/>
            <a:ext cx="1327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单位（元）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矩形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xmlns:mc="http://schemas.openxmlformats.org/markup-compatibility/2006" xmlns:a14="http://schemas.microsoft.com/office/drawing/2010/main" val="0000CC" mc:Ignorable=""/>
                </a:solidFill>
                <a:ea typeface="隶书" pitchFamily="49" charset="-122"/>
              </a:rPr>
              <a:t>文具的款式</a:t>
            </a:r>
          </a:p>
        </p:txBody>
      </p:sp>
      <p:sp>
        <p:nvSpPr>
          <p:cNvPr id="36867" name="矩形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/>
              <a:t>95.2%</a:t>
            </a:r>
            <a:r>
              <a:rPr lang="zh-CN" altLang="en-US" sz="2800"/>
              <a:t>的认为自己对文具的款式不关注；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4.8%</a:t>
            </a:r>
            <a:r>
              <a:rPr lang="zh-CN" altLang="en-US" sz="2800"/>
              <a:t>的家长表示自己对此关注；</a:t>
            </a:r>
          </a:p>
          <a:p>
            <a:pPr>
              <a:lnSpc>
                <a:spcPct val="90000"/>
              </a:lnSpc>
            </a:pPr>
            <a:r>
              <a:rPr lang="zh-CN" altLang="en-US" sz="2800"/>
              <a:t>而</a:t>
            </a:r>
            <a:r>
              <a:rPr lang="en-US" altLang="zh-CN" sz="2800"/>
              <a:t>100%</a:t>
            </a:r>
            <a:r>
              <a:rPr lang="zh-CN" altLang="en-US" sz="2800"/>
              <a:t>的学生对文具的款式却极为感兴趣，他们说选择文具时，他们要看款式，如有新的款式上市，同时又是他们喜欢的，他们一般都会买的。调查中发现小学生都喜欢那些体形大、图案漂亮、内里有夹层的、有玩具的文具盒，而中学生们则喜欢用笔袋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矩形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xmlns:mc="http://schemas.openxmlformats.org/markup-compatibility/2006" xmlns:a14="http://schemas.microsoft.com/office/drawing/2010/main" val="0000CC" mc:Ignorable=""/>
                </a:solidFill>
                <a:ea typeface="隶书" pitchFamily="49" charset="-122"/>
              </a:rPr>
              <a:t>文具的科技含量</a:t>
            </a:r>
          </a:p>
        </p:txBody>
      </p:sp>
      <p:sp>
        <p:nvSpPr>
          <p:cNvPr id="37891" name="矩形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847013" cy="3657600"/>
          </a:xfrm>
        </p:spPr>
        <p:txBody>
          <a:bodyPr/>
          <a:lstStyle/>
          <a:p>
            <a:r>
              <a:rPr lang="en-US" altLang="zh-CN"/>
              <a:t>33.8%</a:t>
            </a:r>
            <a:r>
              <a:rPr lang="zh-CN" altLang="en-US"/>
              <a:t>的家长认为很关注其科技含量；</a:t>
            </a:r>
          </a:p>
          <a:p>
            <a:r>
              <a:rPr lang="en-US" altLang="zh-CN"/>
              <a:t>41.7%</a:t>
            </a:r>
            <a:r>
              <a:rPr lang="zh-CN" altLang="en-US"/>
              <a:t>的家长认为比较关注其科技含量；</a:t>
            </a:r>
          </a:p>
          <a:p>
            <a:r>
              <a:rPr lang="en-US" altLang="zh-CN"/>
              <a:t>24.5%</a:t>
            </a:r>
            <a:r>
              <a:rPr lang="zh-CN" altLang="en-US"/>
              <a:t>的家长则认为自己不关注；</a:t>
            </a:r>
          </a:p>
          <a:p>
            <a:r>
              <a:rPr lang="en-US" altLang="zh-CN"/>
              <a:t>98%</a:t>
            </a:r>
            <a:r>
              <a:rPr lang="zh-CN" altLang="en-US"/>
              <a:t>的小学生表示自己不知文具的科技含量为何物；</a:t>
            </a:r>
          </a:p>
          <a:p>
            <a:r>
              <a:rPr lang="en-US" altLang="zh-CN"/>
              <a:t>24.6%</a:t>
            </a:r>
            <a:r>
              <a:rPr lang="zh-CN" altLang="en-US"/>
              <a:t>的中学生关注文具的科技含量。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rayons">
  <a:themeElements>
    <a:clrScheme name="Crayons 1">
      <a:dk1>
        <a:srgbClr xmlns:mc="http://schemas.openxmlformats.org/markup-compatibility/2006" xmlns:a14="http://schemas.microsoft.com/office/drawing/2010/main" val="000000" mc:Ignorable=""/>
      </a:dk1>
      <a:lt1>
        <a:srgbClr xmlns:mc="http://schemas.openxmlformats.org/markup-compatibility/2006" xmlns:a14="http://schemas.microsoft.com/office/drawing/2010/main" val="FFFFFF" mc:Ignorable=""/>
      </a:lt1>
      <a:dk2>
        <a:srgbClr xmlns:mc="http://schemas.openxmlformats.org/markup-compatibility/2006" xmlns:a14="http://schemas.microsoft.com/office/drawing/2010/main" val="FF0000" mc:Ignorable=""/>
      </a:dk2>
      <a:lt2>
        <a:srgbClr xmlns:mc="http://schemas.openxmlformats.org/markup-compatibility/2006" xmlns:a14="http://schemas.microsoft.com/office/drawing/2010/main" val="FFB800" mc:Ignorable=""/>
      </a:lt2>
      <a:accent1>
        <a:srgbClr xmlns:mc="http://schemas.openxmlformats.org/markup-compatibility/2006" xmlns:a14="http://schemas.microsoft.com/office/drawing/2010/main" val="FFEF66" mc:Ignorable=""/>
      </a:accent1>
      <a:accent2>
        <a:srgbClr xmlns:mc="http://schemas.openxmlformats.org/markup-compatibility/2006" xmlns:a14="http://schemas.microsoft.com/office/drawing/2010/main" val="000000" mc:Ignorable=""/>
      </a:accent2>
      <a:accent3>
        <a:srgbClr xmlns:mc="http://schemas.openxmlformats.org/markup-compatibility/2006" xmlns:a14="http://schemas.microsoft.com/office/drawing/2010/main" val="FFFFFF" mc:Ignorable=""/>
      </a:accent3>
      <a:accent4>
        <a:srgbClr xmlns:mc="http://schemas.openxmlformats.org/markup-compatibility/2006" xmlns:a14="http://schemas.microsoft.com/office/drawing/2010/main" val="000000" mc:Ignorable=""/>
      </a:accent4>
      <a:accent5>
        <a:srgbClr xmlns:mc="http://schemas.openxmlformats.org/markup-compatibility/2006" xmlns:a14="http://schemas.microsoft.com/office/drawing/2010/main" val="FFF6B8" mc:Ignorable=""/>
      </a:accent5>
      <a:accent6>
        <a:srgbClr xmlns:mc="http://schemas.openxmlformats.org/markup-compatibility/2006" xmlns:a14="http://schemas.microsoft.com/office/drawing/2010/main" val="000000" mc:Ignorable=""/>
      </a:accent6>
      <a:hlink>
        <a:srgbClr xmlns:mc="http://schemas.openxmlformats.org/markup-compatibility/2006" xmlns:a14="http://schemas.microsoft.com/office/drawing/2010/main" val="00B200" mc:Ignorable=""/>
      </a:hlink>
      <a:folHlink>
        <a:srgbClr xmlns:mc="http://schemas.openxmlformats.org/markup-compatibility/2006" xmlns:a14="http://schemas.microsoft.com/office/drawing/2010/main" val="703DFF" mc:Ignorable=""/>
      </a:folHlink>
    </a:clrScheme>
    <a:fontScheme name="Crayons">
      <a:majorFont>
        <a:latin typeface="Comic Sans MS"/>
        <a:ea typeface="宋体"/>
        <a:cs typeface=""/>
      </a:majorFont>
      <a:minorFont>
        <a:latin typeface="Comic Sans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lnDef>
  </a:objectDefaults>
  <a:extraClrSchemeLst>
    <a:extraClrScheme>
      <a:clrScheme name="Crayons 1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FF0000" mc:Ignorable=""/>
        </a:dk2>
        <a:lt2>
          <a:srgbClr xmlns:mc="http://schemas.openxmlformats.org/markup-compatibility/2006" xmlns:a14="http://schemas.microsoft.com/office/drawing/2010/main" val="FFB800" mc:Ignorable=""/>
        </a:lt2>
        <a:accent1>
          <a:srgbClr xmlns:mc="http://schemas.openxmlformats.org/markup-compatibility/2006" xmlns:a14="http://schemas.microsoft.com/office/drawing/2010/main" val="FFEF66" mc:Ignorable=""/>
        </a:accent1>
        <a:accent2>
          <a:srgbClr xmlns:mc="http://schemas.openxmlformats.org/markup-compatibility/2006" xmlns:a14="http://schemas.microsoft.com/office/drawing/2010/main" val="000000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FFF6B8" mc:Ignorable=""/>
        </a:accent5>
        <a:accent6>
          <a:srgbClr xmlns:mc="http://schemas.openxmlformats.org/markup-compatibility/2006" xmlns:a14="http://schemas.microsoft.com/office/drawing/2010/main" val="000000" mc:Ignorable=""/>
        </a:accent6>
        <a:hlink>
          <a:srgbClr xmlns:mc="http://schemas.openxmlformats.org/markup-compatibility/2006" xmlns:a14="http://schemas.microsoft.com/office/drawing/2010/main" val="00B200" mc:Ignorable=""/>
        </a:hlink>
        <a:folHlink>
          <a:srgbClr xmlns:mc="http://schemas.openxmlformats.org/markup-compatibility/2006" xmlns:a14="http://schemas.microsoft.com/office/drawing/2010/main" val="703DFF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2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99CCFF" mc:Ignorable=""/>
        </a:lt2>
        <a:accent1>
          <a:srgbClr xmlns:mc="http://schemas.openxmlformats.org/markup-compatibility/2006" xmlns:a14="http://schemas.microsoft.com/office/drawing/2010/main" val="CCCCFF" mc:Ignorable=""/>
        </a:accent1>
        <a:accent2>
          <a:srgbClr xmlns:mc="http://schemas.openxmlformats.org/markup-compatibility/2006" xmlns:a14="http://schemas.microsoft.com/office/drawing/2010/main" val="000066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E2E2FF" mc:Ignorable=""/>
        </a:accent5>
        <a:accent6>
          <a:srgbClr xmlns:mc="http://schemas.openxmlformats.org/markup-compatibility/2006" xmlns:a14="http://schemas.microsoft.com/office/drawing/2010/main" val="00005C" mc:Ignorable=""/>
        </a:accent6>
        <a:hlink>
          <a:srgbClr xmlns:mc="http://schemas.openxmlformats.org/markup-compatibility/2006" xmlns:a14="http://schemas.microsoft.com/office/drawing/2010/main" val="00B200" mc:Ignorable=""/>
        </a:hlink>
        <a:folHlink>
          <a:srgbClr xmlns:mc="http://schemas.openxmlformats.org/markup-compatibility/2006" xmlns:a14="http://schemas.microsoft.com/office/drawing/2010/main" val="CCFF33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3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00" mc:Ignorable=""/>
        </a:dk2>
        <a:lt2>
          <a:srgbClr xmlns:mc="http://schemas.openxmlformats.org/markup-compatibility/2006" xmlns:a14="http://schemas.microsoft.com/office/drawing/2010/main" val="3399FF" mc:Ignorable=""/>
        </a:lt2>
        <a:accent1>
          <a:srgbClr xmlns:mc="http://schemas.openxmlformats.org/markup-compatibility/2006" xmlns:a14="http://schemas.microsoft.com/office/drawing/2010/main" val="CCECFF" mc:Ignorable=""/>
        </a:accent1>
        <a:accent2>
          <a:srgbClr xmlns:mc="http://schemas.openxmlformats.org/markup-compatibility/2006" xmlns:a14="http://schemas.microsoft.com/office/drawing/2010/main" val="008080" mc:Ignorable=""/>
        </a:accent2>
        <a:accent3>
          <a:srgbClr xmlns:mc="http://schemas.openxmlformats.org/markup-compatibility/2006" xmlns:a14="http://schemas.microsoft.com/office/drawing/2010/main" val="FFFFFF" mc:Ignorable=""/>
        </a:accent3>
        <a:accent4>
          <a:srgbClr xmlns:mc="http://schemas.openxmlformats.org/markup-compatibility/2006" xmlns:a14="http://schemas.microsoft.com/office/drawing/2010/main" val="000000" mc:Ignorable=""/>
        </a:accent4>
        <a:accent5>
          <a:srgbClr xmlns:mc="http://schemas.openxmlformats.org/markup-compatibility/2006" xmlns:a14="http://schemas.microsoft.com/office/drawing/2010/main" val="E2F4FF" mc:Ignorable=""/>
        </a:accent5>
        <a:accent6>
          <a:srgbClr xmlns:mc="http://schemas.openxmlformats.org/markup-compatibility/2006" xmlns:a14="http://schemas.microsoft.com/office/drawing/2010/main" val="007373" mc:Ignorable=""/>
        </a:accent6>
        <a:hlink>
          <a:srgbClr xmlns:mc="http://schemas.openxmlformats.org/markup-compatibility/2006" xmlns:a14="http://schemas.microsoft.com/office/drawing/2010/main" val="009999" mc:Ignorable=""/>
        </a:hlink>
        <a:folHlink>
          <a:srgbClr xmlns:mc="http://schemas.openxmlformats.org/markup-compatibility/2006" xmlns:a14="http://schemas.microsoft.com/office/drawing/2010/main" val="3366CC" mc:Ignorable="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4">
        <a:dk1>
          <a:srgbClr xmlns:mc="http://schemas.openxmlformats.org/markup-compatibility/2006" xmlns:a14="http://schemas.microsoft.com/office/drawing/2010/main" val="808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336600" mc:Ignorable=""/>
        </a:dk2>
        <a:lt2>
          <a:srgbClr xmlns:mc="http://schemas.openxmlformats.org/markup-compatibility/2006" xmlns:a14="http://schemas.microsoft.com/office/drawing/2010/main" val="FFFFFF" mc:Ignorable=""/>
        </a:lt2>
        <a:accent1>
          <a:srgbClr xmlns:mc="http://schemas.openxmlformats.org/markup-compatibility/2006" xmlns:a14="http://schemas.microsoft.com/office/drawing/2010/main" val="99CC00" mc:Ignorable=""/>
        </a:accent1>
        <a:accent2>
          <a:srgbClr xmlns:mc="http://schemas.openxmlformats.org/markup-compatibility/2006" xmlns:a14="http://schemas.microsoft.com/office/drawing/2010/main" val="003300" mc:Ignorable=""/>
        </a:accent2>
        <a:accent3>
          <a:srgbClr xmlns:mc="http://schemas.openxmlformats.org/markup-compatibility/2006" xmlns:a14="http://schemas.microsoft.com/office/drawing/2010/main" val="ADB8A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CAE2AA" mc:Ignorable=""/>
        </a:accent5>
        <a:accent6>
          <a:srgbClr xmlns:mc="http://schemas.openxmlformats.org/markup-compatibility/2006" xmlns:a14="http://schemas.microsoft.com/office/drawing/2010/main" val="002D00" mc:Ignorable=""/>
        </a:accent6>
        <a:hlink>
          <a:srgbClr xmlns:mc="http://schemas.openxmlformats.org/markup-compatibility/2006" xmlns:a14="http://schemas.microsoft.com/office/drawing/2010/main" val="CCCC00" mc:Ignorable=""/>
        </a:hlink>
        <a:folHlink>
          <a:srgbClr xmlns:mc="http://schemas.openxmlformats.org/markup-compatibility/2006" xmlns:a14="http://schemas.microsoft.com/office/drawing/2010/main" val="CCFF33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5">
        <a:dk1>
          <a:srgbClr xmlns:mc="http://schemas.openxmlformats.org/markup-compatibility/2006" xmlns:a14="http://schemas.microsoft.com/office/drawing/2010/main" val="80808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3366" mc:Ignorable=""/>
        </a:dk2>
        <a:lt2>
          <a:srgbClr xmlns:mc="http://schemas.openxmlformats.org/markup-compatibility/2006" xmlns:a14="http://schemas.microsoft.com/office/drawing/2010/main" val="CCECFF" mc:Ignorable=""/>
        </a:lt2>
        <a:accent1>
          <a:srgbClr xmlns:mc="http://schemas.openxmlformats.org/markup-compatibility/2006" xmlns:a14="http://schemas.microsoft.com/office/drawing/2010/main" val="33CCCC" mc:Ignorable=""/>
        </a:accent1>
        <a:accent2>
          <a:srgbClr xmlns:mc="http://schemas.openxmlformats.org/markup-compatibility/2006" xmlns:a14="http://schemas.microsoft.com/office/drawing/2010/main" val="006699" mc:Ignorable=""/>
        </a:accent2>
        <a:accent3>
          <a:srgbClr xmlns:mc="http://schemas.openxmlformats.org/markup-compatibility/2006" xmlns:a14="http://schemas.microsoft.com/office/drawing/2010/main" val="AAADB8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DE2E2" mc:Ignorable=""/>
        </a:accent5>
        <a:accent6>
          <a:srgbClr xmlns:mc="http://schemas.openxmlformats.org/markup-compatibility/2006" xmlns:a14="http://schemas.microsoft.com/office/drawing/2010/main" val="005C8A" mc:Ignorable=""/>
        </a:accent6>
        <a:hlink>
          <a:srgbClr xmlns:mc="http://schemas.openxmlformats.org/markup-compatibility/2006" xmlns:a14="http://schemas.microsoft.com/office/drawing/2010/main" val="00FFFF" mc:Ignorable=""/>
        </a:hlink>
        <a:folHlink>
          <a:srgbClr xmlns:mc="http://schemas.openxmlformats.org/markup-compatibility/2006" xmlns:a14="http://schemas.microsoft.com/office/drawing/2010/main" val="0000FF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6">
        <a:dk1>
          <a:srgbClr xmlns:mc="http://schemas.openxmlformats.org/markup-compatibility/2006" xmlns:a14="http://schemas.microsoft.com/office/drawing/2010/main" val="6666FF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000066" mc:Ignorable=""/>
        </a:dk2>
        <a:lt2>
          <a:srgbClr xmlns:mc="http://schemas.openxmlformats.org/markup-compatibility/2006" xmlns:a14="http://schemas.microsoft.com/office/drawing/2010/main" val="FFFFFF" mc:Ignorable=""/>
        </a:lt2>
        <a:accent1>
          <a:srgbClr xmlns:mc="http://schemas.openxmlformats.org/markup-compatibility/2006" xmlns:a14="http://schemas.microsoft.com/office/drawing/2010/main" val="33CCFF" mc:Ignorable=""/>
        </a:accent1>
        <a:accent2>
          <a:srgbClr xmlns:mc="http://schemas.openxmlformats.org/markup-compatibility/2006" xmlns:a14="http://schemas.microsoft.com/office/drawing/2010/main" val="0000FF" mc:Ignorable=""/>
        </a:accent2>
        <a:accent3>
          <a:srgbClr xmlns:mc="http://schemas.openxmlformats.org/markup-compatibility/2006" xmlns:a14="http://schemas.microsoft.com/office/drawing/2010/main" val="AAAAB8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ADE2FF" mc:Ignorable=""/>
        </a:accent5>
        <a:accent6>
          <a:srgbClr xmlns:mc="http://schemas.openxmlformats.org/markup-compatibility/2006" xmlns:a14="http://schemas.microsoft.com/office/drawing/2010/main" val="0000E7" mc:Ignorable=""/>
        </a:accent6>
        <a:hlink>
          <a:srgbClr xmlns:mc="http://schemas.openxmlformats.org/markup-compatibility/2006" xmlns:a14="http://schemas.microsoft.com/office/drawing/2010/main" val="FFFF99" mc:Ignorable=""/>
        </a:hlink>
        <a:folHlink>
          <a:srgbClr xmlns:mc="http://schemas.openxmlformats.org/markup-compatibility/2006" xmlns:a14="http://schemas.microsoft.com/office/drawing/2010/main" val="FFCC0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7">
        <a:dk1>
          <a:srgbClr xmlns:mc="http://schemas.openxmlformats.org/markup-compatibility/2006" xmlns:a14="http://schemas.microsoft.com/office/drawing/2010/main" val="0000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800080" mc:Ignorable=""/>
        </a:dk2>
        <a:lt2>
          <a:srgbClr xmlns:mc="http://schemas.openxmlformats.org/markup-compatibility/2006" xmlns:a14="http://schemas.microsoft.com/office/drawing/2010/main" val="FFFFFF" mc:Ignorable=""/>
        </a:lt2>
        <a:accent1>
          <a:srgbClr xmlns:mc="http://schemas.openxmlformats.org/markup-compatibility/2006" xmlns:a14="http://schemas.microsoft.com/office/drawing/2010/main" val="CC66FF" mc:Ignorable=""/>
        </a:accent1>
        <a:accent2>
          <a:srgbClr xmlns:mc="http://schemas.openxmlformats.org/markup-compatibility/2006" xmlns:a14="http://schemas.microsoft.com/office/drawing/2010/main" val="990099" mc:Ignorable=""/>
        </a:accent2>
        <a:accent3>
          <a:srgbClr xmlns:mc="http://schemas.openxmlformats.org/markup-compatibility/2006" xmlns:a14="http://schemas.microsoft.com/office/drawing/2010/main" val="C0AAC0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E2B8FF" mc:Ignorable=""/>
        </a:accent5>
        <a:accent6>
          <a:srgbClr xmlns:mc="http://schemas.openxmlformats.org/markup-compatibility/2006" xmlns:a14="http://schemas.microsoft.com/office/drawing/2010/main" val="8A008A" mc:Ignorable=""/>
        </a:accent6>
        <a:hlink>
          <a:srgbClr xmlns:mc="http://schemas.openxmlformats.org/markup-compatibility/2006" xmlns:a14="http://schemas.microsoft.com/office/drawing/2010/main" val="FF9900" mc:Ignorable=""/>
        </a:hlink>
        <a:folHlink>
          <a:srgbClr xmlns:mc="http://schemas.openxmlformats.org/markup-compatibility/2006" xmlns:a14="http://schemas.microsoft.com/office/drawing/2010/main" val="FF330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8">
        <a:dk1>
          <a:srgbClr xmlns:mc="http://schemas.openxmlformats.org/markup-compatibility/2006" xmlns:a14="http://schemas.microsoft.com/office/drawing/2010/main" val="FF3300" mc:Ignorable=""/>
        </a:dk1>
        <a:lt1>
          <a:srgbClr xmlns:mc="http://schemas.openxmlformats.org/markup-compatibility/2006" xmlns:a14="http://schemas.microsoft.com/office/drawing/2010/main" val="FFFFFF" mc:Ignorable=""/>
        </a:lt1>
        <a:dk2>
          <a:srgbClr xmlns:mc="http://schemas.openxmlformats.org/markup-compatibility/2006" xmlns:a14="http://schemas.microsoft.com/office/drawing/2010/main" val="800000" mc:Ignorable=""/>
        </a:dk2>
        <a:lt2>
          <a:srgbClr xmlns:mc="http://schemas.openxmlformats.org/markup-compatibility/2006" xmlns:a14="http://schemas.microsoft.com/office/drawing/2010/main" val="FFFFCC" mc:Ignorable=""/>
        </a:lt2>
        <a:accent1>
          <a:srgbClr xmlns:mc="http://schemas.openxmlformats.org/markup-compatibility/2006" xmlns:a14="http://schemas.microsoft.com/office/drawing/2010/main" val="FF7C80" mc:Ignorable=""/>
        </a:accent1>
        <a:accent2>
          <a:srgbClr xmlns:mc="http://schemas.openxmlformats.org/markup-compatibility/2006" xmlns:a14="http://schemas.microsoft.com/office/drawing/2010/main" val="990000" mc:Ignorable=""/>
        </a:accent2>
        <a:accent3>
          <a:srgbClr xmlns:mc="http://schemas.openxmlformats.org/markup-compatibility/2006" xmlns:a14="http://schemas.microsoft.com/office/drawing/2010/main" val="C0AAAA" mc:Ignorable=""/>
        </a:accent3>
        <a:accent4>
          <a:srgbClr xmlns:mc="http://schemas.openxmlformats.org/markup-compatibility/2006" xmlns:a14="http://schemas.microsoft.com/office/drawing/2010/main" val="DADADA" mc:Ignorable=""/>
        </a:accent4>
        <a:accent5>
          <a:srgbClr xmlns:mc="http://schemas.openxmlformats.org/markup-compatibility/2006" xmlns:a14="http://schemas.microsoft.com/office/drawing/2010/main" val="FFBFC0" mc:Ignorable=""/>
        </a:accent5>
        <a:accent6>
          <a:srgbClr xmlns:mc="http://schemas.openxmlformats.org/markup-compatibility/2006" xmlns:a14="http://schemas.microsoft.com/office/drawing/2010/main" val="8A0000" mc:Ignorable=""/>
        </a:accent6>
        <a:hlink>
          <a:srgbClr xmlns:mc="http://schemas.openxmlformats.org/markup-compatibility/2006" xmlns:a14="http://schemas.microsoft.com/office/drawing/2010/main" val="FF66CC" mc:Ignorable=""/>
        </a:hlink>
        <a:folHlink>
          <a:srgbClr xmlns:mc="http://schemas.openxmlformats.org/markup-compatibility/2006" xmlns:a14="http://schemas.microsoft.com/office/drawing/2010/main" val="FFCC00" mc:Ignorable="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Crayons</Template>
  <TotalTime>59</TotalTime>
  <Words>241</Words>
  <Application>Microsoft Office PowerPoint</Application>
  <PresentationFormat>全屏显示(4:3)</PresentationFormat>
  <Paragraphs>31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Arial</vt:lpstr>
      <vt:lpstr>宋体</vt:lpstr>
      <vt:lpstr>Comic Sans MS</vt:lpstr>
      <vt:lpstr>隶书</vt:lpstr>
      <vt:lpstr>Crayons</vt:lpstr>
      <vt:lpstr>Microsoft Graph 图表</vt:lpstr>
      <vt:lpstr>文具产品调查报告</vt:lpstr>
      <vt:lpstr>各式各样的文具</vt:lpstr>
      <vt:lpstr>文具的品牌 </vt:lpstr>
      <vt:lpstr>PowerPoint 演示文稿</vt:lpstr>
      <vt:lpstr>     文具的价格</vt:lpstr>
      <vt:lpstr>文具的款式</vt:lpstr>
      <vt:lpstr>文具的科技含量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subject>1</dc:subject>
  <dc:creator>111</dc:creator>
  <cp:keywords>1</cp:keywords>
  <cp:lastModifiedBy>JJ</cp:lastModifiedBy>
  <cp:revision>111</cp:revision>
  <dcterms:created xsi:type="dcterms:W3CDTF">2006-08-07T09:36:51Z</dcterms:created>
  <dcterms:modified xsi:type="dcterms:W3CDTF">2010-05-20T06:47:19Z</dcterms:modified>
  <cp:category>1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64440492-4C8B-11D1-8B70-080036B11A03}" pid="4">
    <vt:lpwstr>111</vt:lpwstr>
  </property>
</Properties>
</file>