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3" r:id="rId4"/>
    <p:sldId id="303" r:id="rId5"/>
    <p:sldId id="297" r:id="rId6"/>
    <p:sldId id="2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F1B11"/>
    <a:srgbClr val="DA31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9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AB3F-8D62-4FD7-84AF-92685915C60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A7A37-9A3E-4D8B-A741-E096414A0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4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6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7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0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5934-A49E-4124-9370-3A310DB1CB8E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D8A8-DFE9-4DFF-B55E-3C10B54B0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0096" r="-117" b="12252"/>
          <a:stretch/>
        </p:blipFill>
        <p:spPr>
          <a:xfrm>
            <a:off x="0" y="0"/>
            <a:ext cx="12210017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1821066"/>
            <a:ext cx="4257207" cy="3711592"/>
          </a:xfrm>
          <a:prstGeom prst="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1408" y="4638683"/>
            <a:ext cx="133131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 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1852354"/>
            <a:ext cx="4257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REPORT</a:t>
            </a:r>
            <a:endParaRPr lang="zh-CN" altLang="en-US" sz="7200" dirty="0">
              <a:solidFill>
                <a:schemeClr val="bg1"/>
              </a:solidFill>
              <a:latin typeface="Segoe UI Light" panose="020B0502040204020203" pitchFamily="34" charset="0"/>
              <a:ea typeface="GulimChe" panose="020B0609000101010101" pitchFamily="49" charset="-127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02583" y="224852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5153" y="3992352"/>
            <a:ext cx="380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Click to add the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74130" y="4638683"/>
            <a:ext cx="13313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UNDRELAN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4754" r="-117" b="12253"/>
          <a:stretch/>
        </p:blipFill>
        <p:spPr>
          <a:xfrm>
            <a:off x="0" y="411420"/>
            <a:ext cx="12210017" cy="64465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-15378"/>
            <a:ext cx="12192000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-14289"/>
            <a:ext cx="2046840" cy="8310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28823" y="-14288"/>
            <a:ext cx="1418194" cy="42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920738" y="-14288"/>
            <a:ext cx="2271262" cy="425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125177" y="1829724"/>
            <a:ext cx="241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+mj-lt"/>
              </a:rPr>
              <a:t>ABOUT</a:t>
            </a:r>
            <a:endParaRPr lang="zh-CN" altLang="en-US" sz="4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535906" y="3309080"/>
            <a:ext cx="1634738" cy="1634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591250" y="4929254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9417" y="5401404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You can delete this textbox as you like</a:t>
            </a:r>
          </a:p>
        </p:txBody>
      </p:sp>
      <p:sp>
        <p:nvSpPr>
          <p:cNvPr id="48" name="椭圆 47"/>
          <p:cNvSpPr/>
          <p:nvPr/>
        </p:nvSpPr>
        <p:spPr>
          <a:xfrm>
            <a:off x="1763804" y="3537680"/>
            <a:ext cx="1178942" cy="117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311861" y="2576383"/>
            <a:ext cx="622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You can delete this textbox as you like</a:t>
            </a:r>
            <a:endParaRPr lang="zh-CN" altLang="en-US" sz="2800" dirty="0" smtClean="0">
              <a:latin typeface="+mj-lt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3043003" y="3959232"/>
            <a:ext cx="1169233" cy="519251"/>
          </a:xfrm>
          <a:custGeom>
            <a:avLst/>
            <a:gdLst>
              <a:gd name="connsiteX0" fmla="*/ 14990 w 2563318"/>
              <a:gd name="connsiteY0" fmla="*/ 0 h 494675"/>
              <a:gd name="connsiteX1" fmla="*/ 0 w 2563318"/>
              <a:gd name="connsiteY1" fmla="*/ 494675 h 494675"/>
              <a:gd name="connsiteX2" fmla="*/ 479686 w 2563318"/>
              <a:gd name="connsiteY2" fmla="*/ 314793 h 494675"/>
              <a:gd name="connsiteX3" fmla="*/ 2188564 w 2563318"/>
              <a:gd name="connsiteY3" fmla="*/ 329783 h 494675"/>
              <a:gd name="connsiteX4" fmla="*/ 2563318 w 2563318"/>
              <a:gd name="connsiteY4" fmla="*/ 449705 h 494675"/>
              <a:gd name="connsiteX5" fmla="*/ 2563318 w 2563318"/>
              <a:gd name="connsiteY5" fmla="*/ 14990 h 494675"/>
              <a:gd name="connsiteX6" fmla="*/ 2293495 w 2563318"/>
              <a:gd name="connsiteY6" fmla="*/ 104931 h 494675"/>
              <a:gd name="connsiteX7" fmla="*/ 494676 w 2563318"/>
              <a:gd name="connsiteY7" fmla="*/ 104931 h 494675"/>
              <a:gd name="connsiteX8" fmla="*/ 14990 w 2563318"/>
              <a:gd name="connsiteY8" fmla="*/ 0 h 494675"/>
              <a:gd name="connsiteX0" fmla="*/ 14990 w 2563318"/>
              <a:gd name="connsiteY0" fmla="*/ 0 h 503230"/>
              <a:gd name="connsiteX1" fmla="*/ 0 w 2563318"/>
              <a:gd name="connsiteY1" fmla="*/ 494675 h 503230"/>
              <a:gd name="connsiteX2" fmla="*/ 479686 w 2563318"/>
              <a:gd name="connsiteY2" fmla="*/ 314793 h 503230"/>
              <a:gd name="connsiteX3" fmla="*/ 2188564 w 2563318"/>
              <a:gd name="connsiteY3" fmla="*/ 329783 h 503230"/>
              <a:gd name="connsiteX4" fmla="*/ 2563318 w 2563318"/>
              <a:gd name="connsiteY4" fmla="*/ 449705 h 503230"/>
              <a:gd name="connsiteX5" fmla="*/ 2563318 w 2563318"/>
              <a:gd name="connsiteY5" fmla="*/ 14990 h 503230"/>
              <a:gd name="connsiteX6" fmla="*/ 2293495 w 2563318"/>
              <a:gd name="connsiteY6" fmla="*/ 104931 h 503230"/>
              <a:gd name="connsiteX7" fmla="*/ 494676 w 2563318"/>
              <a:gd name="connsiteY7" fmla="*/ 104931 h 503230"/>
              <a:gd name="connsiteX8" fmla="*/ 14990 w 2563318"/>
              <a:gd name="connsiteY8" fmla="*/ 0 h 503230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3318" h="519251">
                <a:moveTo>
                  <a:pt x="14990" y="16021"/>
                </a:moveTo>
                <a:lnTo>
                  <a:pt x="0" y="510696"/>
                </a:lnTo>
                <a:cubicBezTo>
                  <a:pt x="77449" y="563161"/>
                  <a:pt x="114925" y="358296"/>
                  <a:pt x="479686" y="330814"/>
                </a:cubicBezTo>
                <a:cubicBezTo>
                  <a:pt x="844447" y="303332"/>
                  <a:pt x="1841292" y="323319"/>
                  <a:pt x="2188564" y="345804"/>
                </a:cubicBezTo>
                <a:cubicBezTo>
                  <a:pt x="2535836" y="368289"/>
                  <a:pt x="2500859" y="518191"/>
                  <a:pt x="2563318" y="465726"/>
                </a:cubicBezTo>
                <a:lnTo>
                  <a:pt x="2563318" y="31011"/>
                </a:lnTo>
                <a:cubicBezTo>
                  <a:pt x="2518348" y="-26451"/>
                  <a:pt x="2578307" y="105962"/>
                  <a:pt x="2233534" y="120952"/>
                </a:cubicBezTo>
                <a:cubicBezTo>
                  <a:pt x="1888761" y="135942"/>
                  <a:pt x="864433" y="138440"/>
                  <a:pt x="494676" y="120952"/>
                </a:cubicBezTo>
                <a:cubicBezTo>
                  <a:pt x="114925" y="103464"/>
                  <a:pt x="97436" y="-48936"/>
                  <a:pt x="14990" y="1602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45979" y="3309080"/>
            <a:ext cx="1634738" cy="1634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373877" y="3537680"/>
            <a:ext cx="1178942" cy="117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93" y="3800625"/>
            <a:ext cx="609600" cy="609600"/>
          </a:xfrm>
          <a:prstGeom prst="rect">
            <a:avLst/>
          </a:prstGeom>
        </p:spPr>
      </p:pic>
      <p:sp>
        <p:nvSpPr>
          <p:cNvPr id="77" name="任意多边形 76"/>
          <p:cNvSpPr/>
          <p:nvPr/>
        </p:nvSpPr>
        <p:spPr>
          <a:xfrm>
            <a:off x="5664869" y="3959232"/>
            <a:ext cx="1169233" cy="519251"/>
          </a:xfrm>
          <a:custGeom>
            <a:avLst/>
            <a:gdLst>
              <a:gd name="connsiteX0" fmla="*/ 14990 w 2563318"/>
              <a:gd name="connsiteY0" fmla="*/ 0 h 494675"/>
              <a:gd name="connsiteX1" fmla="*/ 0 w 2563318"/>
              <a:gd name="connsiteY1" fmla="*/ 494675 h 494675"/>
              <a:gd name="connsiteX2" fmla="*/ 479686 w 2563318"/>
              <a:gd name="connsiteY2" fmla="*/ 314793 h 494675"/>
              <a:gd name="connsiteX3" fmla="*/ 2188564 w 2563318"/>
              <a:gd name="connsiteY3" fmla="*/ 329783 h 494675"/>
              <a:gd name="connsiteX4" fmla="*/ 2563318 w 2563318"/>
              <a:gd name="connsiteY4" fmla="*/ 449705 h 494675"/>
              <a:gd name="connsiteX5" fmla="*/ 2563318 w 2563318"/>
              <a:gd name="connsiteY5" fmla="*/ 14990 h 494675"/>
              <a:gd name="connsiteX6" fmla="*/ 2293495 w 2563318"/>
              <a:gd name="connsiteY6" fmla="*/ 104931 h 494675"/>
              <a:gd name="connsiteX7" fmla="*/ 494676 w 2563318"/>
              <a:gd name="connsiteY7" fmla="*/ 104931 h 494675"/>
              <a:gd name="connsiteX8" fmla="*/ 14990 w 2563318"/>
              <a:gd name="connsiteY8" fmla="*/ 0 h 494675"/>
              <a:gd name="connsiteX0" fmla="*/ 14990 w 2563318"/>
              <a:gd name="connsiteY0" fmla="*/ 0 h 503230"/>
              <a:gd name="connsiteX1" fmla="*/ 0 w 2563318"/>
              <a:gd name="connsiteY1" fmla="*/ 494675 h 503230"/>
              <a:gd name="connsiteX2" fmla="*/ 479686 w 2563318"/>
              <a:gd name="connsiteY2" fmla="*/ 314793 h 503230"/>
              <a:gd name="connsiteX3" fmla="*/ 2188564 w 2563318"/>
              <a:gd name="connsiteY3" fmla="*/ 329783 h 503230"/>
              <a:gd name="connsiteX4" fmla="*/ 2563318 w 2563318"/>
              <a:gd name="connsiteY4" fmla="*/ 449705 h 503230"/>
              <a:gd name="connsiteX5" fmla="*/ 2563318 w 2563318"/>
              <a:gd name="connsiteY5" fmla="*/ 14990 h 503230"/>
              <a:gd name="connsiteX6" fmla="*/ 2293495 w 2563318"/>
              <a:gd name="connsiteY6" fmla="*/ 104931 h 503230"/>
              <a:gd name="connsiteX7" fmla="*/ 494676 w 2563318"/>
              <a:gd name="connsiteY7" fmla="*/ 104931 h 503230"/>
              <a:gd name="connsiteX8" fmla="*/ 14990 w 2563318"/>
              <a:gd name="connsiteY8" fmla="*/ 0 h 503230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3318" h="519251">
                <a:moveTo>
                  <a:pt x="14990" y="16021"/>
                </a:moveTo>
                <a:lnTo>
                  <a:pt x="0" y="510696"/>
                </a:lnTo>
                <a:cubicBezTo>
                  <a:pt x="77449" y="563161"/>
                  <a:pt x="114925" y="358296"/>
                  <a:pt x="479686" y="330814"/>
                </a:cubicBezTo>
                <a:cubicBezTo>
                  <a:pt x="844447" y="303332"/>
                  <a:pt x="1841292" y="323319"/>
                  <a:pt x="2188564" y="345804"/>
                </a:cubicBezTo>
                <a:cubicBezTo>
                  <a:pt x="2535836" y="368289"/>
                  <a:pt x="2500859" y="518191"/>
                  <a:pt x="2563318" y="465726"/>
                </a:cubicBezTo>
                <a:lnTo>
                  <a:pt x="2563318" y="31011"/>
                </a:lnTo>
                <a:cubicBezTo>
                  <a:pt x="2518348" y="-26451"/>
                  <a:pt x="2578307" y="105962"/>
                  <a:pt x="2233534" y="120952"/>
                </a:cubicBezTo>
                <a:cubicBezTo>
                  <a:pt x="1888761" y="135942"/>
                  <a:pt x="864433" y="138440"/>
                  <a:pt x="494676" y="120952"/>
                </a:cubicBezTo>
                <a:cubicBezTo>
                  <a:pt x="114925" y="103464"/>
                  <a:pt x="97436" y="-48936"/>
                  <a:pt x="14990" y="1602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6752855" y="3309080"/>
            <a:ext cx="1634738" cy="1634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980753" y="3537680"/>
            <a:ext cx="1178942" cy="117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>
            <a:off x="8276557" y="3959232"/>
            <a:ext cx="1169233" cy="519251"/>
          </a:xfrm>
          <a:custGeom>
            <a:avLst/>
            <a:gdLst>
              <a:gd name="connsiteX0" fmla="*/ 14990 w 2563318"/>
              <a:gd name="connsiteY0" fmla="*/ 0 h 494675"/>
              <a:gd name="connsiteX1" fmla="*/ 0 w 2563318"/>
              <a:gd name="connsiteY1" fmla="*/ 494675 h 494675"/>
              <a:gd name="connsiteX2" fmla="*/ 479686 w 2563318"/>
              <a:gd name="connsiteY2" fmla="*/ 314793 h 494675"/>
              <a:gd name="connsiteX3" fmla="*/ 2188564 w 2563318"/>
              <a:gd name="connsiteY3" fmla="*/ 329783 h 494675"/>
              <a:gd name="connsiteX4" fmla="*/ 2563318 w 2563318"/>
              <a:gd name="connsiteY4" fmla="*/ 449705 h 494675"/>
              <a:gd name="connsiteX5" fmla="*/ 2563318 w 2563318"/>
              <a:gd name="connsiteY5" fmla="*/ 14990 h 494675"/>
              <a:gd name="connsiteX6" fmla="*/ 2293495 w 2563318"/>
              <a:gd name="connsiteY6" fmla="*/ 104931 h 494675"/>
              <a:gd name="connsiteX7" fmla="*/ 494676 w 2563318"/>
              <a:gd name="connsiteY7" fmla="*/ 104931 h 494675"/>
              <a:gd name="connsiteX8" fmla="*/ 14990 w 2563318"/>
              <a:gd name="connsiteY8" fmla="*/ 0 h 494675"/>
              <a:gd name="connsiteX0" fmla="*/ 14990 w 2563318"/>
              <a:gd name="connsiteY0" fmla="*/ 0 h 503230"/>
              <a:gd name="connsiteX1" fmla="*/ 0 w 2563318"/>
              <a:gd name="connsiteY1" fmla="*/ 494675 h 503230"/>
              <a:gd name="connsiteX2" fmla="*/ 479686 w 2563318"/>
              <a:gd name="connsiteY2" fmla="*/ 314793 h 503230"/>
              <a:gd name="connsiteX3" fmla="*/ 2188564 w 2563318"/>
              <a:gd name="connsiteY3" fmla="*/ 329783 h 503230"/>
              <a:gd name="connsiteX4" fmla="*/ 2563318 w 2563318"/>
              <a:gd name="connsiteY4" fmla="*/ 449705 h 503230"/>
              <a:gd name="connsiteX5" fmla="*/ 2563318 w 2563318"/>
              <a:gd name="connsiteY5" fmla="*/ 14990 h 503230"/>
              <a:gd name="connsiteX6" fmla="*/ 2293495 w 2563318"/>
              <a:gd name="connsiteY6" fmla="*/ 104931 h 503230"/>
              <a:gd name="connsiteX7" fmla="*/ 494676 w 2563318"/>
              <a:gd name="connsiteY7" fmla="*/ 104931 h 503230"/>
              <a:gd name="connsiteX8" fmla="*/ 14990 w 2563318"/>
              <a:gd name="connsiteY8" fmla="*/ 0 h 503230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93495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  <a:gd name="connsiteX0" fmla="*/ 14990 w 2563318"/>
              <a:gd name="connsiteY0" fmla="*/ 16021 h 519251"/>
              <a:gd name="connsiteX1" fmla="*/ 0 w 2563318"/>
              <a:gd name="connsiteY1" fmla="*/ 510696 h 519251"/>
              <a:gd name="connsiteX2" fmla="*/ 479686 w 2563318"/>
              <a:gd name="connsiteY2" fmla="*/ 330814 h 519251"/>
              <a:gd name="connsiteX3" fmla="*/ 2188564 w 2563318"/>
              <a:gd name="connsiteY3" fmla="*/ 345804 h 519251"/>
              <a:gd name="connsiteX4" fmla="*/ 2563318 w 2563318"/>
              <a:gd name="connsiteY4" fmla="*/ 465726 h 519251"/>
              <a:gd name="connsiteX5" fmla="*/ 2563318 w 2563318"/>
              <a:gd name="connsiteY5" fmla="*/ 31011 h 519251"/>
              <a:gd name="connsiteX6" fmla="*/ 2233534 w 2563318"/>
              <a:gd name="connsiteY6" fmla="*/ 120952 h 519251"/>
              <a:gd name="connsiteX7" fmla="*/ 494676 w 2563318"/>
              <a:gd name="connsiteY7" fmla="*/ 120952 h 519251"/>
              <a:gd name="connsiteX8" fmla="*/ 14990 w 2563318"/>
              <a:gd name="connsiteY8" fmla="*/ 16021 h 5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3318" h="519251">
                <a:moveTo>
                  <a:pt x="14990" y="16021"/>
                </a:moveTo>
                <a:lnTo>
                  <a:pt x="0" y="510696"/>
                </a:lnTo>
                <a:cubicBezTo>
                  <a:pt x="77449" y="563161"/>
                  <a:pt x="114925" y="358296"/>
                  <a:pt x="479686" y="330814"/>
                </a:cubicBezTo>
                <a:cubicBezTo>
                  <a:pt x="844447" y="303332"/>
                  <a:pt x="1841292" y="323319"/>
                  <a:pt x="2188564" y="345804"/>
                </a:cubicBezTo>
                <a:cubicBezTo>
                  <a:pt x="2535836" y="368289"/>
                  <a:pt x="2500859" y="518191"/>
                  <a:pt x="2563318" y="465726"/>
                </a:cubicBezTo>
                <a:lnTo>
                  <a:pt x="2563318" y="31011"/>
                </a:lnTo>
                <a:cubicBezTo>
                  <a:pt x="2518348" y="-26451"/>
                  <a:pt x="2578307" y="105962"/>
                  <a:pt x="2233534" y="120952"/>
                </a:cubicBezTo>
                <a:cubicBezTo>
                  <a:pt x="1888761" y="135942"/>
                  <a:pt x="864433" y="138440"/>
                  <a:pt x="494676" y="120952"/>
                </a:cubicBezTo>
                <a:cubicBezTo>
                  <a:pt x="114925" y="103464"/>
                  <a:pt x="97436" y="-48936"/>
                  <a:pt x="14990" y="1602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349553" y="3309080"/>
            <a:ext cx="1634738" cy="1634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577451" y="3537680"/>
            <a:ext cx="1178942" cy="117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182921" y="4929254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651088" y="5401404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You can delete this textbox as you like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919110" y="4929254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87277" y="5401404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You can delete this textbox as you like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9655298" y="4929254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123465" y="5401404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You can delete this textbox as you like</a:t>
            </a: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8" y="3778779"/>
            <a:ext cx="609600" cy="6096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07" y="3844752"/>
            <a:ext cx="609600" cy="60960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75" y="3858194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40" y="1280"/>
            <a:ext cx="198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COMPANY NAME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5120" y="17695"/>
            <a:ext cx="13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47427" y="-14288"/>
            <a:ext cx="2201726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588694" y="3005"/>
            <a:ext cx="212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INTRODUCAITON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39450" y="-14288"/>
            <a:ext cx="1480878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780717" y="3005"/>
            <a:ext cx="133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PRODUCT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20328" y="-14288"/>
            <a:ext cx="1329235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61596" y="3005"/>
            <a:ext cx="118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MARKET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49563" y="-14288"/>
            <a:ext cx="147117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484216" y="3005"/>
            <a:ext cx="158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CONTACT US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317573" y="574800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4754" r="-117" b="12253"/>
          <a:stretch/>
        </p:blipFill>
        <p:spPr>
          <a:xfrm>
            <a:off x="0" y="411420"/>
            <a:ext cx="12210017" cy="64465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317573" y="574800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0" y="4781862"/>
            <a:ext cx="12192000" cy="20761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47319" y="3964493"/>
            <a:ext cx="1634738" cy="1634738"/>
            <a:chOff x="1567039" y="3964493"/>
            <a:chExt cx="1634738" cy="1634738"/>
          </a:xfrm>
        </p:grpSpPr>
        <p:sp>
          <p:nvSpPr>
            <p:cNvPr id="51" name="椭圆 50"/>
            <p:cNvSpPr/>
            <p:nvPr/>
          </p:nvSpPr>
          <p:spPr>
            <a:xfrm>
              <a:off x="1567039" y="3964493"/>
              <a:ext cx="1634738" cy="16347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10660" y="4108114"/>
              <a:ext cx="1347496" cy="1347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201777" y="1874727"/>
            <a:ext cx="761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+mj-lt"/>
              </a:rPr>
              <a:t>ABOUT THE COMPANY</a:t>
            </a:r>
            <a:endParaRPr lang="zh-CN" altLang="en-US" sz="4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311861" y="2576383"/>
            <a:ext cx="622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You can delete this textbox as you like</a:t>
            </a:r>
            <a:endParaRPr lang="zh-CN" altLang="en-US" sz="2800" dirty="0" smtClean="0">
              <a:latin typeface="+mj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050550" y="3964493"/>
            <a:ext cx="1634738" cy="1634738"/>
            <a:chOff x="1567039" y="3964493"/>
            <a:chExt cx="1634738" cy="1634738"/>
          </a:xfrm>
        </p:grpSpPr>
        <p:sp>
          <p:nvSpPr>
            <p:cNvPr id="57" name="椭圆 56"/>
            <p:cNvSpPr/>
            <p:nvPr/>
          </p:nvSpPr>
          <p:spPr>
            <a:xfrm>
              <a:off x="1567039" y="3964493"/>
              <a:ext cx="1634738" cy="16347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710660" y="4108114"/>
              <a:ext cx="1347496" cy="1347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53781" y="3964493"/>
            <a:ext cx="1634738" cy="1634738"/>
            <a:chOff x="1567039" y="3964493"/>
            <a:chExt cx="1634738" cy="1634738"/>
          </a:xfrm>
        </p:grpSpPr>
        <p:sp>
          <p:nvSpPr>
            <p:cNvPr id="64" name="椭圆 63"/>
            <p:cNvSpPr/>
            <p:nvPr/>
          </p:nvSpPr>
          <p:spPr>
            <a:xfrm>
              <a:off x="1567039" y="3964493"/>
              <a:ext cx="1634738" cy="16347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710660" y="4108114"/>
              <a:ext cx="1347496" cy="1347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817751" y="3964493"/>
            <a:ext cx="1634738" cy="1634738"/>
            <a:chOff x="1567039" y="3964493"/>
            <a:chExt cx="1634738" cy="1634738"/>
          </a:xfrm>
        </p:grpSpPr>
        <p:sp>
          <p:nvSpPr>
            <p:cNvPr id="67" name="椭圆 66"/>
            <p:cNvSpPr/>
            <p:nvPr/>
          </p:nvSpPr>
          <p:spPr>
            <a:xfrm>
              <a:off x="1567039" y="3964493"/>
              <a:ext cx="1634738" cy="16347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710660" y="4108114"/>
              <a:ext cx="1347496" cy="1347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256212" y="5478862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24379" y="5951012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077530" y="5478862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545697" y="5951012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6976862" y="5478862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445029" y="5951012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9807425" y="5478862"/>
            <a:ext cx="156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275592" y="5951012"/>
            <a:ext cx="295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88" y="4452037"/>
            <a:ext cx="6096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76" y="4477062"/>
            <a:ext cx="609600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12" y="4477062"/>
            <a:ext cx="609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4" y="4477062"/>
            <a:ext cx="609600" cy="60960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0" y="-15378"/>
            <a:ext cx="12192000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0" y="-14289"/>
            <a:ext cx="2046840" cy="8310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028823" y="-14288"/>
            <a:ext cx="141819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920738" y="-14288"/>
            <a:ext cx="2271262" cy="425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140" y="1280"/>
            <a:ext cx="198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COMPANY NAME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25120" y="17695"/>
            <a:ext cx="13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72101" y="-14288"/>
            <a:ext cx="2077051" cy="42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588694" y="3468"/>
            <a:ext cx="212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INTRODUCAITON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9450" y="-14288"/>
            <a:ext cx="1480878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780717" y="3005"/>
            <a:ext cx="133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PRODUCT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20328" y="-14288"/>
            <a:ext cx="1329235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261596" y="3005"/>
            <a:ext cx="118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MARKET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49563" y="-14288"/>
            <a:ext cx="147117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484216" y="3005"/>
            <a:ext cx="158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CONTACT US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4754" r="-117" b="12253"/>
          <a:stretch/>
        </p:blipFill>
        <p:spPr>
          <a:xfrm>
            <a:off x="0" y="411420"/>
            <a:ext cx="12210017" cy="64465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317573" y="574800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0" y="-15378"/>
            <a:ext cx="12192000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0" y="-14289"/>
            <a:ext cx="2046840" cy="8310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028823" y="-14288"/>
            <a:ext cx="141819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920738" y="-14288"/>
            <a:ext cx="2271262" cy="425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140" y="1280"/>
            <a:ext cx="198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COMPANY NAME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25120" y="17695"/>
            <a:ext cx="13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47427" y="-14288"/>
            <a:ext cx="2201726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588694" y="3005"/>
            <a:ext cx="212114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INTRODUCAITON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9450" y="-14288"/>
            <a:ext cx="1480878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780717" y="3005"/>
            <a:ext cx="133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PRODUCT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20328" y="-14288"/>
            <a:ext cx="1329235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261596" y="3005"/>
            <a:ext cx="118796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MARKET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49563" y="-14288"/>
            <a:ext cx="147117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484216" y="3005"/>
            <a:ext cx="158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CONTACT US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5848728"/>
            <a:ext cx="12192000" cy="1009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2498725" y="1254125"/>
            <a:ext cx="7194551" cy="4349750"/>
            <a:chOff x="672" y="1104"/>
            <a:chExt cx="4532" cy="2740"/>
          </a:xfrm>
          <a:solidFill>
            <a:schemeClr val="tx1"/>
          </a:solidFill>
        </p:grpSpPr>
        <p:sp>
          <p:nvSpPr>
            <p:cNvPr id="22" name="Freeform 3"/>
            <p:cNvSpPr>
              <a:spLocks/>
            </p:cNvSpPr>
            <p:nvPr/>
          </p:nvSpPr>
          <p:spPr bwMode="gray">
            <a:xfrm>
              <a:off x="1654" y="1368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"/>
            <p:cNvSpPr>
              <a:spLocks/>
            </p:cNvSpPr>
            <p:nvPr/>
          </p:nvSpPr>
          <p:spPr bwMode="gray">
            <a:xfrm>
              <a:off x="1476" y="1212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gray">
            <a:xfrm>
              <a:off x="1106" y="1228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gray">
            <a:xfrm>
              <a:off x="1194" y="1188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gray">
            <a:xfrm>
              <a:off x="1222" y="1352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gray">
            <a:xfrm>
              <a:off x="2696" y="2012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gray">
            <a:xfrm>
              <a:off x="1176" y="1206"/>
              <a:ext cx="2133" cy="1160"/>
            </a:xfrm>
            <a:custGeom>
              <a:avLst/>
              <a:gdLst>
                <a:gd name="T0" fmla="*/ 1495 w 2132"/>
                <a:gd name="T1" fmla="*/ 916 h 1160"/>
                <a:gd name="T2" fmla="*/ 1559 w 2132"/>
                <a:gd name="T3" fmla="*/ 688 h 1160"/>
                <a:gd name="T4" fmla="*/ 1763 w 2132"/>
                <a:gd name="T5" fmla="*/ 626 h 1160"/>
                <a:gd name="T6" fmla="*/ 1699 w 2132"/>
                <a:gd name="T7" fmla="*/ 776 h 1160"/>
                <a:gd name="T8" fmla="*/ 1791 w 2132"/>
                <a:gd name="T9" fmla="*/ 726 h 1160"/>
                <a:gd name="T10" fmla="*/ 1877 w 2132"/>
                <a:gd name="T11" fmla="*/ 654 h 1160"/>
                <a:gd name="T12" fmla="*/ 1999 w 2132"/>
                <a:gd name="T13" fmla="*/ 586 h 1160"/>
                <a:gd name="T14" fmla="*/ 2085 w 2132"/>
                <a:gd name="T15" fmla="*/ 548 h 1160"/>
                <a:gd name="T16" fmla="*/ 2075 w 2132"/>
                <a:gd name="T17" fmla="*/ 480 h 1160"/>
                <a:gd name="T18" fmla="*/ 1881 w 2132"/>
                <a:gd name="T19" fmla="*/ 370 h 1160"/>
                <a:gd name="T20" fmla="*/ 1641 w 2132"/>
                <a:gd name="T21" fmla="*/ 308 h 1160"/>
                <a:gd name="T22" fmla="*/ 1579 w 2132"/>
                <a:gd name="T23" fmla="*/ 268 h 1160"/>
                <a:gd name="T24" fmla="*/ 1413 w 2132"/>
                <a:gd name="T25" fmla="*/ 308 h 1160"/>
                <a:gd name="T26" fmla="*/ 1339 w 2132"/>
                <a:gd name="T27" fmla="*/ 230 h 1160"/>
                <a:gd name="T28" fmla="*/ 1161 w 2132"/>
                <a:gd name="T29" fmla="*/ 170 h 1160"/>
                <a:gd name="T30" fmla="*/ 1135 w 2132"/>
                <a:gd name="T31" fmla="*/ 160 h 1160"/>
                <a:gd name="T32" fmla="*/ 1087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9 w 2132"/>
                <a:gd name="T119" fmla="*/ 880 h 1160"/>
                <a:gd name="T120" fmla="*/ 1355 w 2132"/>
                <a:gd name="T121" fmla="*/ 904 h 1160"/>
                <a:gd name="T122" fmla="*/ 1433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gray">
            <a:xfrm>
              <a:off x="2162" y="2552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gray">
            <a:xfrm>
              <a:off x="1676" y="2360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gray">
            <a:xfrm>
              <a:off x="2154" y="2772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gray">
            <a:xfrm>
              <a:off x="2016" y="2518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gray">
            <a:xfrm>
              <a:off x="2066" y="2480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gray">
            <a:xfrm>
              <a:off x="2192" y="2542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gray">
            <a:xfrm>
              <a:off x="2142" y="2578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gray">
            <a:xfrm>
              <a:off x="2012" y="2468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gray">
            <a:xfrm>
              <a:off x="1910" y="2446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gray">
            <a:xfrm>
              <a:off x="1752" y="2368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gray">
            <a:xfrm>
              <a:off x="1664" y="2324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gray">
            <a:xfrm>
              <a:off x="2456" y="2198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gray">
            <a:xfrm>
              <a:off x="2022" y="2084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gray">
            <a:xfrm>
              <a:off x="1830" y="2030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gray">
            <a:xfrm>
              <a:off x="2188" y="2658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gray">
            <a:xfrm>
              <a:off x="2542" y="2384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gray">
            <a:xfrm>
              <a:off x="2554" y="2262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gray">
            <a:xfrm>
              <a:off x="2574" y="2378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2672" y="2188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gray">
            <a:xfrm>
              <a:off x="1832" y="2358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gray">
            <a:xfrm>
              <a:off x="980" y="1514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gray">
            <a:xfrm>
              <a:off x="794" y="2212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gray">
            <a:xfrm>
              <a:off x="994" y="2174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gray">
            <a:xfrm>
              <a:off x="1068" y="2310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gray">
            <a:xfrm>
              <a:off x="1018" y="2258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gray">
            <a:xfrm>
              <a:off x="1022" y="2226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gray">
            <a:xfrm>
              <a:off x="1032" y="2118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gray">
            <a:xfrm>
              <a:off x="988" y="2156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gray">
            <a:xfrm>
              <a:off x="856" y="2074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gray">
            <a:xfrm>
              <a:off x="792" y="2240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gray">
            <a:xfrm>
              <a:off x="982" y="1986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gray">
            <a:xfrm>
              <a:off x="958" y="2022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gray">
            <a:xfrm>
              <a:off x="950" y="2068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gray">
            <a:xfrm>
              <a:off x="978" y="2102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gray">
            <a:xfrm>
              <a:off x="774" y="1980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46"/>
            <p:cNvSpPr>
              <a:spLocks/>
            </p:cNvSpPr>
            <p:nvPr/>
          </p:nvSpPr>
          <p:spPr bwMode="gray">
            <a:xfrm>
              <a:off x="834" y="1898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47"/>
            <p:cNvSpPr>
              <a:spLocks/>
            </p:cNvSpPr>
            <p:nvPr/>
          </p:nvSpPr>
          <p:spPr bwMode="gray">
            <a:xfrm>
              <a:off x="812" y="1980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48"/>
            <p:cNvSpPr>
              <a:spLocks/>
            </p:cNvSpPr>
            <p:nvPr/>
          </p:nvSpPr>
          <p:spPr bwMode="gray">
            <a:xfrm>
              <a:off x="1016" y="1928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49"/>
            <p:cNvSpPr>
              <a:spLocks/>
            </p:cNvSpPr>
            <p:nvPr/>
          </p:nvSpPr>
          <p:spPr bwMode="gray">
            <a:xfrm>
              <a:off x="1066" y="1590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gray">
            <a:xfrm>
              <a:off x="1184" y="1562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51"/>
            <p:cNvSpPr>
              <a:spLocks/>
            </p:cNvSpPr>
            <p:nvPr/>
          </p:nvSpPr>
          <p:spPr bwMode="gray">
            <a:xfrm>
              <a:off x="1044" y="2000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52"/>
            <p:cNvSpPr>
              <a:spLocks/>
            </p:cNvSpPr>
            <p:nvPr/>
          </p:nvSpPr>
          <p:spPr bwMode="gray">
            <a:xfrm>
              <a:off x="1246" y="2242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gray">
            <a:xfrm>
              <a:off x="1174" y="2172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54"/>
            <p:cNvSpPr>
              <a:spLocks/>
            </p:cNvSpPr>
            <p:nvPr/>
          </p:nvSpPr>
          <p:spPr bwMode="gray">
            <a:xfrm>
              <a:off x="1162" y="2258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55"/>
            <p:cNvSpPr>
              <a:spLocks/>
            </p:cNvSpPr>
            <p:nvPr/>
          </p:nvSpPr>
          <p:spPr bwMode="gray">
            <a:xfrm>
              <a:off x="1154" y="2230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gray">
            <a:xfrm>
              <a:off x="1068" y="2152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57"/>
            <p:cNvSpPr>
              <a:spLocks/>
            </p:cNvSpPr>
            <p:nvPr/>
          </p:nvSpPr>
          <p:spPr bwMode="gray">
            <a:xfrm>
              <a:off x="1128" y="2118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58"/>
            <p:cNvSpPr>
              <a:spLocks/>
            </p:cNvSpPr>
            <p:nvPr/>
          </p:nvSpPr>
          <p:spPr bwMode="gray">
            <a:xfrm>
              <a:off x="1070" y="2076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59"/>
            <p:cNvSpPr>
              <a:spLocks/>
            </p:cNvSpPr>
            <p:nvPr/>
          </p:nvSpPr>
          <p:spPr bwMode="gray">
            <a:xfrm>
              <a:off x="1086" y="1980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60"/>
            <p:cNvSpPr>
              <a:spLocks/>
            </p:cNvSpPr>
            <p:nvPr/>
          </p:nvSpPr>
          <p:spPr bwMode="gray">
            <a:xfrm>
              <a:off x="1184" y="2118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61"/>
            <p:cNvSpPr>
              <a:spLocks/>
            </p:cNvSpPr>
            <p:nvPr/>
          </p:nvSpPr>
          <p:spPr bwMode="gray">
            <a:xfrm>
              <a:off x="1244" y="2240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62"/>
            <p:cNvSpPr>
              <a:spLocks/>
            </p:cNvSpPr>
            <p:nvPr/>
          </p:nvSpPr>
          <p:spPr bwMode="gray">
            <a:xfrm>
              <a:off x="1350" y="2418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63"/>
            <p:cNvSpPr>
              <a:spLocks/>
            </p:cNvSpPr>
            <p:nvPr/>
          </p:nvSpPr>
          <p:spPr bwMode="gray">
            <a:xfrm>
              <a:off x="1444" y="2620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64"/>
            <p:cNvSpPr>
              <a:spLocks/>
            </p:cNvSpPr>
            <p:nvPr/>
          </p:nvSpPr>
          <p:spPr bwMode="gray">
            <a:xfrm>
              <a:off x="1464" y="2602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65"/>
            <p:cNvSpPr>
              <a:spLocks/>
            </p:cNvSpPr>
            <p:nvPr/>
          </p:nvSpPr>
          <p:spPr bwMode="gray">
            <a:xfrm>
              <a:off x="1570" y="2528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66"/>
            <p:cNvSpPr>
              <a:spLocks/>
            </p:cNvSpPr>
            <p:nvPr/>
          </p:nvSpPr>
          <p:spPr bwMode="gray">
            <a:xfrm>
              <a:off x="1394" y="2320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67"/>
            <p:cNvSpPr>
              <a:spLocks/>
            </p:cNvSpPr>
            <p:nvPr/>
          </p:nvSpPr>
          <p:spPr bwMode="gray">
            <a:xfrm>
              <a:off x="1350" y="2388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68"/>
            <p:cNvSpPr>
              <a:spLocks/>
            </p:cNvSpPr>
            <p:nvPr/>
          </p:nvSpPr>
          <p:spPr bwMode="gray">
            <a:xfrm>
              <a:off x="1332" y="2396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69"/>
            <p:cNvSpPr>
              <a:spLocks/>
            </p:cNvSpPr>
            <p:nvPr/>
          </p:nvSpPr>
          <p:spPr bwMode="gray">
            <a:xfrm>
              <a:off x="1354" y="2328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70"/>
            <p:cNvSpPr>
              <a:spLocks/>
            </p:cNvSpPr>
            <p:nvPr/>
          </p:nvSpPr>
          <p:spPr bwMode="gray">
            <a:xfrm>
              <a:off x="1458" y="2282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71"/>
            <p:cNvSpPr>
              <a:spLocks/>
            </p:cNvSpPr>
            <p:nvPr/>
          </p:nvSpPr>
          <p:spPr bwMode="gray">
            <a:xfrm>
              <a:off x="1042" y="2906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72"/>
            <p:cNvSpPr>
              <a:spLocks/>
            </p:cNvSpPr>
            <p:nvPr/>
          </p:nvSpPr>
          <p:spPr bwMode="gray">
            <a:xfrm>
              <a:off x="786" y="2330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73"/>
            <p:cNvSpPr>
              <a:spLocks/>
            </p:cNvSpPr>
            <p:nvPr/>
          </p:nvSpPr>
          <p:spPr bwMode="gray">
            <a:xfrm>
              <a:off x="678" y="2468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74"/>
            <p:cNvSpPr>
              <a:spLocks/>
            </p:cNvSpPr>
            <p:nvPr/>
          </p:nvSpPr>
          <p:spPr bwMode="gray">
            <a:xfrm>
              <a:off x="672" y="2474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75"/>
            <p:cNvSpPr>
              <a:spLocks/>
            </p:cNvSpPr>
            <p:nvPr/>
          </p:nvSpPr>
          <p:spPr bwMode="gray">
            <a:xfrm>
              <a:off x="686" y="2672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76"/>
            <p:cNvSpPr>
              <a:spLocks/>
            </p:cNvSpPr>
            <p:nvPr/>
          </p:nvSpPr>
          <p:spPr bwMode="gray">
            <a:xfrm>
              <a:off x="672" y="2630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77"/>
            <p:cNvSpPr>
              <a:spLocks/>
            </p:cNvSpPr>
            <p:nvPr/>
          </p:nvSpPr>
          <p:spPr bwMode="gray">
            <a:xfrm>
              <a:off x="676" y="2650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Freeform 78"/>
            <p:cNvSpPr>
              <a:spLocks/>
            </p:cNvSpPr>
            <p:nvPr/>
          </p:nvSpPr>
          <p:spPr bwMode="gray">
            <a:xfrm>
              <a:off x="752" y="2734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Freeform 79"/>
            <p:cNvSpPr>
              <a:spLocks/>
            </p:cNvSpPr>
            <p:nvPr/>
          </p:nvSpPr>
          <p:spPr bwMode="gray">
            <a:xfrm>
              <a:off x="734" y="2710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Freeform 80"/>
            <p:cNvSpPr>
              <a:spLocks/>
            </p:cNvSpPr>
            <p:nvPr/>
          </p:nvSpPr>
          <p:spPr bwMode="gray">
            <a:xfrm>
              <a:off x="702" y="2674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Freeform 81"/>
            <p:cNvSpPr>
              <a:spLocks/>
            </p:cNvSpPr>
            <p:nvPr/>
          </p:nvSpPr>
          <p:spPr bwMode="gray">
            <a:xfrm>
              <a:off x="790" y="2694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82"/>
            <p:cNvSpPr>
              <a:spLocks/>
            </p:cNvSpPr>
            <p:nvPr/>
          </p:nvSpPr>
          <p:spPr bwMode="gray">
            <a:xfrm>
              <a:off x="828" y="2658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83"/>
            <p:cNvSpPr>
              <a:spLocks/>
            </p:cNvSpPr>
            <p:nvPr/>
          </p:nvSpPr>
          <p:spPr bwMode="gray">
            <a:xfrm>
              <a:off x="864" y="2678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84"/>
            <p:cNvSpPr>
              <a:spLocks/>
            </p:cNvSpPr>
            <p:nvPr/>
          </p:nvSpPr>
          <p:spPr bwMode="gray">
            <a:xfrm>
              <a:off x="884" y="2678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85"/>
            <p:cNvSpPr>
              <a:spLocks/>
            </p:cNvSpPr>
            <p:nvPr/>
          </p:nvSpPr>
          <p:spPr bwMode="gray">
            <a:xfrm>
              <a:off x="896" y="2672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86"/>
            <p:cNvSpPr>
              <a:spLocks/>
            </p:cNvSpPr>
            <p:nvPr/>
          </p:nvSpPr>
          <p:spPr bwMode="gray">
            <a:xfrm>
              <a:off x="738" y="2348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87"/>
            <p:cNvSpPr>
              <a:spLocks/>
            </p:cNvSpPr>
            <p:nvPr/>
          </p:nvSpPr>
          <p:spPr bwMode="gray">
            <a:xfrm>
              <a:off x="996" y="2326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88"/>
            <p:cNvSpPr>
              <a:spLocks/>
            </p:cNvSpPr>
            <p:nvPr/>
          </p:nvSpPr>
          <p:spPr bwMode="gray">
            <a:xfrm>
              <a:off x="1018" y="2388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89"/>
            <p:cNvSpPr>
              <a:spLocks/>
            </p:cNvSpPr>
            <p:nvPr/>
          </p:nvSpPr>
          <p:spPr bwMode="gray">
            <a:xfrm>
              <a:off x="930" y="2670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90"/>
            <p:cNvSpPr>
              <a:spLocks/>
            </p:cNvSpPr>
            <p:nvPr/>
          </p:nvSpPr>
          <p:spPr bwMode="gray">
            <a:xfrm>
              <a:off x="1050" y="2530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91"/>
            <p:cNvSpPr>
              <a:spLocks/>
            </p:cNvSpPr>
            <p:nvPr/>
          </p:nvSpPr>
          <p:spPr bwMode="gray">
            <a:xfrm>
              <a:off x="884" y="2530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92"/>
            <p:cNvSpPr>
              <a:spLocks/>
            </p:cNvSpPr>
            <p:nvPr/>
          </p:nvSpPr>
          <p:spPr bwMode="gray">
            <a:xfrm>
              <a:off x="1016" y="2670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93"/>
            <p:cNvSpPr>
              <a:spLocks/>
            </p:cNvSpPr>
            <p:nvPr/>
          </p:nvSpPr>
          <p:spPr bwMode="gray">
            <a:xfrm>
              <a:off x="1076" y="2544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94"/>
            <p:cNvSpPr>
              <a:spLocks/>
            </p:cNvSpPr>
            <p:nvPr/>
          </p:nvSpPr>
          <p:spPr bwMode="gray">
            <a:xfrm>
              <a:off x="1174" y="2550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95"/>
            <p:cNvSpPr>
              <a:spLocks/>
            </p:cNvSpPr>
            <p:nvPr/>
          </p:nvSpPr>
          <p:spPr bwMode="gray">
            <a:xfrm>
              <a:off x="1078" y="2720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96"/>
            <p:cNvSpPr>
              <a:spLocks/>
            </p:cNvSpPr>
            <p:nvPr/>
          </p:nvSpPr>
          <p:spPr bwMode="gray">
            <a:xfrm>
              <a:off x="1008" y="2816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97"/>
            <p:cNvSpPr>
              <a:spLocks/>
            </p:cNvSpPr>
            <p:nvPr/>
          </p:nvSpPr>
          <p:spPr bwMode="gray">
            <a:xfrm>
              <a:off x="1014" y="2818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98"/>
            <p:cNvSpPr>
              <a:spLocks/>
            </p:cNvSpPr>
            <p:nvPr/>
          </p:nvSpPr>
          <p:spPr bwMode="gray">
            <a:xfrm>
              <a:off x="1032" y="2794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99"/>
            <p:cNvSpPr>
              <a:spLocks/>
            </p:cNvSpPr>
            <p:nvPr/>
          </p:nvSpPr>
          <p:spPr bwMode="gray">
            <a:xfrm>
              <a:off x="1042" y="2934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100"/>
            <p:cNvSpPr>
              <a:spLocks/>
            </p:cNvSpPr>
            <p:nvPr/>
          </p:nvSpPr>
          <p:spPr bwMode="gray">
            <a:xfrm>
              <a:off x="1046" y="2776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Freeform 101"/>
            <p:cNvSpPr>
              <a:spLocks/>
            </p:cNvSpPr>
            <p:nvPr/>
          </p:nvSpPr>
          <p:spPr bwMode="gray">
            <a:xfrm>
              <a:off x="1154" y="2968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Freeform 102"/>
            <p:cNvSpPr>
              <a:spLocks/>
            </p:cNvSpPr>
            <p:nvPr/>
          </p:nvSpPr>
          <p:spPr bwMode="gray">
            <a:xfrm>
              <a:off x="1040" y="3076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Freeform 103"/>
            <p:cNvSpPr>
              <a:spLocks/>
            </p:cNvSpPr>
            <p:nvPr/>
          </p:nvSpPr>
          <p:spPr bwMode="gray">
            <a:xfrm>
              <a:off x="1154" y="3090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Freeform 104"/>
            <p:cNvSpPr>
              <a:spLocks/>
            </p:cNvSpPr>
            <p:nvPr/>
          </p:nvSpPr>
          <p:spPr bwMode="gray">
            <a:xfrm>
              <a:off x="1432" y="2694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Freeform 105"/>
            <p:cNvSpPr>
              <a:spLocks/>
            </p:cNvSpPr>
            <p:nvPr/>
          </p:nvSpPr>
          <p:spPr bwMode="gray">
            <a:xfrm>
              <a:off x="1332" y="2790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" name="Freeform 106"/>
            <p:cNvSpPr>
              <a:spLocks/>
            </p:cNvSpPr>
            <p:nvPr/>
          </p:nvSpPr>
          <p:spPr bwMode="gray">
            <a:xfrm>
              <a:off x="1274" y="2796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107"/>
            <p:cNvSpPr>
              <a:spLocks/>
            </p:cNvSpPr>
            <p:nvPr/>
          </p:nvSpPr>
          <p:spPr bwMode="gray">
            <a:xfrm>
              <a:off x="1326" y="2618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Freeform 108"/>
            <p:cNvSpPr>
              <a:spLocks/>
            </p:cNvSpPr>
            <p:nvPr/>
          </p:nvSpPr>
          <p:spPr bwMode="gray">
            <a:xfrm>
              <a:off x="1276" y="2866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109"/>
            <p:cNvSpPr>
              <a:spLocks/>
            </p:cNvSpPr>
            <p:nvPr/>
          </p:nvSpPr>
          <p:spPr bwMode="gray">
            <a:xfrm>
              <a:off x="1278" y="2884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Freeform 110"/>
            <p:cNvSpPr>
              <a:spLocks/>
            </p:cNvSpPr>
            <p:nvPr/>
          </p:nvSpPr>
          <p:spPr bwMode="gray">
            <a:xfrm>
              <a:off x="1286" y="2864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Freeform 111"/>
            <p:cNvSpPr>
              <a:spLocks/>
            </p:cNvSpPr>
            <p:nvPr/>
          </p:nvSpPr>
          <p:spPr bwMode="gray">
            <a:xfrm>
              <a:off x="1302" y="2998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Freeform 112"/>
            <p:cNvSpPr>
              <a:spLocks/>
            </p:cNvSpPr>
            <p:nvPr/>
          </p:nvSpPr>
          <p:spPr bwMode="gray">
            <a:xfrm>
              <a:off x="1100" y="3158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Freeform 113"/>
            <p:cNvSpPr>
              <a:spLocks/>
            </p:cNvSpPr>
            <p:nvPr/>
          </p:nvSpPr>
          <p:spPr bwMode="gray">
            <a:xfrm>
              <a:off x="1302" y="3188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2" name="Freeform 114"/>
            <p:cNvSpPr>
              <a:spLocks/>
            </p:cNvSpPr>
            <p:nvPr/>
          </p:nvSpPr>
          <p:spPr bwMode="gray">
            <a:xfrm>
              <a:off x="1244" y="3234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Freeform 115"/>
            <p:cNvSpPr>
              <a:spLocks/>
            </p:cNvSpPr>
            <p:nvPr/>
          </p:nvSpPr>
          <p:spPr bwMode="gray">
            <a:xfrm>
              <a:off x="1232" y="3062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" name="Freeform 116"/>
            <p:cNvSpPr>
              <a:spLocks/>
            </p:cNvSpPr>
            <p:nvPr/>
          </p:nvSpPr>
          <p:spPr bwMode="gray">
            <a:xfrm>
              <a:off x="736" y="2502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Freeform 117"/>
            <p:cNvSpPr>
              <a:spLocks/>
            </p:cNvSpPr>
            <p:nvPr/>
          </p:nvSpPr>
          <p:spPr bwMode="gray">
            <a:xfrm>
              <a:off x="1224" y="2422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118"/>
            <p:cNvSpPr>
              <a:spLocks/>
            </p:cNvSpPr>
            <p:nvPr/>
          </p:nvSpPr>
          <p:spPr bwMode="gray">
            <a:xfrm>
              <a:off x="1310" y="2426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Freeform 119"/>
            <p:cNvSpPr>
              <a:spLocks/>
            </p:cNvSpPr>
            <p:nvPr/>
          </p:nvSpPr>
          <p:spPr bwMode="gray">
            <a:xfrm>
              <a:off x="1448" y="3000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Freeform 120"/>
            <p:cNvSpPr>
              <a:spLocks/>
            </p:cNvSpPr>
            <p:nvPr/>
          </p:nvSpPr>
          <p:spPr bwMode="gray">
            <a:xfrm>
              <a:off x="2732" y="3460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Freeform 121"/>
            <p:cNvSpPr>
              <a:spLocks/>
            </p:cNvSpPr>
            <p:nvPr/>
          </p:nvSpPr>
          <p:spPr bwMode="gray">
            <a:xfrm>
              <a:off x="2786" y="2872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Freeform 122"/>
            <p:cNvSpPr>
              <a:spLocks/>
            </p:cNvSpPr>
            <p:nvPr/>
          </p:nvSpPr>
          <p:spPr bwMode="gray">
            <a:xfrm>
              <a:off x="3013" y="3440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Freeform 123"/>
            <p:cNvSpPr>
              <a:spLocks/>
            </p:cNvSpPr>
            <p:nvPr/>
          </p:nvSpPr>
          <p:spPr bwMode="gray">
            <a:xfrm>
              <a:off x="2943" y="3544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" name="Freeform 124"/>
            <p:cNvSpPr>
              <a:spLocks/>
            </p:cNvSpPr>
            <p:nvPr/>
          </p:nvSpPr>
          <p:spPr bwMode="gray">
            <a:xfrm>
              <a:off x="2418" y="2602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Freeform 125"/>
            <p:cNvSpPr>
              <a:spLocks/>
            </p:cNvSpPr>
            <p:nvPr/>
          </p:nvSpPr>
          <p:spPr bwMode="gray">
            <a:xfrm>
              <a:off x="2386" y="2702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" name="Freeform 126"/>
            <p:cNvSpPr>
              <a:spLocks/>
            </p:cNvSpPr>
            <p:nvPr/>
          </p:nvSpPr>
          <p:spPr bwMode="gray">
            <a:xfrm>
              <a:off x="2446" y="2726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5" name="Freeform 127"/>
            <p:cNvSpPr>
              <a:spLocks/>
            </p:cNvSpPr>
            <p:nvPr/>
          </p:nvSpPr>
          <p:spPr bwMode="gray">
            <a:xfrm>
              <a:off x="2304" y="2754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Freeform 128"/>
            <p:cNvSpPr>
              <a:spLocks/>
            </p:cNvSpPr>
            <p:nvPr/>
          </p:nvSpPr>
          <p:spPr bwMode="gray">
            <a:xfrm>
              <a:off x="2284" y="2796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7" name="Freeform 129"/>
            <p:cNvSpPr>
              <a:spLocks/>
            </p:cNvSpPr>
            <p:nvPr/>
          </p:nvSpPr>
          <p:spPr bwMode="gray">
            <a:xfrm>
              <a:off x="2688" y="2880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8" name="Freeform 130"/>
            <p:cNvSpPr>
              <a:spLocks/>
            </p:cNvSpPr>
            <p:nvPr/>
          </p:nvSpPr>
          <p:spPr bwMode="gray">
            <a:xfrm>
              <a:off x="2568" y="2852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Freeform 131"/>
            <p:cNvSpPr>
              <a:spLocks/>
            </p:cNvSpPr>
            <p:nvPr/>
          </p:nvSpPr>
          <p:spPr bwMode="gray">
            <a:xfrm>
              <a:off x="2340" y="3030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0" name="Freeform 132"/>
            <p:cNvSpPr>
              <a:spLocks/>
            </p:cNvSpPr>
            <p:nvPr/>
          </p:nvSpPr>
          <p:spPr bwMode="gray">
            <a:xfrm>
              <a:off x="2408" y="2818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Freeform 133"/>
            <p:cNvSpPr>
              <a:spLocks/>
            </p:cNvSpPr>
            <p:nvPr/>
          </p:nvSpPr>
          <p:spPr bwMode="gray">
            <a:xfrm>
              <a:off x="2102" y="2776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2" name="Freeform 134"/>
            <p:cNvSpPr>
              <a:spLocks/>
            </p:cNvSpPr>
            <p:nvPr/>
          </p:nvSpPr>
          <p:spPr bwMode="gray">
            <a:xfrm>
              <a:off x="2234" y="2928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3" name="Freeform 135"/>
            <p:cNvSpPr>
              <a:spLocks/>
            </p:cNvSpPr>
            <p:nvPr/>
          </p:nvSpPr>
          <p:spPr bwMode="gray">
            <a:xfrm>
              <a:off x="4607" y="2992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" name="Freeform 136"/>
            <p:cNvSpPr>
              <a:spLocks/>
            </p:cNvSpPr>
            <p:nvPr/>
          </p:nvSpPr>
          <p:spPr bwMode="gray">
            <a:xfrm>
              <a:off x="4457" y="2852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5" name="Freeform 137"/>
            <p:cNvSpPr>
              <a:spLocks/>
            </p:cNvSpPr>
            <p:nvPr/>
          </p:nvSpPr>
          <p:spPr bwMode="gray">
            <a:xfrm>
              <a:off x="4581" y="2672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Freeform 138"/>
            <p:cNvSpPr>
              <a:spLocks/>
            </p:cNvSpPr>
            <p:nvPr/>
          </p:nvSpPr>
          <p:spPr bwMode="gray">
            <a:xfrm>
              <a:off x="4735" y="2730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7" name="Freeform 139"/>
            <p:cNvSpPr>
              <a:spLocks/>
            </p:cNvSpPr>
            <p:nvPr/>
          </p:nvSpPr>
          <p:spPr bwMode="gray">
            <a:xfrm>
              <a:off x="4767" y="2758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8" name="Freeform 140"/>
            <p:cNvSpPr>
              <a:spLocks/>
            </p:cNvSpPr>
            <p:nvPr/>
          </p:nvSpPr>
          <p:spPr bwMode="gray">
            <a:xfrm>
              <a:off x="4803" y="2768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9" name="Freeform 141"/>
            <p:cNvSpPr>
              <a:spLocks/>
            </p:cNvSpPr>
            <p:nvPr/>
          </p:nvSpPr>
          <p:spPr bwMode="gray">
            <a:xfrm>
              <a:off x="4501" y="2670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0" name="Freeform 142"/>
            <p:cNvSpPr>
              <a:spLocks/>
            </p:cNvSpPr>
            <p:nvPr/>
          </p:nvSpPr>
          <p:spPr bwMode="gray">
            <a:xfrm>
              <a:off x="4461" y="2836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1" name="Freeform 143"/>
            <p:cNvSpPr>
              <a:spLocks/>
            </p:cNvSpPr>
            <p:nvPr/>
          </p:nvSpPr>
          <p:spPr bwMode="gray">
            <a:xfrm>
              <a:off x="4571" y="3176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Freeform 144"/>
            <p:cNvSpPr>
              <a:spLocks/>
            </p:cNvSpPr>
            <p:nvPr/>
          </p:nvSpPr>
          <p:spPr bwMode="gray">
            <a:xfrm>
              <a:off x="4567" y="2786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Freeform 145"/>
            <p:cNvSpPr>
              <a:spLocks/>
            </p:cNvSpPr>
            <p:nvPr/>
          </p:nvSpPr>
          <p:spPr bwMode="gray">
            <a:xfrm>
              <a:off x="4535" y="3088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" name="Freeform 146"/>
            <p:cNvSpPr>
              <a:spLocks/>
            </p:cNvSpPr>
            <p:nvPr/>
          </p:nvSpPr>
          <p:spPr bwMode="gray">
            <a:xfrm>
              <a:off x="4715" y="3138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" name="Freeform 147"/>
            <p:cNvSpPr>
              <a:spLocks/>
            </p:cNvSpPr>
            <p:nvPr/>
          </p:nvSpPr>
          <p:spPr bwMode="gray">
            <a:xfrm>
              <a:off x="4391" y="2662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6" name="Freeform 148"/>
            <p:cNvSpPr>
              <a:spLocks/>
            </p:cNvSpPr>
            <p:nvPr/>
          </p:nvSpPr>
          <p:spPr bwMode="gray">
            <a:xfrm>
              <a:off x="4331" y="2614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7" name="Freeform 149"/>
            <p:cNvSpPr>
              <a:spLocks/>
            </p:cNvSpPr>
            <p:nvPr/>
          </p:nvSpPr>
          <p:spPr bwMode="gray">
            <a:xfrm>
              <a:off x="4377" y="2606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8" name="Freeform 150"/>
            <p:cNvSpPr>
              <a:spLocks/>
            </p:cNvSpPr>
            <p:nvPr/>
          </p:nvSpPr>
          <p:spPr bwMode="gray">
            <a:xfrm>
              <a:off x="4405" y="2726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9" name="Freeform 151"/>
            <p:cNvSpPr>
              <a:spLocks/>
            </p:cNvSpPr>
            <p:nvPr/>
          </p:nvSpPr>
          <p:spPr bwMode="gray">
            <a:xfrm>
              <a:off x="4439" y="2744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0" name="Freeform 152"/>
            <p:cNvSpPr>
              <a:spLocks/>
            </p:cNvSpPr>
            <p:nvPr/>
          </p:nvSpPr>
          <p:spPr bwMode="gray">
            <a:xfrm>
              <a:off x="4017" y="2420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1" name="Freeform 153"/>
            <p:cNvSpPr>
              <a:spLocks/>
            </p:cNvSpPr>
            <p:nvPr/>
          </p:nvSpPr>
          <p:spPr bwMode="gray">
            <a:xfrm>
              <a:off x="4361" y="2654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2" name="Freeform 154"/>
            <p:cNvSpPr>
              <a:spLocks/>
            </p:cNvSpPr>
            <p:nvPr/>
          </p:nvSpPr>
          <p:spPr bwMode="gray">
            <a:xfrm>
              <a:off x="4349" y="2678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3" name="Freeform 155"/>
            <p:cNvSpPr>
              <a:spLocks/>
            </p:cNvSpPr>
            <p:nvPr/>
          </p:nvSpPr>
          <p:spPr bwMode="gray">
            <a:xfrm>
              <a:off x="4599" y="2606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" name="Freeform 156"/>
            <p:cNvSpPr>
              <a:spLocks/>
            </p:cNvSpPr>
            <p:nvPr/>
          </p:nvSpPr>
          <p:spPr bwMode="gray">
            <a:xfrm>
              <a:off x="4561" y="2600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" name="Freeform 157"/>
            <p:cNvSpPr>
              <a:spLocks/>
            </p:cNvSpPr>
            <p:nvPr/>
          </p:nvSpPr>
          <p:spPr bwMode="gray">
            <a:xfrm>
              <a:off x="4425" y="2554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6" name="Freeform 158"/>
            <p:cNvSpPr>
              <a:spLocks/>
            </p:cNvSpPr>
            <p:nvPr/>
          </p:nvSpPr>
          <p:spPr bwMode="gray">
            <a:xfrm>
              <a:off x="4661" y="1196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7" name="Freeform 159"/>
            <p:cNvSpPr>
              <a:spLocks/>
            </p:cNvSpPr>
            <p:nvPr/>
          </p:nvSpPr>
          <p:spPr bwMode="gray">
            <a:xfrm>
              <a:off x="5055" y="1444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8" name="Freeform 160"/>
            <p:cNvSpPr>
              <a:spLocks/>
            </p:cNvSpPr>
            <p:nvPr/>
          </p:nvSpPr>
          <p:spPr bwMode="gray">
            <a:xfrm>
              <a:off x="4471" y="1488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9" name="Freeform 161"/>
            <p:cNvSpPr>
              <a:spLocks/>
            </p:cNvSpPr>
            <p:nvPr/>
          </p:nvSpPr>
          <p:spPr bwMode="gray">
            <a:xfrm>
              <a:off x="4407" y="1726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0" name="Freeform 162"/>
            <p:cNvSpPr>
              <a:spLocks/>
            </p:cNvSpPr>
            <p:nvPr/>
          </p:nvSpPr>
          <p:spPr bwMode="gray">
            <a:xfrm>
              <a:off x="4205" y="1402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1" name="Freeform 163"/>
            <p:cNvSpPr>
              <a:spLocks/>
            </p:cNvSpPr>
            <p:nvPr/>
          </p:nvSpPr>
          <p:spPr bwMode="gray">
            <a:xfrm>
              <a:off x="4349" y="1414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2" name="Freeform 164"/>
            <p:cNvSpPr>
              <a:spLocks/>
            </p:cNvSpPr>
            <p:nvPr/>
          </p:nvSpPr>
          <p:spPr bwMode="gray">
            <a:xfrm>
              <a:off x="3949" y="1386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3" name="Freeform 165"/>
            <p:cNvSpPr>
              <a:spLocks/>
            </p:cNvSpPr>
            <p:nvPr/>
          </p:nvSpPr>
          <p:spPr bwMode="gray">
            <a:xfrm>
              <a:off x="4005" y="1442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" name="Freeform 166"/>
            <p:cNvSpPr>
              <a:spLocks/>
            </p:cNvSpPr>
            <p:nvPr/>
          </p:nvSpPr>
          <p:spPr bwMode="gray">
            <a:xfrm>
              <a:off x="4013" y="1228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" name="Freeform 167"/>
            <p:cNvSpPr>
              <a:spLocks/>
            </p:cNvSpPr>
            <p:nvPr/>
          </p:nvSpPr>
          <p:spPr bwMode="gray">
            <a:xfrm>
              <a:off x="4125" y="1188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" name="Freeform 168"/>
            <p:cNvSpPr>
              <a:spLocks/>
            </p:cNvSpPr>
            <p:nvPr/>
          </p:nvSpPr>
          <p:spPr bwMode="gray">
            <a:xfrm>
              <a:off x="4151" y="1150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7" name="Freeform 169"/>
            <p:cNvSpPr>
              <a:spLocks/>
            </p:cNvSpPr>
            <p:nvPr/>
          </p:nvSpPr>
          <p:spPr bwMode="gray">
            <a:xfrm>
              <a:off x="4151" y="1204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8" name="Freeform 170"/>
            <p:cNvSpPr>
              <a:spLocks/>
            </p:cNvSpPr>
            <p:nvPr/>
          </p:nvSpPr>
          <p:spPr bwMode="gray">
            <a:xfrm>
              <a:off x="4077" y="1310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9" name="Freeform 171"/>
            <p:cNvSpPr>
              <a:spLocks/>
            </p:cNvSpPr>
            <p:nvPr/>
          </p:nvSpPr>
          <p:spPr bwMode="gray">
            <a:xfrm>
              <a:off x="4075" y="1330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0" name="Freeform 172"/>
            <p:cNvSpPr>
              <a:spLocks/>
            </p:cNvSpPr>
            <p:nvPr/>
          </p:nvSpPr>
          <p:spPr bwMode="gray">
            <a:xfrm>
              <a:off x="4255" y="1200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1" name="Freeform 173"/>
            <p:cNvSpPr>
              <a:spLocks/>
            </p:cNvSpPr>
            <p:nvPr/>
          </p:nvSpPr>
          <p:spPr bwMode="gray">
            <a:xfrm>
              <a:off x="4205" y="1268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2" name="Freeform 174"/>
            <p:cNvSpPr>
              <a:spLocks/>
            </p:cNvSpPr>
            <p:nvPr/>
          </p:nvSpPr>
          <p:spPr bwMode="gray">
            <a:xfrm>
              <a:off x="4281" y="1326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3" name="Freeform 175"/>
            <p:cNvSpPr>
              <a:spLocks/>
            </p:cNvSpPr>
            <p:nvPr/>
          </p:nvSpPr>
          <p:spPr bwMode="gray">
            <a:xfrm>
              <a:off x="4331" y="1308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4" name="Freeform 176"/>
            <p:cNvSpPr>
              <a:spLocks/>
            </p:cNvSpPr>
            <p:nvPr/>
          </p:nvSpPr>
          <p:spPr bwMode="gray">
            <a:xfrm>
              <a:off x="4241" y="1104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" name="Freeform 177"/>
            <p:cNvSpPr>
              <a:spLocks/>
            </p:cNvSpPr>
            <p:nvPr/>
          </p:nvSpPr>
          <p:spPr bwMode="gray">
            <a:xfrm>
              <a:off x="4347" y="1148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6" name="Freeform 178"/>
            <p:cNvSpPr>
              <a:spLocks/>
            </p:cNvSpPr>
            <p:nvPr/>
          </p:nvSpPr>
          <p:spPr bwMode="gray">
            <a:xfrm>
              <a:off x="4473" y="1158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7" name="Freeform 179"/>
            <p:cNvSpPr>
              <a:spLocks/>
            </p:cNvSpPr>
            <p:nvPr/>
          </p:nvSpPr>
          <p:spPr bwMode="gray">
            <a:xfrm>
              <a:off x="4235" y="1572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8" name="Freeform 180"/>
            <p:cNvSpPr>
              <a:spLocks/>
            </p:cNvSpPr>
            <p:nvPr/>
          </p:nvSpPr>
          <p:spPr bwMode="gray">
            <a:xfrm>
              <a:off x="4487" y="1410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9" name="Freeform 181"/>
            <p:cNvSpPr>
              <a:spLocks/>
            </p:cNvSpPr>
            <p:nvPr/>
          </p:nvSpPr>
          <p:spPr bwMode="gray">
            <a:xfrm>
              <a:off x="4529" y="1616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0" name="Freeform 182"/>
            <p:cNvSpPr>
              <a:spLocks/>
            </p:cNvSpPr>
            <p:nvPr/>
          </p:nvSpPr>
          <p:spPr bwMode="gray">
            <a:xfrm>
              <a:off x="4519" y="1134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1" name="Freeform 183"/>
            <p:cNvSpPr>
              <a:spLocks/>
            </p:cNvSpPr>
            <p:nvPr/>
          </p:nvSpPr>
          <p:spPr bwMode="gray">
            <a:xfrm>
              <a:off x="4771" y="3308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2" name="Freeform 184"/>
            <p:cNvSpPr>
              <a:spLocks/>
            </p:cNvSpPr>
            <p:nvPr/>
          </p:nvSpPr>
          <p:spPr bwMode="gray">
            <a:xfrm>
              <a:off x="3707" y="1508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3" name="Freeform 185"/>
            <p:cNvSpPr>
              <a:spLocks/>
            </p:cNvSpPr>
            <p:nvPr/>
          </p:nvSpPr>
          <p:spPr bwMode="gray">
            <a:xfrm>
              <a:off x="3369" y="1530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4" name="Freeform 186"/>
            <p:cNvSpPr>
              <a:spLocks/>
            </p:cNvSpPr>
            <p:nvPr/>
          </p:nvSpPr>
          <p:spPr bwMode="gray">
            <a:xfrm>
              <a:off x="3919" y="2134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" name="Freeform 187"/>
            <p:cNvSpPr>
              <a:spLocks/>
            </p:cNvSpPr>
            <p:nvPr/>
          </p:nvSpPr>
          <p:spPr bwMode="gray">
            <a:xfrm>
              <a:off x="5068" y="1750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87910" y="2050859"/>
            <a:ext cx="517529" cy="517529"/>
            <a:chOff x="4194171" y="4108114"/>
            <a:chExt cx="1347496" cy="1347496"/>
          </a:xfrm>
        </p:grpSpPr>
        <p:sp>
          <p:nvSpPr>
            <p:cNvPr id="228" name="椭圆 227"/>
            <p:cNvSpPr/>
            <p:nvPr/>
          </p:nvSpPr>
          <p:spPr>
            <a:xfrm>
              <a:off x="4194171" y="4108114"/>
              <a:ext cx="1347496" cy="13474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9" name="图片 2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276" y="4477062"/>
              <a:ext cx="609600" cy="609600"/>
            </a:xfrm>
            <a:prstGeom prst="rect">
              <a:avLst/>
            </a:prstGeom>
          </p:spPr>
        </p:pic>
      </p:grpSp>
      <p:grpSp>
        <p:nvGrpSpPr>
          <p:cNvPr id="230" name="组合 229"/>
          <p:cNvGrpSpPr/>
          <p:nvPr/>
        </p:nvGrpSpPr>
        <p:grpSpPr>
          <a:xfrm>
            <a:off x="8921748" y="3874896"/>
            <a:ext cx="517529" cy="517529"/>
            <a:chOff x="4194171" y="4108114"/>
            <a:chExt cx="1347496" cy="1347496"/>
          </a:xfrm>
        </p:grpSpPr>
        <p:sp>
          <p:nvSpPr>
            <p:cNvPr id="231" name="椭圆 230"/>
            <p:cNvSpPr/>
            <p:nvPr/>
          </p:nvSpPr>
          <p:spPr>
            <a:xfrm>
              <a:off x="4194171" y="4108114"/>
              <a:ext cx="1347496" cy="13474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2" name="图片 23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276" y="4477062"/>
              <a:ext cx="609600" cy="609600"/>
            </a:xfrm>
            <a:prstGeom prst="rect">
              <a:avLst/>
            </a:prstGeom>
          </p:spPr>
        </p:pic>
      </p:grpSp>
      <p:grpSp>
        <p:nvGrpSpPr>
          <p:cNvPr id="233" name="组合 232"/>
          <p:cNvGrpSpPr/>
          <p:nvPr/>
        </p:nvGrpSpPr>
        <p:grpSpPr>
          <a:xfrm>
            <a:off x="3241675" y="3389118"/>
            <a:ext cx="517529" cy="517529"/>
            <a:chOff x="4194171" y="4108114"/>
            <a:chExt cx="1347496" cy="1347496"/>
          </a:xfrm>
        </p:grpSpPr>
        <p:sp>
          <p:nvSpPr>
            <p:cNvPr id="234" name="椭圆 233"/>
            <p:cNvSpPr/>
            <p:nvPr/>
          </p:nvSpPr>
          <p:spPr>
            <a:xfrm>
              <a:off x="4194171" y="4108114"/>
              <a:ext cx="1347496" cy="13474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5" name="图片 23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276" y="4477062"/>
              <a:ext cx="609600" cy="609600"/>
            </a:xfrm>
            <a:prstGeom prst="rect">
              <a:avLst/>
            </a:prstGeom>
          </p:spPr>
        </p:pic>
      </p:grpSp>
      <p:grpSp>
        <p:nvGrpSpPr>
          <p:cNvPr id="236" name="组合 235"/>
          <p:cNvGrpSpPr/>
          <p:nvPr/>
        </p:nvGrpSpPr>
        <p:grpSpPr>
          <a:xfrm>
            <a:off x="5441946" y="4232271"/>
            <a:ext cx="517529" cy="517529"/>
            <a:chOff x="4194171" y="4108114"/>
            <a:chExt cx="1347496" cy="1347496"/>
          </a:xfrm>
        </p:grpSpPr>
        <p:sp>
          <p:nvSpPr>
            <p:cNvPr id="237" name="椭圆 236"/>
            <p:cNvSpPr/>
            <p:nvPr/>
          </p:nvSpPr>
          <p:spPr>
            <a:xfrm>
              <a:off x="4194171" y="4108114"/>
              <a:ext cx="1347496" cy="13474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8" name="图片 23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276" y="4477062"/>
              <a:ext cx="609600" cy="609600"/>
            </a:xfrm>
            <a:prstGeom prst="rect">
              <a:avLst/>
            </a:prstGeom>
          </p:spPr>
        </p:pic>
      </p:grpSp>
      <p:sp>
        <p:nvSpPr>
          <p:cNvPr id="240" name="文本框 239"/>
          <p:cNvSpPr txBox="1"/>
          <p:nvPr/>
        </p:nvSpPr>
        <p:spPr>
          <a:xfrm>
            <a:off x="6045770" y="4320263"/>
            <a:ext cx="14688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89360" y="3918892"/>
            <a:ext cx="14688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58959" y="3590925"/>
            <a:ext cx="14688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5454772" y="1261707"/>
            <a:ext cx="14688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Text here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496778" y="4070052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You can delete this textbox as you like</a:t>
            </a:r>
            <a:endParaRPr lang="zh-CN" altLang="en-US" sz="2000" dirty="0" smtClean="0">
              <a:latin typeface="+mj-lt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9513484" y="4398131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You can delete this textbox as you like</a:t>
            </a:r>
            <a:endParaRPr lang="zh-CN" altLang="en-US" sz="2000" dirty="0" smtClean="0">
              <a:latin typeface="+mj-lt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369070" y="4826642"/>
            <a:ext cx="220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You can delete this textbox as you like</a:t>
            </a:r>
            <a:endParaRPr lang="zh-CN" altLang="en-US" sz="2000" dirty="0" smtClean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136" y="6023353"/>
            <a:ext cx="609600" cy="609600"/>
          </a:xfrm>
          <a:prstGeom prst="rect">
            <a:avLst/>
          </a:prstGeom>
        </p:spPr>
      </p:pic>
      <p:sp>
        <p:nvSpPr>
          <p:cNvPr id="248" name="文本框 247"/>
          <p:cNvSpPr txBox="1"/>
          <p:nvPr/>
        </p:nvSpPr>
        <p:spPr>
          <a:xfrm>
            <a:off x="9689360" y="5989520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  <a:endParaRPr lang="zh-CN" altLang="en-US" sz="2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88" y="6040402"/>
            <a:ext cx="609600" cy="609600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6794052" y="5989520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  <a:endParaRPr lang="zh-CN" altLang="en-US" sz="2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1" y="6022143"/>
            <a:ext cx="609600" cy="609600"/>
          </a:xfrm>
          <a:prstGeom prst="rect">
            <a:avLst/>
          </a:prstGeom>
        </p:spPr>
      </p:pic>
      <p:sp>
        <p:nvSpPr>
          <p:cNvPr id="250" name="文本框 249"/>
          <p:cNvSpPr txBox="1"/>
          <p:nvPr/>
        </p:nvSpPr>
        <p:spPr>
          <a:xfrm>
            <a:off x="1136398" y="5989520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  <a:endParaRPr lang="zh-CN" altLang="en-US" sz="2000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6024368"/>
            <a:ext cx="609600" cy="609600"/>
          </a:xfrm>
          <a:prstGeom prst="rect">
            <a:avLst/>
          </a:prstGeom>
        </p:spPr>
      </p:pic>
      <p:sp>
        <p:nvSpPr>
          <p:cNvPr id="251" name="文本框 250"/>
          <p:cNvSpPr txBox="1"/>
          <p:nvPr/>
        </p:nvSpPr>
        <p:spPr>
          <a:xfrm>
            <a:off x="4081862" y="5989520"/>
            <a:ext cx="2589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You can delete this textbox as you like</a:t>
            </a:r>
            <a:endParaRPr lang="zh-CN" altLang="en-US" sz="2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6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4754" r="-117" b="12253"/>
          <a:stretch/>
        </p:blipFill>
        <p:spPr>
          <a:xfrm>
            <a:off x="0" y="411420"/>
            <a:ext cx="12210017" cy="644658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1317573" y="574800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0" y="-15378"/>
            <a:ext cx="12192000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0" y="-14289"/>
            <a:ext cx="2046840" cy="8310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028823" y="-14288"/>
            <a:ext cx="141819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920738" y="-14288"/>
            <a:ext cx="2271262" cy="425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140" y="1280"/>
            <a:ext cx="198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+mj-lt"/>
              </a:rPr>
              <a:t>COMPANY NAME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25120" y="17695"/>
            <a:ext cx="13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47427" y="-14288"/>
            <a:ext cx="2201726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588694" y="3005"/>
            <a:ext cx="2121145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INTRODUCAITON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9450" y="-14288"/>
            <a:ext cx="1480878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780717" y="3005"/>
            <a:ext cx="1339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PRODUCT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20328" y="-14288"/>
            <a:ext cx="1329235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7261596" y="3005"/>
            <a:ext cx="118796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MARKET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49563" y="-14288"/>
            <a:ext cx="1471174" cy="4257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484216" y="3005"/>
            <a:ext cx="158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CONTACT US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右箭头标注 87"/>
          <p:cNvSpPr/>
          <p:nvPr/>
        </p:nvSpPr>
        <p:spPr>
          <a:xfrm rot="16200000">
            <a:off x="5326559" y="4669654"/>
            <a:ext cx="1862277" cy="581597"/>
          </a:xfrm>
          <a:custGeom>
            <a:avLst/>
            <a:gdLst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2076590 w 2076590"/>
              <a:gd name="connsiteY5" fmla="*/ 805407 h 1610813"/>
              <a:gd name="connsiteX6" fmla="*/ 237734 w 2076590"/>
              <a:gd name="connsiteY6" fmla="*/ 1111074 h 1610813"/>
              <a:gd name="connsiteX7" fmla="*/ 237734 w 2076590"/>
              <a:gd name="connsiteY7" fmla="*/ 1111074 h 1610813"/>
              <a:gd name="connsiteX8" fmla="*/ 237734 w 2076590"/>
              <a:gd name="connsiteY8" fmla="*/ 1111074 h 1610813"/>
              <a:gd name="connsiteX9" fmla="*/ 237734 w 2076590"/>
              <a:gd name="connsiteY9" fmla="*/ 1610813 h 1610813"/>
              <a:gd name="connsiteX10" fmla="*/ 0 w 2076590"/>
              <a:gd name="connsiteY10" fmla="*/ 1610813 h 1610813"/>
              <a:gd name="connsiteX11" fmla="*/ 0 w 2076590"/>
              <a:gd name="connsiteY11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2076590 w 2076590"/>
              <a:gd name="connsiteY6" fmla="*/ 805407 h 1610813"/>
              <a:gd name="connsiteX7" fmla="*/ 237734 w 2076590"/>
              <a:gd name="connsiteY7" fmla="*/ 1111074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610813 h 1610813"/>
              <a:gd name="connsiteX11" fmla="*/ 0 w 2076590"/>
              <a:gd name="connsiteY11" fmla="*/ 1610813 h 1610813"/>
              <a:gd name="connsiteX12" fmla="*/ 0 w 2076590"/>
              <a:gd name="connsiteY12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2076590 w 2076590"/>
              <a:gd name="connsiteY6" fmla="*/ 805407 h 1610813"/>
              <a:gd name="connsiteX7" fmla="*/ 237734 w 2076590"/>
              <a:gd name="connsiteY7" fmla="*/ 1111074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610813 h 1610813"/>
              <a:gd name="connsiteX11" fmla="*/ 0 w 2076590"/>
              <a:gd name="connsiteY11" fmla="*/ 1610813 h 1610813"/>
              <a:gd name="connsiteX12" fmla="*/ 0 w 2076590"/>
              <a:gd name="connsiteY12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1976815 w 2076590"/>
              <a:gd name="connsiteY6" fmla="*/ 628280 h 1610813"/>
              <a:gd name="connsiteX7" fmla="*/ 2076590 w 2076590"/>
              <a:gd name="connsiteY7" fmla="*/ 805407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111074 h 1610813"/>
              <a:gd name="connsiteX11" fmla="*/ 237734 w 2076590"/>
              <a:gd name="connsiteY11" fmla="*/ 1610813 h 1610813"/>
              <a:gd name="connsiteX12" fmla="*/ 0 w 2076590"/>
              <a:gd name="connsiteY12" fmla="*/ 1610813 h 1610813"/>
              <a:gd name="connsiteX13" fmla="*/ 0 w 2076590"/>
              <a:gd name="connsiteY13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1548190 w 2076590"/>
              <a:gd name="connsiteY6" fmla="*/ 714008 h 1610813"/>
              <a:gd name="connsiteX7" fmla="*/ 2076590 w 2076590"/>
              <a:gd name="connsiteY7" fmla="*/ 805407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111074 h 1610813"/>
              <a:gd name="connsiteX11" fmla="*/ 237734 w 2076590"/>
              <a:gd name="connsiteY11" fmla="*/ 1610813 h 1610813"/>
              <a:gd name="connsiteX12" fmla="*/ 0 w 2076590"/>
              <a:gd name="connsiteY12" fmla="*/ 1610813 h 1610813"/>
              <a:gd name="connsiteX13" fmla="*/ 0 w 2076590"/>
              <a:gd name="connsiteY13" fmla="*/ 0 h 1610813"/>
              <a:gd name="connsiteX0" fmla="*/ 0 w 2118624"/>
              <a:gd name="connsiteY0" fmla="*/ 0 h 1610813"/>
              <a:gd name="connsiteX1" fmla="*/ 237734 w 2118624"/>
              <a:gd name="connsiteY1" fmla="*/ 0 h 1610813"/>
              <a:gd name="connsiteX2" fmla="*/ 237734 w 2118624"/>
              <a:gd name="connsiteY2" fmla="*/ 499739 h 1610813"/>
              <a:gd name="connsiteX3" fmla="*/ 237734 w 2118624"/>
              <a:gd name="connsiteY3" fmla="*/ 499739 h 1610813"/>
              <a:gd name="connsiteX4" fmla="*/ 237734 w 2118624"/>
              <a:gd name="connsiteY4" fmla="*/ 499739 h 1610813"/>
              <a:gd name="connsiteX5" fmla="*/ 1805365 w 2118624"/>
              <a:gd name="connsiteY5" fmla="*/ 513983 h 1610813"/>
              <a:gd name="connsiteX6" fmla="*/ 1548190 w 2118624"/>
              <a:gd name="connsiteY6" fmla="*/ 714008 h 1610813"/>
              <a:gd name="connsiteX7" fmla="*/ 2076590 w 2118624"/>
              <a:gd name="connsiteY7" fmla="*/ 805407 h 1610813"/>
              <a:gd name="connsiteX8" fmla="*/ 237734 w 2118624"/>
              <a:gd name="connsiteY8" fmla="*/ 1111074 h 1610813"/>
              <a:gd name="connsiteX9" fmla="*/ 237734 w 2118624"/>
              <a:gd name="connsiteY9" fmla="*/ 1111074 h 1610813"/>
              <a:gd name="connsiteX10" fmla="*/ 237734 w 2118624"/>
              <a:gd name="connsiteY10" fmla="*/ 1111074 h 1610813"/>
              <a:gd name="connsiteX11" fmla="*/ 237734 w 2118624"/>
              <a:gd name="connsiteY11" fmla="*/ 1610813 h 1610813"/>
              <a:gd name="connsiteX12" fmla="*/ 0 w 2118624"/>
              <a:gd name="connsiteY12" fmla="*/ 1610813 h 1610813"/>
              <a:gd name="connsiteX13" fmla="*/ 0 w 2118624"/>
              <a:gd name="connsiteY13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1548190 w 2076590"/>
              <a:gd name="connsiteY6" fmla="*/ 714008 h 1610813"/>
              <a:gd name="connsiteX7" fmla="*/ 2076590 w 2076590"/>
              <a:gd name="connsiteY7" fmla="*/ 805407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111074 h 1610813"/>
              <a:gd name="connsiteX11" fmla="*/ 237734 w 2076590"/>
              <a:gd name="connsiteY11" fmla="*/ 1610813 h 1610813"/>
              <a:gd name="connsiteX12" fmla="*/ 0 w 2076590"/>
              <a:gd name="connsiteY12" fmla="*/ 1610813 h 1610813"/>
              <a:gd name="connsiteX13" fmla="*/ 0 w 2076590"/>
              <a:gd name="connsiteY13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805365 w 2076590"/>
              <a:gd name="connsiteY5" fmla="*/ 513983 h 1610813"/>
              <a:gd name="connsiteX6" fmla="*/ 1276728 w 2076590"/>
              <a:gd name="connsiteY6" fmla="*/ 714011 h 1610813"/>
              <a:gd name="connsiteX7" fmla="*/ 2076590 w 2076590"/>
              <a:gd name="connsiteY7" fmla="*/ 805407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111074 h 1610813"/>
              <a:gd name="connsiteX11" fmla="*/ 237734 w 2076590"/>
              <a:gd name="connsiteY11" fmla="*/ 1610813 h 1610813"/>
              <a:gd name="connsiteX12" fmla="*/ 0 w 2076590"/>
              <a:gd name="connsiteY12" fmla="*/ 1610813 h 1610813"/>
              <a:gd name="connsiteX13" fmla="*/ 0 w 2076590"/>
              <a:gd name="connsiteY13" fmla="*/ 0 h 1610813"/>
              <a:gd name="connsiteX0" fmla="*/ 0 w 2076590"/>
              <a:gd name="connsiteY0" fmla="*/ 0 h 1610813"/>
              <a:gd name="connsiteX1" fmla="*/ 237734 w 2076590"/>
              <a:gd name="connsiteY1" fmla="*/ 0 h 1610813"/>
              <a:gd name="connsiteX2" fmla="*/ 237734 w 2076590"/>
              <a:gd name="connsiteY2" fmla="*/ 499739 h 1610813"/>
              <a:gd name="connsiteX3" fmla="*/ 237734 w 2076590"/>
              <a:gd name="connsiteY3" fmla="*/ 499739 h 1610813"/>
              <a:gd name="connsiteX4" fmla="*/ 237734 w 2076590"/>
              <a:gd name="connsiteY4" fmla="*/ 499739 h 1610813"/>
              <a:gd name="connsiteX5" fmla="*/ 1548190 w 2076590"/>
              <a:gd name="connsiteY5" fmla="*/ 556849 h 1610813"/>
              <a:gd name="connsiteX6" fmla="*/ 1276728 w 2076590"/>
              <a:gd name="connsiteY6" fmla="*/ 714011 h 1610813"/>
              <a:gd name="connsiteX7" fmla="*/ 2076590 w 2076590"/>
              <a:gd name="connsiteY7" fmla="*/ 805407 h 1610813"/>
              <a:gd name="connsiteX8" fmla="*/ 237734 w 2076590"/>
              <a:gd name="connsiteY8" fmla="*/ 1111074 h 1610813"/>
              <a:gd name="connsiteX9" fmla="*/ 237734 w 2076590"/>
              <a:gd name="connsiteY9" fmla="*/ 1111074 h 1610813"/>
              <a:gd name="connsiteX10" fmla="*/ 237734 w 2076590"/>
              <a:gd name="connsiteY10" fmla="*/ 1111074 h 1610813"/>
              <a:gd name="connsiteX11" fmla="*/ 237734 w 2076590"/>
              <a:gd name="connsiteY11" fmla="*/ 1610813 h 1610813"/>
              <a:gd name="connsiteX12" fmla="*/ 0 w 2076590"/>
              <a:gd name="connsiteY12" fmla="*/ 1610813 h 1610813"/>
              <a:gd name="connsiteX13" fmla="*/ 0 w 2076590"/>
              <a:gd name="connsiteY13" fmla="*/ 0 h 1610813"/>
              <a:gd name="connsiteX0" fmla="*/ 0 w 2062302"/>
              <a:gd name="connsiteY0" fmla="*/ 0 h 1610813"/>
              <a:gd name="connsiteX1" fmla="*/ 237734 w 2062302"/>
              <a:gd name="connsiteY1" fmla="*/ 0 h 1610813"/>
              <a:gd name="connsiteX2" fmla="*/ 237734 w 2062302"/>
              <a:gd name="connsiteY2" fmla="*/ 499739 h 1610813"/>
              <a:gd name="connsiteX3" fmla="*/ 237734 w 2062302"/>
              <a:gd name="connsiteY3" fmla="*/ 499739 h 1610813"/>
              <a:gd name="connsiteX4" fmla="*/ 237734 w 2062302"/>
              <a:gd name="connsiteY4" fmla="*/ 499739 h 1610813"/>
              <a:gd name="connsiteX5" fmla="*/ 1548190 w 2062302"/>
              <a:gd name="connsiteY5" fmla="*/ 556849 h 1610813"/>
              <a:gd name="connsiteX6" fmla="*/ 1276728 w 2062302"/>
              <a:gd name="connsiteY6" fmla="*/ 714011 h 1610813"/>
              <a:gd name="connsiteX7" fmla="*/ 2062302 w 2062302"/>
              <a:gd name="connsiteY7" fmla="*/ 919710 h 1610813"/>
              <a:gd name="connsiteX8" fmla="*/ 237734 w 2062302"/>
              <a:gd name="connsiteY8" fmla="*/ 1111074 h 1610813"/>
              <a:gd name="connsiteX9" fmla="*/ 237734 w 2062302"/>
              <a:gd name="connsiteY9" fmla="*/ 1111074 h 1610813"/>
              <a:gd name="connsiteX10" fmla="*/ 237734 w 2062302"/>
              <a:gd name="connsiteY10" fmla="*/ 1111074 h 1610813"/>
              <a:gd name="connsiteX11" fmla="*/ 237734 w 2062302"/>
              <a:gd name="connsiteY11" fmla="*/ 1610813 h 1610813"/>
              <a:gd name="connsiteX12" fmla="*/ 0 w 2062302"/>
              <a:gd name="connsiteY12" fmla="*/ 1610813 h 1610813"/>
              <a:gd name="connsiteX13" fmla="*/ 0 w 2062302"/>
              <a:gd name="connsiteY13" fmla="*/ 0 h 1610813"/>
              <a:gd name="connsiteX0" fmla="*/ 0 w 2062302"/>
              <a:gd name="connsiteY0" fmla="*/ 0 h 1610813"/>
              <a:gd name="connsiteX1" fmla="*/ 237734 w 2062302"/>
              <a:gd name="connsiteY1" fmla="*/ 0 h 1610813"/>
              <a:gd name="connsiteX2" fmla="*/ 237734 w 2062302"/>
              <a:gd name="connsiteY2" fmla="*/ 499739 h 1610813"/>
              <a:gd name="connsiteX3" fmla="*/ 237734 w 2062302"/>
              <a:gd name="connsiteY3" fmla="*/ 499739 h 1610813"/>
              <a:gd name="connsiteX4" fmla="*/ 237734 w 2062302"/>
              <a:gd name="connsiteY4" fmla="*/ 499739 h 1610813"/>
              <a:gd name="connsiteX5" fmla="*/ 1548190 w 2062302"/>
              <a:gd name="connsiteY5" fmla="*/ 556849 h 1610813"/>
              <a:gd name="connsiteX6" fmla="*/ 1319591 w 2062302"/>
              <a:gd name="connsiteY6" fmla="*/ 814027 h 1610813"/>
              <a:gd name="connsiteX7" fmla="*/ 2062302 w 2062302"/>
              <a:gd name="connsiteY7" fmla="*/ 919710 h 1610813"/>
              <a:gd name="connsiteX8" fmla="*/ 237734 w 2062302"/>
              <a:gd name="connsiteY8" fmla="*/ 1111074 h 1610813"/>
              <a:gd name="connsiteX9" fmla="*/ 237734 w 2062302"/>
              <a:gd name="connsiteY9" fmla="*/ 1111074 h 1610813"/>
              <a:gd name="connsiteX10" fmla="*/ 237734 w 2062302"/>
              <a:gd name="connsiteY10" fmla="*/ 1111074 h 1610813"/>
              <a:gd name="connsiteX11" fmla="*/ 237734 w 2062302"/>
              <a:gd name="connsiteY11" fmla="*/ 1610813 h 1610813"/>
              <a:gd name="connsiteX12" fmla="*/ 0 w 2062302"/>
              <a:gd name="connsiteY12" fmla="*/ 1610813 h 1610813"/>
              <a:gd name="connsiteX13" fmla="*/ 0 w 2062302"/>
              <a:gd name="connsiteY13" fmla="*/ 0 h 1610813"/>
              <a:gd name="connsiteX0" fmla="*/ 0 w 2062302"/>
              <a:gd name="connsiteY0" fmla="*/ 0 h 1610813"/>
              <a:gd name="connsiteX1" fmla="*/ 237734 w 2062302"/>
              <a:gd name="connsiteY1" fmla="*/ 0 h 1610813"/>
              <a:gd name="connsiteX2" fmla="*/ 237734 w 2062302"/>
              <a:gd name="connsiteY2" fmla="*/ 499739 h 1610813"/>
              <a:gd name="connsiteX3" fmla="*/ 237734 w 2062302"/>
              <a:gd name="connsiteY3" fmla="*/ 499739 h 1610813"/>
              <a:gd name="connsiteX4" fmla="*/ 237734 w 2062302"/>
              <a:gd name="connsiteY4" fmla="*/ 499739 h 1610813"/>
              <a:gd name="connsiteX5" fmla="*/ 1548190 w 2062302"/>
              <a:gd name="connsiteY5" fmla="*/ 556849 h 1610813"/>
              <a:gd name="connsiteX6" fmla="*/ 1276728 w 2062302"/>
              <a:gd name="connsiteY6" fmla="*/ 699730 h 1610813"/>
              <a:gd name="connsiteX7" fmla="*/ 2062302 w 2062302"/>
              <a:gd name="connsiteY7" fmla="*/ 919710 h 1610813"/>
              <a:gd name="connsiteX8" fmla="*/ 237734 w 2062302"/>
              <a:gd name="connsiteY8" fmla="*/ 1111074 h 1610813"/>
              <a:gd name="connsiteX9" fmla="*/ 237734 w 2062302"/>
              <a:gd name="connsiteY9" fmla="*/ 1111074 h 1610813"/>
              <a:gd name="connsiteX10" fmla="*/ 237734 w 2062302"/>
              <a:gd name="connsiteY10" fmla="*/ 1111074 h 1610813"/>
              <a:gd name="connsiteX11" fmla="*/ 237734 w 2062302"/>
              <a:gd name="connsiteY11" fmla="*/ 1610813 h 1610813"/>
              <a:gd name="connsiteX12" fmla="*/ 0 w 2062302"/>
              <a:gd name="connsiteY12" fmla="*/ 1610813 h 1610813"/>
              <a:gd name="connsiteX13" fmla="*/ 0 w 2062302"/>
              <a:gd name="connsiteY13" fmla="*/ 0 h 1610813"/>
              <a:gd name="connsiteX0" fmla="*/ 0 w 2062302"/>
              <a:gd name="connsiteY0" fmla="*/ 0 h 1610813"/>
              <a:gd name="connsiteX1" fmla="*/ 237734 w 2062302"/>
              <a:gd name="connsiteY1" fmla="*/ 0 h 1610813"/>
              <a:gd name="connsiteX2" fmla="*/ 237734 w 2062302"/>
              <a:gd name="connsiteY2" fmla="*/ 499739 h 1610813"/>
              <a:gd name="connsiteX3" fmla="*/ 237734 w 2062302"/>
              <a:gd name="connsiteY3" fmla="*/ 499739 h 1610813"/>
              <a:gd name="connsiteX4" fmla="*/ 237734 w 2062302"/>
              <a:gd name="connsiteY4" fmla="*/ 499739 h 1610813"/>
              <a:gd name="connsiteX5" fmla="*/ 1548190 w 2062302"/>
              <a:gd name="connsiteY5" fmla="*/ 556849 h 1610813"/>
              <a:gd name="connsiteX6" fmla="*/ 1305303 w 2062302"/>
              <a:gd name="connsiteY6" fmla="*/ 785458 h 1610813"/>
              <a:gd name="connsiteX7" fmla="*/ 2062302 w 2062302"/>
              <a:gd name="connsiteY7" fmla="*/ 919710 h 1610813"/>
              <a:gd name="connsiteX8" fmla="*/ 237734 w 2062302"/>
              <a:gd name="connsiteY8" fmla="*/ 1111074 h 1610813"/>
              <a:gd name="connsiteX9" fmla="*/ 237734 w 2062302"/>
              <a:gd name="connsiteY9" fmla="*/ 1111074 h 1610813"/>
              <a:gd name="connsiteX10" fmla="*/ 237734 w 2062302"/>
              <a:gd name="connsiteY10" fmla="*/ 1111074 h 1610813"/>
              <a:gd name="connsiteX11" fmla="*/ 237734 w 2062302"/>
              <a:gd name="connsiteY11" fmla="*/ 1610813 h 1610813"/>
              <a:gd name="connsiteX12" fmla="*/ 0 w 2062302"/>
              <a:gd name="connsiteY12" fmla="*/ 1610813 h 1610813"/>
              <a:gd name="connsiteX13" fmla="*/ 0 w 2062302"/>
              <a:gd name="connsiteY13" fmla="*/ 0 h 1610813"/>
              <a:gd name="connsiteX0" fmla="*/ 0 w 1819414"/>
              <a:gd name="connsiteY0" fmla="*/ 0 h 1610813"/>
              <a:gd name="connsiteX1" fmla="*/ 237734 w 1819414"/>
              <a:gd name="connsiteY1" fmla="*/ 0 h 1610813"/>
              <a:gd name="connsiteX2" fmla="*/ 237734 w 1819414"/>
              <a:gd name="connsiteY2" fmla="*/ 499739 h 1610813"/>
              <a:gd name="connsiteX3" fmla="*/ 237734 w 1819414"/>
              <a:gd name="connsiteY3" fmla="*/ 499739 h 1610813"/>
              <a:gd name="connsiteX4" fmla="*/ 237734 w 1819414"/>
              <a:gd name="connsiteY4" fmla="*/ 499739 h 1610813"/>
              <a:gd name="connsiteX5" fmla="*/ 1548190 w 1819414"/>
              <a:gd name="connsiteY5" fmla="*/ 556849 h 1610813"/>
              <a:gd name="connsiteX6" fmla="*/ 1305303 w 1819414"/>
              <a:gd name="connsiteY6" fmla="*/ 785458 h 1610813"/>
              <a:gd name="connsiteX7" fmla="*/ 1819414 w 1819414"/>
              <a:gd name="connsiteY7" fmla="*/ 991150 h 1610813"/>
              <a:gd name="connsiteX8" fmla="*/ 237734 w 1819414"/>
              <a:gd name="connsiteY8" fmla="*/ 1111074 h 1610813"/>
              <a:gd name="connsiteX9" fmla="*/ 237734 w 1819414"/>
              <a:gd name="connsiteY9" fmla="*/ 1111074 h 1610813"/>
              <a:gd name="connsiteX10" fmla="*/ 237734 w 1819414"/>
              <a:gd name="connsiteY10" fmla="*/ 1111074 h 1610813"/>
              <a:gd name="connsiteX11" fmla="*/ 237734 w 1819414"/>
              <a:gd name="connsiteY11" fmla="*/ 1610813 h 1610813"/>
              <a:gd name="connsiteX12" fmla="*/ 0 w 1819414"/>
              <a:gd name="connsiteY12" fmla="*/ 1610813 h 1610813"/>
              <a:gd name="connsiteX13" fmla="*/ 0 w 1819414"/>
              <a:gd name="connsiteY13" fmla="*/ 0 h 1610813"/>
              <a:gd name="connsiteX0" fmla="*/ 0 w 1819414"/>
              <a:gd name="connsiteY0" fmla="*/ 0 h 1610813"/>
              <a:gd name="connsiteX1" fmla="*/ 237734 w 1819414"/>
              <a:gd name="connsiteY1" fmla="*/ 0 h 1610813"/>
              <a:gd name="connsiteX2" fmla="*/ 237734 w 1819414"/>
              <a:gd name="connsiteY2" fmla="*/ 499739 h 1610813"/>
              <a:gd name="connsiteX3" fmla="*/ 237734 w 1819414"/>
              <a:gd name="connsiteY3" fmla="*/ 499739 h 1610813"/>
              <a:gd name="connsiteX4" fmla="*/ 237734 w 1819414"/>
              <a:gd name="connsiteY4" fmla="*/ 499739 h 1610813"/>
              <a:gd name="connsiteX5" fmla="*/ 1548190 w 1819414"/>
              <a:gd name="connsiteY5" fmla="*/ 556849 h 1610813"/>
              <a:gd name="connsiteX6" fmla="*/ 1305303 w 1819414"/>
              <a:gd name="connsiteY6" fmla="*/ 785458 h 1610813"/>
              <a:gd name="connsiteX7" fmla="*/ 1819414 w 1819414"/>
              <a:gd name="connsiteY7" fmla="*/ 991150 h 1610813"/>
              <a:gd name="connsiteX8" fmla="*/ 237734 w 1819414"/>
              <a:gd name="connsiteY8" fmla="*/ 1111074 h 1610813"/>
              <a:gd name="connsiteX9" fmla="*/ 237734 w 1819414"/>
              <a:gd name="connsiteY9" fmla="*/ 1111074 h 1610813"/>
              <a:gd name="connsiteX10" fmla="*/ 237734 w 1819414"/>
              <a:gd name="connsiteY10" fmla="*/ 1111074 h 1610813"/>
              <a:gd name="connsiteX11" fmla="*/ 237734 w 1819414"/>
              <a:gd name="connsiteY11" fmla="*/ 1610813 h 1610813"/>
              <a:gd name="connsiteX12" fmla="*/ 0 w 1819414"/>
              <a:gd name="connsiteY12" fmla="*/ 1610813 h 1610813"/>
              <a:gd name="connsiteX13" fmla="*/ 0 w 1819414"/>
              <a:gd name="connsiteY13" fmla="*/ 0 h 1610813"/>
              <a:gd name="connsiteX0" fmla="*/ 0 w 1819414"/>
              <a:gd name="connsiteY0" fmla="*/ 0 h 1610813"/>
              <a:gd name="connsiteX1" fmla="*/ 237734 w 1819414"/>
              <a:gd name="connsiteY1" fmla="*/ 499739 h 1610813"/>
              <a:gd name="connsiteX2" fmla="*/ 237734 w 1819414"/>
              <a:gd name="connsiteY2" fmla="*/ 499739 h 1610813"/>
              <a:gd name="connsiteX3" fmla="*/ 237734 w 1819414"/>
              <a:gd name="connsiteY3" fmla="*/ 499739 h 1610813"/>
              <a:gd name="connsiteX4" fmla="*/ 1548190 w 1819414"/>
              <a:gd name="connsiteY4" fmla="*/ 556849 h 1610813"/>
              <a:gd name="connsiteX5" fmla="*/ 1305303 w 1819414"/>
              <a:gd name="connsiteY5" fmla="*/ 785458 h 1610813"/>
              <a:gd name="connsiteX6" fmla="*/ 1819414 w 1819414"/>
              <a:gd name="connsiteY6" fmla="*/ 991150 h 1610813"/>
              <a:gd name="connsiteX7" fmla="*/ 237734 w 1819414"/>
              <a:gd name="connsiteY7" fmla="*/ 1111074 h 1610813"/>
              <a:gd name="connsiteX8" fmla="*/ 237734 w 1819414"/>
              <a:gd name="connsiteY8" fmla="*/ 1111074 h 1610813"/>
              <a:gd name="connsiteX9" fmla="*/ 237734 w 1819414"/>
              <a:gd name="connsiteY9" fmla="*/ 1111074 h 1610813"/>
              <a:gd name="connsiteX10" fmla="*/ 237734 w 1819414"/>
              <a:gd name="connsiteY10" fmla="*/ 1610813 h 1610813"/>
              <a:gd name="connsiteX11" fmla="*/ 0 w 1819414"/>
              <a:gd name="connsiteY11" fmla="*/ 1610813 h 1610813"/>
              <a:gd name="connsiteX12" fmla="*/ 0 w 1819414"/>
              <a:gd name="connsiteY12" fmla="*/ 0 h 1610813"/>
              <a:gd name="connsiteX0" fmla="*/ 0 w 1819414"/>
              <a:gd name="connsiteY0" fmla="*/ 0 h 1610813"/>
              <a:gd name="connsiteX1" fmla="*/ 237734 w 1819414"/>
              <a:gd name="connsiteY1" fmla="*/ 499739 h 1610813"/>
              <a:gd name="connsiteX2" fmla="*/ 237734 w 1819414"/>
              <a:gd name="connsiteY2" fmla="*/ 499739 h 1610813"/>
              <a:gd name="connsiteX3" fmla="*/ 237734 w 1819414"/>
              <a:gd name="connsiteY3" fmla="*/ 499739 h 1610813"/>
              <a:gd name="connsiteX4" fmla="*/ 1548190 w 1819414"/>
              <a:gd name="connsiteY4" fmla="*/ 556849 h 1610813"/>
              <a:gd name="connsiteX5" fmla="*/ 1305303 w 1819414"/>
              <a:gd name="connsiteY5" fmla="*/ 785458 h 1610813"/>
              <a:gd name="connsiteX6" fmla="*/ 1819414 w 1819414"/>
              <a:gd name="connsiteY6" fmla="*/ 991150 h 1610813"/>
              <a:gd name="connsiteX7" fmla="*/ 237734 w 1819414"/>
              <a:gd name="connsiteY7" fmla="*/ 1111074 h 1610813"/>
              <a:gd name="connsiteX8" fmla="*/ 237734 w 1819414"/>
              <a:gd name="connsiteY8" fmla="*/ 1111074 h 1610813"/>
              <a:gd name="connsiteX9" fmla="*/ 237734 w 1819414"/>
              <a:gd name="connsiteY9" fmla="*/ 1111074 h 1610813"/>
              <a:gd name="connsiteX10" fmla="*/ 0 w 1819414"/>
              <a:gd name="connsiteY10" fmla="*/ 1610813 h 1610813"/>
              <a:gd name="connsiteX11" fmla="*/ 0 w 1819414"/>
              <a:gd name="connsiteY11" fmla="*/ 0 h 1610813"/>
              <a:gd name="connsiteX0" fmla="*/ 0 w 1819415"/>
              <a:gd name="connsiteY0" fmla="*/ 0 h 1196473"/>
              <a:gd name="connsiteX1" fmla="*/ 237735 w 1819415"/>
              <a:gd name="connsiteY1" fmla="*/ 85399 h 1196473"/>
              <a:gd name="connsiteX2" fmla="*/ 237735 w 1819415"/>
              <a:gd name="connsiteY2" fmla="*/ 85399 h 1196473"/>
              <a:gd name="connsiteX3" fmla="*/ 237735 w 1819415"/>
              <a:gd name="connsiteY3" fmla="*/ 85399 h 1196473"/>
              <a:gd name="connsiteX4" fmla="*/ 1548191 w 1819415"/>
              <a:gd name="connsiteY4" fmla="*/ 142509 h 1196473"/>
              <a:gd name="connsiteX5" fmla="*/ 1305304 w 1819415"/>
              <a:gd name="connsiteY5" fmla="*/ 371118 h 1196473"/>
              <a:gd name="connsiteX6" fmla="*/ 1819415 w 1819415"/>
              <a:gd name="connsiteY6" fmla="*/ 576810 h 1196473"/>
              <a:gd name="connsiteX7" fmla="*/ 237735 w 1819415"/>
              <a:gd name="connsiteY7" fmla="*/ 696734 h 1196473"/>
              <a:gd name="connsiteX8" fmla="*/ 237735 w 1819415"/>
              <a:gd name="connsiteY8" fmla="*/ 696734 h 1196473"/>
              <a:gd name="connsiteX9" fmla="*/ 237735 w 1819415"/>
              <a:gd name="connsiteY9" fmla="*/ 696734 h 1196473"/>
              <a:gd name="connsiteX10" fmla="*/ 1 w 1819415"/>
              <a:gd name="connsiteY10" fmla="*/ 1196473 h 1196473"/>
              <a:gd name="connsiteX11" fmla="*/ 0 w 1819415"/>
              <a:gd name="connsiteY11" fmla="*/ 0 h 1196473"/>
              <a:gd name="connsiteX0" fmla="*/ 14287 w 1833702"/>
              <a:gd name="connsiteY0" fmla="*/ 0 h 882148"/>
              <a:gd name="connsiteX1" fmla="*/ 252022 w 1833702"/>
              <a:gd name="connsiteY1" fmla="*/ 85399 h 882148"/>
              <a:gd name="connsiteX2" fmla="*/ 252022 w 1833702"/>
              <a:gd name="connsiteY2" fmla="*/ 85399 h 882148"/>
              <a:gd name="connsiteX3" fmla="*/ 252022 w 1833702"/>
              <a:gd name="connsiteY3" fmla="*/ 85399 h 882148"/>
              <a:gd name="connsiteX4" fmla="*/ 1562478 w 1833702"/>
              <a:gd name="connsiteY4" fmla="*/ 142509 h 882148"/>
              <a:gd name="connsiteX5" fmla="*/ 1319591 w 1833702"/>
              <a:gd name="connsiteY5" fmla="*/ 371118 h 882148"/>
              <a:gd name="connsiteX6" fmla="*/ 1833702 w 1833702"/>
              <a:gd name="connsiteY6" fmla="*/ 576810 h 882148"/>
              <a:gd name="connsiteX7" fmla="*/ 252022 w 1833702"/>
              <a:gd name="connsiteY7" fmla="*/ 696734 h 882148"/>
              <a:gd name="connsiteX8" fmla="*/ 252022 w 1833702"/>
              <a:gd name="connsiteY8" fmla="*/ 696734 h 882148"/>
              <a:gd name="connsiteX9" fmla="*/ 252022 w 1833702"/>
              <a:gd name="connsiteY9" fmla="*/ 696734 h 882148"/>
              <a:gd name="connsiteX10" fmla="*/ 0 w 1833702"/>
              <a:gd name="connsiteY10" fmla="*/ 882148 h 882148"/>
              <a:gd name="connsiteX11" fmla="*/ 14287 w 1833702"/>
              <a:gd name="connsiteY11" fmla="*/ 0 h 882148"/>
              <a:gd name="connsiteX0" fmla="*/ 42862 w 1862277"/>
              <a:gd name="connsiteY0" fmla="*/ 0 h 782135"/>
              <a:gd name="connsiteX1" fmla="*/ 280597 w 1862277"/>
              <a:gd name="connsiteY1" fmla="*/ 85399 h 782135"/>
              <a:gd name="connsiteX2" fmla="*/ 280597 w 1862277"/>
              <a:gd name="connsiteY2" fmla="*/ 85399 h 782135"/>
              <a:gd name="connsiteX3" fmla="*/ 280597 w 1862277"/>
              <a:gd name="connsiteY3" fmla="*/ 85399 h 782135"/>
              <a:gd name="connsiteX4" fmla="*/ 1591053 w 1862277"/>
              <a:gd name="connsiteY4" fmla="*/ 142509 h 782135"/>
              <a:gd name="connsiteX5" fmla="*/ 1348166 w 1862277"/>
              <a:gd name="connsiteY5" fmla="*/ 371118 h 782135"/>
              <a:gd name="connsiteX6" fmla="*/ 1862277 w 1862277"/>
              <a:gd name="connsiteY6" fmla="*/ 576810 h 782135"/>
              <a:gd name="connsiteX7" fmla="*/ 280597 w 1862277"/>
              <a:gd name="connsiteY7" fmla="*/ 696734 h 782135"/>
              <a:gd name="connsiteX8" fmla="*/ 280597 w 1862277"/>
              <a:gd name="connsiteY8" fmla="*/ 696734 h 782135"/>
              <a:gd name="connsiteX9" fmla="*/ 280597 w 1862277"/>
              <a:gd name="connsiteY9" fmla="*/ 696734 h 782135"/>
              <a:gd name="connsiteX10" fmla="*/ 0 w 1862277"/>
              <a:gd name="connsiteY10" fmla="*/ 782135 h 782135"/>
              <a:gd name="connsiteX11" fmla="*/ 42862 w 1862277"/>
              <a:gd name="connsiteY11" fmla="*/ 0 h 782135"/>
              <a:gd name="connsiteX0" fmla="*/ 42862 w 1862277"/>
              <a:gd name="connsiteY0" fmla="*/ 0 h 782135"/>
              <a:gd name="connsiteX1" fmla="*/ 280597 w 1862277"/>
              <a:gd name="connsiteY1" fmla="*/ 85399 h 782135"/>
              <a:gd name="connsiteX2" fmla="*/ 280597 w 1862277"/>
              <a:gd name="connsiteY2" fmla="*/ 85399 h 782135"/>
              <a:gd name="connsiteX3" fmla="*/ 280597 w 1862277"/>
              <a:gd name="connsiteY3" fmla="*/ 99687 h 782135"/>
              <a:gd name="connsiteX4" fmla="*/ 1591053 w 1862277"/>
              <a:gd name="connsiteY4" fmla="*/ 142509 h 782135"/>
              <a:gd name="connsiteX5" fmla="*/ 1348166 w 1862277"/>
              <a:gd name="connsiteY5" fmla="*/ 371118 h 782135"/>
              <a:gd name="connsiteX6" fmla="*/ 1862277 w 1862277"/>
              <a:gd name="connsiteY6" fmla="*/ 576810 h 782135"/>
              <a:gd name="connsiteX7" fmla="*/ 280597 w 1862277"/>
              <a:gd name="connsiteY7" fmla="*/ 696734 h 782135"/>
              <a:gd name="connsiteX8" fmla="*/ 280597 w 1862277"/>
              <a:gd name="connsiteY8" fmla="*/ 696734 h 782135"/>
              <a:gd name="connsiteX9" fmla="*/ 280597 w 1862277"/>
              <a:gd name="connsiteY9" fmla="*/ 696734 h 782135"/>
              <a:gd name="connsiteX10" fmla="*/ 0 w 1862277"/>
              <a:gd name="connsiteY10" fmla="*/ 782135 h 782135"/>
              <a:gd name="connsiteX11" fmla="*/ 42862 w 1862277"/>
              <a:gd name="connsiteY11" fmla="*/ 0 h 782135"/>
              <a:gd name="connsiteX0" fmla="*/ 42862 w 1862277"/>
              <a:gd name="connsiteY0" fmla="*/ 37782 h 819917"/>
              <a:gd name="connsiteX1" fmla="*/ 280597 w 1862277"/>
              <a:gd name="connsiteY1" fmla="*/ 123181 h 819917"/>
              <a:gd name="connsiteX2" fmla="*/ 280597 w 1862277"/>
              <a:gd name="connsiteY2" fmla="*/ 123181 h 819917"/>
              <a:gd name="connsiteX3" fmla="*/ 280597 w 1862277"/>
              <a:gd name="connsiteY3" fmla="*/ 137469 h 819917"/>
              <a:gd name="connsiteX4" fmla="*/ 1591053 w 1862277"/>
              <a:gd name="connsiteY4" fmla="*/ 180291 h 819917"/>
              <a:gd name="connsiteX5" fmla="*/ 1348166 w 1862277"/>
              <a:gd name="connsiteY5" fmla="*/ 408900 h 819917"/>
              <a:gd name="connsiteX6" fmla="*/ 1862277 w 1862277"/>
              <a:gd name="connsiteY6" fmla="*/ 614592 h 819917"/>
              <a:gd name="connsiteX7" fmla="*/ 280597 w 1862277"/>
              <a:gd name="connsiteY7" fmla="*/ 734516 h 819917"/>
              <a:gd name="connsiteX8" fmla="*/ 280597 w 1862277"/>
              <a:gd name="connsiteY8" fmla="*/ 734516 h 819917"/>
              <a:gd name="connsiteX9" fmla="*/ 280597 w 1862277"/>
              <a:gd name="connsiteY9" fmla="*/ 734516 h 819917"/>
              <a:gd name="connsiteX10" fmla="*/ 0 w 1862277"/>
              <a:gd name="connsiteY10" fmla="*/ 819917 h 819917"/>
              <a:gd name="connsiteX11" fmla="*/ 42862 w 1862277"/>
              <a:gd name="connsiteY11" fmla="*/ 37782 h 819917"/>
              <a:gd name="connsiteX0" fmla="*/ 42862 w 1862277"/>
              <a:gd name="connsiteY0" fmla="*/ 37782 h 819917"/>
              <a:gd name="connsiteX1" fmla="*/ 280597 w 1862277"/>
              <a:gd name="connsiteY1" fmla="*/ 123181 h 819917"/>
              <a:gd name="connsiteX2" fmla="*/ 280597 w 1862277"/>
              <a:gd name="connsiteY2" fmla="*/ 123181 h 819917"/>
              <a:gd name="connsiteX3" fmla="*/ 280597 w 1862277"/>
              <a:gd name="connsiteY3" fmla="*/ 137469 h 819917"/>
              <a:gd name="connsiteX4" fmla="*/ 1591053 w 1862277"/>
              <a:gd name="connsiteY4" fmla="*/ 180291 h 819917"/>
              <a:gd name="connsiteX5" fmla="*/ 1348166 w 1862277"/>
              <a:gd name="connsiteY5" fmla="*/ 408900 h 819917"/>
              <a:gd name="connsiteX6" fmla="*/ 1862277 w 1862277"/>
              <a:gd name="connsiteY6" fmla="*/ 614592 h 819917"/>
              <a:gd name="connsiteX7" fmla="*/ 280597 w 1862277"/>
              <a:gd name="connsiteY7" fmla="*/ 734516 h 819917"/>
              <a:gd name="connsiteX8" fmla="*/ 280597 w 1862277"/>
              <a:gd name="connsiteY8" fmla="*/ 734516 h 819917"/>
              <a:gd name="connsiteX9" fmla="*/ 280597 w 1862277"/>
              <a:gd name="connsiteY9" fmla="*/ 734516 h 819917"/>
              <a:gd name="connsiteX10" fmla="*/ 0 w 1862277"/>
              <a:gd name="connsiteY10" fmla="*/ 819917 h 819917"/>
              <a:gd name="connsiteX11" fmla="*/ 42862 w 1862277"/>
              <a:gd name="connsiteY11" fmla="*/ 37782 h 819917"/>
              <a:gd name="connsiteX0" fmla="*/ 42862 w 1862277"/>
              <a:gd name="connsiteY0" fmla="*/ 37782 h 819917"/>
              <a:gd name="connsiteX1" fmla="*/ 280597 w 1862277"/>
              <a:gd name="connsiteY1" fmla="*/ 123181 h 819917"/>
              <a:gd name="connsiteX2" fmla="*/ 280597 w 1862277"/>
              <a:gd name="connsiteY2" fmla="*/ 123181 h 819917"/>
              <a:gd name="connsiteX3" fmla="*/ 280597 w 1862277"/>
              <a:gd name="connsiteY3" fmla="*/ 194619 h 819917"/>
              <a:gd name="connsiteX4" fmla="*/ 1591053 w 1862277"/>
              <a:gd name="connsiteY4" fmla="*/ 180291 h 819917"/>
              <a:gd name="connsiteX5" fmla="*/ 1348166 w 1862277"/>
              <a:gd name="connsiteY5" fmla="*/ 408900 h 819917"/>
              <a:gd name="connsiteX6" fmla="*/ 1862277 w 1862277"/>
              <a:gd name="connsiteY6" fmla="*/ 614592 h 819917"/>
              <a:gd name="connsiteX7" fmla="*/ 280597 w 1862277"/>
              <a:gd name="connsiteY7" fmla="*/ 734516 h 819917"/>
              <a:gd name="connsiteX8" fmla="*/ 280597 w 1862277"/>
              <a:gd name="connsiteY8" fmla="*/ 734516 h 819917"/>
              <a:gd name="connsiteX9" fmla="*/ 280597 w 1862277"/>
              <a:gd name="connsiteY9" fmla="*/ 734516 h 819917"/>
              <a:gd name="connsiteX10" fmla="*/ 0 w 1862277"/>
              <a:gd name="connsiteY10" fmla="*/ 819917 h 819917"/>
              <a:gd name="connsiteX11" fmla="*/ 42862 w 1862277"/>
              <a:gd name="connsiteY11" fmla="*/ 37782 h 819917"/>
              <a:gd name="connsiteX0" fmla="*/ 42862 w 1862277"/>
              <a:gd name="connsiteY0" fmla="*/ 37782 h 819917"/>
              <a:gd name="connsiteX1" fmla="*/ 280597 w 1862277"/>
              <a:gd name="connsiteY1" fmla="*/ 123181 h 819917"/>
              <a:gd name="connsiteX2" fmla="*/ 280597 w 1862277"/>
              <a:gd name="connsiteY2" fmla="*/ 123181 h 819917"/>
              <a:gd name="connsiteX3" fmla="*/ 1591053 w 1862277"/>
              <a:gd name="connsiteY3" fmla="*/ 180291 h 819917"/>
              <a:gd name="connsiteX4" fmla="*/ 1348166 w 1862277"/>
              <a:gd name="connsiteY4" fmla="*/ 408900 h 819917"/>
              <a:gd name="connsiteX5" fmla="*/ 1862277 w 1862277"/>
              <a:gd name="connsiteY5" fmla="*/ 614592 h 819917"/>
              <a:gd name="connsiteX6" fmla="*/ 280597 w 1862277"/>
              <a:gd name="connsiteY6" fmla="*/ 734516 h 819917"/>
              <a:gd name="connsiteX7" fmla="*/ 280597 w 1862277"/>
              <a:gd name="connsiteY7" fmla="*/ 734516 h 819917"/>
              <a:gd name="connsiteX8" fmla="*/ 280597 w 1862277"/>
              <a:gd name="connsiteY8" fmla="*/ 734516 h 819917"/>
              <a:gd name="connsiteX9" fmla="*/ 0 w 1862277"/>
              <a:gd name="connsiteY9" fmla="*/ 819917 h 819917"/>
              <a:gd name="connsiteX10" fmla="*/ 42862 w 1862277"/>
              <a:gd name="connsiteY10" fmla="*/ 37782 h 819917"/>
              <a:gd name="connsiteX0" fmla="*/ 42862 w 1862277"/>
              <a:gd name="connsiteY0" fmla="*/ 37782 h 819917"/>
              <a:gd name="connsiteX1" fmla="*/ 280597 w 1862277"/>
              <a:gd name="connsiteY1" fmla="*/ 123181 h 819917"/>
              <a:gd name="connsiteX2" fmla="*/ 1591053 w 1862277"/>
              <a:gd name="connsiteY2" fmla="*/ 180291 h 819917"/>
              <a:gd name="connsiteX3" fmla="*/ 1348166 w 1862277"/>
              <a:gd name="connsiteY3" fmla="*/ 408900 h 819917"/>
              <a:gd name="connsiteX4" fmla="*/ 1862277 w 1862277"/>
              <a:gd name="connsiteY4" fmla="*/ 614592 h 819917"/>
              <a:gd name="connsiteX5" fmla="*/ 280597 w 1862277"/>
              <a:gd name="connsiteY5" fmla="*/ 734516 h 819917"/>
              <a:gd name="connsiteX6" fmla="*/ 280597 w 1862277"/>
              <a:gd name="connsiteY6" fmla="*/ 734516 h 819917"/>
              <a:gd name="connsiteX7" fmla="*/ 280597 w 1862277"/>
              <a:gd name="connsiteY7" fmla="*/ 734516 h 819917"/>
              <a:gd name="connsiteX8" fmla="*/ 0 w 1862277"/>
              <a:gd name="connsiteY8" fmla="*/ 819917 h 819917"/>
              <a:gd name="connsiteX9" fmla="*/ 42862 w 1862277"/>
              <a:gd name="connsiteY9" fmla="*/ 37782 h 819917"/>
              <a:gd name="connsiteX0" fmla="*/ 42862 w 1862277"/>
              <a:gd name="connsiteY0" fmla="*/ 32176 h 814311"/>
              <a:gd name="connsiteX1" fmla="*/ 1591053 w 1862277"/>
              <a:gd name="connsiteY1" fmla="*/ 174685 h 814311"/>
              <a:gd name="connsiteX2" fmla="*/ 1348166 w 1862277"/>
              <a:gd name="connsiteY2" fmla="*/ 403294 h 814311"/>
              <a:gd name="connsiteX3" fmla="*/ 1862277 w 1862277"/>
              <a:gd name="connsiteY3" fmla="*/ 608986 h 814311"/>
              <a:gd name="connsiteX4" fmla="*/ 280597 w 1862277"/>
              <a:gd name="connsiteY4" fmla="*/ 728910 h 814311"/>
              <a:gd name="connsiteX5" fmla="*/ 280597 w 1862277"/>
              <a:gd name="connsiteY5" fmla="*/ 728910 h 814311"/>
              <a:gd name="connsiteX6" fmla="*/ 280597 w 1862277"/>
              <a:gd name="connsiteY6" fmla="*/ 728910 h 814311"/>
              <a:gd name="connsiteX7" fmla="*/ 0 w 1862277"/>
              <a:gd name="connsiteY7" fmla="*/ 814311 h 814311"/>
              <a:gd name="connsiteX8" fmla="*/ 42862 w 1862277"/>
              <a:gd name="connsiteY8" fmla="*/ 32176 h 814311"/>
              <a:gd name="connsiteX0" fmla="*/ 42862 w 1862277"/>
              <a:gd name="connsiteY0" fmla="*/ 32176 h 814311"/>
              <a:gd name="connsiteX1" fmla="*/ 1591053 w 1862277"/>
              <a:gd name="connsiteY1" fmla="*/ 174685 h 814311"/>
              <a:gd name="connsiteX2" fmla="*/ 1348166 w 1862277"/>
              <a:gd name="connsiteY2" fmla="*/ 403294 h 814311"/>
              <a:gd name="connsiteX3" fmla="*/ 1862277 w 1862277"/>
              <a:gd name="connsiteY3" fmla="*/ 608986 h 814311"/>
              <a:gd name="connsiteX4" fmla="*/ 280597 w 1862277"/>
              <a:gd name="connsiteY4" fmla="*/ 728910 h 814311"/>
              <a:gd name="connsiteX5" fmla="*/ 280597 w 1862277"/>
              <a:gd name="connsiteY5" fmla="*/ 728910 h 814311"/>
              <a:gd name="connsiteX6" fmla="*/ 0 w 1862277"/>
              <a:gd name="connsiteY6" fmla="*/ 814311 h 814311"/>
              <a:gd name="connsiteX7" fmla="*/ 42862 w 1862277"/>
              <a:gd name="connsiteY7" fmla="*/ 32176 h 814311"/>
              <a:gd name="connsiteX0" fmla="*/ 42862 w 1862277"/>
              <a:gd name="connsiteY0" fmla="*/ 32176 h 814311"/>
              <a:gd name="connsiteX1" fmla="*/ 1591053 w 1862277"/>
              <a:gd name="connsiteY1" fmla="*/ 174685 h 814311"/>
              <a:gd name="connsiteX2" fmla="*/ 1348166 w 1862277"/>
              <a:gd name="connsiteY2" fmla="*/ 403294 h 814311"/>
              <a:gd name="connsiteX3" fmla="*/ 1862277 w 1862277"/>
              <a:gd name="connsiteY3" fmla="*/ 608986 h 814311"/>
              <a:gd name="connsiteX4" fmla="*/ 280597 w 1862277"/>
              <a:gd name="connsiteY4" fmla="*/ 728910 h 814311"/>
              <a:gd name="connsiteX5" fmla="*/ 0 w 1862277"/>
              <a:gd name="connsiteY5" fmla="*/ 814311 h 814311"/>
              <a:gd name="connsiteX6" fmla="*/ 42862 w 1862277"/>
              <a:gd name="connsiteY6" fmla="*/ 32176 h 814311"/>
              <a:gd name="connsiteX0" fmla="*/ 42862 w 1862277"/>
              <a:gd name="connsiteY0" fmla="*/ 32176 h 814311"/>
              <a:gd name="connsiteX1" fmla="*/ 1591053 w 1862277"/>
              <a:gd name="connsiteY1" fmla="*/ 174685 h 814311"/>
              <a:gd name="connsiteX2" fmla="*/ 1348166 w 1862277"/>
              <a:gd name="connsiteY2" fmla="*/ 403294 h 814311"/>
              <a:gd name="connsiteX3" fmla="*/ 1862277 w 1862277"/>
              <a:gd name="connsiteY3" fmla="*/ 608986 h 814311"/>
              <a:gd name="connsiteX4" fmla="*/ 0 w 1862277"/>
              <a:gd name="connsiteY4" fmla="*/ 814311 h 814311"/>
              <a:gd name="connsiteX5" fmla="*/ 42862 w 1862277"/>
              <a:gd name="connsiteY5" fmla="*/ 32176 h 814311"/>
              <a:gd name="connsiteX0" fmla="*/ 42862 w 1862277"/>
              <a:gd name="connsiteY0" fmla="*/ 32176 h 837239"/>
              <a:gd name="connsiteX1" fmla="*/ 1591053 w 1862277"/>
              <a:gd name="connsiteY1" fmla="*/ 174685 h 837239"/>
              <a:gd name="connsiteX2" fmla="*/ 1348166 w 1862277"/>
              <a:gd name="connsiteY2" fmla="*/ 403294 h 837239"/>
              <a:gd name="connsiteX3" fmla="*/ 1862277 w 1862277"/>
              <a:gd name="connsiteY3" fmla="*/ 608986 h 837239"/>
              <a:gd name="connsiteX4" fmla="*/ 0 w 1862277"/>
              <a:gd name="connsiteY4" fmla="*/ 814311 h 837239"/>
              <a:gd name="connsiteX5" fmla="*/ 42862 w 1862277"/>
              <a:gd name="connsiteY5" fmla="*/ 32176 h 837239"/>
              <a:gd name="connsiteX0" fmla="*/ 42862 w 1862277"/>
              <a:gd name="connsiteY0" fmla="*/ 32176 h 837239"/>
              <a:gd name="connsiteX1" fmla="*/ 1591053 w 1862277"/>
              <a:gd name="connsiteY1" fmla="*/ 174685 h 837239"/>
              <a:gd name="connsiteX2" fmla="*/ 1462466 w 1862277"/>
              <a:gd name="connsiteY2" fmla="*/ 403293 h 837239"/>
              <a:gd name="connsiteX3" fmla="*/ 1862277 w 1862277"/>
              <a:gd name="connsiteY3" fmla="*/ 608986 h 837239"/>
              <a:gd name="connsiteX4" fmla="*/ 0 w 1862277"/>
              <a:gd name="connsiteY4" fmla="*/ 814311 h 837239"/>
              <a:gd name="connsiteX5" fmla="*/ 42862 w 1862277"/>
              <a:gd name="connsiteY5" fmla="*/ 32176 h 83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2277" h="837239">
                <a:moveTo>
                  <a:pt x="42862" y="32176"/>
                </a:moveTo>
                <a:cubicBezTo>
                  <a:pt x="308037" y="-74428"/>
                  <a:pt x="1373502" y="112832"/>
                  <a:pt x="1591053" y="174685"/>
                </a:cubicBezTo>
                <a:lnTo>
                  <a:pt x="1462466" y="403293"/>
                </a:lnTo>
                <a:cubicBezTo>
                  <a:pt x="1507670" y="475677"/>
                  <a:pt x="1595656" y="578521"/>
                  <a:pt x="1862277" y="608986"/>
                </a:cubicBezTo>
                <a:cubicBezTo>
                  <a:pt x="1637583" y="677489"/>
                  <a:pt x="303236" y="910446"/>
                  <a:pt x="0" y="814311"/>
                </a:cubicBezTo>
                <a:cubicBezTo>
                  <a:pt x="0" y="415487"/>
                  <a:pt x="42862" y="431000"/>
                  <a:pt x="42862" y="3217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5818870" y="2233990"/>
            <a:ext cx="883334" cy="883334"/>
            <a:chOff x="4858333" y="1929586"/>
            <a:chExt cx="864727" cy="864727"/>
          </a:xfrm>
        </p:grpSpPr>
        <p:sp>
          <p:nvSpPr>
            <p:cNvPr id="90" name="椭圆 89"/>
            <p:cNvSpPr/>
            <p:nvPr/>
          </p:nvSpPr>
          <p:spPr>
            <a:xfrm rot="18842798" flipH="1" flipV="1">
              <a:off x="4858333" y="1929586"/>
              <a:ext cx="864727" cy="86472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244" y="2139937"/>
              <a:ext cx="609600" cy="609600"/>
            </a:xfrm>
            <a:prstGeom prst="rect">
              <a:avLst/>
            </a:prstGeom>
          </p:spPr>
        </p:pic>
      </p:grpSp>
      <p:grpSp>
        <p:nvGrpSpPr>
          <p:cNvPr id="92" name="组合 91"/>
          <p:cNvGrpSpPr/>
          <p:nvPr/>
        </p:nvGrpSpPr>
        <p:grpSpPr>
          <a:xfrm>
            <a:off x="4492672" y="3418755"/>
            <a:ext cx="729534" cy="729534"/>
            <a:chOff x="3560070" y="3089395"/>
            <a:chExt cx="714167" cy="714167"/>
          </a:xfrm>
        </p:grpSpPr>
        <p:sp>
          <p:nvSpPr>
            <p:cNvPr id="93" name="椭圆 92"/>
            <p:cNvSpPr/>
            <p:nvPr/>
          </p:nvSpPr>
          <p:spPr>
            <a:xfrm rot="20557764" flipV="1">
              <a:off x="3560070" y="3089395"/>
              <a:ext cx="714167" cy="7141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835" y="3187327"/>
              <a:ext cx="456452" cy="456452"/>
            </a:xfrm>
            <a:prstGeom prst="rect">
              <a:avLst/>
            </a:prstGeom>
          </p:spPr>
        </p:pic>
      </p:grpSp>
      <p:grpSp>
        <p:nvGrpSpPr>
          <p:cNvPr id="95" name="组合 94"/>
          <p:cNvGrpSpPr/>
          <p:nvPr/>
        </p:nvGrpSpPr>
        <p:grpSpPr>
          <a:xfrm>
            <a:off x="7208169" y="3418757"/>
            <a:ext cx="729534" cy="729534"/>
            <a:chOff x="6218368" y="3089397"/>
            <a:chExt cx="714167" cy="714167"/>
          </a:xfrm>
        </p:grpSpPr>
        <p:sp>
          <p:nvSpPr>
            <p:cNvPr id="96" name="椭圆 95"/>
            <p:cNvSpPr/>
            <p:nvPr/>
          </p:nvSpPr>
          <p:spPr>
            <a:xfrm rot="1042236" flipH="1" flipV="1">
              <a:off x="6218368" y="3089397"/>
              <a:ext cx="714167" cy="7141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160" y="3178187"/>
              <a:ext cx="536582" cy="536582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4974565" y="2660810"/>
            <a:ext cx="729534" cy="729534"/>
            <a:chOff x="4031812" y="2347415"/>
            <a:chExt cx="714167" cy="714167"/>
          </a:xfrm>
        </p:grpSpPr>
        <p:sp>
          <p:nvSpPr>
            <p:cNvPr id="99" name="椭圆 98"/>
            <p:cNvSpPr/>
            <p:nvPr/>
          </p:nvSpPr>
          <p:spPr>
            <a:xfrm rot="1937984" flipV="1">
              <a:off x="4031812" y="2347415"/>
              <a:ext cx="714167" cy="7141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245" y="2491441"/>
              <a:ext cx="485299" cy="485299"/>
            </a:xfrm>
            <a:prstGeom prst="rect">
              <a:avLst/>
            </a:prstGeom>
          </p:spPr>
        </p:pic>
      </p:grpSp>
      <p:grpSp>
        <p:nvGrpSpPr>
          <p:cNvPr id="101" name="组合 100"/>
          <p:cNvGrpSpPr/>
          <p:nvPr/>
        </p:nvGrpSpPr>
        <p:grpSpPr>
          <a:xfrm>
            <a:off x="6898871" y="2660810"/>
            <a:ext cx="729534" cy="729534"/>
            <a:chOff x="5915585" y="2347415"/>
            <a:chExt cx="714167" cy="714167"/>
          </a:xfrm>
        </p:grpSpPr>
        <p:sp>
          <p:nvSpPr>
            <p:cNvPr id="102" name="椭圆 101"/>
            <p:cNvSpPr/>
            <p:nvPr/>
          </p:nvSpPr>
          <p:spPr>
            <a:xfrm rot="19662016" flipH="1" flipV="1">
              <a:off x="5915585" y="2347415"/>
              <a:ext cx="714167" cy="7141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514" y="2515196"/>
              <a:ext cx="437788" cy="437788"/>
            </a:xfrm>
            <a:prstGeom prst="rect">
              <a:avLst/>
            </a:prstGeom>
          </p:spPr>
        </p:pic>
      </p:grpSp>
      <p:grpSp>
        <p:nvGrpSpPr>
          <p:cNvPr id="104" name="组合 103"/>
          <p:cNvGrpSpPr/>
          <p:nvPr/>
        </p:nvGrpSpPr>
        <p:grpSpPr>
          <a:xfrm>
            <a:off x="5223496" y="4280657"/>
            <a:ext cx="529775" cy="529775"/>
            <a:chOff x="4275500" y="3933142"/>
            <a:chExt cx="518616" cy="518616"/>
          </a:xfrm>
        </p:grpSpPr>
        <p:sp>
          <p:nvSpPr>
            <p:cNvPr id="105" name="椭圆 104"/>
            <p:cNvSpPr/>
            <p:nvPr/>
          </p:nvSpPr>
          <p:spPr>
            <a:xfrm rot="20820833" flipV="1">
              <a:off x="4275500" y="3933142"/>
              <a:ext cx="518616" cy="518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450" y="3967002"/>
              <a:ext cx="428715" cy="428715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6501983" y="3413184"/>
            <a:ext cx="529775" cy="529775"/>
            <a:chOff x="5527057" y="3083941"/>
            <a:chExt cx="518616" cy="518616"/>
          </a:xfrm>
        </p:grpSpPr>
        <p:sp>
          <p:nvSpPr>
            <p:cNvPr id="108" name="椭圆 107"/>
            <p:cNvSpPr/>
            <p:nvPr/>
          </p:nvSpPr>
          <p:spPr>
            <a:xfrm rot="20744814" flipH="1" flipV="1">
              <a:off x="5527057" y="3083941"/>
              <a:ext cx="518616" cy="5186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213" y="3202926"/>
              <a:ext cx="357166" cy="357166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5495447" y="3448132"/>
            <a:ext cx="529775" cy="529775"/>
            <a:chOff x="4541723" y="3118153"/>
            <a:chExt cx="518616" cy="518616"/>
          </a:xfrm>
        </p:grpSpPr>
        <p:sp>
          <p:nvSpPr>
            <p:cNvPr id="111" name="椭圆 110"/>
            <p:cNvSpPr/>
            <p:nvPr/>
          </p:nvSpPr>
          <p:spPr>
            <a:xfrm rot="855186" flipV="1">
              <a:off x="4541723" y="3118153"/>
              <a:ext cx="518616" cy="5186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933" y="3242091"/>
              <a:ext cx="322147" cy="322147"/>
            </a:xfrm>
            <a:prstGeom prst="rect">
              <a:avLst/>
            </a:prstGeom>
          </p:spPr>
        </p:pic>
      </p:grpSp>
      <p:grpSp>
        <p:nvGrpSpPr>
          <p:cNvPr id="113" name="组合 112"/>
          <p:cNvGrpSpPr/>
          <p:nvPr/>
        </p:nvGrpSpPr>
        <p:grpSpPr>
          <a:xfrm>
            <a:off x="6799919" y="4280657"/>
            <a:ext cx="529775" cy="529775"/>
            <a:chOff x="5818717" y="3933142"/>
            <a:chExt cx="518616" cy="518616"/>
          </a:xfrm>
        </p:grpSpPr>
        <p:sp>
          <p:nvSpPr>
            <p:cNvPr id="114" name="椭圆 113"/>
            <p:cNvSpPr/>
            <p:nvPr/>
          </p:nvSpPr>
          <p:spPr>
            <a:xfrm rot="779167" flipH="1" flipV="1">
              <a:off x="5818717" y="3933142"/>
              <a:ext cx="518616" cy="518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678" y="4025756"/>
              <a:ext cx="343012" cy="343012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7766876" y="4315246"/>
            <a:ext cx="4283739" cy="1214636"/>
            <a:chOff x="939293" y="2464894"/>
            <a:chExt cx="10497564" cy="1214636"/>
          </a:xfrm>
        </p:grpSpPr>
        <p:sp>
          <p:nvSpPr>
            <p:cNvPr id="117" name="矩形 116"/>
            <p:cNvSpPr/>
            <p:nvPr/>
          </p:nvSpPr>
          <p:spPr>
            <a:xfrm>
              <a:off x="939293" y="2464894"/>
              <a:ext cx="10497564" cy="12146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452983" y="2471279"/>
              <a:ext cx="9983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You can delete this textbox as you like, 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You can delete this textbox as you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like</a:t>
              </a:r>
              <a:endParaRPr lang="zh-CN" altLang="en-US" sz="2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398446" y="4315246"/>
            <a:ext cx="4283739" cy="1214636"/>
            <a:chOff x="939293" y="2464894"/>
            <a:chExt cx="10497564" cy="1214636"/>
          </a:xfrm>
        </p:grpSpPr>
        <p:sp>
          <p:nvSpPr>
            <p:cNvPr id="124" name="矩形 123"/>
            <p:cNvSpPr/>
            <p:nvPr/>
          </p:nvSpPr>
          <p:spPr>
            <a:xfrm>
              <a:off x="939293" y="2464894"/>
              <a:ext cx="10497564" cy="1214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452982" y="2471279"/>
              <a:ext cx="9983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You can delete this textbox as you like, 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You can delete this textbox as you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like</a:t>
              </a:r>
              <a:endParaRPr lang="zh-CN" altLang="en-US" sz="2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398446" y="1841549"/>
            <a:ext cx="4283739" cy="1214636"/>
            <a:chOff x="939293" y="2464894"/>
            <a:chExt cx="10497564" cy="1214636"/>
          </a:xfrm>
        </p:grpSpPr>
        <p:sp>
          <p:nvSpPr>
            <p:cNvPr id="127" name="矩形 126"/>
            <p:cNvSpPr/>
            <p:nvPr/>
          </p:nvSpPr>
          <p:spPr>
            <a:xfrm>
              <a:off x="939293" y="2464894"/>
              <a:ext cx="10497564" cy="12146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452982" y="2471279"/>
              <a:ext cx="9983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You can delete this textbox as you like, 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You can delete this textbox as you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like</a:t>
              </a:r>
              <a:endParaRPr lang="zh-CN" altLang="en-US" sz="2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766876" y="1856948"/>
            <a:ext cx="4283739" cy="1214636"/>
            <a:chOff x="939293" y="2464894"/>
            <a:chExt cx="10497564" cy="1214636"/>
          </a:xfrm>
        </p:grpSpPr>
        <p:sp>
          <p:nvSpPr>
            <p:cNvPr id="130" name="矩形 129"/>
            <p:cNvSpPr/>
            <p:nvPr/>
          </p:nvSpPr>
          <p:spPr>
            <a:xfrm>
              <a:off x="939293" y="2464894"/>
              <a:ext cx="10497564" cy="1214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452983" y="2471279"/>
              <a:ext cx="9983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You can delete this textbox as you like, </a:t>
              </a:r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You can delete this textbox as you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+mj-lt"/>
                </a:rPr>
                <a:t>like</a:t>
              </a:r>
              <a:endParaRPr lang="zh-CN" altLang="en-US" sz="2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4103812" y="798917"/>
            <a:ext cx="4313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+mj-lt"/>
              </a:rPr>
              <a:t>ADD THE TEXT</a:t>
            </a:r>
            <a:endParaRPr lang="zh-CN" altLang="en-US" sz="48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5848728"/>
            <a:ext cx="12192000" cy="1009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60863" y="6160147"/>
            <a:ext cx="1064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You can delete this textbox as you like, </a:t>
            </a:r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You can delete this textbox as you 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like</a:t>
            </a:r>
            <a:endParaRPr lang="zh-CN" altLang="en-US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47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0096" r="-117" b="12252"/>
          <a:stretch/>
        </p:blipFill>
        <p:spPr>
          <a:xfrm>
            <a:off x="0" y="0"/>
            <a:ext cx="12210017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2480633"/>
            <a:ext cx="5381469" cy="2226278"/>
          </a:xfrm>
          <a:prstGeom prst="rect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1408" y="4159036"/>
            <a:ext cx="133131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 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2511921"/>
            <a:ext cx="524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Segoe UI Light" panose="020B0502040204020203" pitchFamily="34" charset="0"/>
                <a:ea typeface="GulimChe" panose="020B0609000101010101" pitchFamily="49" charset="-127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11302583" y="224852"/>
            <a:ext cx="554636" cy="524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LOGO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5153" y="3512705"/>
            <a:ext cx="380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Click to add the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74130" y="4159036"/>
            <a:ext cx="13313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UNDRELAN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Segoe UI Light"/>
        <a:ea typeface="造字工房尚黑 G0v1 纤细体"/>
        <a:cs typeface=""/>
      </a:majorFont>
      <a:minorFont>
        <a:latin typeface="Calibri"/>
        <a:ea typeface="造字工房尚黑 G0v1 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310</Words>
  <Application>Microsoft Office PowerPoint</Application>
  <PresentationFormat>自定义</PresentationFormat>
  <Paragraphs>75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159</cp:revision>
  <dcterms:created xsi:type="dcterms:W3CDTF">2015-04-03T15:49:11Z</dcterms:created>
  <dcterms:modified xsi:type="dcterms:W3CDTF">2016-07-07T02:13:08Z</dcterms:modified>
</cp:coreProperties>
</file>