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3B0"/>
    <a:srgbClr val="33CC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>
      <p:cViewPr>
        <p:scale>
          <a:sx n="76" d="100"/>
          <a:sy n="76" d="100"/>
        </p:scale>
        <p:origin x="-1014" y="-24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8120;&#23453;\5\&#34920;&#26684;&#2020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831445452420993"/>
          <c:y val="0.16583978231274468"/>
        </c:manualLayout>
      </c:layout>
      <c:overlay val="0"/>
      <c:txPr>
        <a:bodyPr/>
        <a:lstStyle/>
        <a:p>
          <a:pPr>
            <a:defRPr>
              <a:solidFill>
                <a:schemeClr val="accent2"/>
              </a:solidFill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1.7373692200605081E-2"/>
          <c:y val="0.14507467661138812"/>
          <c:w val="0.98262630779939497"/>
          <c:h val="0.77657271082649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'（五）'!$B$10</c:f>
              <c:strCache>
                <c:ptCount val="1"/>
                <c:pt idx="0">
                  <c:v>本月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'（五）'!$A$11:$A$18</c:f>
              <c:strCache>
                <c:ptCount val="8"/>
                <c:pt idx="0">
                  <c:v>第一项</c:v>
                </c:pt>
                <c:pt idx="1">
                  <c:v>第二项</c:v>
                </c:pt>
                <c:pt idx="2">
                  <c:v>第三项</c:v>
                </c:pt>
                <c:pt idx="3">
                  <c:v>第四项</c:v>
                </c:pt>
                <c:pt idx="4">
                  <c:v>第五项</c:v>
                </c:pt>
                <c:pt idx="5">
                  <c:v>第六项</c:v>
                </c:pt>
                <c:pt idx="6">
                  <c:v>第七项</c:v>
                </c:pt>
                <c:pt idx="7">
                  <c:v>第八项</c:v>
                </c:pt>
              </c:strCache>
            </c:strRef>
          </c:cat>
          <c:val>
            <c:numRef>
              <c:f>'（五）'!$B$11:$B$18</c:f>
              <c:numCache>
                <c:formatCode>0.00_ </c:formatCode>
                <c:ptCount val="8"/>
                <c:pt idx="0">
                  <c:v>2431.7782000000002</c:v>
                </c:pt>
                <c:pt idx="1">
                  <c:v>1380.9616000000001</c:v>
                </c:pt>
                <c:pt idx="2">
                  <c:v>1039.3065999999999</c:v>
                </c:pt>
                <c:pt idx="3">
                  <c:v>525.3442</c:v>
                </c:pt>
                <c:pt idx="4">
                  <c:v>509.22800000000001</c:v>
                </c:pt>
                <c:pt idx="5">
                  <c:v>1123.7360000000001</c:v>
                </c:pt>
                <c:pt idx="6">
                  <c:v>245.548</c:v>
                </c:pt>
                <c:pt idx="7">
                  <c:v>27.832000000000001</c:v>
                </c:pt>
              </c:numCache>
            </c:numRef>
          </c:val>
        </c:ser>
        <c:ser>
          <c:idx val="1"/>
          <c:order val="1"/>
          <c:tx>
            <c:strRef>
              <c:f>'（五）'!$C$10</c:f>
              <c:strCache>
                <c:ptCount val="1"/>
                <c:pt idx="0">
                  <c:v>去年同期</c:v>
                </c:pt>
              </c:strCache>
            </c:strRef>
          </c:tx>
          <c:spPr>
            <a:solidFill>
              <a:srgbClr val="33CCCC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'（五）'!$A$11:$A$18</c:f>
              <c:strCache>
                <c:ptCount val="8"/>
                <c:pt idx="0">
                  <c:v>第一项</c:v>
                </c:pt>
                <c:pt idx="1">
                  <c:v>第二项</c:v>
                </c:pt>
                <c:pt idx="2">
                  <c:v>第三项</c:v>
                </c:pt>
                <c:pt idx="3">
                  <c:v>第四项</c:v>
                </c:pt>
                <c:pt idx="4">
                  <c:v>第五项</c:v>
                </c:pt>
                <c:pt idx="5">
                  <c:v>第六项</c:v>
                </c:pt>
                <c:pt idx="6">
                  <c:v>第七项</c:v>
                </c:pt>
                <c:pt idx="7">
                  <c:v>第八项</c:v>
                </c:pt>
              </c:strCache>
            </c:strRef>
          </c:cat>
          <c:val>
            <c:numRef>
              <c:f>'（五）'!$C$11:$C$18</c:f>
              <c:numCache>
                <c:formatCode>0.00_ </c:formatCode>
                <c:ptCount val="8"/>
                <c:pt idx="0">
                  <c:v>2329.3904000000002</c:v>
                </c:pt>
                <c:pt idx="1">
                  <c:v>1215.2264</c:v>
                </c:pt>
                <c:pt idx="2">
                  <c:v>1100.28</c:v>
                </c:pt>
                <c:pt idx="3">
                  <c:v>406.87439999999998</c:v>
                </c:pt>
                <c:pt idx="4">
                  <c:v>393.06</c:v>
                </c:pt>
                <c:pt idx="5">
                  <c:v>1071.4559999999999</c:v>
                </c:pt>
                <c:pt idx="6">
                  <c:v>362.82</c:v>
                </c:pt>
                <c:pt idx="7">
                  <c:v>95.18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006208"/>
        <c:axId val="23061248"/>
      </c:barChart>
      <c:catAx>
        <c:axId val="230062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2"/>
                </a:solidFill>
              </a:defRPr>
            </a:pPr>
            <a:endParaRPr lang="zh-CN"/>
          </a:p>
        </c:txPr>
        <c:crossAx val="23061248"/>
        <c:crosses val="autoZero"/>
        <c:auto val="1"/>
        <c:lblAlgn val="ctr"/>
        <c:lblOffset val="100"/>
        <c:noMultiLvlLbl val="0"/>
      </c:catAx>
      <c:valAx>
        <c:axId val="23061248"/>
        <c:scaling>
          <c:orientation val="minMax"/>
        </c:scaling>
        <c:delete val="1"/>
        <c:axPos val="l"/>
        <c:numFmt formatCode="0.00_ " sourceLinked="1"/>
        <c:majorTickMark val="out"/>
        <c:minorTickMark val="none"/>
        <c:tickLblPos val="nextTo"/>
        <c:crossAx val="230062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9949426117404582"/>
          <c:y val="0.2550379974364374"/>
          <c:w val="0.15240595789547257"/>
          <c:h val="4.534695149958462E-2"/>
        </c:manualLayout>
      </c:layout>
      <c:overlay val="0"/>
      <c:txPr>
        <a:bodyPr/>
        <a:lstStyle/>
        <a:p>
          <a:pPr>
            <a:defRPr>
              <a:solidFill>
                <a:schemeClr val="accent2"/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1D6C-42E2-4D6B-B9F2-1C4A5999392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C04E4-14CD-4275-A0C4-9E266A4F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1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8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2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8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6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纯文本页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A068-D525-4B41-B45B-8A89D829F1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6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D73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 rot="10800000">
            <a:off x="6012160" y="-1908986"/>
            <a:ext cx="6661977" cy="6661975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0" name="泪滴形 39"/>
          <p:cNvSpPr/>
          <p:nvPr/>
        </p:nvSpPr>
        <p:spPr>
          <a:xfrm rot="5400000">
            <a:off x="-1404665" y="-2691679"/>
            <a:ext cx="7414188" cy="7414186"/>
          </a:xfrm>
          <a:prstGeom prst="teardrop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泪滴形 42"/>
          <p:cNvSpPr/>
          <p:nvPr/>
        </p:nvSpPr>
        <p:spPr>
          <a:xfrm>
            <a:off x="1043608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泪滴形 43"/>
          <p:cNvSpPr/>
          <p:nvPr/>
        </p:nvSpPr>
        <p:spPr>
          <a:xfrm>
            <a:off x="395536" y="5949280"/>
            <a:ext cx="576064" cy="576064"/>
          </a:xfrm>
          <a:prstGeom prst="teardrop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51799" y="3356992"/>
            <a:ext cx="4288353" cy="2066746"/>
            <a:chOff x="4780270" y="3573016"/>
            <a:chExt cx="4288353" cy="2066746"/>
          </a:xfrm>
        </p:grpSpPr>
        <p:sp>
          <p:nvSpPr>
            <p:cNvPr id="28" name="TextBox 27"/>
            <p:cNvSpPr txBox="1"/>
            <p:nvPr/>
          </p:nvSpPr>
          <p:spPr>
            <a:xfrm>
              <a:off x="4780270" y="3573016"/>
              <a:ext cx="4288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4000" b="1" dirty="0" smtClean="0">
                  <a:solidFill>
                    <a:srgbClr val="0070C0"/>
                  </a:solidFill>
                </a:rPr>
                <a:t>这里输入标题</a:t>
              </a:r>
              <a:endParaRPr lang="en-US" altLang="zh-CN" sz="40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zh-CN" altLang="en-US" sz="4000" b="1" dirty="0" smtClean="0">
                  <a:solidFill>
                    <a:srgbClr val="0070C0"/>
                  </a:solidFill>
                </a:rPr>
                <a:t>标题太长两行也行</a:t>
              </a:r>
              <a:endParaRPr lang="zh-CN" alt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85575" y="5013176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srgbClr val="0070C0"/>
                  </a:solidFill>
                </a:rPr>
                <a:t>这里输入公司名字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75658" y="530120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rgbClr val="0070C0"/>
                  </a:solidFill>
                </a:rPr>
                <a:t>演讲</a:t>
              </a:r>
              <a:r>
                <a:rPr lang="zh-CN" altLang="en-US" sz="1600" b="1" dirty="0" smtClean="0">
                  <a:solidFill>
                    <a:srgbClr val="0070C0"/>
                  </a:solidFill>
                </a:rPr>
                <a:t>者：某某某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泪滴形 34"/>
          <p:cNvSpPr/>
          <p:nvPr/>
        </p:nvSpPr>
        <p:spPr>
          <a:xfrm rot="16200000">
            <a:off x="6012159" y="4725145"/>
            <a:ext cx="6661977" cy="6661975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5" name="泪滴形 44"/>
          <p:cNvSpPr/>
          <p:nvPr/>
        </p:nvSpPr>
        <p:spPr>
          <a:xfrm>
            <a:off x="8172400" y="6021288"/>
            <a:ext cx="576064" cy="576064"/>
          </a:xfrm>
          <a:prstGeom prst="teardrop">
            <a:avLst/>
          </a:prstGeom>
          <a:solidFill>
            <a:schemeClr val="bg1"/>
          </a:solidFill>
          <a:ln>
            <a:solidFill>
              <a:srgbClr val="4D73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泪滴形 45"/>
          <p:cNvSpPr/>
          <p:nvPr/>
        </p:nvSpPr>
        <p:spPr>
          <a:xfrm>
            <a:off x="8028384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228184" y="2996952"/>
            <a:ext cx="1584176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70C0"/>
                </a:solidFill>
                <a:latin typeface="+mj-ea"/>
                <a:ea typeface="+mj-ea"/>
              </a:rPr>
              <a:t>LOGO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9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75669" y="2564904"/>
            <a:ext cx="3596531" cy="2880320"/>
            <a:chOff x="2051720" y="2708920"/>
            <a:chExt cx="3596531" cy="28803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31840" y="2708920"/>
              <a:ext cx="0" cy="2880320"/>
            </a:xfrm>
            <a:prstGeom prst="line">
              <a:avLst/>
            </a:prstGeom>
            <a:ln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27089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第一章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1720" y="30689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第二章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1720" y="34290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第三章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720" y="378904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第四章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51720" y="41490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第五章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45091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第六章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1720" y="48691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第七章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52292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第八章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1741" y="27089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这里输入第一章的标题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1741" y="306896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第二章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1741" y="342900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第三章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11741" y="378904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第四章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1741" y="414908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第五章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11741" y="4509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第六章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1741" y="486916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第七章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1741" y="522920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第八章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</p:grpSp>
      <p:sp>
        <p:nvSpPr>
          <p:cNvPr id="40" name="泪滴形 39"/>
          <p:cNvSpPr/>
          <p:nvPr/>
        </p:nvSpPr>
        <p:spPr>
          <a:xfrm rot="5400000">
            <a:off x="0" y="-1574790"/>
            <a:ext cx="3330108" cy="3330108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泪滴形 40"/>
          <p:cNvSpPr/>
          <p:nvPr/>
        </p:nvSpPr>
        <p:spPr>
          <a:xfrm rot="5400000">
            <a:off x="499627" y="-1443584"/>
            <a:ext cx="2992250" cy="2992250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7524" y="11055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目  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47864" y="-819472"/>
            <a:ext cx="0" cy="2376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泪滴形 49"/>
          <p:cNvSpPr/>
          <p:nvPr/>
        </p:nvSpPr>
        <p:spPr>
          <a:xfrm>
            <a:off x="8172400" y="6021288"/>
            <a:ext cx="576064" cy="576064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" name="泪滴形 47"/>
          <p:cNvSpPr/>
          <p:nvPr/>
        </p:nvSpPr>
        <p:spPr>
          <a:xfrm>
            <a:off x="8172400" y="6021288"/>
            <a:ext cx="432048" cy="504056"/>
          </a:xfrm>
          <a:custGeom>
            <a:avLst/>
            <a:gdLst/>
            <a:ahLst/>
            <a:cxnLst/>
            <a:rect l="l" t="t" r="r" b="b"/>
            <a:pathLst>
              <a:path w="432048" h="504056">
                <a:moveTo>
                  <a:pt x="288032" y="0"/>
                </a:moveTo>
                <a:lnTo>
                  <a:pt x="432048" y="0"/>
                </a:lnTo>
                <a:lnTo>
                  <a:pt x="432048" y="216024"/>
                </a:lnTo>
                <a:cubicBezTo>
                  <a:pt x="432048" y="375100"/>
                  <a:pt x="303092" y="504056"/>
                  <a:pt x="144016" y="504056"/>
                </a:cubicBezTo>
                <a:lnTo>
                  <a:pt x="93118" y="498925"/>
                </a:lnTo>
                <a:cubicBezTo>
                  <a:pt x="35629" y="446940"/>
                  <a:pt x="0" y="371647"/>
                  <a:pt x="0" y="288032"/>
                </a:cubicBezTo>
                <a:cubicBezTo>
                  <a:pt x="0" y="128956"/>
                  <a:pt x="128956" y="0"/>
                  <a:pt x="28803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泪滴形 51"/>
          <p:cNvSpPr/>
          <p:nvPr/>
        </p:nvSpPr>
        <p:spPr>
          <a:xfrm>
            <a:off x="8028384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656"/>
            <a:ext cx="1126578" cy="112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8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平行四边形 24"/>
          <p:cNvSpPr/>
          <p:nvPr/>
        </p:nvSpPr>
        <p:spPr>
          <a:xfrm>
            <a:off x="395536" y="548680"/>
            <a:ext cx="8496944" cy="504056"/>
          </a:xfrm>
          <a:prstGeom prst="parallelogram">
            <a:avLst/>
          </a:prstGeom>
          <a:gradFill>
            <a:gsLst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/>
        </p:nvSpPr>
        <p:spPr>
          <a:xfrm rot="10800000">
            <a:off x="452904" y="3782782"/>
            <a:ext cx="2808312" cy="2808312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/>
        </p:nvSpPr>
        <p:spPr>
          <a:xfrm rot="10800000">
            <a:off x="899592" y="3861048"/>
            <a:ext cx="2523393" cy="2523393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6948264" y="162880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第几章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泪滴形 22"/>
          <p:cNvSpPr/>
          <p:nvPr/>
        </p:nvSpPr>
        <p:spPr>
          <a:xfrm>
            <a:off x="395536" y="548680"/>
            <a:ext cx="576064" cy="576064"/>
          </a:xfrm>
          <a:prstGeom prst="teardrop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73B0"/>
              </a:solidFill>
            </a:endParaRPr>
          </a:p>
        </p:txBody>
      </p:sp>
      <p:sp>
        <p:nvSpPr>
          <p:cNvPr id="24" name="泪滴形 23"/>
          <p:cNvSpPr/>
          <p:nvPr/>
        </p:nvSpPr>
        <p:spPr>
          <a:xfrm>
            <a:off x="971600" y="548680"/>
            <a:ext cx="576064" cy="576064"/>
          </a:xfrm>
          <a:prstGeom prst="teardrop">
            <a:avLst/>
          </a:prstGeom>
          <a:noFill/>
          <a:ln>
            <a:solidFill>
              <a:srgbClr val="4D7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第几章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939318" y="2320890"/>
            <a:ext cx="4665130" cy="116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6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第几章标题</a:t>
            </a:r>
            <a:endParaRPr lang="zh-CN" altLang="en-US" sz="6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6588224" y="3501008"/>
            <a:ext cx="1872208" cy="89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730" tIns="33865" rIns="67730" bIns="33865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285750" indent="-285750" defTabSz="7620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第几章内容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7620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第几章内容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285750" indent="-285750" defTabSz="7620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第几章内容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403648" y="548681"/>
            <a:ext cx="748883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748960" y="1914406"/>
            <a:ext cx="0" cy="2450698"/>
          </a:xfrm>
          <a:prstGeom prst="line">
            <a:avLst/>
          </a:prstGeom>
          <a:noFill/>
          <a:ln w="9525" cap="flat" cmpd="sng" algn="ctr">
            <a:solidFill>
              <a:srgbClr val="33CCCC"/>
            </a:solidFill>
            <a:prstDash val="solid"/>
          </a:ln>
          <a:effectLst/>
        </p:spPr>
      </p:cxnSp>
      <p:sp>
        <p:nvSpPr>
          <p:cNvPr id="34" name="泪滴形 33"/>
          <p:cNvSpPr/>
          <p:nvPr/>
        </p:nvSpPr>
        <p:spPr>
          <a:xfrm>
            <a:off x="8172400" y="6021288"/>
            <a:ext cx="576064" cy="576064"/>
          </a:xfrm>
          <a:prstGeom prst="teardrop">
            <a:avLst/>
          </a:prstGeom>
          <a:solidFill>
            <a:srgbClr val="4D73B0"/>
          </a:solidFill>
          <a:ln>
            <a:solidFill>
              <a:srgbClr val="4D73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47"/>
          <p:cNvSpPr/>
          <p:nvPr/>
        </p:nvSpPr>
        <p:spPr>
          <a:xfrm>
            <a:off x="8172400" y="6021288"/>
            <a:ext cx="432048" cy="504056"/>
          </a:xfrm>
          <a:custGeom>
            <a:avLst/>
            <a:gdLst/>
            <a:ahLst/>
            <a:cxnLst/>
            <a:rect l="l" t="t" r="r" b="b"/>
            <a:pathLst>
              <a:path w="432048" h="504056">
                <a:moveTo>
                  <a:pt x="288032" y="0"/>
                </a:moveTo>
                <a:lnTo>
                  <a:pt x="432048" y="0"/>
                </a:lnTo>
                <a:lnTo>
                  <a:pt x="432048" y="216024"/>
                </a:lnTo>
                <a:cubicBezTo>
                  <a:pt x="432048" y="375100"/>
                  <a:pt x="303092" y="504056"/>
                  <a:pt x="144016" y="504056"/>
                </a:cubicBezTo>
                <a:lnTo>
                  <a:pt x="93118" y="498925"/>
                </a:lnTo>
                <a:cubicBezTo>
                  <a:pt x="35629" y="446940"/>
                  <a:pt x="0" y="371647"/>
                  <a:pt x="0" y="288032"/>
                </a:cubicBezTo>
                <a:cubicBezTo>
                  <a:pt x="0" y="128956"/>
                  <a:pt x="128956" y="0"/>
                  <a:pt x="28803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泪滴形 35"/>
          <p:cNvSpPr/>
          <p:nvPr/>
        </p:nvSpPr>
        <p:spPr>
          <a:xfrm>
            <a:off x="8028384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36296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第</a:t>
            </a:r>
            <a:r>
              <a:rPr lang="en-US" altLang="zh-CN" sz="1100" dirty="0" smtClean="0">
                <a:solidFill>
                  <a:schemeClr val="accent2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accent2"/>
                </a:solidFill>
              </a:rPr>
              <a:t>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74" y="4077356"/>
            <a:ext cx="2041774" cy="203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平行四边形 30"/>
          <p:cNvSpPr/>
          <p:nvPr/>
        </p:nvSpPr>
        <p:spPr>
          <a:xfrm>
            <a:off x="1403648" y="548680"/>
            <a:ext cx="7416824" cy="504056"/>
          </a:xfrm>
          <a:prstGeom prst="parallelogram">
            <a:avLst/>
          </a:prstGeom>
          <a:gradFill>
            <a:gsLst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泪滴形 37"/>
          <p:cNvSpPr/>
          <p:nvPr/>
        </p:nvSpPr>
        <p:spPr>
          <a:xfrm>
            <a:off x="611560" y="260648"/>
            <a:ext cx="1224136" cy="1224136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/>
          <p:cNvSpPr/>
          <p:nvPr/>
        </p:nvSpPr>
        <p:spPr>
          <a:xfrm>
            <a:off x="395536" y="260648"/>
            <a:ext cx="1224136" cy="1224136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32" name="图表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45803"/>
              </p:ext>
            </p:extLst>
          </p:nvPr>
        </p:nvGraphicFramePr>
        <p:xfrm>
          <a:off x="395536" y="1052736"/>
          <a:ext cx="8352928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7227888" y="1989138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r>
              <a:rPr lang="zh-CN" altLang="en-US" sz="1200">
                <a:solidFill>
                  <a:schemeClr val="accent2"/>
                </a:solidFill>
              </a:rPr>
              <a:t>单位：箱</a:t>
            </a:r>
          </a:p>
        </p:txBody>
      </p:sp>
      <p:sp>
        <p:nvSpPr>
          <p:cNvPr id="34" name="矩形 33"/>
          <p:cNvSpPr/>
          <p:nvPr/>
        </p:nvSpPr>
        <p:spPr>
          <a:xfrm>
            <a:off x="4211960" y="1988840"/>
            <a:ext cx="4572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这里输入关于图表的数据描述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这里输入关于图表的数据描述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输入关于图表的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数据描述，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这里输入关于图表的数据描述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3" name="泪滴形 22"/>
          <p:cNvSpPr/>
          <p:nvPr/>
        </p:nvSpPr>
        <p:spPr>
          <a:xfrm>
            <a:off x="8172400" y="6021288"/>
            <a:ext cx="576064" cy="576064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" name="泪滴形 47"/>
          <p:cNvSpPr/>
          <p:nvPr/>
        </p:nvSpPr>
        <p:spPr>
          <a:xfrm>
            <a:off x="8172400" y="6021288"/>
            <a:ext cx="432048" cy="504056"/>
          </a:xfrm>
          <a:custGeom>
            <a:avLst/>
            <a:gdLst/>
            <a:ahLst/>
            <a:cxnLst/>
            <a:rect l="l" t="t" r="r" b="b"/>
            <a:pathLst>
              <a:path w="432048" h="504056">
                <a:moveTo>
                  <a:pt x="288032" y="0"/>
                </a:moveTo>
                <a:lnTo>
                  <a:pt x="432048" y="0"/>
                </a:lnTo>
                <a:lnTo>
                  <a:pt x="432048" y="216024"/>
                </a:lnTo>
                <a:cubicBezTo>
                  <a:pt x="432048" y="375100"/>
                  <a:pt x="303092" y="504056"/>
                  <a:pt x="144016" y="504056"/>
                </a:cubicBezTo>
                <a:lnTo>
                  <a:pt x="93118" y="498925"/>
                </a:lnTo>
                <a:cubicBezTo>
                  <a:pt x="35629" y="446940"/>
                  <a:pt x="0" y="371647"/>
                  <a:pt x="0" y="288032"/>
                </a:cubicBezTo>
                <a:cubicBezTo>
                  <a:pt x="0" y="128956"/>
                  <a:pt x="128956" y="0"/>
                  <a:pt x="28803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/>
          <p:cNvSpPr/>
          <p:nvPr/>
        </p:nvSpPr>
        <p:spPr>
          <a:xfrm>
            <a:off x="8028384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748464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1080120" cy="107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07704" y="529516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第几点  </a:t>
            </a:r>
            <a:r>
              <a:rPr lang="en-US" altLang="zh-CN" sz="2800" b="1" dirty="0">
                <a:solidFill>
                  <a:schemeClr val="accent2"/>
                </a:solidFill>
              </a:rPr>
              <a:t>-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86961" y="52951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这里输入要点标题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33833" y="10527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33CCCC"/>
                </a:solidFill>
              </a:rPr>
              <a:t>第几章</a:t>
            </a:r>
          </a:p>
        </p:txBody>
      </p:sp>
      <p:sp>
        <p:nvSpPr>
          <p:cNvPr id="39" name="矩形 38"/>
          <p:cNvSpPr/>
          <p:nvPr/>
        </p:nvSpPr>
        <p:spPr>
          <a:xfrm>
            <a:off x="2469684" y="1052736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这章的题目是什么呢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665" y="63357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33CCCC"/>
                </a:solidFill>
              </a:rPr>
              <a:t>正文</a:t>
            </a:r>
            <a:endParaRPr lang="zh-CN" altLang="en-US" sz="1100" dirty="0">
              <a:solidFill>
                <a:srgbClr val="33CCCC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25721" y="6335742"/>
            <a:ext cx="0" cy="216024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7729" y="6335742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第几节</a:t>
            </a:r>
          </a:p>
        </p:txBody>
      </p:sp>
      <p:sp>
        <p:nvSpPr>
          <p:cNvPr id="43" name="矩形 42"/>
          <p:cNvSpPr/>
          <p:nvPr/>
        </p:nvSpPr>
        <p:spPr>
          <a:xfrm>
            <a:off x="1533580" y="6335742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这节的题目是什么呢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第</a:t>
            </a:r>
            <a:r>
              <a:rPr lang="en-US" altLang="zh-CN" sz="1100" dirty="0" smtClean="0">
                <a:solidFill>
                  <a:schemeClr val="accent2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accent2"/>
                </a:solidFill>
              </a:rPr>
              <a:t>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700808"/>
            <a:ext cx="3024336" cy="3960440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5936" y="1683385"/>
            <a:ext cx="475252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accent2"/>
                </a:solidFill>
                <a:latin typeface="+mn-ea"/>
              </a:rPr>
              <a:t>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。</a:t>
            </a:r>
          </a:p>
        </p:txBody>
      </p:sp>
      <p:sp>
        <p:nvSpPr>
          <p:cNvPr id="23" name="矩形 22"/>
          <p:cNvSpPr/>
          <p:nvPr/>
        </p:nvSpPr>
        <p:spPr>
          <a:xfrm>
            <a:off x="3995936" y="3745679"/>
            <a:ext cx="4752528" cy="1015663"/>
          </a:xfrm>
          <a:prstGeom prst="rect">
            <a:avLst/>
          </a:prstGeom>
          <a:solidFill>
            <a:srgbClr val="33CCCC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。</a:t>
            </a:r>
          </a:p>
        </p:txBody>
      </p:sp>
      <p:sp>
        <p:nvSpPr>
          <p:cNvPr id="29" name="泪滴形 28"/>
          <p:cNvSpPr/>
          <p:nvPr/>
        </p:nvSpPr>
        <p:spPr>
          <a:xfrm>
            <a:off x="8172400" y="6021288"/>
            <a:ext cx="576064" cy="576064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" name="泪滴形 47"/>
          <p:cNvSpPr/>
          <p:nvPr/>
        </p:nvSpPr>
        <p:spPr>
          <a:xfrm>
            <a:off x="8172400" y="6021288"/>
            <a:ext cx="432048" cy="504056"/>
          </a:xfrm>
          <a:custGeom>
            <a:avLst/>
            <a:gdLst/>
            <a:ahLst/>
            <a:cxnLst/>
            <a:rect l="l" t="t" r="r" b="b"/>
            <a:pathLst>
              <a:path w="432048" h="504056">
                <a:moveTo>
                  <a:pt x="288032" y="0"/>
                </a:moveTo>
                <a:lnTo>
                  <a:pt x="432048" y="0"/>
                </a:lnTo>
                <a:lnTo>
                  <a:pt x="432048" y="216024"/>
                </a:lnTo>
                <a:cubicBezTo>
                  <a:pt x="432048" y="375100"/>
                  <a:pt x="303092" y="504056"/>
                  <a:pt x="144016" y="504056"/>
                </a:cubicBezTo>
                <a:lnTo>
                  <a:pt x="93118" y="498925"/>
                </a:lnTo>
                <a:cubicBezTo>
                  <a:pt x="35629" y="446940"/>
                  <a:pt x="0" y="371647"/>
                  <a:pt x="0" y="288032"/>
                </a:cubicBezTo>
                <a:cubicBezTo>
                  <a:pt x="0" y="128956"/>
                  <a:pt x="128956" y="0"/>
                  <a:pt x="28803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泪滴形 30"/>
          <p:cNvSpPr/>
          <p:nvPr/>
        </p:nvSpPr>
        <p:spPr>
          <a:xfrm>
            <a:off x="8028384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1403648" y="548680"/>
            <a:ext cx="7416824" cy="504056"/>
          </a:xfrm>
          <a:prstGeom prst="parallelogram">
            <a:avLst/>
          </a:prstGeom>
          <a:gradFill>
            <a:gsLst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泪滴形 32"/>
          <p:cNvSpPr/>
          <p:nvPr/>
        </p:nvSpPr>
        <p:spPr>
          <a:xfrm>
            <a:off x="611560" y="260648"/>
            <a:ext cx="1224136" cy="1224136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泪滴形 33"/>
          <p:cNvSpPr/>
          <p:nvPr/>
        </p:nvSpPr>
        <p:spPr>
          <a:xfrm>
            <a:off x="395536" y="260648"/>
            <a:ext cx="1224136" cy="1224136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8748464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95936" y="4869160"/>
            <a:ext cx="475252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accent2"/>
                </a:solidFill>
                <a:latin typeface="+mn-ea"/>
              </a:rPr>
              <a:t>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。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1080120" cy="107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矩形 43"/>
          <p:cNvSpPr/>
          <p:nvPr/>
        </p:nvSpPr>
        <p:spPr>
          <a:xfrm>
            <a:off x="3995936" y="2622199"/>
            <a:ext cx="4752528" cy="1015663"/>
          </a:xfrm>
          <a:prstGeom prst="rect">
            <a:avLst/>
          </a:prstGeom>
          <a:solidFill>
            <a:srgbClr val="33CCCC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，这里输入关于图片的数据描述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07704" y="529516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第几点  </a:t>
            </a:r>
            <a:r>
              <a:rPr lang="en-US" altLang="zh-CN" sz="2800" b="1" dirty="0">
                <a:solidFill>
                  <a:schemeClr val="accent2"/>
                </a:solidFill>
              </a:rPr>
              <a:t>-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6961" y="52951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这里输入要点标题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33833" y="10527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33CCCC"/>
                </a:solidFill>
              </a:rPr>
              <a:t>第几章</a:t>
            </a:r>
          </a:p>
        </p:txBody>
      </p:sp>
      <p:sp>
        <p:nvSpPr>
          <p:cNvPr id="46" name="矩形 45"/>
          <p:cNvSpPr/>
          <p:nvPr/>
        </p:nvSpPr>
        <p:spPr>
          <a:xfrm>
            <a:off x="2469684" y="1052736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这章的题目是什么呢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665" y="63357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33CCCC"/>
                </a:solidFill>
              </a:rPr>
              <a:t>正文</a:t>
            </a:r>
            <a:endParaRPr lang="zh-CN" altLang="en-US" sz="1100" dirty="0">
              <a:solidFill>
                <a:srgbClr val="33CCCC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25721" y="6335742"/>
            <a:ext cx="0" cy="216024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97729" y="6335742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第几节</a:t>
            </a:r>
          </a:p>
        </p:txBody>
      </p:sp>
      <p:sp>
        <p:nvSpPr>
          <p:cNvPr id="50" name="矩形 49"/>
          <p:cNvSpPr/>
          <p:nvPr/>
        </p:nvSpPr>
        <p:spPr>
          <a:xfrm>
            <a:off x="1533580" y="6335742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这节的题目是什么呢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6296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第</a:t>
            </a:r>
            <a:r>
              <a:rPr lang="en-US" altLang="zh-CN" sz="1100" dirty="0" smtClean="0">
                <a:solidFill>
                  <a:schemeClr val="accent2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accent2"/>
                </a:solidFill>
              </a:rPr>
              <a:t>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71600" y="3645024"/>
            <a:ext cx="7776864" cy="230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828" y="6206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第几点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03648" y="3789040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这里输入关于图片的数据描述，这里输入关于图片的数据描述，这里输入关于图片的数据描述，这里输入关于图片的数据描述，这里输入关于图片的数据描述，这里输入关于图片的数据描述。</a:t>
            </a:r>
            <a:endParaRPr lang="en-US" altLang="zh-CN" sz="1400" dirty="0" smtClean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  <a:p>
            <a:endParaRPr lang="en-US" altLang="zh-CN" sz="1400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这里输入关于图片的数据描述，这里输入关于图片的数据描述，这里输入关于图片的数据描述，这里输入关于图片的数据描述，这里输入关于图片的数据描述，这里输入关于图片的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数据描述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。</a:t>
            </a:r>
            <a:endParaRPr lang="zh-CN" altLang="en-US" sz="1400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  <a:p>
            <a:endParaRPr lang="en-US" altLang="zh-CN" sz="1400" dirty="0" smtClean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这里输入关于图片的数据描述，这里输入关于图片的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数据描述。</a:t>
            </a:r>
            <a:endParaRPr lang="zh-CN" altLang="en-US" sz="1400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1600" y="2132856"/>
            <a:ext cx="7776864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03648" y="2259449"/>
            <a:ext cx="720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这里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输入关于图片的数据描述，这里输入关于图片的数据描述，这里输入关于图片的数据描述，这里输入关于图片的数据描述，这里输入关于图片的数据描述，这里输入关于图片的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数据描述，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这里输入关于图片的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数据描述，</a:t>
            </a:r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。</a:t>
            </a:r>
            <a:endParaRPr lang="zh-CN" altLang="en-US" sz="1400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  <a:p>
            <a:endParaRPr lang="en-US" altLang="zh-CN" sz="1400" dirty="0" smtClean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+mn-ea"/>
              </a:rPr>
              <a:t>这里输入关于图片的数据描述，这里输入关于图片的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数据描述。</a:t>
            </a:r>
            <a:endParaRPr lang="zh-CN" altLang="en-US" sz="1400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9592" y="1556792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u="sng" dirty="0" smtClean="0">
                <a:solidFill>
                  <a:srgbClr val="0070C0"/>
                </a:solidFill>
              </a:rPr>
              <a:t>这里输入标题</a:t>
            </a:r>
            <a:endParaRPr lang="zh-CN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1403648" y="548680"/>
            <a:ext cx="7488832" cy="504056"/>
          </a:xfrm>
          <a:prstGeom prst="parallelogram">
            <a:avLst/>
          </a:prstGeom>
          <a:gradFill>
            <a:gsLst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泪滴形 40"/>
          <p:cNvSpPr/>
          <p:nvPr/>
        </p:nvSpPr>
        <p:spPr>
          <a:xfrm>
            <a:off x="611560" y="260648"/>
            <a:ext cx="1224136" cy="1224136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泪滴形 41"/>
          <p:cNvSpPr/>
          <p:nvPr/>
        </p:nvSpPr>
        <p:spPr>
          <a:xfrm>
            <a:off x="395536" y="260648"/>
            <a:ext cx="1224136" cy="1224136"/>
          </a:xfrm>
          <a:prstGeom prst="teardrop">
            <a:avLst/>
          </a:prstGeom>
          <a:solidFill>
            <a:srgbClr val="4D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907704" y="529516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第几点  </a:t>
            </a:r>
            <a:r>
              <a:rPr lang="en-US" altLang="zh-CN" sz="2800" b="1" dirty="0">
                <a:solidFill>
                  <a:schemeClr val="accent2"/>
                </a:solidFill>
              </a:rPr>
              <a:t>-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86961" y="52951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这里输入要点标题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33833" y="10527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33CCCC"/>
                </a:solidFill>
              </a:rPr>
              <a:t>第几章</a:t>
            </a:r>
          </a:p>
        </p:txBody>
      </p:sp>
      <p:sp>
        <p:nvSpPr>
          <p:cNvPr id="47" name="矩形 46"/>
          <p:cNvSpPr/>
          <p:nvPr/>
        </p:nvSpPr>
        <p:spPr>
          <a:xfrm>
            <a:off x="2469684" y="1052736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这章的题目是什么呢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1665" y="63357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33CCCC"/>
                </a:solidFill>
              </a:rPr>
              <a:t>正文</a:t>
            </a:r>
            <a:endParaRPr lang="zh-CN" altLang="en-US" sz="1100" dirty="0">
              <a:solidFill>
                <a:srgbClr val="33CCCC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925721" y="6335742"/>
            <a:ext cx="0" cy="216024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97729" y="6335742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第几节</a:t>
            </a:r>
          </a:p>
        </p:txBody>
      </p:sp>
      <p:sp>
        <p:nvSpPr>
          <p:cNvPr id="51" name="矩形 50"/>
          <p:cNvSpPr/>
          <p:nvPr/>
        </p:nvSpPr>
        <p:spPr>
          <a:xfrm>
            <a:off x="1533580" y="6335742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这节的题目是什么呢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6296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第</a:t>
            </a:r>
            <a:r>
              <a:rPr lang="en-US" altLang="zh-CN" sz="1100" dirty="0" smtClean="0">
                <a:solidFill>
                  <a:schemeClr val="accent2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accent2"/>
                </a:solidFill>
              </a:rPr>
              <a:t>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53" name="泪滴形 52"/>
          <p:cNvSpPr/>
          <p:nvPr/>
        </p:nvSpPr>
        <p:spPr>
          <a:xfrm>
            <a:off x="8172400" y="6021288"/>
            <a:ext cx="576064" cy="576064"/>
          </a:xfrm>
          <a:prstGeom prst="teardrop">
            <a:avLst/>
          </a:prstGeom>
          <a:solidFill>
            <a:srgbClr val="4D73B0"/>
          </a:solidFill>
          <a:ln>
            <a:solidFill>
              <a:srgbClr val="4D73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泪滴形 47"/>
          <p:cNvSpPr/>
          <p:nvPr/>
        </p:nvSpPr>
        <p:spPr>
          <a:xfrm>
            <a:off x="8172400" y="6021288"/>
            <a:ext cx="432048" cy="504056"/>
          </a:xfrm>
          <a:custGeom>
            <a:avLst/>
            <a:gdLst/>
            <a:ahLst/>
            <a:cxnLst/>
            <a:rect l="l" t="t" r="r" b="b"/>
            <a:pathLst>
              <a:path w="432048" h="504056">
                <a:moveTo>
                  <a:pt x="288032" y="0"/>
                </a:moveTo>
                <a:lnTo>
                  <a:pt x="432048" y="0"/>
                </a:lnTo>
                <a:lnTo>
                  <a:pt x="432048" y="216024"/>
                </a:lnTo>
                <a:cubicBezTo>
                  <a:pt x="432048" y="375100"/>
                  <a:pt x="303092" y="504056"/>
                  <a:pt x="144016" y="504056"/>
                </a:cubicBezTo>
                <a:lnTo>
                  <a:pt x="93118" y="498925"/>
                </a:lnTo>
                <a:cubicBezTo>
                  <a:pt x="35629" y="446940"/>
                  <a:pt x="0" y="371647"/>
                  <a:pt x="0" y="288032"/>
                </a:cubicBezTo>
                <a:cubicBezTo>
                  <a:pt x="0" y="128956"/>
                  <a:pt x="128956" y="0"/>
                  <a:pt x="28803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泪滴形 54"/>
          <p:cNvSpPr/>
          <p:nvPr/>
        </p:nvSpPr>
        <p:spPr>
          <a:xfrm>
            <a:off x="8028384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748464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1080120" cy="107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8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 rot="10800000">
            <a:off x="6012160" y="-1908986"/>
            <a:ext cx="6661977" cy="6661975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0" name="泪滴形 39"/>
          <p:cNvSpPr/>
          <p:nvPr/>
        </p:nvSpPr>
        <p:spPr>
          <a:xfrm rot="5400000">
            <a:off x="-1404665" y="-2691679"/>
            <a:ext cx="7414188" cy="7414186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泪滴形 42"/>
          <p:cNvSpPr/>
          <p:nvPr/>
        </p:nvSpPr>
        <p:spPr>
          <a:xfrm>
            <a:off x="1043608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泪滴形 43"/>
          <p:cNvSpPr/>
          <p:nvPr/>
        </p:nvSpPr>
        <p:spPr>
          <a:xfrm>
            <a:off x="395536" y="5949280"/>
            <a:ext cx="576064" cy="576064"/>
          </a:xfrm>
          <a:prstGeom prst="teardrop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90681" y="3933056"/>
            <a:ext cx="2749471" cy="1490682"/>
            <a:chOff x="6319152" y="4149080"/>
            <a:chExt cx="2749471" cy="1490682"/>
          </a:xfrm>
        </p:grpSpPr>
        <p:sp>
          <p:nvSpPr>
            <p:cNvPr id="28" name="TextBox 27"/>
            <p:cNvSpPr txBox="1"/>
            <p:nvPr/>
          </p:nvSpPr>
          <p:spPr>
            <a:xfrm>
              <a:off x="6319152" y="4149080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4000" b="1" dirty="0" smtClean="0">
                  <a:solidFill>
                    <a:schemeClr val="accent2"/>
                  </a:solidFill>
                </a:rPr>
                <a:t>谢谢聆听！</a:t>
              </a:r>
              <a:endParaRPr lang="zh-CN" altLang="en-US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8426" y="5013176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/>
                  </a:solidFill>
                </a:rPr>
                <a:t>这里输入公司名字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8509" y="530120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/>
                  </a:solidFill>
                </a:rPr>
                <a:t>演讲</a:t>
              </a:r>
              <a:r>
                <a:rPr lang="zh-CN" altLang="en-US" sz="1600" b="1" dirty="0" smtClean="0">
                  <a:solidFill>
                    <a:schemeClr val="accent2"/>
                  </a:solidFill>
                </a:rPr>
                <a:t>者：某某某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5" name="泪滴形 34"/>
          <p:cNvSpPr/>
          <p:nvPr/>
        </p:nvSpPr>
        <p:spPr>
          <a:xfrm rot="16200000">
            <a:off x="6012159" y="4725145"/>
            <a:ext cx="6661977" cy="6661975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5" name="泪滴形 44"/>
          <p:cNvSpPr/>
          <p:nvPr/>
        </p:nvSpPr>
        <p:spPr>
          <a:xfrm>
            <a:off x="8172400" y="6021288"/>
            <a:ext cx="576064" cy="576064"/>
          </a:xfrm>
          <a:prstGeom prst="teardrop">
            <a:avLst/>
          </a:prstGeom>
          <a:solidFill>
            <a:schemeClr val="bg1"/>
          </a:solidFill>
          <a:ln>
            <a:solidFill>
              <a:srgbClr val="4D73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泪滴形 45"/>
          <p:cNvSpPr/>
          <p:nvPr/>
        </p:nvSpPr>
        <p:spPr>
          <a:xfrm>
            <a:off x="8028384" y="5949280"/>
            <a:ext cx="576064" cy="576064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228184" y="2996952"/>
            <a:ext cx="1584176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4D73B0"/>
                </a:solidFill>
                <a:latin typeface="+mj-ea"/>
                <a:ea typeface="+mj-ea"/>
              </a:rPr>
              <a:t>LOGO</a:t>
            </a:r>
            <a:endParaRPr lang="zh-CN" altLang="en-US" sz="2400" b="1" dirty="0">
              <a:solidFill>
                <a:srgbClr val="4D73B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4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全都是微软雅黑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710</Words>
  <Application>Microsoft Office PowerPoint</Application>
  <PresentationFormat>全屏显示(4:3)</PresentationFormat>
  <Paragraphs>88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120</cp:revision>
  <dcterms:modified xsi:type="dcterms:W3CDTF">2016-07-07T02:09:05Z</dcterms:modified>
</cp:coreProperties>
</file>