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sldIdLst>
    <p:sldId id="294" r:id="rId2"/>
    <p:sldId id="297" r:id="rId3"/>
    <p:sldId id="307" r:id="rId4"/>
    <p:sldId id="310" r:id="rId5"/>
    <p:sldId id="312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94660"/>
  </p:normalViewPr>
  <p:slideViewPr>
    <p:cSldViewPr snapToObjects="1">
      <p:cViewPr>
        <p:scale>
          <a:sx n="71" d="100"/>
          <a:sy n="71" d="100"/>
        </p:scale>
        <p:origin x="-12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F838823-C67F-4B13-BD75-188C799FAF99}" type="datetime1">
              <a:rPr lang="zh-CN" altLang="en-US"/>
              <a:pPr>
                <a:defRPr/>
              </a:pPr>
              <a:t>2016/7/6</a:t>
            </a:fld>
            <a:endParaRPr lang="zh-CN" altLang="en-US" sz="1200"/>
          </a:p>
        </p:txBody>
      </p:sp>
      <p:sp>
        <p:nvSpPr>
          <p:cNvPr id="194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1946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11603B1-22FB-4B98-BA7C-C456F298C1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1612582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0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1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8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445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6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06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190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41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1ppt.com/hangye/" TargetMode="External"/><Relationship Id="rId21" Type="http://schemas.openxmlformats.org/officeDocument/2006/relationships/image" Target="../media/image28.png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image" Target="../media/image13.jpeg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23" Type="http://schemas.openxmlformats.org/officeDocument/2006/relationships/image" Target="../media/image23.png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166813"/>
            <a:ext cx="1577975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075" name="Oval 2101"/>
          <p:cNvSpPr>
            <a:spLocks noChangeArrowheads="1"/>
          </p:cNvSpPr>
          <p:nvPr/>
        </p:nvSpPr>
        <p:spPr bwMode="auto">
          <a:xfrm>
            <a:off x="2627313" y="5732463"/>
            <a:ext cx="3455987" cy="792162"/>
          </a:xfrm>
          <a:prstGeom prst="ellips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 b="1" i="1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76" name="Oval 2102"/>
          <p:cNvSpPr>
            <a:spLocks noChangeArrowheads="1"/>
          </p:cNvSpPr>
          <p:nvPr/>
        </p:nvSpPr>
        <p:spPr bwMode="auto">
          <a:xfrm>
            <a:off x="2051050" y="5661025"/>
            <a:ext cx="4679950" cy="1001713"/>
          </a:xfrm>
          <a:prstGeom prst="ellips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 b="1" i="1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77" name="Oval 2103"/>
          <p:cNvSpPr>
            <a:spLocks noChangeArrowheads="1"/>
          </p:cNvSpPr>
          <p:nvPr/>
        </p:nvSpPr>
        <p:spPr bwMode="auto">
          <a:xfrm>
            <a:off x="1619250" y="5661025"/>
            <a:ext cx="5545138" cy="1073150"/>
          </a:xfrm>
          <a:prstGeom prst="ellips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b="1" i="1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`</a:t>
            </a:r>
            <a:endParaRPr lang="zh-CN" altLang="en-US"/>
          </a:p>
        </p:txBody>
      </p:sp>
      <p:sp>
        <p:nvSpPr>
          <p:cNvPr id="13318" name="矩形 7"/>
          <p:cNvSpPr>
            <a:spLocks noChangeArrowheads="1"/>
          </p:cNvSpPr>
          <p:nvPr/>
        </p:nvSpPr>
        <p:spPr bwMode="auto">
          <a:xfrm>
            <a:off x="3276600" y="404813"/>
            <a:ext cx="2951163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3079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5197475"/>
            <a:ext cx="1254126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图片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6582">
            <a:off x="1446213" y="5881688"/>
            <a:ext cx="12096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图片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5626100"/>
            <a:ext cx="7302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图片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3983038"/>
            <a:ext cx="2182812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2925" y="200025"/>
            <a:ext cx="1096962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308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4988" y="276225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3089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2113" y="320675"/>
            <a:ext cx="8636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3327" name="矩形 8"/>
          <p:cNvSpPr>
            <a:spLocks noChangeArrowheads="1"/>
          </p:cNvSpPr>
          <p:nvPr/>
        </p:nvSpPr>
        <p:spPr bwMode="auto">
          <a:xfrm>
            <a:off x="0" y="-17463"/>
            <a:ext cx="9144000" cy="6875463"/>
          </a:xfrm>
          <a:prstGeom prst="rect">
            <a:avLst/>
          </a:prstGeom>
          <a:blipFill dpi="0" rotWithShape="1">
            <a:blip r:embed="rId11">
              <a:alphaModFix amt="45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730250" y="1473256"/>
            <a:ext cx="7823200" cy="14906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60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水墨中国风幻灯片模板</a:t>
            </a:r>
          </a:p>
        </p:txBody>
      </p:sp>
      <p:pic>
        <p:nvPicPr>
          <p:cNvPr id="3084" name="图片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287588"/>
            <a:ext cx="7075487" cy="641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图片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425" y="2782888"/>
            <a:ext cx="2976563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48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00324 C 0.00486 -0.0037 -0.00226 -0.00671 -0.00226 -0.00787 C -0.00226 -0.00903 0.00052 -0.00926 0.00191 -0.00972 C 0.00139 -0.00833 0.00122 -0.00671 0.00052 -0.00509 C -0.00017 -0.0037 -0.0026 -0.00278 -0.00226 -0.00139 C -0.00191 -0.00023 0.00052 -2.22222E-6 0.00191 0.0007 C 0.00365 -0.00301 0.00191 -0.00185 0.00608 -0.00324 Z " pathEditMode="relative" rAng="0" ptsTypes="fffffff">
                                      <p:cBhvr>
                                        <p:cTn id="11" dur="7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43400" y="-139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48000" decel="4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73 -0.00903 C -0.00139 -0.00879 -0.00052 -0.00926 0.00191 -0.00949 C 0.00226 -0.00903 0.0007 -0.00555 0.00104 -0.00555 C 0.0033 -0.00393 0.00486 -0.00393 0.00521 -0.00347 C 0.00556 -0.00278 0.0033 -0.00254 0.00278 -0.00185 C 0.00226 -0.00116 0.00278 0.00023 0.00191 0.00047 C 0.00104 0.0007 -0.00208 -0.00069 -0.00208 -0.00162 L 0.00104 -0.00555 C 0.00139 -0.00648 0.00018 -0.00578 -0.00035 -0.00625 C -0.00087 -0.00694 -0.00156 -0.00856 -0.00191 -0.00903 " pathEditMode="relative" rAng="0" ptsTypes="fafafaAaaf">
                                      <p:cBhvr>
                                        <p:cTn id="13" dur="7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4700" y="463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0.00607 -0.00323 L 0.00607 0.6495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32640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30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2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30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9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046 C 0.0809 -0.04531 0.16128 -0.09063 0.22916 -0.09202 C 0.29653 -0.09271 0.35121 -0.10844 0.4059 -0.00578 C 0.46059 0.09688 0.52587 0.41388 0.55746 0.52416 " pathEditMode="relative" rAng="0" ptsTypes="aaaa">
                                      <p:cBhvr>
                                        <p:cTn id="70" dur="3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86500" y="20832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700000">
                                      <p:cBhvr>
                                        <p:cTn id="72" dur="2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046 C 0.0809 -0.04531 0.16128 -0.09063 0.22916 -0.09202 C 0.29653 -0.09271 0.35121 -0.10844 0.4059 -0.00578 C 0.46059 0.09688 0.52587 0.41388 0.55746 0.52416 " pathEditMode="relative" rAng="0" ptsTypes="aaaa">
                                      <p:cBhvr>
                                        <p:cTn id="74" dur="3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86500" y="20832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700000">
                                      <p:cBhvr>
                                        <p:cTn id="76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308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0162 C 0.08107 -0.04606 0.16128 -0.09096 0.22916 -0.09234 C 0.29652 -0.09304 0.35121 -0.10854 0.4059 -0.00672 C 0.46059 0.09511 0.52586 0.41009 0.55746 0.51955 " pathEditMode="relative" rAng="0" ptsTypes="aaaa">
                                      <p:cBhvr>
                                        <p:cTn id="80" dur="3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86500" y="207130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700000">
                                      <p:cBhvr>
                                        <p:cTn id="82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4" dur="100" fill="hold"/>
                                        <p:tgtEl>
                                          <p:spTgt spid="308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ldLvl="0" animBg="1" autoUpdateAnimBg="0"/>
      <p:bldP spid="3075" grpId="1" bldLvl="0" animBg="1" autoUpdateAnimBg="0"/>
      <p:bldP spid="3075" grpId="2" bldLvl="0" animBg="1" autoUpdateAnimBg="0"/>
      <p:bldP spid="3076" grpId="0" bldLvl="0" animBg="1" autoUpdateAnimBg="0"/>
      <p:bldP spid="3076" grpId="1" bldLvl="0" animBg="1" autoUpdateAnimBg="0"/>
      <p:bldP spid="3076" grpId="2" bldLvl="0" animBg="1" autoUpdateAnimBg="0"/>
      <p:bldP spid="3077" grpId="0" bldLvl="0" animBg="1" autoUpdateAnimBg="0"/>
      <p:bldP spid="3077" grpId="1" bldLvl="0" animBg="1" autoUpdateAnimBg="0"/>
      <p:bldP spid="3077" grpId="2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N:\人文学院PPT\模版\书法水墨画卷图片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8"/>
          <p:cNvSpPr>
            <a:spLocks noChangeArrowheads="1"/>
          </p:cNvSpPr>
          <p:nvPr/>
        </p:nvSpPr>
        <p:spPr bwMode="auto">
          <a:xfrm>
            <a:off x="0" y="-17463"/>
            <a:ext cx="9144000" cy="6875463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4340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6582">
            <a:off x="7088188" y="5808663"/>
            <a:ext cx="12096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626100"/>
            <a:ext cx="73183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0"/>
            <a:ext cx="1614488" cy="849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4343" name="图片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4688" y="4738688"/>
            <a:ext cx="3352801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图片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8" y="34925"/>
            <a:ext cx="39147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图片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6582">
            <a:off x="7088188" y="5808663"/>
            <a:ext cx="12096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图片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626100"/>
            <a:ext cx="73183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图片 2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E8E9E4"/>
              </a:clrFrom>
              <a:clrTo>
                <a:srgbClr val="E8E9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38" y="-218598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4116" name="图片 2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E8E9E4"/>
              </a:clrFrom>
              <a:clrTo>
                <a:srgbClr val="E8E9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-1320800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4117" name="图片 2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E8E9E4"/>
              </a:clrFrom>
              <a:clrTo>
                <a:srgbClr val="E8E9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-1393825"/>
            <a:ext cx="719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4118" name="图片 26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E8E9E4"/>
              </a:clrFrom>
              <a:clrTo>
                <a:srgbClr val="E8E9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8200" y="-933450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4119" name="图片 2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E8E9E4"/>
              </a:clrFrom>
              <a:clrTo>
                <a:srgbClr val="E8E9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-2257425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30" name="Picture 01" descr="C:\Users\Soloman\Desktop\未标题-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90629">
            <a:off x="2076450" y="2295525"/>
            <a:ext cx="1023938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31" name="Picture 01" descr="C:\Users\Soloman\Desktop\未标题-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90629">
            <a:off x="2024063" y="3305175"/>
            <a:ext cx="1023937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32" name="Picture 01" descr="C:\Users\Soloman\Desktop\未标题-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90629">
            <a:off x="2024063" y="4419600"/>
            <a:ext cx="1023937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33" name="Picture 01" descr="C:\Users\Soloman\Desktop\未标题-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90629">
            <a:off x="2043113" y="1417638"/>
            <a:ext cx="1023937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22222E-6 -4.81481E-6 L -0.41701 0.60903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085100" y="3044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>
                                      <p:cBhvr>
                                        <p:cTn id="8" dur="25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1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-0.07865 0.76643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94100" y="38333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4" dur="25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0.18107 0.86158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904500" y="43079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20" dur="25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45841E-6 L 0.8724 0.97065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61100" y="48521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26" dur="25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0906E-7 L 0.18906 1.10028 " pathEditMode="relative" rAng="0" ptsTypes="AA">
                                      <p:cBhvr>
                                        <p:cTn id="30" dur="25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944400" y="55014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:\人文学院PPT\模版\书法水墨画卷图片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8"/>
          <p:cNvSpPr>
            <a:spLocks noChangeArrowheads="1"/>
          </p:cNvSpPr>
          <p:nvPr/>
        </p:nvSpPr>
        <p:spPr bwMode="auto">
          <a:xfrm>
            <a:off x="0" y="-17463"/>
            <a:ext cx="9144000" cy="6875463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80963"/>
            <a:ext cx="8277226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65" name="图片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875387">
            <a:off x="7996237" y="5664201"/>
            <a:ext cx="1135063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-796925"/>
            <a:ext cx="24161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图片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4075113"/>
            <a:ext cx="329882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5665788"/>
            <a:ext cx="5500688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N:\人文学院PPT\模版\书法水墨画卷图片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0" y="-17463"/>
            <a:ext cx="9144000" cy="6875463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8450" name="Picture 5" descr="H:\人文学院PPT\模版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-312738"/>
            <a:ext cx="3197225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5665788"/>
            <a:ext cx="5500688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5232" y="6502312"/>
            <a:ext cx="648071" cy="144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2"/>
              </a:rPr>
              <a:t>www.1ppt.com/moban/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3"/>
              </a:rPr>
              <a:t>www.1ppt.com/hangye/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4"/>
              </a:rPr>
              <a:t>www.1ppt.com/jieri/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5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6"/>
              </a:rPr>
              <a:t>www.1ppt.com/beijing/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7"/>
              </a:rPr>
              <a:t>www.1ppt.com/tubiao/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8"/>
              </a:rPr>
              <a:t>www.1ppt.com/xiazai/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9"/>
              </a:rPr>
              <a:t>www.1ppt.com/powerpoint/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0"/>
              </a:rPr>
              <a:t>www.1ppt.com/word/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1"/>
              </a:rPr>
              <a:t>www.1ppt.com/excel/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2"/>
              </a:rPr>
              <a:t>www.1ppt.com/ziliao/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3"/>
              </a:rPr>
              <a:t>www.1ppt.com/kejian/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4"/>
              </a:rPr>
              <a:t>www.1ppt.com/fanwen/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5"/>
              </a:rPr>
              <a:t>www.1ppt.com/shiti/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6"/>
              </a:rPr>
              <a:t>www.1ppt.com/jiaoan/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17410" name="Picture 2" descr="N:\人文学院PPT\模版\书法水墨画卷图片副本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1" descr="7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8" y="34925"/>
            <a:ext cx="39147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6" name="Picture 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409825"/>
            <a:ext cx="80962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7415" name="图片 1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875387">
            <a:off x="7996237" y="5664201"/>
            <a:ext cx="1135063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图片 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5665788"/>
            <a:ext cx="5500688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0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90</Words>
  <Application>Microsoft Office PowerPoint</Application>
  <PresentationFormat>全屏显示(4:3)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19</cp:revision>
  <dcterms:modified xsi:type="dcterms:W3CDTF">2016-07-06T15:39:12Z</dcterms:modified>
</cp:coreProperties>
</file>