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notesMasterIdLst>
    <p:notesMasterId r:id="rId11"/>
  </p:notesMasterIdLst>
  <p:handoutMasterIdLst>
    <p:handoutMasterId r:id="rId12"/>
  </p:handoutMasterIdLst>
  <p:sldIdLst>
    <p:sldId id="271" r:id="rId3"/>
    <p:sldId id="263" r:id="rId4"/>
    <p:sldId id="260" r:id="rId5"/>
    <p:sldId id="261" r:id="rId6"/>
    <p:sldId id="262" r:id="rId7"/>
    <p:sldId id="270" r:id="rId8"/>
    <p:sldId id="264" r:id="rId9"/>
    <p:sldId id="265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-2490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950F65F-BA30-46B0-BB41-B0813D5431B6}" type="datetimeFigureOut">
              <a:rPr lang="en-GB"/>
              <a:pPr>
                <a:defRPr/>
              </a:pPr>
              <a:t>06/07/2016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D9DAC0-2FB1-4109-A8F1-991E5FE006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1408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E78CED-0B90-49C4-915C-A8C5577224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84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C97E72-1BB0-4776-B92F-E3300E3F73ED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0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BAFF40-EA5D-43D8-808E-3EE01A38B7C7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EB6DC7-BACC-4485-A328-754D1FE874F1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6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17D9BA-EBE2-49F4-BDC3-C1695105B1E2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DF1490-575B-491E-B68E-0F5CFC3FB840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4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ED1122-F3CE-465A-934C-35C919558044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D63F6B-C211-4E5B-842F-007DFC7F16E7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47" y="40037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5463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BD3F45-4733-4353-9588-88FFCA6DBD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974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6FF75-2F6D-47E6-953F-8CF386D6ED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364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BAC52-0E29-4AF3-8C9B-738668289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733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F13E4-46C1-4BFF-8EE6-7DC3FB2AA2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739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09500-74D1-4A21-A1FE-BEE3619B76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919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67417-BD2C-4BC5-AAD9-08E09B51C2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10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0EDA9-A956-4308-AAEC-0D30F6BD58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380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251A6-D2B9-487C-8554-EAB5EE72D8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820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81A46-7A97-4017-A603-BBB78F47A0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8066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3274D-3D63-4747-BA16-9F1F1F5C0E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9778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47" y="40037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5463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C9F7BF-2F13-45C0-A8BF-982B16A11E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63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039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7313"/>
            <a:ext cx="6400800" cy="56318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BAC5B-272A-4F8B-A8FC-86A01EF307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4895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039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7313"/>
            <a:ext cx="6400800" cy="56318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13CC61-A627-4688-ABEF-B68C21B2B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112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9EE586-E700-4736-B0C4-1C980523AF9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6391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2557D1-1109-4E05-9188-80B6E413ED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2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89CAA-11C3-4646-A581-D5315F7B63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372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9293-3996-47BB-A961-2F8CAB99DD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0914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0DA5-FC22-43A3-92A7-EC6414099F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6966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2CADC-DD5F-4333-A10C-47D403BB86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7852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54087-E888-4412-8956-3717DE3C57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7458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49984-7766-4508-8F00-89A02EA3EF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994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1323A-6666-4889-B348-C62E146A3E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9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3"/>
                </a:solidFill>
              </a:defRPr>
            </a:lvl1pPr>
            <a:lvl2pPr algn="r">
              <a:defRPr sz="2400">
                <a:solidFill>
                  <a:schemeClr val="accent3"/>
                </a:solidFill>
              </a:defRPr>
            </a:lvl2pPr>
            <a:lvl3pPr algn="r">
              <a:defRPr sz="2000">
                <a:solidFill>
                  <a:schemeClr val="accent3"/>
                </a:solidFill>
              </a:defRPr>
            </a:lvl3pPr>
            <a:lvl4pPr algn="r">
              <a:defRPr sz="1800">
                <a:solidFill>
                  <a:schemeClr val="accent3"/>
                </a:solidFill>
              </a:defRPr>
            </a:lvl4pPr>
            <a:lvl5pPr algn="r"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98FB62-DB3E-41E8-A8EC-6BFA4A7FF89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7527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F2C6F-5342-464C-9C76-7719A9FAC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7824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11310-818F-4B02-894C-98C6065119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71114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7A1DB-8265-4119-8533-75A0291247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568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75F78-F7B6-48A6-A5FE-EE71037563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3799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1677-68B1-4C39-9A7A-E4ED9F71E8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9247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417D-CD5A-4B08-AD25-712B5544BD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8785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E029-3A08-4482-8EC2-98E2FC358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4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3"/>
                </a:solidFill>
              </a:defRPr>
            </a:lvl1pPr>
            <a:lvl2pPr algn="r">
              <a:defRPr sz="2400">
                <a:solidFill>
                  <a:schemeClr val="accent3"/>
                </a:solidFill>
              </a:defRPr>
            </a:lvl2pPr>
            <a:lvl3pPr algn="r">
              <a:defRPr sz="2000">
                <a:solidFill>
                  <a:schemeClr val="accent3"/>
                </a:solidFill>
              </a:defRPr>
            </a:lvl3pPr>
            <a:lvl4pPr algn="r">
              <a:defRPr sz="1800">
                <a:solidFill>
                  <a:schemeClr val="accent3"/>
                </a:solidFill>
              </a:defRPr>
            </a:lvl4pPr>
            <a:lvl5pPr algn="r"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475B95-0E92-4D4B-8F69-2CE3DD2C00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669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A4E468-BB6C-4130-99D9-817C0DAAE3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86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C89E-94E2-4E64-A4A9-9C4FEB2C5C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1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272D1-8D21-4602-B9A9-27778F1771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90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013CA-276F-4E81-A567-7CBF410A3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FA0FE-C282-4F8E-943D-01107870F7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84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6981504-2B14-42E2-95B2-E132566502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344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344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344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344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344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59C8FD4-48DB-4C39-AC39-948A02A936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344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344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344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344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344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Microsoft_Excel_97-2003____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95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sz="4000" dirty="0">
                <a:solidFill>
                  <a:schemeClr val="bg2">
                    <a:lumMod val="10000"/>
                  </a:schemeClr>
                </a:solidFill>
              </a:rPr>
              <a:t>Colour Pencils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338" y="4968875"/>
            <a:ext cx="5732462" cy="6715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400" i="1" dirty="0">
                <a:solidFill>
                  <a:srgbClr val="234466"/>
                </a:solidFill>
              </a:rPr>
              <a:t>Your Name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Process Flow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31838" y="3222625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 dirty="0">
                <a:solidFill>
                  <a:schemeClr val="accent3"/>
                </a:solidFill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 dirty="0">
                <a:solidFill>
                  <a:schemeClr val="accent3"/>
                </a:solidFill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 dirty="0">
                <a:solidFill>
                  <a:schemeClr val="accent3"/>
                </a:solidFill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 dirty="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66950" y="322262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776663" y="3222625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284788" y="3222625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796088" y="3222625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accent3"/>
                </a:solidFill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2266950" y="1749425"/>
            <a:ext cx="1854200" cy="1270000"/>
          </a:xfrm>
          <a:custGeom>
            <a:avLst/>
            <a:gdLst>
              <a:gd name="T0" fmla="*/ 2147483647 w 1168"/>
              <a:gd name="T1" fmla="*/ 2147483647 h 800"/>
              <a:gd name="T2" fmla="*/ 2147483647 w 1168"/>
              <a:gd name="T3" fmla="*/ 0 h 800"/>
              <a:gd name="T4" fmla="*/ 0 w 1168"/>
              <a:gd name="T5" fmla="*/ 0 h 800"/>
              <a:gd name="T6" fmla="*/ 2147483647 w 1168"/>
              <a:gd name="T7" fmla="*/ 2147483647 h 800"/>
              <a:gd name="T8" fmla="*/ 2147483647 w 1168"/>
              <a:gd name="T9" fmla="*/ 2147483647 h 800"/>
              <a:gd name="T10" fmla="*/ 2147483647 w 1168"/>
              <a:gd name="T11" fmla="*/ 2147483647 h 800"/>
              <a:gd name="T12" fmla="*/ 0 w 1168"/>
              <a:gd name="T13" fmla="*/ 2147483647 h 800"/>
              <a:gd name="T14" fmla="*/ 2147483647 w 1168"/>
              <a:gd name="T15" fmla="*/ 2147483647 h 800"/>
              <a:gd name="T16" fmla="*/ 2147483647 w 1168"/>
              <a:gd name="T17" fmla="*/ 2147483647 h 800"/>
              <a:gd name="T18" fmla="*/ 2147483647 w 1168"/>
              <a:gd name="T19" fmla="*/ 2147483647 h 800"/>
              <a:gd name="T20" fmla="*/ 2147483647 w 1168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731838" y="1749425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3776663" y="1749425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5284788" y="1749425"/>
            <a:ext cx="1857375" cy="1270000"/>
          </a:xfrm>
          <a:custGeom>
            <a:avLst/>
            <a:gdLst>
              <a:gd name="T0" fmla="*/ 2147483647 w 1170"/>
              <a:gd name="T1" fmla="*/ 2147483647 h 800"/>
              <a:gd name="T2" fmla="*/ 2147483647 w 1170"/>
              <a:gd name="T3" fmla="*/ 0 h 800"/>
              <a:gd name="T4" fmla="*/ 0 w 1170"/>
              <a:gd name="T5" fmla="*/ 0 h 800"/>
              <a:gd name="T6" fmla="*/ 2147483647 w 1170"/>
              <a:gd name="T7" fmla="*/ 2147483647 h 800"/>
              <a:gd name="T8" fmla="*/ 2147483647 w 1170"/>
              <a:gd name="T9" fmla="*/ 2147483647 h 800"/>
              <a:gd name="T10" fmla="*/ 2147483647 w 1170"/>
              <a:gd name="T11" fmla="*/ 2147483647 h 800"/>
              <a:gd name="T12" fmla="*/ 0 w 1170"/>
              <a:gd name="T13" fmla="*/ 2147483647 h 800"/>
              <a:gd name="T14" fmla="*/ 2147483647 w 1170"/>
              <a:gd name="T15" fmla="*/ 2147483647 h 800"/>
              <a:gd name="T16" fmla="*/ 2147483647 w 1170"/>
              <a:gd name="T17" fmla="*/ 2147483647 h 800"/>
              <a:gd name="T18" fmla="*/ 2147483647 w 1170"/>
              <a:gd name="T19" fmla="*/ 2147483647 h 800"/>
              <a:gd name="T20" fmla="*/ 2147483647 w 1170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6796088" y="1749425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916238" y="22018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2344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344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344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031875" y="220027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2344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344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344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446588" y="22018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2344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344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344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959475" y="220027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2344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344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344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366000" y="2201863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2344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344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344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cs typeface="Arial" panose="020B0604020202020204" pitchFamily="34" charset="0"/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Colour scheme</a:t>
            </a:r>
            <a:endParaRPr lang="en-US" altLang="en-US" sz="4000" smtClean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686175" y="2433638"/>
            <a:ext cx="827088" cy="611187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762500" y="2433638"/>
            <a:ext cx="827088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633663" y="4048125"/>
            <a:ext cx="827087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702050" y="4048125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770438" y="4048125"/>
            <a:ext cx="827087" cy="6111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840413" y="4048125"/>
            <a:ext cx="827087" cy="6111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822950" y="2433638"/>
            <a:ext cx="827088" cy="61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617788" y="2433638"/>
            <a:ext cx="827087" cy="6111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398713" y="1793875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dirty="0" smtClean="0">
                <a:solidFill>
                  <a:schemeClr val="accent3"/>
                </a:solidFill>
                <a:cs typeface="Arial" charset="0"/>
              </a:rPr>
              <a:t>Background</a:t>
            </a:r>
            <a:endParaRPr lang="en-US" sz="1600" dirty="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716338" y="1671638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Text &amp;</a:t>
            </a:r>
          </a:p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Lines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667250" y="1793875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Shadows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946775" y="1671638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Title</a:t>
            </a:r>
            <a:br>
              <a:rPr lang="en-GB" sz="1600" smtClean="0">
                <a:solidFill>
                  <a:schemeClr val="accent3"/>
                </a:solidFill>
                <a:cs typeface="Arial" charset="0"/>
              </a:rPr>
            </a:b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Text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776538" y="3408363"/>
            <a:ext cx="54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Fills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722688" y="3408363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Accent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657725" y="3286125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Accent &amp;</a:t>
            </a:r>
          </a:p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Hyperlink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738813" y="3284538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Followed</a:t>
            </a:r>
          </a:p>
          <a:p>
            <a:pPr algn="ctr" eaLnBrk="1" hangingPunct="1">
              <a:defRPr/>
            </a:pPr>
            <a:r>
              <a:rPr lang="en-GB" sz="1600" smtClean="0">
                <a:solidFill>
                  <a:schemeClr val="accent3"/>
                </a:solidFill>
                <a:cs typeface="Arial" charset="0"/>
              </a:rPr>
              <a:t>Hyperlink</a:t>
            </a:r>
            <a:endParaRPr lang="en-US" sz="1600" smtClean="0">
              <a:solidFill>
                <a:schemeClr val="accent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Sample Graph (3 colours)</a:t>
            </a:r>
            <a:endParaRPr lang="en-US" altLang="en-US" sz="4000" smtClean="0"/>
          </a:p>
        </p:txBody>
      </p:sp>
      <p:graphicFrame>
        <p:nvGraphicFramePr>
          <p:cNvPr id="20483" name="Chart 1"/>
          <p:cNvGraphicFramePr>
            <a:graphicFrameLocks/>
          </p:cNvGraphicFramePr>
          <p:nvPr/>
        </p:nvGraphicFramePr>
        <p:xfrm>
          <a:off x="1473200" y="1465263"/>
          <a:ext cx="619760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4" imgW="6194073" imgH="3938357" progId="Excel.Chart.8">
                  <p:embed/>
                </p:oleObj>
              </mc:Choice>
              <mc:Fallback>
                <p:oleObj r:id="rId4" imgW="6194073" imgH="3938357" progId="Excel.Chart.8">
                  <p:embed/>
                  <p:pic>
                    <p:nvPicPr>
                      <p:cNvPr id="0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465263"/>
                        <a:ext cx="6197600" cy="393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US" sz="4000" smtClean="0"/>
              <a:t>Picture slide</a:t>
            </a:r>
            <a:endParaRPr lang="en-US" altLang="en-US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8300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234466"/>
                </a:solidFill>
              </a:rPr>
              <a:t>Bullet 1</a:t>
            </a:r>
          </a:p>
          <a:p>
            <a:pPr eaLnBrk="1" hangingPunct="1"/>
            <a:r>
              <a:rPr lang="en-GB" altLang="en-US" smtClean="0">
                <a:solidFill>
                  <a:srgbClr val="234466"/>
                </a:solidFill>
              </a:rPr>
              <a:t>Bullet 2</a:t>
            </a:r>
            <a:endParaRPr lang="en-US" altLang="en-US" smtClean="0">
              <a:solidFill>
                <a:srgbClr val="234466"/>
              </a:solidFill>
            </a:endParaRPr>
          </a:p>
        </p:txBody>
      </p:sp>
      <p:pic>
        <p:nvPicPr>
          <p:cNvPr id="12292" name="Picture 4" descr="IMG_927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2913" y="749300"/>
            <a:ext cx="2833687" cy="3525838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17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 smtClean="0">
                <a:solidFill>
                  <a:schemeClr val="accent3">
                    <a:lumMod val="50000"/>
                  </a:schemeClr>
                </a:solidFill>
              </a:rPr>
              <a:t>Bullet Point Slide</a:t>
            </a:r>
            <a:endParaRPr lang="en-US" sz="4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Bullet point</a:t>
            </a:r>
          </a:p>
          <a:p>
            <a:pPr eaLnBrk="1" hangingPunct="1">
              <a:defRPr/>
            </a:pPr>
            <a:r>
              <a:rPr lang="en-US" dirty="0" smtClean="0"/>
              <a:t>Bullet point</a:t>
            </a:r>
          </a:p>
          <a:p>
            <a:pPr lvl="1" eaLnBrk="1" hangingPunct="1">
              <a:defRPr/>
            </a:pPr>
            <a:r>
              <a:rPr lang="en-US" dirty="0" smtClean="0"/>
              <a:t>Sub Bullet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4000" smtClean="0"/>
              <a:t>Example of a table</a:t>
            </a:r>
            <a:endParaRPr lang="en-US" altLang="en-US" sz="4000" smtClean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59101"/>
        </p:xfrm>
        <a:graphic>
          <a:graphicData uri="http://schemas.openxmlformats.org/drawingml/2006/table">
            <a:tbl>
              <a:tblPr/>
              <a:tblGrid>
                <a:gridCol w="4115683"/>
                <a:gridCol w="411391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56" marR="100056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0" name="Text Box 29"/>
          <p:cNvSpPr txBox="1">
            <a:spLocks noChangeArrowheads="1"/>
          </p:cNvSpPr>
          <p:nvPr/>
        </p:nvSpPr>
        <p:spPr bwMode="auto">
          <a:xfrm>
            <a:off x="471488" y="4649788"/>
            <a:ext cx="7575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2344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344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344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344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Note:  </a:t>
            </a:r>
            <a:r>
              <a:rPr lang="en-GB" altLang="en-US" sz="1800">
                <a:solidFill>
                  <a:schemeClr val="tx1"/>
                </a:solidFill>
                <a:cs typeface="Arial" panose="020B0604020202020204" pitchFamily="34" charset="0"/>
              </a:rPr>
              <a:t>PowerPoint does not allow you to have nice default tables - but you can cut and paste this one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Examples of default styles</a:t>
            </a:r>
            <a:endParaRPr lang="en-US" altLang="en-US" sz="4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41700" y="3576638"/>
            <a:ext cx="4689475" cy="2636837"/>
          </a:xfrm>
          <a:noFill/>
        </p:spPr>
        <p:txBody>
          <a:bodyPr/>
          <a:lstStyle/>
          <a:p>
            <a:pPr algn="r" eaLnBrk="1" hangingPunct="1"/>
            <a:r>
              <a:rPr lang="en-GB" altLang="en-US" sz="2400" smtClean="0"/>
              <a:t>Text and lines are like this</a:t>
            </a:r>
          </a:p>
          <a:p>
            <a:pPr algn="r" eaLnBrk="1" hangingPunct="1"/>
            <a:r>
              <a:rPr lang="en-GB" altLang="en-US" sz="2400" u="sng" smtClean="0">
                <a:solidFill>
                  <a:srgbClr val="0070C0"/>
                </a:solidFill>
              </a:rPr>
              <a:t>Hyperlinks like this</a:t>
            </a:r>
          </a:p>
          <a:p>
            <a:pPr algn="r" eaLnBrk="1" hangingPunct="1"/>
            <a:r>
              <a:rPr lang="en-GB" altLang="en-US" sz="2400" u="sng" smtClean="0">
                <a:solidFill>
                  <a:schemeClr val="accent2"/>
                </a:solidFill>
              </a:rPr>
              <a:t>Visited hyperlinks like this</a:t>
            </a:r>
            <a:endParaRPr lang="en-US" altLang="en-US" sz="2400" u="sng" smtClean="0">
              <a:solidFill>
                <a:schemeClr val="accent2"/>
              </a:solidFill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5932488" y="1882775"/>
          <a:ext cx="2232026" cy="1358900"/>
        </p:xfrm>
        <a:graphic>
          <a:graphicData uri="http://schemas.openxmlformats.org/drawingml/2006/table">
            <a:tbl>
              <a:tblPr/>
              <a:tblGrid>
                <a:gridCol w="1116013"/>
                <a:gridCol w="1116013"/>
              </a:tblGrid>
              <a:tr h="680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Table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L="78503" marR="78503" marT="39251" marB="392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503" marR="78503" marT="39251" marB="392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503" marR="78503" marT="39251" marB="392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8503" marR="78503" marT="39251" marB="392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911225" y="1882775"/>
            <a:ext cx="2232025" cy="13684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accent3"/>
                </a:solidFill>
                <a:latin typeface="Arial" charset="0"/>
                <a:cs typeface="Arial" charset="0"/>
              </a:rPr>
              <a:t>Text box</a:t>
            </a:r>
            <a:endParaRPr lang="en-US" dirty="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441700" y="1882775"/>
            <a:ext cx="2232025" cy="13684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accent3"/>
                </a:solidFill>
                <a:latin typeface="Arial" charset="0"/>
                <a:cs typeface="Arial" charset="0"/>
              </a:rPr>
              <a:t>Text box</a:t>
            </a:r>
          </a:p>
          <a:p>
            <a:pPr algn="ctr" eaLnBrk="1" hangingPunct="1">
              <a:defRPr/>
            </a:pPr>
            <a:r>
              <a:rPr lang="en-GB" dirty="0">
                <a:solidFill>
                  <a:schemeClr val="accent3"/>
                </a:solidFill>
                <a:latin typeface="Arial" charset="0"/>
                <a:cs typeface="Arial" charset="0"/>
              </a:rPr>
              <a:t>with shadow</a:t>
            </a:r>
            <a:endParaRPr lang="en-US" dirty="0"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Lorry White">
      <a:dk1>
        <a:srgbClr val="5F5F5F"/>
      </a:dk1>
      <a:lt1>
        <a:srgbClr val="7F7F7F"/>
      </a:lt1>
      <a:dk2>
        <a:srgbClr val="5F5F5F"/>
      </a:dk2>
      <a:lt2>
        <a:srgbClr val="F2F2F2"/>
      </a:lt2>
      <a:accent1>
        <a:srgbClr val="89AFD5"/>
      </a:accent1>
      <a:accent2>
        <a:srgbClr val="336394"/>
      </a:accent2>
      <a:accent3>
        <a:srgbClr val="234466"/>
      </a:accent3>
      <a:accent4>
        <a:srgbClr val="5D91C7"/>
      </a:accent4>
      <a:accent5>
        <a:srgbClr val="CFDFEE"/>
      </a:accent5>
      <a:accent6>
        <a:srgbClr val="A2C0DF"/>
      </a:accent6>
      <a:hlink>
        <a:srgbClr val="0070C0"/>
      </a:hlink>
      <a:folHlink>
        <a:srgbClr val="33639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Lorry White">
      <a:dk1>
        <a:srgbClr val="5F5F5F"/>
      </a:dk1>
      <a:lt1>
        <a:srgbClr val="7F7F7F"/>
      </a:lt1>
      <a:dk2>
        <a:srgbClr val="5F5F5F"/>
      </a:dk2>
      <a:lt2>
        <a:srgbClr val="F2F2F2"/>
      </a:lt2>
      <a:accent1>
        <a:srgbClr val="89AFD5"/>
      </a:accent1>
      <a:accent2>
        <a:srgbClr val="336394"/>
      </a:accent2>
      <a:accent3>
        <a:srgbClr val="234466"/>
      </a:accent3>
      <a:accent4>
        <a:srgbClr val="5D91C7"/>
      </a:accent4>
      <a:accent5>
        <a:srgbClr val="CFDFEE"/>
      </a:accent5>
      <a:accent6>
        <a:srgbClr val="A2C0DF"/>
      </a:accent6>
      <a:hlink>
        <a:srgbClr val="0070C0"/>
      </a:hlink>
      <a:folHlink>
        <a:srgbClr val="33639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137</Words>
  <Application>Microsoft Office PowerPoint</Application>
  <PresentationFormat>全屏显示(4:3)</PresentationFormat>
  <Paragraphs>64</Paragraphs>
  <Slides>8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Default Design</vt:lpstr>
      <vt:lpstr>1_Default Design</vt:lpstr>
      <vt:lpstr>Microsoft Excel 图表</vt:lpstr>
      <vt:lpstr>Colour Pencils</vt:lpstr>
      <vt:lpstr>Process Flow</vt:lpstr>
      <vt:lpstr>Colour scheme</vt:lpstr>
      <vt:lpstr>Sample Graph (3 colours)</vt:lpstr>
      <vt:lpstr>Picture slide</vt:lpstr>
      <vt:lpstr>Bullet Point Slide</vt:lpstr>
      <vt:lpstr>Example of a table</vt:lpstr>
      <vt:lpstr>Examples of default styles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Pencils PowerPoint Template</dc:title>
  <dc:creator>Presentation Magazine</dc:creator>
  <cp:lastModifiedBy>Administrator</cp:lastModifiedBy>
  <cp:revision>47</cp:revision>
  <dcterms:created xsi:type="dcterms:W3CDTF">2009-11-03T13:35:13Z</dcterms:created>
  <dcterms:modified xsi:type="dcterms:W3CDTF">2016-07-06T15:04:19Z</dcterms:modified>
</cp:coreProperties>
</file>