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72" r:id="rId2"/>
    <p:sldId id="273" r:id="rId3"/>
    <p:sldId id="274" r:id="rId4"/>
    <p:sldId id="275" r:id="rId5"/>
    <p:sldId id="276" r:id="rId6"/>
    <p:sldId id="277" r:id="rId7"/>
    <p:sldId id="278" r:id="rId8"/>
    <p:sldId id="279" r:id="rId9"/>
    <p:sldId id="280" r:id="rId10"/>
    <p:sldId id="281" r:id="rId1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333399"/>
    <a:srgbClr val="FFCC66"/>
    <a:srgbClr val="363080"/>
    <a:srgbClr val="5850A5"/>
    <a:srgbClr val="342F61"/>
    <a:srgbClr val="463F83"/>
    <a:srgbClr val="BB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77306" autoAdjust="0"/>
  </p:normalViewPr>
  <p:slideViewPr>
    <p:cSldViewPr>
      <p:cViewPr>
        <p:scale>
          <a:sx n="78" d="100"/>
          <a:sy n="78" d="100"/>
        </p:scale>
        <p:origin x="-1062" y="1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en-US"/>
          </a:p>
        </p:txBody>
      </p:sp>
      <p:sp>
        <p:nvSpPr>
          <p:cNvPr id="3993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en-US"/>
          </a:p>
        </p:txBody>
      </p:sp>
      <p:sp>
        <p:nvSpPr>
          <p:cNvPr id="3994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en-US"/>
          </a:p>
        </p:txBody>
      </p:sp>
      <p:sp>
        <p:nvSpPr>
          <p:cNvPr id="3994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CB18AC78-0299-43AF-BB67-F57E8DBE2B84}" type="slidenum">
              <a:rPr lang="en-US" altLang="en-US"/>
              <a:pPr>
                <a:defRPr/>
              </a:pPr>
              <a:t>‹#›</a:t>
            </a:fld>
            <a:endParaRPr lang="en-US" altLang="en-US"/>
          </a:p>
        </p:txBody>
      </p:sp>
    </p:spTree>
    <p:extLst>
      <p:ext uri="{BB962C8B-B14F-4D97-AF65-F5344CB8AC3E}">
        <p14:creationId xmlns:p14="http://schemas.microsoft.com/office/powerpoint/2010/main" val="8324607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GB" altLang="en-US"/>
          </a:p>
        </p:txBody>
      </p:sp>
      <p:sp>
        <p:nvSpPr>
          <p:cNvPr id="7475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GB"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475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noProof="0" smtClean="0"/>
              <a:t>Click to edit Master text styles</a:t>
            </a:r>
          </a:p>
          <a:p>
            <a:pPr lvl="1"/>
            <a:r>
              <a:rPr lang="en-GB" altLang="en-US" noProof="0" smtClean="0"/>
              <a:t>Second level</a:t>
            </a:r>
          </a:p>
          <a:p>
            <a:pPr lvl="2"/>
            <a:r>
              <a:rPr lang="en-GB" altLang="en-US" noProof="0" smtClean="0"/>
              <a:t>Third level</a:t>
            </a:r>
          </a:p>
          <a:p>
            <a:pPr lvl="3"/>
            <a:r>
              <a:rPr lang="en-GB" altLang="en-US" noProof="0" smtClean="0"/>
              <a:t>Fourth level</a:t>
            </a:r>
          </a:p>
          <a:p>
            <a:pPr lvl="4"/>
            <a:r>
              <a:rPr lang="en-GB" altLang="en-US" noProof="0" smtClean="0"/>
              <a:t>Fifth level</a:t>
            </a:r>
          </a:p>
        </p:txBody>
      </p:sp>
      <p:sp>
        <p:nvSpPr>
          <p:cNvPr id="7475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GB" altLang="en-US"/>
          </a:p>
        </p:txBody>
      </p:sp>
      <p:sp>
        <p:nvSpPr>
          <p:cNvPr id="7475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0D32A624-9911-48D3-89CB-0A26E9143BF2}" type="slidenum">
              <a:rPr lang="en-GB" altLang="en-US"/>
              <a:pPr>
                <a:defRPr/>
              </a:pPr>
              <a:t>‹#›</a:t>
            </a:fld>
            <a:endParaRPr lang="en-GB" altLang="en-US"/>
          </a:p>
        </p:txBody>
      </p:sp>
    </p:spTree>
    <p:extLst>
      <p:ext uri="{BB962C8B-B14F-4D97-AF65-F5344CB8AC3E}">
        <p14:creationId xmlns:p14="http://schemas.microsoft.com/office/powerpoint/2010/main" val="24444741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B1FECD0-EBB3-41F6-BB38-C9406C3B654D}" type="slidenum">
              <a:rPr lang="en-GB" altLang="en-US"/>
              <a:pPr/>
              <a:t>1</a:t>
            </a:fld>
            <a:endParaRPr lang="en-GB" altLang="en-US"/>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1631649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3E361D3-93DA-4ACD-8161-933F5797EBE4}" type="slidenum">
              <a:rPr lang="en-GB" altLang="en-US"/>
              <a:pPr/>
              <a:t>10</a:t>
            </a:fld>
            <a:endParaRPr lang="en-GB" alt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366602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1C6A84A-CF1C-4190-9D61-D3C7B9889DB6}" type="slidenum">
              <a:rPr lang="en-GB" altLang="en-US"/>
              <a:pPr/>
              <a:t>2</a:t>
            </a:fld>
            <a:endParaRPr lang="en-GB"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1466248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DDA319F-BD54-4C54-95B5-BB598189C46F}" type="slidenum">
              <a:rPr lang="en-GB" altLang="en-US"/>
              <a:pPr/>
              <a:t>3</a:t>
            </a:fld>
            <a:endParaRPr lang="en-GB" altLang="en-US"/>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1312443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BCB2BDC-DCB5-4D9D-A1E1-B4FEB9C0C899}" type="slidenum">
              <a:rPr lang="en-GB" altLang="en-US"/>
              <a:pPr/>
              <a:t>4</a:t>
            </a:fld>
            <a:endParaRPr lang="en-GB" altLang="en-US"/>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943425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A1AC86B-D8F7-4CC8-8024-388FF302C993}" type="slidenum">
              <a:rPr lang="en-GB" altLang="en-US"/>
              <a:pPr/>
              <a:t>5</a:t>
            </a:fld>
            <a:endParaRPr lang="en-GB" alt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696117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48ABA8C-C7A8-44A0-B295-0A13FFEFB963}" type="slidenum">
              <a:rPr lang="en-GB" altLang="en-US"/>
              <a:pPr/>
              <a:t>6</a:t>
            </a:fld>
            <a:endParaRPr lang="en-GB"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18847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F077716-F1C8-4A04-B817-FA808E4ED094}" type="slidenum">
              <a:rPr lang="en-GB" altLang="en-US"/>
              <a:pPr/>
              <a:t>7</a:t>
            </a:fld>
            <a:endParaRPr lang="en-GB" alt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89733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B006F2F-E19E-4218-87B2-CE81D60BE079}" type="slidenum">
              <a:rPr lang="en-GB" altLang="en-US"/>
              <a:pPr/>
              <a:t>8</a:t>
            </a:fld>
            <a:endParaRPr lang="en-GB" alt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459098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A350E41-ED94-4BE1-9413-6A7304A3E7BC}" type="slidenum">
              <a:rPr lang="en-GB" altLang="en-US"/>
              <a:pPr/>
              <a:t>9</a:t>
            </a:fld>
            <a:endParaRPr lang="en-GB" alt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986624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45"/>
          <p:cNvSpPr>
            <a:spLocks/>
          </p:cNvSpPr>
          <p:nvPr/>
        </p:nvSpPr>
        <p:spPr bwMode="auto">
          <a:xfrm>
            <a:off x="-14288" y="2395538"/>
            <a:ext cx="7947026" cy="2363787"/>
          </a:xfrm>
          <a:custGeom>
            <a:avLst/>
            <a:gdLst>
              <a:gd name="T0" fmla="*/ 7947026 w 5006"/>
              <a:gd name="T1" fmla="*/ 954087 h 1489"/>
              <a:gd name="T2" fmla="*/ 6834188 w 5006"/>
              <a:gd name="T3" fmla="*/ 0 h 1489"/>
              <a:gd name="T4" fmla="*/ 6780213 w 5006"/>
              <a:gd name="T5" fmla="*/ 560387 h 1489"/>
              <a:gd name="T6" fmla="*/ 5646738 w 5006"/>
              <a:gd name="T7" fmla="*/ 582612 h 1489"/>
              <a:gd name="T8" fmla="*/ 4178301 w 5006"/>
              <a:gd name="T9" fmla="*/ 1997075 h 1489"/>
              <a:gd name="T10" fmla="*/ 0 w 5006"/>
              <a:gd name="T11" fmla="*/ 1997075 h 1489"/>
              <a:gd name="T12" fmla="*/ 0 w 5006"/>
              <a:gd name="T13" fmla="*/ 1997075 h 1489"/>
              <a:gd name="T14" fmla="*/ 0 w 5006"/>
              <a:gd name="T15" fmla="*/ 2363787 h 1489"/>
              <a:gd name="T16" fmla="*/ 4189413 w 5006"/>
              <a:gd name="T17" fmla="*/ 2363787 h 1489"/>
              <a:gd name="T18" fmla="*/ 5808663 w 5006"/>
              <a:gd name="T19" fmla="*/ 1100137 h 1489"/>
              <a:gd name="T20" fmla="*/ 6737351 w 5006"/>
              <a:gd name="T21" fmla="*/ 1241425 h 1489"/>
              <a:gd name="T22" fmla="*/ 6694488 w 5006"/>
              <a:gd name="T23" fmla="*/ 1758950 h 1489"/>
              <a:gd name="T24" fmla="*/ 7947026 w 5006"/>
              <a:gd name="T25" fmla="*/ 954087 h 14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006" h="1489">
                <a:moveTo>
                  <a:pt x="5006" y="601"/>
                </a:moveTo>
                <a:lnTo>
                  <a:pt x="4305" y="0"/>
                </a:lnTo>
                <a:lnTo>
                  <a:pt x="4271" y="353"/>
                </a:lnTo>
                <a:lnTo>
                  <a:pt x="3557" y="367"/>
                </a:lnTo>
                <a:lnTo>
                  <a:pt x="2632" y="1258"/>
                </a:lnTo>
                <a:lnTo>
                  <a:pt x="0" y="1258"/>
                </a:lnTo>
                <a:lnTo>
                  <a:pt x="0" y="1489"/>
                </a:lnTo>
                <a:lnTo>
                  <a:pt x="2639" y="1489"/>
                </a:lnTo>
                <a:lnTo>
                  <a:pt x="3659" y="693"/>
                </a:lnTo>
                <a:lnTo>
                  <a:pt x="4244" y="782"/>
                </a:lnTo>
                <a:lnTo>
                  <a:pt x="4217" y="1108"/>
                </a:lnTo>
                <a:lnTo>
                  <a:pt x="5006" y="601"/>
                </a:lnTo>
                <a:close/>
              </a:path>
            </a:pathLst>
          </a:custGeom>
          <a:solidFill>
            <a:schemeClr val="accent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GB"/>
          </a:p>
        </p:txBody>
      </p:sp>
      <p:sp>
        <p:nvSpPr>
          <p:cNvPr id="5" name="Freeform 48"/>
          <p:cNvSpPr>
            <a:spLocks/>
          </p:cNvSpPr>
          <p:nvPr/>
        </p:nvSpPr>
        <p:spPr bwMode="auto">
          <a:xfrm>
            <a:off x="0" y="3735388"/>
            <a:ext cx="8307388" cy="1284287"/>
          </a:xfrm>
          <a:custGeom>
            <a:avLst/>
            <a:gdLst>
              <a:gd name="T0" fmla="*/ 7546975 w 5233"/>
              <a:gd name="T1" fmla="*/ 220662 h 809"/>
              <a:gd name="T2" fmla="*/ 7745413 w 5233"/>
              <a:gd name="T3" fmla="*/ 374650 h 809"/>
              <a:gd name="T4" fmla="*/ 7104063 w 5233"/>
              <a:gd name="T5" fmla="*/ 1057275 h 809"/>
              <a:gd name="T6" fmla="*/ 5089525 w 5233"/>
              <a:gd name="T7" fmla="*/ 341312 h 809"/>
              <a:gd name="T8" fmla="*/ 0 w 5233"/>
              <a:gd name="T9" fmla="*/ 344487 h 809"/>
              <a:gd name="T10" fmla="*/ 0 w 5233"/>
              <a:gd name="T11" fmla="*/ 344487 h 809"/>
              <a:gd name="T12" fmla="*/ 0 w 5233"/>
              <a:gd name="T13" fmla="*/ 539750 h 809"/>
              <a:gd name="T14" fmla="*/ 5111750 w 5233"/>
              <a:gd name="T15" fmla="*/ 528637 h 809"/>
              <a:gd name="T16" fmla="*/ 7115175 w 5233"/>
              <a:gd name="T17" fmla="*/ 1284287 h 809"/>
              <a:gd name="T18" fmla="*/ 8053388 w 5233"/>
              <a:gd name="T19" fmla="*/ 684212 h 809"/>
              <a:gd name="T20" fmla="*/ 8274050 w 5233"/>
              <a:gd name="T21" fmla="*/ 838200 h 809"/>
              <a:gd name="T22" fmla="*/ 8307388 w 5233"/>
              <a:gd name="T23" fmla="*/ 0 h 809"/>
              <a:gd name="T24" fmla="*/ 7546975 w 5233"/>
              <a:gd name="T25" fmla="*/ 220662 h 8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233" h="809">
                <a:moveTo>
                  <a:pt x="4754" y="139"/>
                </a:moveTo>
                <a:lnTo>
                  <a:pt x="4879" y="236"/>
                </a:lnTo>
                <a:lnTo>
                  <a:pt x="4475" y="666"/>
                </a:lnTo>
                <a:lnTo>
                  <a:pt x="3206" y="215"/>
                </a:lnTo>
                <a:lnTo>
                  <a:pt x="0" y="217"/>
                </a:lnTo>
                <a:lnTo>
                  <a:pt x="0" y="340"/>
                </a:lnTo>
                <a:lnTo>
                  <a:pt x="3220" y="333"/>
                </a:lnTo>
                <a:lnTo>
                  <a:pt x="4482" y="809"/>
                </a:lnTo>
                <a:lnTo>
                  <a:pt x="5073" y="431"/>
                </a:lnTo>
                <a:lnTo>
                  <a:pt x="5212" y="528"/>
                </a:lnTo>
                <a:lnTo>
                  <a:pt x="5233" y="0"/>
                </a:lnTo>
                <a:lnTo>
                  <a:pt x="4754" y="13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6" name="Freeform 49"/>
          <p:cNvSpPr>
            <a:spLocks/>
          </p:cNvSpPr>
          <p:nvPr/>
        </p:nvSpPr>
        <p:spPr bwMode="auto">
          <a:xfrm>
            <a:off x="-14288" y="4402138"/>
            <a:ext cx="8993188" cy="993775"/>
          </a:xfrm>
          <a:custGeom>
            <a:avLst/>
            <a:gdLst>
              <a:gd name="T0" fmla="*/ 8648700 w 5665"/>
              <a:gd name="T1" fmla="*/ 0 h 626"/>
              <a:gd name="T2" fmla="*/ 8691563 w 5665"/>
              <a:gd name="T3" fmla="*/ 152400 h 626"/>
              <a:gd name="T4" fmla="*/ 5743575 w 5665"/>
              <a:gd name="T5" fmla="*/ 831850 h 626"/>
              <a:gd name="T6" fmla="*/ 0 w 5665"/>
              <a:gd name="T7" fmla="*/ 831850 h 626"/>
              <a:gd name="T8" fmla="*/ 0 w 5665"/>
              <a:gd name="T9" fmla="*/ 831850 h 626"/>
              <a:gd name="T10" fmla="*/ 0 w 5665"/>
              <a:gd name="T11" fmla="*/ 993775 h 626"/>
              <a:gd name="T12" fmla="*/ 5765800 w 5665"/>
              <a:gd name="T13" fmla="*/ 993775 h 626"/>
              <a:gd name="T14" fmla="*/ 8745538 w 5665"/>
              <a:gd name="T15" fmla="*/ 377825 h 626"/>
              <a:gd name="T16" fmla="*/ 8777288 w 5665"/>
              <a:gd name="T17" fmla="*/ 550863 h 626"/>
              <a:gd name="T18" fmla="*/ 8993188 w 5665"/>
              <a:gd name="T19" fmla="*/ 206375 h 626"/>
              <a:gd name="T20" fmla="*/ 8648700 w 5665"/>
              <a:gd name="T21" fmla="*/ 0 h 6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665" h="626">
                <a:moveTo>
                  <a:pt x="5448" y="0"/>
                </a:moveTo>
                <a:lnTo>
                  <a:pt x="5475" y="96"/>
                </a:lnTo>
                <a:lnTo>
                  <a:pt x="3618" y="524"/>
                </a:lnTo>
                <a:lnTo>
                  <a:pt x="0" y="524"/>
                </a:lnTo>
                <a:lnTo>
                  <a:pt x="0" y="626"/>
                </a:lnTo>
                <a:lnTo>
                  <a:pt x="3632" y="626"/>
                </a:lnTo>
                <a:lnTo>
                  <a:pt x="5509" y="238"/>
                </a:lnTo>
                <a:lnTo>
                  <a:pt x="5529" y="347"/>
                </a:lnTo>
                <a:lnTo>
                  <a:pt x="5665" y="130"/>
                </a:lnTo>
                <a:lnTo>
                  <a:pt x="5448"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 name="Freeform 46"/>
          <p:cNvSpPr>
            <a:spLocks/>
          </p:cNvSpPr>
          <p:nvPr/>
        </p:nvSpPr>
        <p:spPr bwMode="auto">
          <a:xfrm>
            <a:off x="0" y="3690938"/>
            <a:ext cx="7848600" cy="422275"/>
          </a:xfrm>
          <a:custGeom>
            <a:avLst/>
            <a:gdLst>
              <a:gd name="T0" fmla="*/ 7848600 w 4686"/>
              <a:gd name="T1" fmla="*/ 11113 h 266"/>
              <a:gd name="T2" fmla="*/ 7540418 w 4686"/>
              <a:gd name="T3" fmla="*/ 0 h 266"/>
              <a:gd name="T4" fmla="*/ 7597364 w 4686"/>
              <a:gd name="T5" fmla="*/ 65088 h 266"/>
              <a:gd name="T6" fmla="*/ 7267408 w 4686"/>
              <a:gd name="T7" fmla="*/ 346075 h 266"/>
              <a:gd name="T8" fmla="*/ 0 w 4686"/>
              <a:gd name="T9" fmla="*/ 346075 h 266"/>
              <a:gd name="T10" fmla="*/ 0 w 4686"/>
              <a:gd name="T11" fmla="*/ 346075 h 266"/>
              <a:gd name="T12" fmla="*/ 0 w 4686"/>
              <a:gd name="T13" fmla="*/ 422275 h 266"/>
              <a:gd name="T14" fmla="*/ 7267408 w 4686"/>
              <a:gd name="T15" fmla="*/ 422275 h 266"/>
              <a:gd name="T16" fmla="*/ 7758155 w 4686"/>
              <a:gd name="T17" fmla="*/ 238125 h 266"/>
              <a:gd name="T18" fmla="*/ 7758155 w 4686"/>
              <a:gd name="T19" fmla="*/ 238125 h 266"/>
              <a:gd name="T20" fmla="*/ 7768205 w 4686"/>
              <a:gd name="T21" fmla="*/ 238125 h 266"/>
              <a:gd name="T22" fmla="*/ 7758155 w 4686"/>
              <a:gd name="T23" fmla="*/ 238125 h 266"/>
              <a:gd name="T24" fmla="*/ 7836876 w 4686"/>
              <a:gd name="T25" fmla="*/ 314325 h 266"/>
              <a:gd name="T26" fmla="*/ 7848600 w 4686"/>
              <a:gd name="T27" fmla="*/ 11113 h 26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686" h="266">
                <a:moveTo>
                  <a:pt x="4686" y="7"/>
                </a:moveTo>
                <a:lnTo>
                  <a:pt x="4502" y="0"/>
                </a:lnTo>
                <a:lnTo>
                  <a:pt x="4536" y="41"/>
                </a:lnTo>
                <a:lnTo>
                  <a:pt x="4339" y="218"/>
                </a:lnTo>
                <a:lnTo>
                  <a:pt x="0" y="218"/>
                </a:lnTo>
                <a:lnTo>
                  <a:pt x="0" y="266"/>
                </a:lnTo>
                <a:lnTo>
                  <a:pt x="4339" y="266"/>
                </a:lnTo>
                <a:lnTo>
                  <a:pt x="4632" y="150"/>
                </a:lnTo>
                <a:lnTo>
                  <a:pt x="4638" y="150"/>
                </a:lnTo>
                <a:lnTo>
                  <a:pt x="4632" y="150"/>
                </a:lnTo>
                <a:lnTo>
                  <a:pt x="4679" y="198"/>
                </a:lnTo>
                <a:lnTo>
                  <a:pt x="4686" y="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8" name="Freeform 47"/>
          <p:cNvSpPr>
            <a:spLocks/>
          </p:cNvSpPr>
          <p:nvPr/>
        </p:nvSpPr>
        <p:spPr bwMode="auto">
          <a:xfrm>
            <a:off x="7339013" y="3629025"/>
            <a:ext cx="9525" cy="1588"/>
          </a:xfrm>
          <a:custGeom>
            <a:avLst/>
            <a:gdLst>
              <a:gd name="T0" fmla="*/ 0 w 6"/>
              <a:gd name="T1" fmla="*/ 0 h 1588"/>
              <a:gd name="T2" fmla="*/ 0 w 6"/>
              <a:gd name="T3" fmla="*/ 0 h 1588"/>
              <a:gd name="T4" fmla="*/ 9525 w 6"/>
              <a:gd name="T5" fmla="*/ 0 h 1588"/>
              <a:gd name="T6" fmla="*/ 0 w 6"/>
              <a:gd name="T7" fmla="*/ 0 h 15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588">
                <a:moveTo>
                  <a:pt x="0" y="0"/>
                </a:moveTo>
                <a:lnTo>
                  <a:pt x="0" y="0"/>
                </a:lnTo>
                <a:lnTo>
                  <a:pt x="6" y="0"/>
                </a:lnTo>
                <a:lnTo>
                  <a:pt x="0" y="0"/>
                </a:lnTo>
                <a:close/>
              </a:path>
            </a:pathLst>
          </a:custGeom>
          <a:solidFill>
            <a:srgbClr val="44090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9" name="Freeform 50"/>
          <p:cNvSpPr>
            <a:spLocks/>
          </p:cNvSpPr>
          <p:nvPr userDrawn="1"/>
        </p:nvSpPr>
        <p:spPr bwMode="auto">
          <a:xfrm>
            <a:off x="-11113" y="4329113"/>
            <a:ext cx="7053263" cy="1866900"/>
          </a:xfrm>
          <a:custGeom>
            <a:avLst/>
            <a:gdLst>
              <a:gd name="T0" fmla="*/ 7053263 w 4443"/>
              <a:gd name="T1" fmla="*/ 193675 h 1176"/>
              <a:gd name="T2" fmla="*/ 6859588 w 4443"/>
              <a:gd name="T3" fmla="*/ 1349375 h 1176"/>
              <a:gd name="T4" fmla="*/ 6675438 w 4443"/>
              <a:gd name="T5" fmla="*/ 1100138 h 1176"/>
              <a:gd name="T6" fmla="*/ 4494213 w 4443"/>
              <a:gd name="T7" fmla="*/ 1866900 h 1176"/>
              <a:gd name="T8" fmla="*/ 3619500 w 4443"/>
              <a:gd name="T9" fmla="*/ 1500188 h 1176"/>
              <a:gd name="T10" fmla="*/ 11113 w 4443"/>
              <a:gd name="T11" fmla="*/ 1477963 h 1176"/>
              <a:gd name="T12" fmla="*/ 0 w 4443"/>
              <a:gd name="T13" fmla="*/ 1263650 h 1176"/>
              <a:gd name="T14" fmla="*/ 3641725 w 4443"/>
              <a:gd name="T15" fmla="*/ 1262063 h 1176"/>
              <a:gd name="T16" fmla="*/ 4483100 w 4443"/>
              <a:gd name="T17" fmla="*/ 1597025 h 1176"/>
              <a:gd name="T18" fmla="*/ 6178550 w 4443"/>
              <a:gd name="T19" fmla="*/ 398463 h 1176"/>
              <a:gd name="T20" fmla="*/ 5897563 w 4443"/>
              <a:gd name="T21" fmla="*/ 0 h 1176"/>
              <a:gd name="T22" fmla="*/ 7053263 w 4443"/>
              <a:gd name="T23" fmla="*/ 193675 h 11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443" h="1176">
                <a:moveTo>
                  <a:pt x="4443" y="122"/>
                </a:moveTo>
                <a:lnTo>
                  <a:pt x="4321" y="850"/>
                </a:lnTo>
                <a:lnTo>
                  <a:pt x="4205" y="693"/>
                </a:lnTo>
                <a:lnTo>
                  <a:pt x="2831" y="1176"/>
                </a:lnTo>
                <a:lnTo>
                  <a:pt x="2280" y="945"/>
                </a:lnTo>
                <a:lnTo>
                  <a:pt x="7" y="931"/>
                </a:lnTo>
                <a:lnTo>
                  <a:pt x="0" y="796"/>
                </a:lnTo>
                <a:lnTo>
                  <a:pt x="2294" y="795"/>
                </a:lnTo>
                <a:lnTo>
                  <a:pt x="2824" y="1006"/>
                </a:lnTo>
                <a:lnTo>
                  <a:pt x="3892" y="251"/>
                </a:lnTo>
                <a:lnTo>
                  <a:pt x="3715" y="0"/>
                </a:lnTo>
                <a:lnTo>
                  <a:pt x="4443" y="122"/>
                </a:lnTo>
                <a:close/>
              </a:path>
            </a:pathLst>
          </a:cu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4102" name="Rectangle 6"/>
          <p:cNvSpPr>
            <a:spLocks noGrp="1" noChangeArrowheads="1"/>
          </p:cNvSpPr>
          <p:nvPr>
            <p:ph type="ctrTitle"/>
          </p:nvPr>
        </p:nvSpPr>
        <p:spPr>
          <a:xfrm>
            <a:off x="468313" y="1519238"/>
            <a:ext cx="6983412" cy="1655762"/>
          </a:xfrm>
        </p:spPr>
        <p:txBody>
          <a:bodyPr/>
          <a:lstStyle>
            <a:lvl1pPr>
              <a:defRPr/>
            </a:lvl1pPr>
          </a:lstStyle>
          <a:p>
            <a:pPr lvl="0"/>
            <a:r>
              <a:rPr lang="en-US" altLang="en-US" noProof="0" smtClean="0"/>
              <a:t>Click to edit Master title style</a:t>
            </a:r>
          </a:p>
        </p:txBody>
      </p:sp>
      <p:sp>
        <p:nvSpPr>
          <p:cNvPr id="4103" name="Rectangle 7"/>
          <p:cNvSpPr>
            <a:spLocks noGrp="1" noChangeArrowheads="1"/>
          </p:cNvSpPr>
          <p:nvPr>
            <p:ph type="subTitle" idx="1"/>
          </p:nvPr>
        </p:nvSpPr>
        <p:spPr>
          <a:xfrm>
            <a:off x="468313" y="3224213"/>
            <a:ext cx="4498975" cy="1752600"/>
          </a:xfrm>
        </p:spPr>
        <p:txBody>
          <a:bodyPr/>
          <a:lstStyle>
            <a:lvl1pPr marL="0" indent="0">
              <a:buFontTx/>
              <a:buNone/>
              <a:defRPr sz="2000"/>
            </a:lvl1pPr>
          </a:lstStyle>
          <a:p>
            <a:pPr lvl="0"/>
            <a:r>
              <a:rPr lang="en-US" altLang="en-US" noProof="0" smtClean="0"/>
              <a:t>Click to edit Master subtitle style</a:t>
            </a:r>
          </a:p>
        </p:txBody>
      </p:sp>
      <p:sp>
        <p:nvSpPr>
          <p:cNvPr id="10" name="Rectangle 11"/>
          <p:cNvSpPr>
            <a:spLocks noGrp="1" noChangeArrowheads="1"/>
          </p:cNvSpPr>
          <p:nvPr>
            <p:ph type="dt" sz="half" idx="10"/>
          </p:nvPr>
        </p:nvSpPr>
        <p:spPr>
          <a:xfrm>
            <a:off x="457200" y="6605588"/>
            <a:ext cx="2133600" cy="279400"/>
          </a:xfrm>
        </p:spPr>
        <p:txBody>
          <a:bodyPr/>
          <a:lstStyle>
            <a:lvl1pPr>
              <a:defRPr smtClean="0"/>
            </a:lvl1pPr>
          </a:lstStyle>
          <a:p>
            <a:pPr>
              <a:defRPr/>
            </a:pPr>
            <a:endParaRPr lang="en-US" altLang="en-US"/>
          </a:p>
        </p:txBody>
      </p:sp>
      <p:sp>
        <p:nvSpPr>
          <p:cNvPr id="11" name="Rectangle 12"/>
          <p:cNvSpPr>
            <a:spLocks noGrp="1" noChangeArrowheads="1"/>
          </p:cNvSpPr>
          <p:nvPr>
            <p:ph type="ftr" sz="quarter" idx="11"/>
          </p:nvPr>
        </p:nvSpPr>
        <p:spPr>
          <a:xfrm>
            <a:off x="3124200" y="6605588"/>
            <a:ext cx="2895600" cy="279400"/>
          </a:xfrm>
        </p:spPr>
        <p:txBody>
          <a:bodyPr/>
          <a:lstStyle>
            <a:lvl1pPr>
              <a:defRPr smtClean="0"/>
            </a:lvl1pPr>
          </a:lstStyle>
          <a:p>
            <a:pPr>
              <a:defRPr/>
            </a:pPr>
            <a:endParaRPr lang="en-US" altLang="en-US"/>
          </a:p>
        </p:txBody>
      </p:sp>
      <p:sp>
        <p:nvSpPr>
          <p:cNvPr id="12" name="Rectangle 13"/>
          <p:cNvSpPr>
            <a:spLocks noGrp="1" noChangeArrowheads="1"/>
          </p:cNvSpPr>
          <p:nvPr>
            <p:ph type="sldNum" sz="quarter" idx="12"/>
          </p:nvPr>
        </p:nvSpPr>
        <p:spPr>
          <a:xfrm>
            <a:off x="6553200" y="6605588"/>
            <a:ext cx="2133600" cy="279400"/>
          </a:xfrm>
        </p:spPr>
        <p:txBody>
          <a:bodyPr/>
          <a:lstStyle>
            <a:lvl1pPr>
              <a:defRPr smtClean="0"/>
            </a:lvl1pPr>
          </a:lstStyle>
          <a:p>
            <a:pPr>
              <a:defRPr/>
            </a:pPr>
            <a:fld id="{E5A290FD-FE5E-4F1F-BCCB-7D36FE2168EA}" type="slidenum">
              <a:rPr lang="en-US" altLang="en-US"/>
              <a:pPr>
                <a:defRPr/>
              </a:pPr>
              <a:t>‹#›</a:t>
            </a:fld>
            <a:endParaRPr lang="en-US" altLang="en-US"/>
          </a:p>
        </p:txBody>
      </p:sp>
    </p:spTree>
    <p:extLst>
      <p:ext uri="{BB962C8B-B14F-4D97-AF65-F5344CB8AC3E}">
        <p14:creationId xmlns:p14="http://schemas.microsoft.com/office/powerpoint/2010/main" val="1526603255"/>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E0DC9253-1B6F-4823-A62E-B749CF5BA4C2}" type="slidenum">
              <a:rPr lang="en-US" altLang="en-US"/>
              <a:pPr>
                <a:defRPr/>
              </a:pPr>
              <a:t>‹#›</a:t>
            </a:fld>
            <a:endParaRPr lang="en-US" altLang="en-US"/>
          </a:p>
        </p:txBody>
      </p:sp>
    </p:spTree>
    <p:extLst>
      <p:ext uri="{BB962C8B-B14F-4D97-AF65-F5344CB8AC3E}">
        <p14:creationId xmlns:p14="http://schemas.microsoft.com/office/powerpoint/2010/main" val="3409060169"/>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7025" y="260350"/>
            <a:ext cx="2071688" cy="518477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60350"/>
            <a:ext cx="6067425" cy="51847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5B4680DC-B7A1-463E-A2E7-B3FF0B8793F7}" type="slidenum">
              <a:rPr lang="en-US" altLang="en-US"/>
              <a:pPr>
                <a:defRPr/>
              </a:pPr>
              <a:t>‹#›</a:t>
            </a:fld>
            <a:endParaRPr lang="en-US" altLang="en-US"/>
          </a:p>
        </p:txBody>
      </p:sp>
    </p:spTree>
    <p:extLst>
      <p:ext uri="{BB962C8B-B14F-4D97-AF65-F5344CB8AC3E}">
        <p14:creationId xmlns:p14="http://schemas.microsoft.com/office/powerpoint/2010/main" val="3491483355"/>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60350"/>
            <a:ext cx="8291513" cy="576263"/>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457200" y="1233488"/>
            <a:ext cx="7786688" cy="4211637"/>
          </a:xfrm>
        </p:spPr>
        <p:txBody>
          <a:bodyPr/>
          <a:lstStyle/>
          <a:p>
            <a:pPr lvl="0"/>
            <a:endParaRPr lang="en-GB"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94AB6579-CB9B-40D6-93E0-A824BC33A7B8}" type="slidenum">
              <a:rPr lang="en-US" altLang="en-US"/>
              <a:pPr>
                <a:defRPr/>
              </a:pPr>
              <a:t>‹#›</a:t>
            </a:fld>
            <a:endParaRPr lang="en-US" altLang="en-US"/>
          </a:p>
        </p:txBody>
      </p:sp>
    </p:spTree>
    <p:extLst>
      <p:ext uri="{BB962C8B-B14F-4D97-AF65-F5344CB8AC3E}">
        <p14:creationId xmlns:p14="http://schemas.microsoft.com/office/powerpoint/2010/main" val="3828503131"/>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60350"/>
            <a:ext cx="8291513" cy="576263"/>
          </a:xfrm>
        </p:spPr>
        <p:txBody>
          <a:bodyPr/>
          <a:lstStyle/>
          <a:p>
            <a:r>
              <a:rPr lang="en-US" smtClean="0"/>
              <a:t>Click to edit Master title style</a:t>
            </a:r>
            <a:endParaRPr lang="en-GB"/>
          </a:p>
        </p:txBody>
      </p:sp>
      <p:sp>
        <p:nvSpPr>
          <p:cNvPr id="3" name="Chart Placeholder 2"/>
          <p:cNvSpPr>
            <a:spLocks noGrp="1"/>
          </p:cNvSpPr>
          <p:nvPr>
            <p:ph type="chart" idx="1"/>
          </p:nvPr>
        </p:nvSpPr>
        <p:spPr>
          <a:xfrm>
            <a:off x="457200" y="1233488"/>
            <a:ext cx="7786688" cy="4211637"/>
          </a:xfrm>
        </p:spPr>
        <p:txBody>
          <a:bodyPr/>
          <a:lstStyle/>
          <a:p>
            <a:pPr lvl="0"/>
            <a:endParaRPr lang="en-GB"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6403F1D0-32D3-4D2F-A350-E70DD2A1AD03}" type="slidenum">
              <a:rPr lang="en-US" altLang="en-US"/>
              <a:pPr>
                <a:defRPr/>
              </a:pPr>
              <a:t>‹#›</a:t>
            </a:fld>
            <a:endParaRPr lang="en-US" altLang="en-US"/>
          </a:p>
        </p:txBody>
      </p:sp>
    </p:spTree>
    <p:extLst>
      <p:ext uri="{BB962C8B-B14F-4D97-AF65-F5344CB8AC3E}">
        <p14:creationId xmlns:p14="http://schemas.microsoft.com/office/powerpoint/2010/main" val="2193459775"/>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0350"/>
            <a:ext cx="8291513" cy="576263"/>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57200" y="1233488"/>
            <a:ext cx="3816350" cy="4211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425950" y="1233488"/>
            <a:ext cx="3817938" cy="4211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23783B0C-B277-4DB4-A7CB-39D082CB7DFB}" type="slidenum">
              <a:rPr lang="en-US" altLang="en-US"/>
              <a:pPr>
                <a:defRPr/>
              </a:pPr>
              <a:t>‹#›</a:t>
            </a:fld>
            <a:endParaRPr lang="en-US" altLang="en-US"/>
          </a:p>
        </p:txBody>
      </p:sp>
    </p:spTree>
    <p:extLst>
      <p:ext uri="{BB962C8B-B14F-4D97-AF65-F5344CB8AC3E}">
        <p14:creationId xmlns:p14="http://schemas.microsoft.com/office/powerpoint/2010/main" val="3906443000"/>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3B747903-9EF1-471B-8A7C-89A512A58ADB}" type="slidenum">
              <a:rPr lang="en-US" altLang="en-US"/>
              <a:pPr>
                <a:defRPr/>
              </a:pPr>
              <a:t>‹#›</a:t>
            </a:fld>
            <a:endParaRPr lang="en-US" altLang="en-US"/>
          </a:p>
        </p:txBody>
      </p:sp>
    </p:spTree>
    <p:extLst>
      <p:ext uri="{BB962C8B-B14F-4D97-AF65-F5344CB8AC3E}">
        <p14:creationId xmlns:p14="http://schemas.microsoft.com/office/powerpoint/2010/main" val="3086701928"/>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1C51EC94-5D5B-47E5-8468-BD2A549D53D6}" type="slidenum">
              <a:rPr lang="en-US" altLang="en-US"/>
              <a:pPr>
                <a:defRPr/>
              </a:pPr>
              <a:t>‹#›</a:t>
            </a:fld>
            <a:endParaRPr lang="en-US" altLang="en-US"/>
          </a:p>
        </p:txBody>
      </p:sp>
    </p:spTree>
    <p:extLst>
      <p:ext uri="{BB962C8B-B14F-4D97-AF65-F5344CB8AC3E}">
        <p14:creationId xmlns:p14="http://schemas.microsoft.com/office/powerpoint/2010/main" val="1957970783"/>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233488"/>
            <a:ext cx="3816350" cy="4211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425950" y="1233488"/>
            <a:ext cx="3817938" cy="4211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D7D7A34B-B0EE-48FF-A0A4-A84D4A5F06F1}" type="slidenum">
              <a:rPr lang="en-US" altLang="en-US"/>
              <a:pPr>
                <a:defRPr/>
              </a:pPr>
              <a:t>‹#›</a:t>
            </a:fld>
            <a:endParaRPr lang="en-US" altLang="en-US"/>
          </a:p>
        </p:txBody>
      </p:sp>
    </p:spTree>
    <p:extLst>
      <p:ext uri="{BB962C8B-B14F-4D97-AF65-F5344CB8AC3E}">
        <p14:creationId xmlns:p14="http://schemas.microsoft.com/office/powerpoint/2010/main" val="2622003455"/>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A2A419A8-DDCC-4153-B019-87823482C875}" type="slidenum">
              <a:rPr lang="en-US" altLang="en-US"/>
              <a:pPr>
                <a:defRPr/>
              </a:pPr>
              <a:t>‹#›</a:t>
            </a:fld>
            <a:endParaRPr lang="en-US" altLang="en-US"/>
          </a:p>
        </p:txBody>
      </p:sp>
    </p:spTree>
    <p:extLst>
      <p:ext uri="{BB962C8B-B14F-4D97-AF65-F5344CB8AC3E}">
        <p14:creationId xmlns:p14="http://schemas.microsoft.com/office/powerpoint/2010/main" val="2702034588"/>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71AC9158-C497-4F58-888E-C23B11438C48}" type="slidenum">
              <a:rPr lang="en-US" altLang="en-US"/>
              <a:pPr>
                <a:defRPr/>
              </a:pPr>
              <a:t>‹#›</a:t>
            </a:fld>
            <a:endParaRPr lang="en-US" altLang="en-US"/>
          </a:p>
        </p:txBody>
      </p:sp>
    </p:spTree>
    <p:extLst>
      <p:ext uri="{BB962C8B-B14F-4D97-AF65-F5344CB8AC3E}">
        <p14:creationId xmlns:p14="http://schemas.microsoft.com/office/powerpoint/2010/main" val="3445392328"/>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89387397-411D-4DFC-A92A-A06B3FB0AFB8}" type="slidenum">
              <a:rPr lang="en-US" altLang="en-US"/>
              <a:pPr>
                <a:defRPr/>
              </a:pPr>
              <a:t>‹#›</a:t>
            </a:fld>
            <a:endParaRPr lang="en-US" altLang="en-US"/>
          </a:p>
        </p:txBody>
      </p:sp>
    </p:spTree>
    <p:extLst>
      <p:ext uri="{BB962C8B-B14F-4D97-AF65-F5344CB8AC3E}">
        <p14:creationId xmlns:p14="http://schemas.microsoft.com/office/powerpoint/2010/main" val="3444210367"/>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FFCDD907-ACBB-4D47-8233-969F47699623}" type="slidenum">
              <a:rPr lang="en-US" altLang="en-US"/>
              <a:pPr>
                <a:defRPr/>
              </a:pPr>
              <a:t>‹#›</a:t>
            </a:fld>
            <a:endParaRPr lang="en-US" altLang="en-US"/>
          </a:p>
        </p:txBody>
      </p:sp>
    </p:spTree>
    <p:extLst>
      <p:ext uri="{BB962C8B-B14F-4D97-AF65-F5344CB8AC3E}">
        <p14:creationId xmlns:p14="http://schemas.microsoft.com/office/powerpoint/2010/main" val="1825395043"/>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5768EFF4-1E4B-458F-A1E3-EC9A846E9397}" type="slidenum">
              <a:rPr lang="en-US" altLang="en-US"/>
              <a:pPr>
                <a:defRPr/>
              </a:pPr>
              <a:t>‹#›</a:t>
            </a:fld>
            <a:endParaRPr lang="en-US" altLang="en-US"/>
          </a:p>
        </p:txBody>
      </p:sp>
    </p:spTree>
    <p:extLst>
      <p:ext uri="{BB962C8B-B14F-4D97-AF65-F5344CB8AC3E}">
        <p14:creationId xmlns:p14="http://schemas.microsoft.com/office/powerpoint/2010/main" val="3592465113"/>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1233488"/>
            <a:ext cx="7786688" cy="421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7" name="Freeform 81"/>
          <p:cNvSpPr>
            <a:spLocks/>
          </p:cNvSpPr>
          <p:nvPr/>
        </p:nvSpPr>
        <p:spPr bwMode="auto">
          <a:xfrm>
            <a:off x="0" y="5157788"/>
            <a:ext cx="8240713" cy="968375"/>
          </a:xfrm>
          <a:custGeom>
            <a:avLst/>
            <a:gdLst>
              <a:gd name="T0" fmla="*/ 0 w 5191"/>
              <a:gd name="T1" fmla="*/ 817563 h 610"/>
              <a:gd name="T2" fmla="*/ 6731000 w 5191"/>
              <a:gd name="T3" fmla="*/ 817563 h 610"/>
              <a:gd name="T4" fmla="*/ 7280275 w 5191"/>
              <a:gd name="T5" fmla="*/ 238125 h 610"/>
              <a:gd name="T6" fmla="*/ 7704138 w 5191"/>
              <a:gd name="T7" fmla="*/ 230188 h 610"/>
              <a:gd name="T8" fmla="*/ 7724775 w 5191"/>
              <a:gd name="T9" fmla="*/ 0 h 610"/>
              <a:gd name="T10" fmla="*/ 8240713 w 5191"/>
              <a:gd name="T11" fmla="*/ 384175 h 610"/>
              <a:gd name="T12" fmla="*/ 7672388 w 5191"/>
              <a:gd name="T13" fmla="*/ 720725 h 610"/>
              <a:gd name="T14" fmla="*/ 7688263 w 5191"/>
              <a:gd name="T15" fmla="*/ 508000 h 610"/>
              <a:gd name="T16" fmla="*/ 7342188 w 5191"/>
              <a:gd name="T17" fmla="*/ 450850 h 610"/>
              <a:gd name="T18" fmla="*/ 6735763 w 5191"/>
              <a:gd name="T19" fmla="*/ 968375 h 610"/>
              <a:gd name="T20" fmla="*/ 0 w 5191"/>
              <a:gd name="T21" fmla="*/ 968375 h 610"/>
              <a:gd name="T22" fmla="*/ 0 w 5191"/>
              <a:gd name="T23" fmla="*/ 817563 h 6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191" h="610">
                <a:moveTo>
                  <a:pt x="0" y="515"/>
                </a:moveTo>
                <a:lnTo>
                  <a:pt x="4240" y="515"/>
                </a:lnTo>
                <a:lnTo>
                  <a:pt x="4586" y="150"/>
                </a:lnTo>
                <a:lnTo>
                  <a:pt x="4853" y="145"/>
                </a:lnTo>
                <a:lnTo>
                  <a:pt x="4866" y="0"/>
                </a:lnTo>
                <a:lnTo>
                  <a:pt x="5191" y="242"/>
                </a:lnTo>
                <a:lnTo>
                  <a:pt x="4833" y="454"/>
                </a:lnTo>
                <a:lnTo>
                  <a:pt x="4843" y="320"/>
                </a:lnTo>
                <a:lnTo>
                  <a:pt x="4625" y="284"/>
                </a:lnTo>
                <a:lnTo>
                  <a:pt x="4243" y="610"/>
                </a:lnTo>
                <a:lnTo>
                  <a:pt x="0" y="610"/>
                </a:lnTo>
                <a:lnTo>
                  <a:pt x="0" y="515"/>
                </a:lnTo>
                <a:close/>
              </a:path>
            </a:pathLst>
          </a:custGeom>
          <a:solidFill>
            <a:schemeClr val="bg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accent1"/>
                  </a:outerShdw>
                </a:effectLst>
              </a14:hiddenEffects>
            </a:ext>
          </a:extLst>
        </p:spPr>
        <p:txBody>
          <a:bodyPr/>
          <a:lstStyle/>
          <a:p>
            <a:endParaRPr lang="en-GB"/>
          </a:p>
        </p:txBody>
      </p:sp>
      <p:sp>
        <p:nvSpPr>
          <p:cNvPr id="1028" name="Freeform 82"/>
          <p:cNvSpPr>
            <a:spLocks/>
          </p:cNvSpPr>
          <p:nvPr/>
        </p:nvSpPr>
        <p:spPr bwMode="auto">
          <a:xfrm>
            <a:off x="0" y="5811838"/>
            <a:ext cx="7951788" cy="173037"/>
          </a:xfrm>
          <a:custGeom>
            <a:avLst/>
            <a:gdLst>
              <a:gd name="T0" fmla="*/ 0 w 3938"/>
              <a:gd name="T1" fmla="*/ 141979 h 78"/>
              <a:gd name="T2" fmla="*/ 7745825 w 3938"/>
              <a:gd name="T3" fmla="*/ 141979 h 78"/>
              <a:gd name="T4" fmla="*/ 7862941 w 3938"/>
              <a:gd name="T5" fmla="*/ 26621 h 78"/>
              <a:gd name="T6" fmla="*/ 7842749 w 3938"/>
              <a:gd name="T7" fmla="*/ 0 h 78"/>
              <a:gd name="T8" fmla="*/ 7951788 w 3938"/>
              <a:gd name="T9" fmla="*/ 4437 h 78"/>
              <a:gd name="T10" fmla="*/ 7947750 w 3938"/>
              <a:gd name="T11" fmla="*/ 128669 h 78"/>
              <a:gd name="T12" fmla="*/ 7919480 w 3938"/>
              <a:gd name="T13" fmla="*/ 97611 h 78"/>
              <a:gd name="T14" fmla="*/ 7923519 w 3938"/>
              <a:gd name="T15" fmla="*/ 97611 h 78"/>
              <a:gd name="T16" fmla="*/ 7745825 w 3938"/>
              <a:gd name="T17" fmla="*/ 173037 h 78"/>
              <a:gd name="T18" fmla="*/ 0 w 3938"/>
              <a:gd name="T19" fmla="*/ 173037 h 78"/>
              <a:gd name="T20" fmla="*/ 0 w 3938"/>
              <a:gd name="T21" fmla="*/ 141979 h 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938" h="78">
                <a:moveTo>
                  <a:pt x="0" y="64"/>
                </a:moveTo>
                <a:lnTo>
                  <a:pt x="3836" y="64"/>
                </a:lnTo>
                <a:lnTo>
                  <a:pt x="3894" y="12"/>
                </a:lnTo>
                <a:lnTo>
                  <a:pt x="3884" y="0"/>
                </a:lnTo>
                <a:lnTo>
                  <a:pt x="3938" y="2"/>
                </a:lnTo>
                <a:lnTo>
                  <a:pt x="3936" y="58"/>
                </a:lnTo>
                <a:lnTo>
                  <a:pt x="3922" y="44"/>
                </a:lnTo>
                <a:lnTo>
                  <a:pt x="3924" y="44"/>
                </a:lnTo>
                <a:lnTo>
                  <a:pt x="3836" y="78"/>
                </a:lnTo>
                <a:lnTo>
                  <a:pt x="0" y="78"/>
                </a:lnTo>
                <a:lnTo>
                  <a:pt x="0" y="64"/>
                </a:ln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accent1"/>
                  </a:outerShdw>
                </a:effectLst>
              </a14:hiddenEffects>
            </a:ext>
          </a:extLst>
        </p:spPr>
        <p:txBody>
          <a:bodyPr/>
          <a:lstStyle/>
          <a:p>
            <a:endParaRPr lang="en-GB"/>
          </a:p>
        </p:txBody>
      </p:sp>
      <p:sp>
        <p:nvSpPr>
          <p:cNvPr id="1029" name="Freeform 83"/>
          <p:cNvSpPr>
            <a:spLocks/>
          </p:cNvSpPr>
          <p:nvPr/>
        </p:nvSpPr>
        <p:spPr bwMode="auto">
          <a:xfrm>
            <a:off x="0" y="5707063"/>
            <a:ext cx="8307388" cy="415925"/>
          </a:xfrm>
          <a:custGeom>
            <a:avLst/>
            <a:gdLst>
              <a:gd name="T0" fmla="*/ 0 w 4114"/>
              <a:gd name="T1" fmla="*/ 30973 h 188"/>
              <a:gd name="T2" fmla="*/ 7414859 w 4114"/>
              <a:gd name="T3" fmla="*/ 30973 h 188"/>
              <a:gd name="T4" fmla="*/ 7826795 w 4114"/>
              <a:gd name="T5" fmla="*/ 323006 h 188"/>
              <a:gd name="T6" fmla="*/ 8089304 w 4114"/>
              <a:gd name="T7" fmla="*/ 61946 h 188"/>
              <a:gd name="T8" fmla="*/ 8032764 w 4114"/>
              <a:gd name="T9" fmla="*/ 0 h 188"/>
              <a:gd name="T10" fmla="*/ 8307388 w 4114"/>
              <a:gd name="T11" fmla="*/ 8849 h 188"/>
              <a:gd name="T12" fmla="*/ 8295272 w 4114"/>
              <a:gd name="T13" fmla="*/ 309731 h 188"/>
              <a:gd name="T14" fmla="*/ 8234693 w 4114"/>
              <a:gd name="T15" fmla="*/ 238936 h 188"/>
              <a:gd name="T16" fmla="*/ 7830834 w 4114"/>
              <a:gd name="T17" fmla="*/ 415925 h 188"/>
              <a:gd name="T18" fmla="*/ 7410820 w 4114"/>
              <a:gd name="T19" fmla="*/ 110618 h 188"/>
              <a:gd name="T20" fmla="*/ 0 w 4114"/>
              <a:gd name="T21" fmla="*/ 110618 h 188"/>
              <a:gd name="T22" fmla="*/ 0 w 4114"/>
              <a:gd name="T23" fmla="*/ 30973 h 1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114" h="188">
                <a:moveTo>
                  <a:pt x="0" y="14"/>
                </a:moveTo>
                <a:lnTo>
                  <a:pt x="3672" y="14"/>
                </a:lnTo>
                <a:lnTo>
                  <a:pt x="3876" y="146"/>
                </a:lnTo>
                <a:lnTo>
                  <a:pt x="4006" y="28"/>
                </a:lnTo>
                <a:lnTo>
                  <a:pt x="3978" y="0"/>
                </a:lnTo>
                <a:lnTo>
                  <a:pt x="4114" y="4"/>
                </a:lnTo>
                <a:lnTo>
                  <a:pt x="4108" y="140"/>
                </a:lnTo>
                <a:lnTo>
                  <a:pt x="4078" y="108"/>
                </a:lnTo>
                <a:lnTo>
                  <a:pt x="3878" y="188"/>
                </a:lnTo>
                <a:lnTo>
                  <a:pt x="3670" y="50"/>
                </a:lnTo>
                <a:lnTo>
                  <a:pt x="0" y="50"/>
                </a:lnTo>
                <a:lnTo>
                  <a:pt x="0" y="14"/>
                </a:ln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accent1"/>
                  </a:outerShdw>
                </a:effectLst>
              </a14:hiddenEffects>
            </a:ext>
          </a:extLst>
        </p:spPr>
        <p:txBody>
          <a:bodyPr/>
          <a:lstStyle/>
          <a:p>
            <a:endParaRPr lang="en-GB"/>
          </a:p>
        </p:txBody>
      </p:sp>
      <p:sp>
        <p:nvSpPr>
          <p:cNvPr id="1030" name="Freeform 84"/>
          <p:cNvSpPr>
            <a:spLocks/>
          </p:cNvSpPr>
          <p:nvPr/>
        </p:nvSpPr>
        <p:spPr bwMode="auto">
          <a:xfrm>
            <a:off x="0" y="5980113"/>
            <a:ext cx="8702675" cy="407987"/>
          </a:xfrm>
          <a:custGeom>
            <a:avLst/>
            <a:gdLst>
              <a:gd name="T0" fmla="*/ 0 w 5482"/>
              <a:gd name="T1" fmla="*/ 341312 h 257"/>
              <a:gd name="T2" fmla="*/ 7316788 w 5482"/>
              <a:gd name="T3" fmla="*/ 341312 h 257"/>
              <a:gd name="T4" fmla="*/ 8420100 w 5482"/>
              <a:gd name="T5" fmla="*/ 61912 h 257"/>
              <a:gd name="T6" fmla="*/ 8404225 w 5482"/>
              <a:gd name="T7" fmla="*/ 0 h 257"/>
              <a:gd name="T8" fmla="*/ 8702675 w 5482"/>
              <a:gd name="T9" fmla="*/ 46037 h 257"/>
              <a:gd name="T10" fmla="*/ 8451850 w 5482"/>
              <a:gd name="T11" fmla="*/ 225425 h 257"/>
              <a:gd name="T12" fmla="*/ 8439150 w 5482"/>
              <a:gd name="T13" fmla="*/ 155575 h 257"/>
              <a:gd name="T14" fmla="*/ 7324725 w 5482"/>
              <a:gd name="T15" fmla="*/ 407987 h 257"/>
              <a:gd name="T16" fmla="*/ 0 w 5482"/>
              <a:gd name="T17" fmla="*/ 407987 h 257"/>
              <a:gd name="T18" fmla="*/ 0 w 5482"/>
              <a:gd name="T19" fmla="*/ 341312 h 2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482" h="257">
                <a:moveTo>
                  <a:pt x="0" y="215"/>
                </a:moveTo>
                <a:lnTo>
                  <a:pt x="4609" y="215"/>
                </a:lnTo>
                <a:lnTo>
                  <a:pt x="5304" y="39"/>
                </a:lnTo>
                <a:lnTo>
                  <a:pt x="5294" y="0"/>
                </a:lnTo>
                <a:lnTo>
                  <a:pt x="5482" y="29"/>
                </a:lnTo>
                <a:lnTo>
                  <a:pt x="5324" y="142"/>
                </a:lnTo>
                <a:lnTo>
                  <a:pt x="5316" y="98"/>
                </a:lnTo>
                <a:lnTo>
                  <a:pt x="4614" y="257"/>
                </a:lnTo>
                <a:lnTo>
                  <a:pt x="0" y="257"/>
                </a:lnTo>
                <a:lnTo>
                  <a:pt x="0" y="215"/>
                </a:lnTo>
                <a:close/>
              </a:path>
            </a:pathLst>
          </a:custGeom>
          <a:solidFill>
            <a:schemeClr val="tx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accent1"/>
                  </a:outerShdw>
                </a:effectLst>
              </a14:hiddenEffects>
            </a:ext>
          </a:extLst>
        </p:spPr>
        <p:txBody>
          <a:bodyPr/>
          <a:lstStyle/>
          <a:p>
            <a:endParaRPr lang="en-GB"/>
          </a:p>
        </p:txBody>
      </p:sp>
      <p:sp>
        <p:nvSpPr>
          <p:cNvPr id="1031" name="Freeform 85"/>
          <p:cNvSpPr>
            <a:spLocks/>
          </p:cNvSpPr>
          <p:nvPr/>
        </p:nvSpPr>
        <p:spPr bwMode="auto">
          <a:xfrm>
            <a:off x="-73025" y="5588000"/>
            <a:ext cx="6254750" cy="757238"/>
          </a:xfrm>
          <a:custGeom>
            <a:avLst/>
            <a:gdLst>
              <a:gd name="T0" fmla="*/ 23813 w 3940"/>
              <a:gd name="T1" fmla="*/ 544513 h 477"/>
              <a:gd name="T2" fmla="*/ 4962525 w 3940"/>
              <a:gd name="T3" fmla="*/ 601663 h 477"/>
              <a:gd name="T4" fmla="*/ 5287963 w 3940"/>
              <a:gd name="T5" fmla="*/ 757238 h 477"/>
              <a:gd name="T6" fmla="*/ 6108700 w 3940"/>
              <a:gd name="T7" fmla="*/ 455613 h 477"/>
              <a:gd name="T8" fmla="*/ 6175375 w 3940"/>
              <a:gd name="T9" fmla="*/ 558800 h 477"/>
              <a:gd name="T10" fmla="*/ 6254750 w 3940"/>
              <a:gd name="T11" fmla="*/ 85725 h 477"/>
              <a:gd name="T12" fmla="*/ 5824538 w 3940"/>
              <a:gd name="T13" fmla="*/ 0 h 477"/>
              <a:gd name="T14" fmla="*/ 5926138 w 3940"/>
              <a:gd name="T15" fmla="*/ 165100 h 477"/>
              <a:gd name="T16" fmla="*/ 5286375 w 3940"/>
              <a:gd name="T17" fmla="*/ 646113 h 477"/>
              <a:gd name="T18" fmla="*/ 4972050 w 3940"/>
              <a:gd name="T19" fmla="*/ 504825 h 477"/>
              <a:gd name="T20" fmla="*/ 0 w 3940"/>
              <a:gd name="T21" fmla="*/ 449263 h 477"/>
              <a:gd name="T22" fmla="*/ 23813 w 3940"/>
              <a:gd name="T23" fmla="*/ 544513 h 47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940" h="477">
                <a:moveTo>
                  <a:pt x="15" y="343"/>
                </a:moveTo>
                <a:lnTo>
                  <a:pt x="3126" y="379"/>
                </a:lnTo>
                <a:lnTo>
                  <a:pt x="3331" y="477"/>
                </a:lnTo>
                <a:lnTo>
                  <a:pt x="3848" y="287"/>
                </a:lnTo>
                <a:lnTo>
                  <a:pt x="3890" y="352"/>
                </a:lnTo>
                <a:lnTo>
                  <a:pt x="3940" y="54"/>
                </a:lnTo>
                <a:lnTo>
                  <a:pt x="3669" y="0"/>
                </a:lnTo>
                <a:lnTo>
                  <a:pt x="3733" y="104"/>
                </a:lnTo>
                <a:lnTo>
                  <a:pt x="3330" y="407"/>
                </a:lnTo>
                <a:lnTo>
                  <a:pt x="3132" y="318"/>
                </a:lnTo>
                <a:lnTo>
                  <a:pt x="0" y="283"/>
                </a:lnTo>
                <a:lnTo>
                  <a:pt x="15" y="343"/>
                </a:lnTo>
                <a:close/>
              </a:path>
            </a:pathLst>
          </a:cu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accent1"/>
                  </a:outerShdw>
                </a:effectLst>
              </a14:hiddenEffects>
            </a:ext>
          </a:extLst>
        </p:spPr>
        <p:txBody>
          <a:bodyPr/>
          <a:lstStyle/>
          <a:p>
            <a:endParaRPr lang="en-GB"/>
          </a:p>
        </p:txBody>
      </p:sp>
      <p:sp>
        <p:nvSpPr>
          <p:cNvPr id="1032" name="Freeform 78"/>
          <p:cNvSpPr>
            <a:spLocks/>
          </p:cNvSpPr>
          <p:nvPr/>
        </p:nvSpPr>
        <p:spPr bwMode="auto">
          <a:xfrm>
            <a:off x="0" y="363538"/>
            <a:ext cx="8901113" cy="727075"/>
          </a:xfrm>
          <a:custGeom>
            <a:avLst/>
            <a:gdLst>
              <a:gd name="T0" fmla="*/ 0 w 5607"/>
              <a:gd name="T1" fmla="*/ 722313 h 458"/>
              <a:gd name="T2" fmla="*/ 7061200 w 5607"/>
              <a:gd name="T3" fmla="*/ 628650 h 458"/>
              <a:gd name="T4" fmla="*/ 7810500 w 5607"/>
              <a:gd name="T5" fmla="*/ 727075 h 458"/>
              <a:gd name="T6" fmla="*/ 8559800 w 5607"/>
              <a:gd name="T7" fmla="*/ 430213 h 458"/>
              <a:gd name="T8" fmla="*/ 8724900 w 5607"/>
              <a:gd name="T9" fmla="*/ 682625 h 458"/>
              <a:gd name="T10" fmla="*/ 8901113 w 5607"/>
              <a:gd name="T11" fmla="*/ 44450 h 458"/>
              <a:gd name="T12" fmla="*/ 8318500 w 5607"/>
              <a:gd name="T13" fmla="*/ 0 h 458"/>
              <a:gd name="T14" fmla="*/ 8472488 w 5607"/>
              <a:gd name="T15" fmla="*/ 242888 h 458"/>
              <a:gd name="T16" fmla="*/ 7799388 w 5607"/>
              <a:gd name="T17" fmla="*/ 617538 h 458"/>
              <a:gd name="T18" fmla="*/ 7083425 w 5607"/>
              <a:gd name="T19" fmla="*/ 517525 h 458"/>
              <a:gd name="T20" fmla="*/ 0 w 5607"/>
              <a:gd name="T21" fmla="*/ 596900 h 458"/>
              <a:gd name="T22" fmla="*/ 0 w 5607"/>
              <a:gd name="T23" fmla="*/ 722313 h 4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607" h="458">
                <a:moveTo>
                  <a:pt x="0" y="455"/>
                </a:moveTo>
                <a:lnTo>
                  <a:pt x="4448" y="396"/>
                </a:lnTo>
                <a:lnTo>
                  <a:pt x="4920" y="458"/>
                </a:lnTo>
                <a:lnTo>
                  <a:pt x="5392" y="271"/>
                </a:lnTo>
                <a:lnTo>
                  <a:pt x="5496" y="430"/>
                </a:lnTo>
                <a:lnTo>
                  <a:pt x="5607" y="28"/>
                </a:lnTo>
                <a:lnTo>
                  <a:pt x="5240" y="0"/>
                </a:lnTo>
                <a:lnTo>
                  <a:pt x="5337" y="153"/>
                </a:lnTo>
                <a:lnTo>
                  <a:pt x="4913" y="389"/>
                </a:lnTo>
                <a:lnTo>
                  <a:pt x="4462" y="326"/>
                </a:lnTo>
                <a:lnTo>
                  <a:pt x="0" y="376"/>
                </a:lnTo>
                <a:lnTo>
                  <a:pt x="0" y="455"/>
                </a:ln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accent1"/>
                  </a:outerShdw>
                </a:effectLst>
              </a14:hiddenEffects>
            </a:ext>
          </a:extLst>
        </p:spPr>
        <p:txBody>
          <a:bodyPr/>
          <a:lstStyle/>
          <a:p>
            <a:endParaRPr lang="en-GB"/>
          </a:p>
        </p:txBody>
      </p:sp>
      <p:sp>
        <p:nvSpPr>
          <p:cNvPr id="1033" name="Rectangle 2"/>
          <p:cNvSpPr>
            <a:spLocks noGrp="1" noChangeArrowheads="1"/>
          </p:cNvSpPr>
          <p:nvPr>
            <p:ph type="title"/>
          </p:nvPr>
        </p:nvSpPr>
        <p:spPr bwMode="auto">
          <a:xfrm>
            <a:off x="457200" y="260350"/>
            <a:ext cx="8291513"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 name="Rectangle 4"/>
          <p:cNvSpPr>
            <a:spLocks noGrp="1" noChangeArrowheads="1"/>
          </p:cNvSpPr>
          <p:nvPr>
            <p:ph type="dt" sz="half" idx="2"/>
          </p:nvPr>
        </p:nvSpPr>
        <p:spPr bwMode="auto">
          <a:xfrm>
            <a:off x="277813" y="6426200"/>
            <a:ext cx="213360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vl1pPr>
          </a:lstStyle>
          <a:p>
            <a:pPr>
              <a:defRPr/>
            </a:pPr>
            <a:endParaRPr lang="en-US" altLang="en-US"/>
          </a:p>
        </p:txBody>
      </p:sp>
      <p:sp>
        <p:nvSpPr>
          <p:cNvPr id="3" name="Rectangle 5"/>
          <p:cNvSpPr>
            <a:spLocks noGrp="1" noChangeArrowheads="1"/>
          </p:cNvSpPr>
          <p:nvPr>
            <p:ph type="ftr" sz="quarter" idx="3"/>
          </p:nvPr>
        </p:nvSpPr>
        <p:spPr bwMode="auto">
          <a:xfrm>
            <a:off x="2944813" y="6426200"/>
            <a:ext cx="289560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vl1pPr>
          </a:lstStyle>
          <a:p>
            <a:pPr>
              <a:defRPr/>
            </a:pPr>
            <a:endParaRPr lang="en-US" altLang="en-US"/>
          </a:p>
        </p:txBody>
      </p:sp>
      <p:sp>
        <p:nvSpPr>
          <p:cNvPr id="4" name="Rectangle 6"/>
          <p:cNvSpPr>
            <a:spLocks noGrp="1" noChangeArrowheads="1"/>
          </p:cNvSpPr>
          <p:nvPr>
            <p:ph type="sldNum" sz="quarter" idx="4"/>
          </p:nvPr>
        </p:nvSpPr>
        <p:spPr bwMode="auto">
          <a:xfrm>
            <a:off x="6373813" y="6426200"/>
            <a:ext cx="213360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25805921-9E43-4E2F-9C39-CE7B131D341C}" type="slidenum">
              <a:rPr lang="en-US" altLang="en-US"/>
              <a:pPr>
                <a:defRPr/>
              </a:pPr>
              <a:t>‹#›</a:t>
            </a:fld>
            <a:endParaRPr lang="en-US" altLang="en-US"/>
          </a:p>
        </p:txBody>
      </p:sp>
    </p:spTree>
  </p:cSld>
  <p:clrMap bg1="dk2" tx1="lt1" bg2="dk1" tx2="lt2" accent1="accent1" accent2="accent2" accent3="accent3" accent4="accent4" accent5="accent5" accent6="accent6" hlink="hlink" folHlink="folHlink"/>
  <p:sldLayoutIdLst>
    <p:sldLayoutId id="2147483677"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transition>
    <p:wipe dir="r"/>
  </p:transition>
  <p:timing>
    <p:tnLst>
      <p:par>
        <p:cTn id="1" dur="indefinite" restart="never" nodeType="tmRoot"/>
      </p:par>
    </p:tnLst>
  </p:timing>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panose="020B0604020202020204" pitchFamily="34" charset="0"/>
          <a:cs typeface="Arial" panose="020B0604020202020204" pitchFamily="34" charset="0"/>
        </a:defRPr>
      </a:lvl2pPr>
      <a:lvl3pPr algn="l" rtl="0" eaLnBrk="0" fontAlgn="base" hangingPunct="0">
        <a:spcBef>
          <a:spcPct val="0"/>
        </a:spcBef>
        <a:spcAft>
          <a:spcPct val="0"/>
        </a:spcAft>
        <a:defRPr sz="3600">
          <a:solidFill>
            <a:schemeClr val="tx2"/>
          </a:solidFill>
          <a:latin typeface="Arial" panose="020B0604020202020204" pitchFamily="34" charset="0"/>
          <a:cs typeface="Arial" panose="020B0604020202020204" pitchFamily="34" charset="0"/>
        </a:defRPr>
      </a:lvl3pPr>
      <a:lvl4pPr algn="l" rtl="0" eaLnBrk="0" fontAlgn="base" hangingPunct="0">
        <a:spcBef>
          <a:spcPct val="0"/>
        </a:spcBef>
        <a:spcAft>
          <a:spcPct val="0"/>
        </a:spcAft>
        <a:defRPr sz="3600">
          <a:solidFill>
            <a:schemeClr val="tx2"/>
          </a:solidFill>
          <a:latin typeface="Arial" panose="020B0604020202020204" pitchFamily="34" charset="0"/>
          <a:cs typeface="Arial" panose="020B0604020202020204" pitchFamily="34" charset="0"/>
        </a:defRPr>
      </a:lvl4pPr>
      <a:lvl5pPr algn="l" rtl="0" eaLnBrk="0" fontAlgn="base" hangingPunct="0">
        <a:spcBef>
          <a:spcPct val="0"/>
        </a:spcBef>
        <a:spcAft>
          <a:spcPct val="0"/>
        </a:spcAft>
        <a:defRPr sz="3600">
          <a:solidFill>
            <a:schemeClr val="tx2"/>
          </a:solidFill>
          <a:latin typeface="Arial" panose="020B0604020202020204" pitchFamily="34" charset="0"/>
          <a:cs typeface="Arial" panose="020B0604020202020204" pitchFamily="34" charset="0"/>
        </a:defRPr>
      </a:lvl5pPr>
      <a:lvl6pPr marL="457200" algn="l" rtl="0" fontAlgn="base">
        <a:spcBef>
          <a:spcPct val="0"/>
        </a:spcBef>
        <a:spcAft>
          <a:spcPct val="0"/>
        </a:spcAft>
        <a:defRPr sz="3600">
          <a:solidFill>
            <a:schemeClr val="tx2"/>
          </a:solidFill>
          <a:latin typeface="Arial" panose="020B060402020202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Arial" panose="020B060402020202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Arial" panose="020B060402020202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Arial" panose="020B060402020202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presentationmagazine.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en-GB" altLang="en-US" smtClean="0"/>
              <a:t>Title goes in here</a:t>
            </a:r>
            <a:endParaRPr lang="en-US" altLang="en-US" smtClean="0"/>
          </a:p>
        </p:txBody>
      </p:sp>
      <p:sp>
        <p:nvSpPr>
          <p:cNvPr id="5123" name="Rectangle 3"/>
          <p:cNvSpPr>
            <a:spLocks noGrp="1" noChangeArrowheads="1"/>
          </p:cNvSpPr>
          <p:nvPr>
            <p:ph type="subTitle" idx="1"/>
          </p:nvPr>
        </p:nvSpPr>
        <p:spPr/>
        <p:txBody>
          <a:bodyPr/>
          <a:lstStyle/>
          <a:p>
            <a:pPr eaLnBrk="1" hangingPunct="1"/>
            <a:r>
              <a:rPr lang="en-GB" altLang="en-US" smtClean="0"/>
              <a:t>Subtitle here</a:t>
            </a:r>
            <a:endParaRPr lang="en-US" altLang="en-US" smtClean="0"/>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539750" y="1268413"/>
            <a:ext cx="8208963" cy="5329237"/>
          </a:xfrm>
          <a:prstGeom prst="rect">
            <a:avLst/>
          </a:prstGeom>
          <a:noFill/>
          <a:ln>
            <a:noFill/>
          </a:ln>
          <a:effectLst/>
          <a:extLst>
            <a:ext uri="{909E8E84-426E-40DD-AFC4-6F175D3DCCD1}">
              <a14:hiddenFill xmlns:a14="http://schemas.microsoft.com/office/drawing/2010/main">
                <a:solidFill>
                  <a:srgbClr val="7FD7FC">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GB" altLang="en-US"/>
          </a:p>
        </p:txBody>
      </p:sp>
      <p:sp>
        <p:nvSpPr>
          <p:cNvPr id="23555" name="Rectangle 3"/>
          <p:cNvSpPr>
            <a:spLocks noGrp="1" noChangeArrowheads="1"/>
          </p:cNvSpPr>
          <p:nvPr>
            <p:ph type="title"/>
          </p:nvPr>
        </p:nvSpPr>
        <p:spPr/>
        <p:txBody>
          <a:bodyPr/>
          <a:lstStyle/>
          <a:p>
            <a:pPr eaLnBrk="1" hangingPunct="1"/>
            <a:r>
              <a:rPr lang="en-GB" altLang="en-US" smtClean="0"/>
              <a:t>Use of templates</a:t>
            </a:r>
            <a:endParaRPr lang="en-US" altLang="en-US" smtClean="0"/>
          </a:p>
        </p:txBody>
      </p:sp>
      <p:sp>
        <p:nvSpPr>
          <p:cNvPr id="23556" name="Text Box 4"/>
          <p:cNvSpPr txBox="1">
            <a:spLocks noChangeArrowheads="1"/>
          </p:cNvSpPr>
          <p:nvPr/>
        </p:nvSpPr>
        <p:spPr bwMode="auto">
          <a:xfrm>
            <a:off x="1150938" y="1463675"/>
            <a:ext cx="6950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GB" altLang="en-US" sz="2000" b="1"/>
              <a:t>You are free to use these templates for your personal and business presentations.</a:t>
            </a:r>
          </a:p>
        </p:txBody>
      </p:sp>
      <p:sp>
        <p:nvSpPr>
          <p:cNvPr id="23557" name="Text Box 5"/>
          <p:cNvSpPr txBox="1">
            <a:spLocks noChangeArrowheads="1"/>
          </p:cNvSpPr>
          <p:nvPr/>
        </p:nvSpPr>
        <p:spPr bwMode="auto">
          <a:xfrm>
            <a:off x="1150938" y="3140075"/>
            <a:ext cx="3409950" cy="225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1600" b="1" u="sng"/>
              <a:t>Do</a:t>
            </a:r>
          </a:p>
          <a:p>
            <a:pPr eaLnBrk="1" hangingPunct="1">
              <a:buFont typeface="Wingdings" panose="05000000000000000000" pitchFamily="2" charset="2"/>
              <a:buChar char="ü"/>
            </a:pPr>
            <a:r>
              <a:rPr lang="en-GB" altLang="en-US" sz="1400"/>
              <a:t>Use these templates for your presentations</a:t>
            </a:r>
          </a:p>
          <a:p>
            <a:pPr eaLnBrk="1" hangingPunct="1">
              <a:buFont typeface="Wingdings" panose="05000000000000000000" pitchFamily="2" charset="2"/>
              <a:buChar char="ü"/>
            </a:pPr>
            <a:r>
              <a:rPr lang="en-GB" altLang="en-US" sz="1400"/>
              <a:t>Display your presentation on a web site provided that it is not for the purpose of downloading the template.</a:t>
            </a:r>
          </a:p>
          <a:p>
            <a:pPr eaLnBrk="1" hangingPunct="1">
              <a:buFont typeface="Wingdings" panose="05000000000000000000" pitchFamily="2" charset="2"/>
              <a:buChar char="ü"/>
            </a:pPr>
            <a:r>
              <a:rPr lang="en-US" altLang="en-US" sz="1400"/>
              <a:t>If you like these templates, we would always appreciate a link back to our website.  Many thanks.</a:t>
            </a:r>
          </a:p>
          <a:p>
            <a:pPr eaLnBrk="1" hangingPunct="1">
              <a:buFont typeface="Wingdings" panose="05000000000000000000" pitchFamily="2" charset="2"/>
              <a:buChar char="ü"/>
            </a:pPr>
            <a:endParaRPr lang="en-US" altLang="en-US" sz="1400"/>
          </a:p>
        </p:txBody>
      </p:sp>
      <p:sp>
        <p:nvSpPr>
          <p:cNvPr id="23558" name="Text Box 6"/>
          <p:cNvSpPr txBox="1">
            <a:spLocks noChangeArrowheads="1"/>
          </p:cNvSpPr>
          <p:nvPr/>
        </p:nvSpPr>
        <p:spPr bwMode="auto">
          <a:xfrm>
            <a:off x="4495800" y="3140075"/>
            <a:ext cx="3640138"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1600" b="1" u="sng"/>
              <a:t>Don’t</a:t>
            </a:r>
          </a:p>
          <a:p>
            <a:pPr eaLnBrk="1" hangingPunct="1">
              <a:buFont typeface="Wingdings" panose="05000000000000000000" pitchFamily="2" charset="2"/>
              <a:buChar char="û"/>
            </a:pPr>
            <a:r>
              <a:rPr lang="en-GB" altLang="en-US" sz="1400"/>
              <a:t>Resell or distribute these templates</a:t>
            </a:r>
          </a:p>
          <a:p>
            <a:pPr eaLnBrk="1" hangingPunct="1">
              <a:buFont typeface="Wingdings" panose="05000000000000000000" pitchFamily="2" charset="2"/>
              <a:buChar char="û"/>
            </a:pPr>
            <a:r>
              <a:rPr lang="en-GB" altLang="en-US" sz="1400"/>
              <a:t>Put these templates on a website for download.  This includes uploading them onto file sharing networks like Slideshare, Myspace, Facebook, bit torrent etc</a:t>
            </a:r>
          </a:p>
          <a:p>
            <a:pPr eaLnBrk="1" hangingPunct="1">
              <a:buFont typeface="Wingdings" panose="05000000000000000000" pitchFamily="2" charset="2"/>
              <a:buChar char="û"/>
            </a:pPr>
            <a:r>
              <a:rPr lang="en-GB" altLang="en-US" sz="1400"/>
              <a:t>Pass off any of our created content as your own work</a:t>
            </a:r>
            <a:endParaRPr lang="en-US" altLang="en-US" sz="1400"/>
          </a:p>
        </p:txBody>
      </p:sp>
      <p:sp>
        <p:nvSpPr>
          <p:cNvPr id="23559" name="Text Box 7"/>
          <p:cNvSpPr txBox="1">
            <a:spLocks noChangeArrowheads="1"/>
          </p:cNvSpPr>
          <p:nvPr/>
        </p:nvSpPr>
        <p:spPr bwMode="auto">
          <a:xfrm>
            <a:off x="1042988" y="5422900"/>
            <a:ext cx="7164387" cy="915988"/>
          </a:xfrm>
          <a:prstGeom prst="rect">
            <a:avLst/>
          </a:prstGeom>
          <a:noFill/>
          <a:ln>
            <a:noFill/>
          </a:ln>
          <a:effectLst/>
          <a:extLst>
            <a:ext uri="{909E8E84-426E-40DD-AFC4-6F175D3DCCD1}">
              <a14:hiddenFill xmlns:a14="http://schemas.microsoft.com/office/drawing/2010/main">
                <a:solidFill>
                  <a:srgbClr val="FFFFFF">
                    <a:alpha val="74901"/>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algn="ctr" eaLnBrk="1" hangingPunct="1">
              <a:lnSpc>
                <a:spcPct val="90000"/>
              </a:lnSpc>
              <a:spcBef>
                <a:spcPct val="20000"/>
              </a:spcBef>
              <a:buClr>
                <a:schemeClr val="accent1"/>
              </a:buClr>
            </a:pPr>
            <a:r>
              <a:rPr lang="en-GB" altLang="en-US" sz="2000" b="1"/>
              <a:t>You can find many more free templates on the Presentation Magazine website </a:t>
            </a:r>
            <a:r>
              <a:rPr lang="en-GB" altLang="en-US" sz="2000" b="1">
                <a:hlinkClick r:id="rId3"/>
              </a:rPr>
              <a:t>www.presentationmagazine.com</a:t>
            </a:r>
            <a:r>
              <a:rPr lang="en-GB" altLang="en-US" sz="2000" b="1"/>
              <a:t>  </a:t>
            </a:r>
            <a:endParaRPr lang="en-US" altLang="en-US" sz="2000" b="1"/>
          </a:p>
        </p:txBody>
      </p:sp>
      <p:sp>
        <p:nvSpPr>
          <p:cNvPr id="23560" name="Text Box 8"/>
          <p:cNvSpPr txBox="1">
            <a:spLocks noChangeArrowheads="1"/>
          </p:cNvSpPr>
          <p:nvPr/>
        </p:nvSpPr>
        <p:spPr bwMode="auto">
          <a:xfrm>
            <a:off x="1150938" y="2360613"/>
            <a:ext cx="6926262"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GB" altLang="en-US" sz="1400"/>
              <a:t>We have put a lot of work into developing all these templates and retain the copyright in them.  They are not Open Source templates.  You can use them freely providing that you do not redistribute or sell them.</a:t>
            </a:r>
            <a:endParaRPr lang="en-US" altLang="en-US" sz="1400"/>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altLang="en-US" smtClean="0"/>
              <a:t>Example Bullet Point Slide</a:t>
            </a:r>
            <a:endParaRPr lang="en-US" altLang="en-US" smtClean="0"/>
          </a:p>
        </p:txBody>
      </p:sp>
      <p:sp>
        <p:nvSpPr>
          <p:cNvPr id="7171" name="Rectangle 3"/>
          <p:cNvSpPr>
            <a:spLocks noGrp="1" noChangeArrowheads="1"/>
          </p:cNvSpPr>
          <p:nvPr>
            <p:ph type="body" idx="1"/>
          </p:nvPr>
        </p:nvSpPr>
        <p:spPr/>
        <p:txBody>
          <a:bodyPr/>
          <a:lstStyle/>
          <a:p>
            <a:pPr eaLnBrk="1" hangingPunct="1"/>
            <a:r>
              <a:rPr lang="en-US" altLang="en-US" smtClean="0"/>
              <a:t>Bullet point</a:t>
            </a:r>
          </a:p>
          <a:p>
            <a:pPr lvl="1" eaLnBrk="1" hangingPunct="1"/>
            <a:r>
              <a:rPr lang="en-US" altLang="en-US" smtClean="0"/>
              <a:t>Sub Bullet</a:t>
            </a: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altLang="en-US" smtClean="0"/>
              <a:t>Two column bullet points</a:t>
            </a:r>
            <a:endParaRPr lang="en-US" altLang="en-US" smtClean="0"/>
          </a:p>
        </p:txBody>
      </p:sp>
      <p:sp>
        <p:nvSpPr>
          <p:cNvPr id="9219" name="Rectangle 3"/>
          <p:cNvSpPr>
            <a:spLocks noGrp="1" noChangeArrowheads="1"/>
          </p:cNvSpPr>
          <p:nvPr>
            <p:ph type="body" sz="half" idx="1"/>
          </p:nvPr>
        </p:nvSpPr>
        <p:spPr>
          <a:xfrm>
            <a:off x="457200" y="1233488"/>
            <a:ext cx="3821113" cy="4211637"/>
          </a:xfrm>
        </p:spPr>
        <p:txBody>
          <a:bodyPr/>
          <a:lstStyle/>
          <a:p>
            <a:pPr eaLnBrk="1" hangingPunct="1"/>
            <a:r>
              <a:rPr lang="en-GB" altLang="en-US" sz="2800" smtClean="0"/>
              <a:t>Bullets go in here</a:t>
            </a:r>
            <a:endParaRPr lang="en-US" altLang="en-US" sz="2800" smtClean="0"/>
          </a:p>
        </p:txBody>
      </p:sp>
      <p:sp>
        <p:nvSpPr>
          <p:cNvPr id="9220" name="Rectangle 4"/>
          <p:cNvSpPr>
            <a:spLocks noGrp="1" noChangeArrowheads="1"/>
          </p:cNvSpPr>
          <p:nvPr>
            <p:ph type="body" sz="half" idx="2"/>
          </p:nvPr>
        </p:nvSpPr>
        <p:spPr>
          <a:xfrm>
            <a:off x="4421188" y="1233488"/>
            <a:ext cx="3822700" cy="4211637"/>
          </a:xfrm>
        </p:spPr>
        <p:txBody>
          <a:bodyPr/>
          <a:lstStyle/>
          <a:p>
            <a:pPr eaLnBrk="1" hangingPunct="1"/>
            <a:r>
              <a:rPr lang="en-GB" altLang="en-US" sz="2800" smtClean="0"/>
              <a:t>And also in here</a:t>
            </a:r>
            <a:endParaRPr lang="en-US" altLang="en-US" sz="2800" smtClean="0"/>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extLs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a:lstStyle/>
          <a:p>
            <a:pPr eaLnBrk="1" hangingPunct="1"/>
            <a:r>
              <a:rPr lang="en-GB" altLang="en-US" smtClean="0"/>
              <a:t>Example of a table</a:t>
            </a:r>
            <a:endParaRPr lang="en-US" altLang="en-US" smtClean="0"/>
          </a:p>
        </p:txBody>
      </p:sp>
      <p:graphicFrame>
        <p:nvGraphicFramePr>
          <p:cNvPr id="66563" name="Group 3"/>
          <p:cNvGraphicFramePr>
            <a:graphicFrameLocks noGrp="1"/>
          </p:cNvGraphicFramePr>
          <p:nvPr>
            <p:ph type="tbl" idx="1"/>
          </p:nvPr>
        </p:nvGraphicFramePr>
        <p:xfrm>
          <a:off x="1079500" y="1449388"/>
          <a:ext cx="7440613" cy="3636963"/>
        </p:xfrm>
        <a:graphic>
          <a:graphicData uri="http://schemas.openxmlformats.org/drawingml/2006/table">
            <a:tbl>
              <a:tblPr/>
              <a:tblGrid>
                <a:gridCol w="3721100"/>
                <a:gridCol w="3719513"/>
              </a:tblGrid>
              <a:tr h="520374">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800" b="1" i="0" u="none" strike="noStrike" cap="none" normalizeH="0" baseline="0" smtClean="0">
                          <a:ln>
                            <a:noFill/>
                          </a:ln>
                          <a:solidFill>
                            <a:schemeClr val="bg1"/>
                          </a:solidFill>
                          <a:effectLst/>
                          <a:latin typeface="Arial" panose="020B0604020202020204" pitchFamily="34" charset="0"/>
                          <a:cs typeface="Arial" panose="020B0604020202020204" pitchFamily="34" charset="0"/>
                        </a:rPr>
                        <a:t>Title</a:t>
                      </a:r>
                      <a:endParaRPr kumimoji="0" lang="en-US" altLang="en-US" sz="2800" b="1" i="0" u="none" strike="noStrike" cap="none" normalizeH="0" baseline="0" smtClean="0">
                        <a:ln>
                          <a:noFill/>
                        </a:ln>
                        <a:solidFill>
                          <a:schemeClr val="bg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800" b="1" i="0" u="none" strike="noStrike" cap="none" normalizeH="0" baseline="0" smtClean="0">
                          <a:ln>
                            <a:noFill/>
                          </a:ln>
                          <a:solidFill>
                            <a:schemeClr val="bg1"/>
                          </a:solidFill>
                          <a:effectLst/>
                          <a:latin typeface="Arial" panose="020B0604020202020204" pitchFamily="34" charset="0"/>
                          <a:cs typeface="Arial" panose="020B0604020202020204" pitchFamily="34" charset="0"/>
                        </a:rPr>
                        <a:t>Title</a:t>
                      </a:r>
                      <a:endParaRPr kumimoji="0" lang="en-US" altLang="en-US" sz="2800" b="1" i="0" u="none" strike="noStrike" cap="none" normalizeH="0" baseline="0" smtClean="0">
                        <a:ln>
                          <a:noFill/>
                        </a:ln>
                        <a:solidFill>
                          <a:schemeClr val="bg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19167">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Data</a:t>
                      </a:r>
                      <a:endParaRPr kumimoji="0" lang="en-US"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Data</a:t>
                      </a:r>
                      <a:endParaRPr kumimoji="0" lang="en-US"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67">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754">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67">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67">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67">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293" name="Text Box 29"/>
          <p:cNvSpPr txBox="1">
            <a:spLocks noChangeArrowheads="1"/>
          </p:cNvSpPr>
          <p:nvPr/>
        </p:nvSpPr>
        <p:spPr bwMode="auto">
          <a:xfrm>
            <a:off x="4572000" y="5624513"/>
            <a:ext cx="3852863"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b="1"/>
              <a:t>Note:  </a:t>
            </a:r>
            <a:r>
              <a:rPr lang="en-GB" altLang="en-US"/>
              <a:t>PowerPoint does not allow have nice default tables – but you can cut and paste this one</a:t>
            </a:r>
            <a:endParaRPr lang="en-US" altLang="en-US"/>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altLang="en-US" smtClean="0"/>
              <a:t>Sample Graph (3 colours)</a:t>
            </a:r>
            <a:endParaRPr lang="en-US" altLang="en-US" smtClean="0"/>
          </a:p>
        </p:txBody>
      </p:sp>
      <p:graphicFrame>
        <p:nvGraphicFramePr>
          <p:cNvPr id="13315" name="Object 3"/>
          <p:cNvGraphicFramePr>
            <a:graphicFrameLocks noChangeAspect="1"/>
          </p:cNvGraphicFramePr>
          <p:nvPr/>
        </p:nvGraphicFramePr>
        <p:xfrm>
          <a:off x="1079500" y="1228725"/>
          <a:ext cx="7920038" cy="4400550"/>
        </p:xfrm>
        <a:graphic>
          <a:graphicData uri="http://schemas.openxmlformats.org/presentationml/2006/ole">
            <mc:AlternateContent xmlns:mc="http://schemas.openxmlformats.org/markup-compatibility/2006">
              <mc:Choice xmlns:v="urn:schemas-microsoft-com:vml" Requires="v">
                <p:oleObj spid="_x0000_s13318" name="Chart" r:id="rId4" imgW="8296275" imgH="4610202" progId="MSGraph.Chart.8">
                  <p:embed followColorScheme="full"/>
                </p:oleObj>
              </mc:Choice>
              <mc:Fallback>
                <p:oleObj name="Chart" r:id="rId4" imgW="8296275" imgH="4610202" progId="MSGraph.Chart.8">
                  <p:embed followColorScheme="full"/>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500" y="1228725"/>
                        <a:ext cx="7920038"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accent1"/>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altLang="en-US" smtClean="0"/>
              <a:t>Example of a chart (4 colours)</a:t>
            </a:r>
            <a:endParaRPr lang="en-US" altLang="en-US" smtClean="0"/>
          </a:p>
        </p:txBody>
      </p:sp>
      <p:graphicFrame>
        <p:nvGraphicFramePr>
          <p:cNvPr id="15363" name="Object 3"/>
          <p:cNvGraphicFramePr>
            <a:graphicFrameLocks noGrp="1"/>
          </p:cNvGraphicFramePr>
          <p:nvPr>
            <p:ph type="chart" idx="1"/>
          </p:nvPr>
        </p:nvGraphicFramePr>
        <p:xfrm>
          <a:off x="1511300" y="1177925"/>
          <a:ext cx="7283450" cy="4502150"/>
        </p:xfrm>
        <a:graphic>
          <a:graphicData uri="http://schemas.openxmlformats.org/presentationml/2006/ole">
            <mc:AlternateContent xmlns:mc="http://schemas.openxmlformats.org/markup-compatibility/2006">
              <mc:Choice xmlns:v="urn:schemas-microsoft-com:vml" Requires="v">
                <p:oleObj spid="_x0000_s15366" name="Chart" r:id="rId4" imgW="7286625" imgH="4524451" progId="MSGraph.Chart.8">
                  <p:embed followColorScheme="full"/>
                </p:oleObj>
              </mc:Choice>
              <mc:Fallback>
                <p:oleObj name="Chart" r:id="rId4" imgW="7286625" imgH="4524451" progId="MSGraph.Chart.8">
                  <p:embed followColorScheme="full"/>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1300" y="1177925"/>
                        <a:ext cx="7283450" cy="450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GB" altLang="en-US" smtClean="0"/>
              <a:t>Picture slide</a:t>
            </a:r>
            <a:endParaRPr lang="en-US" altLang="en-US" smtClean="0"/>
          </a:p>
        </p:txBody>
      </p:sp>
      <p:sp>
        <p:nvSpPr>
          <p:cNvPr id="17411" name="Rectangle 3"/>
          <p:cNvSpPr>
            <a:spLocks noGrp="1" noChangeArrowheads="1"/>
          </p:cNvSpPr>
          <p:nvPr>
            <p:ph type="body" sz="half" idx="1"/>
          </p:nvPr>
        </p:nvSpPr>
        <p:spPr>
          <a:xfrm>
            <a:off x="457200" y="1233488"/>
            <a:ext cx="3811588" cy="4211637"/>
          </a:xfrm>
        </p:spPr>
        <p:txBody>
          <a:bodyPr/>
          <a:lstStyle/>
          <a:p>
            <a:pPr eaLnBrk="1" hangingPunct="1"/>
            <a:r>
              <a:rPr lang="en-GB" altLang="en-US" sz="2800" smtClean="0"/>
              <a:t>Bullet 1</a:t>
            </a:r>
          </a:p>
          <a:p>
            <a:pPr eaLnBrk="1" hangingPunct="1"/>
            <a:r>
              <a:rPr lang="en-GB" altLang="en-US" sz="2800" smtClean="0"/>
              <a:t>Bullet 2</a:t>
            </a:r>
            <a:endParaRPr lang="en-US" altLang="en-US" sz="2800" smtClean="0"/>
          </a:p>
        </p:txBody>
      </p:sp>
      <p:pic>
        <p:nvPicPr>
          <p:cNvPr id="17412" name="Picture 4" descr="snowdr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688" y="1663700"/>
            <a:ext cx="2093912" cy="3529013"/>
          </a:xfrm>
          <a:prstGeom prst="rect">
            <a:avLst/>
          </a:prstGeom>
          <a:solidFill>
            <a:schemeClr val="bg1"/>
          </a:solidFill>
          <a:ln w="38100">
            <a:solidFill>
              <a:schemeClr val="folHlink"/>
            </a:solidFill>
            <a:miter lim="800000"/>
            <a:headEnd/>
            <a:tailEnd/>
          </a:ln>
        </p:spPr>
      </p:pic>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GB" altLang="en-US" smtClean="0"/>
              <a:t>Examples of default styles</a:t>
            </a:r>
            <a:endParaRPr lang="en-US" altLang="en-US" smtClean="0"/>
          </a:p>
        </p:txBody>
      </p:sp>
      <p:sp>
        <p:nvSpPr>
          <p:cNvPr id="19459" name="Rectangle 3"/>
          <p:cNvSpPr>
            <a:spLocks noGrp="1" noChangeArrowheads="1"/>
          </p:cNvSpPr>
          <p:nvPr>
            <p:ph type="body" sz="half" idx="1"/>
          </p:nvPr>
        </p:nvSpPr>
        <p:spPr>
          <a:xfrm>
            <a:off x="457200" y="1233488"/>
            <a:ext cx="3821113" cy="4211637"/>
          </a:xfrm>
        </p:spPr>
        <p:txBody>
          <a:bodyPr/>
          <a:lstStyle/>
          <a:p>
            <a:pPr eaLnBrk="1" hangingPunct="1"/>
            <a:r>
              <a:rPr lang="en-GB" altLang="en-US" sz="2800" smtClean="0"/>
              <a:t>Text and lines are like this</a:t>
            </a:r>
          </a:p>
          <a:p>
            <a:pPr eaLnBrk="1" hangingPunct="1"/>
            <a:r>
              <a:rPr lang="en-GB" altLang="en-US" sz="2800" u="sng" smtClean="0">
                <a:solidFill>
                  <a:schemeClr val="hlink"/>
                </a:solidFill>
              </a:rPr>
              <a:t>Hyperlinks like this</a:t>
            </a:r>
          </a:p>
          <a:p>
            <a:pPr eaLnBrk="1" hangingPunct="1"/>
            <a:r>
              <a:rPr lang="en-GB" altLang="en-US" sz="2800" u="sng" smtClean="0">
                <a:solidFill>
                  <a:schemeClr val="folHlink"/>
                </a:solidFill>
              </a:rPr>
              <a:t>Visited hyperlinks like this</a:t>
            </a:r>
            <a:endParaRPr lang="en-US" altLang="en-US" sz="2800" u="sng" smtClean="0">
              <a:solidFill>
                <a:schemeClr val="folHlink"/>
              </a:solidFill>
            </a:endParaRPr>
          </a:p>
        </p:txBody>
      </p:sp>
      <p:graphicFrame>
        <p:nvGraphicFramePr>
          <p:cNvPr id="70660" name="Group 4"/>
          <p:cNvGraphicFramePr>
            <a:graphicFrameLocks noGrp="1"/>
          </p:cNvGraphicFramePr>
          <p:nvPr>
            <p:ph sz="half" idx="2"/>
          </p:nvPr>
        </p:nvGraphicFramePr>
        <p:xfrm>
          <a:off x="5178425" y="1401763"/>
          <a:ext cx="3000375" cy="1501776"/>
        </p:xfrm>
        <a:graphic>
          <a:graphicData uri="http://schemas.openxmlformats.org/drawingml/2006/table">
            <a:tbl>
              <a:tblPr/>
              <a:tblGrid>
                <a:gridCol w="1500188"/>
                <a:gridCol w="1500187"/>
              </a:tblGrid>
              <a:tr h="75088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Table</a:t>
                      </a:r>
                      <a:endParaRPr kumimoji="0" lang="en-US" alt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088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471" name="Rectangle 15"/>
          <p:cNvSpPr>
            <a:spLocks noChangeArrowheads="1"/>
          </p:cNvSpPr>
          <p:nvPr/>
        </p:nvSpPr>
        <p:spPr bwMode="auto">
          <a:xfrm>
            <a:off x="2447925" y="3968750"/>
            <a:ext cx="2232025" cy="13684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a:t>Text box</a:t>
            </a:r>
            <a:endParaRPr lang="en-US" altLang="en-US"/>
          </a:p>
        </p:txBody>
      </p:sp>
      <p:sp>
        <p:nvSpPr>
          <p:cNvPr id="19472" name="Rectangle 16"/>
          <p:cNvSpPr>
            <a:spLocks noChangeArrowheads="1"/>
          </p:cNvSpPr>
          <p:nvPr/>
        </p:nvSpPr>
        <p:spPr bwMode="auto">
          <a:xfrm>
            <a:off x="5903913" y="3968750"/>
            <a:ext cx="2232025" cy="1368425"/>
          </a:xfrm>
          <a:prstGeom prst="rect">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a:t>Text box</a:t>
            </a:r>
          </a:p>
          <a:p>
            <a:pPr algn="ctr" eaLnBrk="1" hangingPunct="1"/>
            <a:r>
              <a:rPr lang="en-GB" altLang="en-US"/>
              <a:t>With shadow</a:t>
            </a:r>
            <a:endParaRPr lang="en-US" altLang="en-US"/>
          </a:p>
        </p:txBody>
      </p:sp>
      <p:sp>
        <p:nvSpPr>
          <p:cNvPr id="19473" name="Line 17"/>
          <p:cNvSpPr>
            <a:spLocks noChangeShapeType="1"/>
          </p:cNvSpPr>
          <p:nvPr/>
        </p:nvSpPr>
        <p:spPr bwMode="auto">
          <a:xfrm flipV="1">
            <a:off x="4751388" y="2312988"/>
            <a:ext cx="460375" cy="15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GB" altLang="en-US" smtClean="0"/>
              <a:t>Colour scheme</a:t>
            </a:r>
            <a:endParaRPr lang="en-US" altLang="en-US" smtClean="0"/>
          </a:p>
        </p:txBody>
      </p:sp>
      <p:sp>
        <p:nvSpPr>
          <p:cNvPr id="21507" name="Rectangle 3"/>
          <p:cNvSpPr>
            <a:spLocks noChangeArrowheads="1"/>
          </p:cNvSpPr>
          <p:nvPr/>
        </p:nvSpPr>
        <p:spPr bwMode="auto">
          <a:xfrm>
            <a:off x="0" y="1989138"/>
            <a:ext cx="9144000" cy="4868862"/>
          </a:xfrm>
          <a:prstGeom prst="rect">
            <a:avLst/>
          </a:prstGeom>
          <a:solidFill>
            <a:srgbClr val="FFFF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GB" altLang="en-US"/>
          </a:p>
        </p:txBody>
      </p:sp>
      <p:sp>
        <p:nvSpPr>
          <p:cNvPr id="21508" name="Rectangle 4"/>
          <p:cNvSpPr>
            <a:spLocks noChangeArrowheads="1"/>
          </p:cNvSpPr>
          <p:nvPr/>
        </p:nvSpPr>
        <p:spPr bwMode="auto">
          <a:xfrm>
            <a:off x="1430338" y="3178175"/>
            <a:ext cx="827087" cy="611188"/>
          </a:xfrm>
          <a:prstGeom prst="rect">
            <a:avLst/>
          </a:prstGeom>
          <a:solidFill>
            <a:schemeClr val="tx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GB" altLang="en-US"/>
          </a:p>
        </p:txBody>
      </p:sp>
      <p:sp>
        <p:nvSpPr>
          <p:cNvPr id="21509" name="Rectangle 5"/>
          <p:cNvSpPr>
            <a:spLocks noChangeArrowheads="1"/>
          </p:cNvSpPr>
          <p:nvPr/>
        </p:nvSpPr>
        <p:spPr bwMode="auto">
          <a:xfrm>
            <a:off x="2506663" y="3178175"/>
            <a:ext cx="827087" cy="611188"/>
          </a:xfrm>
          <a:prstGeom prst="rect">
            <a:avLst/>
          </a:prstGeom>
          <a:solidFill>
            <a:schemeClr val="bg2"/>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GB" altLang="en-US"/>
          </a:p>
        </p:txBody>
      </p:sp>
      <p:sp>
        <p:nvSpPr>
          <p:cNvPr id="21510" name="Rectangle 6"/>
          <p:cNvSpPr>
            <a:spLocks noChangeArrowheads="1"/>
          </p:cNvSpPr>
          <p:nvPr/>
        </p:nvSpPr>
        <p:spPr bwMode="auto">
          <a:xfrm>
            <a:off x="4635500" y="3178175"/>
            <a:ext cx="827088" cy="611188"/>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GB" altLang="en-US"/>
          </a:p>
        </p:txBody>
      </p:sp>
      <p:sp>
        <p:nvSpPr>
          <p:cNvPr id="21511" name="Rectangle 7"/>
          <p:cNvSpPr>
            <a:spLocks noChangeArrowheads="1"/>
          </p:cNvSpPr>
          <p:nvPr/>
        </p:nvSpPr>
        <p:spPr bwMode="auto">
          <a:xfrm>
            <a:off x="5703888" y="3178175"/>
            <a:ext cx="827087" cy="611188"/>
          </a:xfrm>
          <a:prstGeom prst="rect">
            <a:avLst/>
          </a:prstGeom>
          <a:solidFill>
            <a:schemeClr val="accent2"/>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GB" altLang="en-US"/>
          </a:p>
        </p:txBody>
      </p:sp>
      <p:sp>
        <p:nvSpPr>
          <p:cNvPr id="21512" name="Rectangle 8"/>
          <p:cNvSpPr>
            <a:spLocks noChangeArrowheads="1"/>
          </p:cNvSpPr>
          <p:nvPr/>
        </p:nvSpPr>
        <p:spPr bwMode="auto">
          <a:xfrm>
            <a:off x="6772275" y="3178175"/>
            <a:ext cx="827088" cy="611188"/>
          </a:xfrm>
          <a:prstGeom prst="rect">
            <a:avLst/>
          </a:prstGeom>
          <a:solidFill>
            <a:schemeClr val="hlink"/>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GB" altLang="en-US"/>
          </a:p>
        </p:txBody>
      </p:sp>
      <p:sp>
        <p:nvSpPr>
          <p:cNvPr id="21513" name="Rectangle 9"/>
          <p:cNvSpPr>
            <a:spLocks noChangeArrowheads="1"/>
          </p:cNvSpPr>
          <p:nvPr/>
        </p:nvSpPr>
        <p:spPr bwMode="auto">
          <a:xfrm>
            <a:off x="7842250" y="3178175"/>
            <a:ext cx="827088" cy="611188"/>
          </a:xfrm>
          <a:prstGeom prst="rect">
            <a:avLst/>
          </a:prstGeom>
          <a:solidFill>
            <a:schemeClr val="folHlink"/>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GB" altLang="en-US"/>
          </a:p>
        </p:txBody>
      </p:sp>
      <p:sp>
        <p:nvSpPr>
          <p:cNvPr id="21514" name="Rectangle 10"/>
          <p:cNvSpPr>
            <a:spLocks noChangeArrowheads="1"/>
          </p:cNvSpPr>
          <p:nvPr/>
        </p:nvSpPr>
        <p:spPr bwMode="auto">
          <a:xfrm>
            <a:off x="3567113" y="3178175"/>
            <a:ext cx="827087" cy="611188"/>
          </a:xfrm>
          <a:prstGeom prst="rect">
            <a:avLst/>
          </a:prstGeom>
          <a:solidFill>
            <a:schemeClr val="tx2"/>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GB" altLang="en-US"/>
          </a:p>
        </p:txBody>
      </p:sp>
      <p:sp>
        <p:nvSpPr>
          <p:cNvPr id="21515" name="Rectangle 11"/>
          <p:cNvSpPr>
            <a:spLocks noChangeArrowheads="1"/>
          </p:cNvSpPr>
          <p:nvPr/>
        </p:nvSpPr>
        <p:spPr bwMode="auto">
          <a:xfrm>
            <a:off x="361950" y="3178175"/>
            <a:ext cx="827088" cy="611188"/>
          </a:xfrm>
          <a:prstGeom prst="rect">
            <a:avLst/>
          </a:prstGeom>
          <a:solidFill>
            <a:schemeClr val="bg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GB" altLang="en-US"/>
          </a:p>
        </p:txBody>
      </p:sp>
      <p:sp>
        <p:nvSpPr>
          <p:cNvPr id="21516" name="Text Box 12"/>
          <p:cNvSpPr txBox="1">
            <a:spLocks noChangeArrowheads="1"/>
          </p:cNvSpPr>
          <p:nvPr/>
        </p:nvSpPr>
        <p:spPr bwMode="auto">
          <a:xfrm>
            <a:off x="142875" y="2538413"/>
            <a:ext cx="1266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1600">
                <a:solidFill>
                  <a:srgbClr val="000000"/>
                </a:solidFill>
              </a:rPr>
              <a:t>Background</a:t>
            </a:r>
            <a:endParaRPr lang="en-US" altLang="en-US" sz="1600">
              <a:solidFill>
                <a:srgbClr val="000000"/>
              </a:solidFill>
            </a:endParaRPr>
          </a:p>
        </p:txBody>
      </p:sp>
      <p:sp>
        <p:nvSpPr>
          <p:cNvPr id="21517" name="Text Box 13"/>
          <p:cNvSpPr txBox="1">
            <a:spLocks noChangeArrowheads="1"/>
          </p:cNvSpPr>
          <p:nvPr/>
        </p:nvSpPr>
        <p:spPr bwMode="auto">
          <a:xfrm>
            <a:off x="1460500" y="2416175"/>
            <a:ext cx="7715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1600">
                <a:solidFill>
                  <a:srgbClr val="000000"/>
                </a:solidFill>
              </a:rPr>
              <a:t>Text &amp;</a:t>
            </a:r>
          </a:p>
          <a:p>
            <a:pPr algn="ctr" eaLnBrk="1" hangingPunct="1"/>
            <a:r>
              <a:rPr lang="en-GB" altLang="en-US" sz="1600">
                <a:solidFill>
                  <a:srgbClr val="000000"/>
                </a:solidFill>
              </a:rPr>
              <a:t>Lines</a:t>
            </a:r>
            <a:endParaRPr lang="en-US" altLang="en-US" sz="1600">
              <a:solidFill>
                <a:srgbClr val="000000"/>
              </a:solidFill>
            </a:endParaRPr>
          </a:p>
        </p:txBody>
      </p:sp>
      <p:sp>
        <p:nvSpPr>
          <p:cNvPr id="21518" name="Text Box 14"/>
          <p:cNvSpPr txBox="1">
            <a:spLocks noChangeArrowheads="1"/>
          </p:cNvSpPr>
          <p:nvPr/>
        </p:nvSpPr>
        <p:spPr bwMode="auto">
          <a:xfrm>
            <a:off x="2411413" y="2538413"/>
            <a:ext cx="10175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1600">
                <a:solidFill>
                  <a:srgbClr val="000000"/>
                </a:solidFill>
              </a:rPr>
              <a:t>Shadows</a:t>
            </a:r>
            <a:endParaRPr lang="en-US" altLang="en-US" sz="1600">
              <a:solidFill>
                <a:srgbClr val="000000"/>
              </a:solidFill>
            </a:endParaRPr>
          </a:p>
        </p:txBody>
      </p:sp>
      <p:sp>
        <p:nvSpPr>
          <p:cNvPr id="21519" name="Text Box 15"/>
          <p:cNvSpPr txBox="1">
            <a:spLocks noChangeArrowheads="1"/>
          </p:cNvSpPr>
          <p:nvPr/>
        </p:nvSpPr>
        <p:spPr bwMode="auto">
          <a:xfrm>
            <a:off x="3690938" y="2416175"/>
            <a:ext cx="579437"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1600">
                <a:solidFill>
                  <a:srgbClr val="000000"/>
                </a:solidFill>
              </a:rPr>
              <a:t>Title</a:t>
            </a:r>
            <a:br>
              <a:rPr lang="en-GB" altLang="en-US" sz="1600">
                <a:solidFill>
                  <a:srgbClr val="000000"/>
                </a:solidFill>
              </a:rPr>
            </a:br>
            <a:r>
              <a:rPr lang="en-GB" altLang="en-US" sz="1600">
                <a:solidFill>
                  <a:srgbClr val="000000"/>
                </a:solidFill>
              </a:rPr>
              <a:t>Text</a:t>
            </a:r>
            <a:endParaRPr lang="en-US" altLang="en-US" sz="1600">
              <a:solidFill>
                <a:srgbClr val="000000"/>
              </a:solidFill>
            </a:endParaRPr>
          </a:p>
        </p:txBody>
      </p:sp>
      <p:sp>
        <p:nvSpPr>
          <p:cNvPr id="21520" name="Text Box 16"/>
          <p:cNvSpPr txBox="1">
            <a:spLocks noChangeArrowheads="1"/>
          </p:cNvSpPr>
          <p:nvPr/>
        </p:nvSpPr>
        <p:spPr bwMode="auto">
          <a:xfrm>
            <a:off x="4778375" y="2538413"/>
            <a:ext cx="542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1600">
                <a:solidFill>
                  <a:srgbClr val="000000"/>
                </a:solidFill>
              </a:rPr>
              <a:t>Fills</a:t>
            </a:r>
            <a:endParaRPr lang="en-US" altLang="en-US" sz="1600">
              <a:solidFill>
                <a:srgbClr val="000000"/>
              </a:solidFill>
            </a:endParaRPr>
          </a:p>
        </p:txBody>
      </p:sp>
      <p:sp>
        <p:nvSpPr>
          <p:cNvPr id="21521" name="Text Box 17"/>
          <p:cNvSpPr txBox="1">
            <a:spLocks noChangeArrowheads="1"/>
          </p:cNvSpPr>
          <p:nvPr/>
        </p:nvSpPr>
        <p:spPr bwMode="auto">
          <a:xfrm>
            <a:off x="5724525" y="2538413"/>
            <a:ext cx="804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1600">
                <a:solidFill>
                  <a:srgbClr val="000000"/>
                </a:solidFill>
              </a:rPr>
              <a:t>Accent</a:t>
            </a:r>
            <a:endParaRPr lang="en-US" altLang="en-US" sz="1600">
              <a:solidFill>
                <a:srgbClr val="000000"/>
              </a:solidFill>
            </a:endParaRPr>
          </a:p>
        </p:txBody>
      </p:sp>
      <p:sp>
        <p:nvSpPr>
          <p:cNvPr id="21522" name="Text Box 18"/>
          <p:cNvSpPr txBox="1">
            <a:spLocks noChangeArrowheads="1"/>
          </p:cNvSpPr>
          <p:nvPr/>
        </p:nvSpPr>
        <p:spPr bwMode="auto">
          <a:xfrm>
            <a:off x="6659563" y="2416175"/>
            <a:ext cx="10287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1600">
                <a:solidFill>
                  <a:srgbClr val="000000"/>
                </a:solidFill>
              </a:rPr>
              <a:t>Accent &amp;</a:t>
            </a:r>
          </a:p>
          <a:p>
            <a:pPr algn="ctr" eaLnBrk="1" hangingPunct="1"/>
            <a:r>
              <a:rPr lang="en-GB" altLang="en-US" sz="1600">
                <a:solidFill>
                  <a:srgbClr val="000000"/>
                </a:solidFill>
              </a:rPr>
              <a:t>Hyperlink</a:t>
            </a:r>
            <a:endParaRPr lang="en-US" altLang="en-US" sz="1600">
              <a:solidFill>
                <a:srgbClr val="000000"/>
              </a:solidFill>
            </a:endParaRPr>
          </a:p>
        </p:txBody>
      </p:sp>
      <p:sp>
        <p:nvSpPr>
          <p:cNvPr id="21523" name="Text Box 19"/>
          <p:cNvSpPr txBox="1">
            <a:spLocks noChangeArrowheads="1"/>
          </p:cNvSpPr>
          <p:nvPr/>
        </p:nvSpPr>
        <p:spPr bwMode="auto">
          <a:xfrm>
            <a:off x="7740650" y="2414588"/>
            <a:ext cx="10287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1600">
                <a:solidFill>
                  <a:srgbClr val="000000"/>
                </a:solidFill>
              </a:rPr>
              <a:t>Followed</a:t>
            </a:r>
          </a:p>
          <a:p>
            <a:pPr algn="ctr" eaLnBrk="1" hangingPunct="1"/>
            <a:r>
              <a:rPr lang="en-GB" altLang="en-US" sz="1600">
                <a:solidFill>
                  <a:srgbClr val="000000"/>
                </a:solidFill>
              </a:rPr>
              <a:t>Hyperlink</a:t>
            </a:r>
            <a:endParaRPr lang="en-US" altLang="en-US" sz="1600">
              <a:solidFill>
                <a:srgbClr val="000000"/>
              </a:solidFill>
            </a:endParaRPr>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4">
      <a:dk1>
        <a:srgbClr val="66CCCC"/>
      </a:dk1>
      <a:lt1>
        <a:srgbClr val="FFFFFF"/>
      </a:lt1>
      <a:dk2>
        <a:srgbClr val="2E6B6B"/>
      </a:dk2>
      <a:lt2>
        <a:srgbClr val="FFFFFF"/>
      </a:lt2>
      <a:accent1>
        <a:srgbClr val="45A3A1"/>
      </a:accent1>
      <a:accent2>
        <a:srgbClr val="9ADEDC"/>
      </a:accent2>
      <a:accent3>
        <a:srgbClr val="ADBABA"/>
      </a:accent3>
      <a:accent4>
        <a:srgbClr val="DADADA"/>
      </a:accent4>
      <a:accent5>
        <a:srgbClr val="B0CECD"/>
      </a:accent5>
      <a:accent6>
        <a:srgbClr val="8BC9C7"/>
      </a:accent6>
      <a:hlink>
        <a:srgbClr val="B3E6E6"/>
      </a:hlink>
      <a:folHlink>
        <a:srgbClr val="33CCCC"/>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5A58"/>
        </a:dk1>
        <a:lt1>
          <a:srgbClr val="FFFFFF"/>
        </a:lt1>
        <a:dk2>
          <a:srgbClr val="008080"/>
        </a:dk2>
        <a:lt2>
          <a:srgbClr val="FFFFCC"/>
        </a:lt2>
        <a:accent1>
          <a:srgbClr val="006462"/>
        </a:accent1>
        <a:accent2>
          <a:srgbClr val="008080"/>
        </a:accent2>
        <a:accent3>
          <a:srgbClr val="AAC0C0"/>
        </a:accent3>
        <a:accent4>
          <a:srgbClr val="DADADA"/>
        </a:accent4>
        <a:accent5>
          <a:srgbClr val="AAB8B7"/>
        </a:accent5>
        <a:accent6>
          <a:srgbClr val="007373"/>
        </a:accent6>
        <a:hlink>
          <a:srgbClr val="00ACA8"/>
        </a:hlink>
        <a:folHlink>
          <a:srgbClr val="004442"/>
        </a:folHlink>
      </a:clrScheme>
      <a:clrMap bg1="dk2" tx1="lt1" bg2="dk1" tx2="lt2" accent1="accent1" accent2="accent2" accent3="accent3" accent4="accent4" accent5="accent5" accent6="accent6" hlink="hlink" folHlink="folHlink"/>
    </a:extraClrScheme>
    <a:extraClrScheme>
      <a:clrScheme name="Default Design 2">
        <a:dk1>
          <a:srgbClr val="342F61"/>
        </a:dk1>
        <a:lt1>
          <a:srgbClr val="FFFFFF"/>
        </a:lt1>
        <a:dk2>
          <a:srgbClr val="8794D5"/>
        </a:dk2>
        <a:lt2>
          <a:srgbClr val="FFFFFF"/>
        </a:lt2>
        <a:accent1>
          <a:srgbClr val="504D80"/>
        </a:accent1>
        <a:accent2>
          <a:srgbClr val="9791CA"/>
        </a:accent2>
        <a:accent3>
          <a:srgbClr val="C3C8E7"/>
        </a:accent3>
        <a:accent4>
          <a:srgbClr val="DADADA"/>
        </a:accent4>
        <a:accent5>
          <a:srgbClr val="B3B2C0"/>
        </a:accent5>
        <a:accent6>
          <a:srgbClr val="8883B7"/>
        </a:accent6>
        <a:hlink>
          <a:srgbClr val="322D5A"/>
        </a:hlink>
        <a:folHlink>
          <a:srgbClr val="544C9E"/>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DBA6"/>
        </a:lt1>
        <a:dk2>
          <a:srgbClr val="000000"/>
        </a:dk2>
        <a:lt2>
          <a:srgbClr val="FFAC31"/>
        </a:lt2>
        <a:accent1>
          <a:srgbClr val="FF9900"/>
        </a:accent1>
        <a:accent2>
          <a:srgbClr val="FFCC80"/>
        </a:accent2>
        <a:accent3>
          <a:srgbClr val="FFEAD0"/>
        </a:accent3>
        <a:accent4>
          <a:srgbClr val="000000"/>
        </a:accent4>
        <a:accent5>
          <a:srgbClr val="FFCAAA"/>
        </a:accent5>
        <a:accent6>
          <a:srgbClr val="E7B973"/>
        </a:accent6>
        <a:hlink>
          <a:srgbClr val="E68A00"/>
        </a:hlink>
        <a:folHlink>
          <a:srgbClr val="FF6600"/>
        </a:folHlink>
      </a:clrScheme>
      <a:clrMap bg1="lt1" tx1="dk1" bg2="lt2" tx2="dk2" accent1="accent1" accent2="accent2" accent3="accent3" accent4="accent4" accent5="accent5" accent6="accent6" hlink="hlink" folHlink="folHlink"/>
    </a:extraClrScheme>
    <a:extraClrScheme>
      <a:clrScheme name="Default Design 4">
        <a:dk1>
          <a:srgbClr val="66CCCC"/>
        </a:dk1>
        <a:lt1>
          <a:srgbClr val="FFFFFF"/>
        </a:lt1>
        <a:dk2>
          <a:srgbClr val="2E6B6B"/>
        </a:dk2>
        <a:lt2>
          <a:srgbClr val="FFFFFF"/>
        </a:lt2>
        <a:accent1>
          <a:srgbClr val="45A3A1"/>
        </a:accent1>
        <a:accent2>
          <a:srgbClr val="9ADEDC"/>
        </a:accent2>
        <a:accent3>
          <a:srgbClr val="ADBABA"/>
        </a:accent3>
        <a:accent4>
          <a:srgbClr val="DADADA"/>
        </a:accent4>
        <a:accent5>
          <a:srgbClr val="B0CECD"/>
        </a:accent5>
        <a:accent6>
          <a:srgbClr val="8BC9C7"/>
        </a:accent6>
        <a:hlink>
          <a:srgbClr val="B3E6E6"/>
        </a:hlink>
        <a:folHlink>
          <a:srgbClr val="33CCCC"/>
        </a:folHlink>
      </a:clrScheme>
      <a:clrMap bg1="dk2" tx1="lt1" bg2="dk1" tx2="lt2" accent1="accent1" accent2="accent2" accent3="accent3" accent4="accent4" accent5="accent5" accent6="accent6" hlink="hlink" folHlink="folHlink"/>
    </a:extraClrScheme>
    <a:extraClrScheme>
      <a:clrScheme name="Default Design 5">
        <a:dk1>
          <a:srgbClr val="B3CCE6"/>
        </a:dk1>
        <a:lt1>
          <a:srgbClr val="FFFFFF"/>
        </a:lt1>
        <a:dk2>
          <a:srgbClr val="6698CC"/>
        </a:dk2>
        <a:lt2>
          <a:srgbClr val="FFFFFF"/>
        </a:lt2>
        <a:accent1>
          <a:srgbClr val="336599"/>
        </a:accent1>
        <a:accent2>
          <a:srgbClr val="2E4C6B"/>
        </a:accent2>
        <a:accent3>
          <a:srgbClr val="B8CAE2"/>
        </a:accent3>
        <a:accent4>
          <a:srgbClr val="DADADA"/>
        </a:accent4>
        <a:accent5>
          <a:srgbClr val="ADB8CA"/>
        </a:accent5>
        <a:accent6>
          <a:srgbClr val="294460"/>
        </a:accent6>
        <a:hlink>
          <a:srgbClr val="0B54A3"/>
        </a:hlink>
        <a:folHlink>
          <a:srgbClr val="0B73E0"/>
        </a:folHlink>
      </a:clrScheme>
      <a:clrMap bg1="dk2" tx1="lt1" bg2="dk1" tx2="lt2" accent1="accent1" accent2="accent2" accent3="accent3" accent4="accent4" accent5="accent5" accent6="accent6" hlink="hlink" folHlink="folHlink"/>
    </a:extraClrScheme>
    <a:extraClrScheme>
      <a:clrScheme name="Default Design 6">
        <a:dk1>
          <a:srgbClr val="496B2E"/>
        </a:dk1>
        <a:lt1>
          <a:srgbClr val="CCE3B5"/>
        </a:lt1>
        <a:dk2>
          <a:srgbClr val="619933"/>
        </a:dk2>
        <a:lt2>
          <a:srgbClr val="F2F8ED"/>
        </a:lt2>
        <a:accent1>
          <a:srgbClr val="94CC66"/>
        </a:accent1>
        <a:accent2>
          <a:srgbClr val="FFFFFF"/>
        </a:accent2>
        <a:accent3>
          <a:srgbClr val="E2EFD7"/>
        </a:accent3>
        <a:accent4>
          <a:srgbClr val="3D5A26"/>
        </a:accent4>
        <a:accent5>
          <a:srgbClr val="C8E2B8"/>
        </a:accent5>
        <a:accent6>
          <a:srgbClr val="E7E7E7"/>
        </a:accent6>
        <a:hlink>
          <a:srgbClr val="4991EA"/>
        </a:hlink>
        <a:folHlink>
          <a:srgbClr val="7AAFF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987</TotalTime>
  <Words>284</Words>
  <Application>Microsoft Office PowerPoint</Application>
  <PresentationFormat>全屏显示(4:3)</PresentationFormat>
  <Paragraphs>61</Paragraphs>
  <Slides>10</Slides>
  <Notes>10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10</vt:i4>
      </vt:variant>
    </vt:vector>
  </HeadingPairs>
  <TitlesOfParts>
    <vt:vector size="12" baseType="lpstr">
      <vt:lpstr>Default Design</vt:lpstr>
      <vt:lpstr>Chart</vt:lpstr>
      <vt:lpstr>Title goes in here</vt:lpstr>
      <vt:lpstr>Example Bullet Point Slide</vt:lpstr>
      <vt:lpstr>Two column bullet points</vt:lpstr>
      <vt:lpstr>Example of a table</vt:lpstr>
      <vt:lpstr>Sample Graph (3 colours)</vt:lpstr>
      <vt:lpstr>Example of a chart (4 colours)</vt:lpstr>
      <vt:lpstr>Picture slide</vt:lpstr>
      <vt:lpstr>Examples of default styles</vt:lpstr>
      <vt:lpstr>Colour scheme</vt:lpstr>
      <vt:lpstr>Use of templates</vt:lpstr>
    </vt:vector>
  </TitlesOfParts>
  <Company>Presentation Magazine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Arrows Green 2 Template</dc:title>
  <dc:creator>Presentation Magazine</dc:creator>
  <cp:lastModifiedBy>Administrator</cp:lastModifiedBy>
  <cp:revision>50</cp:revision>
  <dcterms:created xsi:type="dcterms:W3CDTF">2005-03-15T10:04:38Z</dcterms:created>
  <dcterms:modified xsi:type="dcterms:W3CDTF">2016-07-06T15:19:26Z</dcterms:modified>
</cp:coreProperties>
</file>