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894"/>
    <a:srgbClr val="90724F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33" autoAdjust="0"/>
  </p:normalViewPr>
  <p:slideViewPr>
    <p:cSldViewPr>
      <p:cViewPr>
        <p:scale>
          <a:sx n="72" d="100"/>
          <a:sy n="72" d="100"/>
        </p:scale>
        <p:origin x="-124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21EAA29-AFB7-434A-91BB-0692B88A202A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2EBE2D9-060F-4010-8ADB-92A6F2A423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2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9DF66-55E5-4E2C-B859-C4DC17985F54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D20E5-DC22-418C-8D40-F142D38C2C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AFACE-175D-470B-93D1-3529FC4DD57D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F0178-1B96-4699-B100-77B8996B3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56E83-5294-4B46-8CF8-CE06988AE6C6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2EE7D-28B9-42EA-9308-1204C3A2E8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39ADF-1311-41F0-AB66-7D9D92589743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9272D-102F-4118-930F-6E67ECD6A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0581E-FA92-4FD5-8D68-9650F58EF697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F23F5-1D8E-428F-9BFC-461EA65B3F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3E495-281F-4A75-AD29-0692D82AA5EE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E28A2-CA3D-4C21-BE16-255C68D9F4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16F7A-D023-4159-AFEC-34F84C1844F4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1727A-5048-446F-BAE3-F3C6415456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A29D6-47D9-4019-B04C-07E889083DAC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401F1-14E4-4B9D-87EA-2C55335573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95F07-5BE8-44CD-A69B-1AE739A43840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3B9F-476C-4DF8-BE9F-29C0CEF335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49F08-7375-424A-B15A-38CF83BF2D86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A663A-DA6A-4B22-93EB-77FA83FEAA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5B58A-86B0-475C-A032-8754A848ECE8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6F8FC-1645-472A-96F3-3282A50AAB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28677A7-AEE2-48A1-8E80-890AA53B3361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68CD56-C998-44B1-8587-6DCC20B5F4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0" y="6500813"/>
            <a:ext cx="38576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00" kern="1500" spc="150" dirty="0">
                <a:latin typeface="微软雅黑" pitchFamily="34" charset="-122"/>
                <a:ea typeface="微软雅黑" pitchFamily="34" charset="-122"/>
              </a:rPr>
              <a:t>注：文本框可根据需求改变颜色、移动位置；文字可编辑</a:t>
            </a:r>
          </a:p>
          <a:p>
            <a:pP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6228457" y="857250"/>
            <a:ext cx="1077218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POWERPOINT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模板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适用于中国风及相关类别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演示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5400000">
            <a:off x="5282406" y="2428082"/>
            <a:ext cx="300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6"/>
          <p:cNvGrpSpPr>
            <a:grpSpLocks/>
          </p:cNvGrpSpPr>
          <p:nvPr/>
        </p:nvGrpSpPr>
        <p:grpSpPr bwMode="auto">
          <a:xfrm>
            <a:off x="2770188" y="1595438"/>
            <a:ext cx="4016375" cy="619125"/>
            <a:chOff x="2464974" y="1500174"/>
            <a:chExt cx="5608386" cy="864896"/>
          </a:xfrm>
        </p:grpSpPr>
        <p:grpSp>
          <p:nvGrpSpPr>
            <p:cNvPr id="3" name="组合 27"/>
            <p:cNvGrpSpPr/>
            <p:nvPr/>
          </p:nvGrpSpPr>
          <p:grpSpPr>
            <a:xfrm>
              <a:off x="2567709" y="1606822"/>
              <a:ext cx="5398099" cy="691463"/>
              <a:chOff x="3589704" y="1749369"/>
              <a:chExt cx="5398099" cy="691463"/>
            </a:xfrm>
            <a:solidFill>
              <a:srgbClr val="90724F"/>
            </a:solidFill>
          </p:grpSpPr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3592281" y="1791039"/>
                <a:ext cx="5395522" cy="649793"/>
              </a:xfrm>
              <a:custGeom>
                <a:avLst/>
                <a:gdLst>
                  <a:gd name="T0" fmla="*/ 956 w 1017"/>
                  <a:gd name="T1" fmla="*/ 121 h 121"/>
                  <a:gd name="T2" fmla="*/ 60 w 1017"/>
                  <a:gd name="T3" fmla="*/ 121 h 121"/>
                  <a:gd name="T4" fmla="*/ 0 w 1017"/>
                  <a:gd name="T5" fmla="*/ 60 h 121"/>
                  <a:gd name="T6" fmla="*/ 18 w 1017"/>
                  <a:gd name="T7" fmla="*/ 18 h 121"/>
                  <a:gd name="T8" fmla="*/ 60 w 1017"/>
                  <a:gd name="T9" fmla="*/ 0 h 121"/>
                  <a:gd name="T10" fmla="*/ 956 w 1017"/>
                  <a:gd name="T11" fmla="*/ 0 h 121"/>
                  <a:gd name="T12" fmla="*/ 999 w 1017"/>
                  <a:gd name="T13" fmla="*/ 18 h 121"/>
                  <a:gd name="T14" fmla="*/ 1017 w 1017"/>
                  <a:gd name="T15" fmla="*/ 60 h 121"/>
                  <a:gd name="T16" fmla="*/ 956 w 1017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7" h="121">
                    <a:moveTo>
                      <a:pt x="95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4"/>
                      <a:pt x="0" y="60"/>
                    </a:cubicBezTo>
                    <a:cubicBezTo>
                      <a:pt x="0" y="44"/>
                      <a:pt x="6" y="29"/>
                      <a:pt x="18" y="18"/>
                    </a:cubicBezTo>
                    <a:cubicBezTo>
                      <a:pt x="29" y="6"/>
                      <a:pt x="44" y="0"/>
                      <a:pt x="60" y="0"/>
                    </a:cubicBezTo>
                    <a:cubicBezTo>
                      <a:pt x="956" y="0"/>
                      <a:pt x="956" y="0"/>
                      <a:pt x="956" y="0"/>
                    </a:cubicBezTo>
                    <a:cubicBezTo>
                      <a:pt x="972" y="0"/>
                      <a:pt x="988" y="6"/>
                      <a:pt x="999" y="18"/>
                    </a:cubicBezTo>
                    <a:cubicBezTo>
                      <a:pt x="1010" y="29"/>
                      <a:pt x="1017" y="44"/>
                      <a:pt x="1017" y="60"/>
                    </a:cubicBezTo>
                    <a:cubicBezTo>
                      <a:pt x="1017" y="94"/>
                      <a:pt x="990" y="121"/>
                      <a:pt x="956" y="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Freeform 12"/>
              <p:cNvSpPr>
                <a:spLocks/>
              </p:cNvSpPr>
              <p:nvPr/>
            </p:nvSpPr>
            <p:spPr bwMode="auto">
              <a:xfrm>
                <a:off x="3589704" y="1749369"/>
                <a:ext cx="603657" cy="651600"/>
              </a:xfrm>
              <a:custGeom>
                <a:avLst/>
                <a:gdLst>
                  <a:gd name="T0" fmla="*/ 0 w 115"/>
                  <a:gd name="T1" fmla="*/ 60 h 120"/>
                  <a:gd name="T2" fmla="*/ 18 w 115"/>
                  <a:gd name="T3" fmla="*/ 17 h 120"/>
                  <a:gd name="T4" fmla="*/ 61 w 115"/>
                  <a:gd name="T5" fmla="*/ 0 h 120"/>
                  <a:gd name="T6" fmla="*/ 115 w 115"/>
                  <a:gd name="T7" fmla="*/ 0 h 120"/>
                  <a:gd name="T8" fmla="*/ 115 w 115"/>
                  <a:gd name="T9" fmla="*/ 120 h 120"/>
                  <a:gd name="T10" fmla="*/ 61 w 115"/>
                  <a:gd name="T11" fmla="*/ 120 h 120"/>
                  <a:gd name="T12" fmla="*/ 0 w 115"/>
                  <a:gd name="T13" fmla="*/ 6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" h="120">
                    <a:moveTo>
                      <a:pt x="0" y="60"/>
                    </a:moveTo>
                    <a:cubicBezTo>
                      <a:pt x="0" y="44"/>
                      <a:pt x="7" y="29"/>
                      <a:pt x="18" y="17"/>
                    </a:cubicBezTo>
                    <a:cubicBezTo>
                      <a:pt x="29" y="6"/>
                      <a:pt x="44" y="0"/>
                      <a:pt x="61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120"/>
                      <a:pt x="115" y="120"/>
                      <a:pt x="115" y="120"/>
                    </a:cubicBezTo>
                    <a:cubicBezTo>
                      <a:pt x="61" y="120"/>
                      <a:pt x="61" y="120"/>
                      <a:pt x="61" y="120"/>
                    </a:cubicBezTo>
                    <a:cubicBezTo>
                      <a:pt x="27" y="120"/>
                      <a:pt x="0" y="93"/>
                      <a:pt x="0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2464974" y="1500174"/>
              <a:ext cx="5608386" cy="864896"/>
            </a:xfrm>
            <a:custGeom>
              <a:avLst/>
              <a:gdLst>
                <a:gd name="T0" fmla="*/ 976 w 1057"/>
                <a:gd name="T1" fmla="*/ 0 h 161"/>
                <a:gd name="T2" fmla="*/ 80 w 1057"/>
                <a:gd name="T3" fmla="*/ 0 h 161"/>
                <a:gd name="T4" fmla="*/ 0 w 1057"/>
                <a:gd name="T5" fmla="*/ 80 h 161"/>
                <a:gd name="T6" fmla="*/ 80 w 1057"/>
                <a:gd name="T7" fmla="*/ 161 h 161"/>
                <a:gd name="T8" fmla="*/ 976 w 1057"/>
                <a:gd name="T9" fmla="*/ 161 h 161"/>
                <a:gd name="T10" fmla="*/ 1057 w 1057"/>
                <a:gd name="T11" fmla="*/ 80 h 161"/>
                <a:gd name="T12" fmla="*/ 976 w 1057"/>
                <a:gd name="T13" fmla="*/ 0 h 161"/>
                <a:gd name="T14" fmla="*/ 976 w 1057"/>
                <a:gd name="T15" fmla="*/ 141 h 161"/>
                <a:gd name="T16" fmla="*/ 80 w 1057"/>
                <a:gd name="T17" fmla="*/ 141 h 161"/>
                <a:gd name="T18" fmla="*/ 20 w 1057"/>
                <a:gd name="T19" fmla="*/ 80 h 161"/>
                <a:gd name="T20" fmla="*/ 38 w 1057"/>
                <a:gd name="T21" fmla="*/ 38 h 161"/>
                <a:gd name="T22" fmla="*/ 80 w 1057"/>
                <a:gd name="T23" fmla="*/ 20 h 161"/>
                <a:gd name="T24" fmla="*/ 976 w 1057"/>
                <a:gd name="T25" fmla="*/ 20 h 161"/>
                <a:gd name="T26" fmla="*/ 1019 w 1057"/>
                <a:gd name="T27" fmla="*/ 38 h 161"/>
                <a:gd name="T28" fmla="*/ 1037 w 1057"/>
                <a:gd name="T29" fmla="*/ 80 h 161"/>
                <a:gd name="T30" fmla="*/ 976 w 1057"/>
                <a:gd name="T31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7" h="161">
                  <a:moveTo>
                    <a:pt x="976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0" y="161"/>
                  </a:cubicBezTo>
                  <a:cubicBezTo>
                    <a:pt x="976" y="161"/>
                    <a:pt x="976" y="161"/>
                    <a:pt x="976" y="161"/>
                  </a:cubicBezTo>
                  <a:cubicBezTo>
                    <a:pt x="1021" y="161"/>
                    <a:pt x="1057" y="125"/>
                    <a:pt x="1057" y="80"/>
                  </a:cubicBezTo>
                  <a:cubicBezTo>
                    <a:pt x="1057" y="36"/>
                    <a:pt x="1021" y="0"/>
                    <a:pt x="976" y="0"/>
                  </a:cubicBezTo>
                  <a:close/>
                  <a:moveTo>
                    <a:pt x="976" y="141"/>
                  </a:moveTo>
                  <a:cubicBezTo>
                    <a:pt x="80" y="141"/>
                    <a:pt x="80" y="141"/>
                    <a:pt x="80" y="141"/>
                  </a:cubicBezTo>
                  <a:cubicBezTo>
                    <a:pt x="47" y="141"/>
                    <a:pt x="20" y="114"/>
                    <a:pt x="20" y="80"/>
                  </a:cubicBezTo>
                  <a:cubicBezTo>
                    <a:pt x="20" y="64"/>
                    <a:pt x="26" y="49"/>
                    <a:pt x="38" y="38"/>
                  </a:cubicBezTo>
                  <a:cubicBezTo>
                    <a:pt x="49" y="26"/>
                    <a:pt x="64" y="20"/>
                    <a:pt x="80" y="20"/>
                  </a:cubicBezTo>
                  <a:cubicBezTo>
                    <a:pt x="976" y="20"/>
                    <a:pt x="976" y="20"/>
                    <a:pt x="976" y="20"/>
                  </a:cubicBezTo>
                  <a:cubicBezTo>
                    <a:pt x="992" y="20"/>
                    <a:pt x="1008" y="26"/>
                    <a:pt x="1019" y="38"/>
                  </a:cubicBezTo>
                  <a:cubicBezTo>
                    <a:pt x="1030" y="49"/>
                    <a:pt x="1037" y="64"/>
                    <a:pt x="1037" y="80"/>
                  </a:cubicBezTo>
                  <a:cubicBezTo>
                    <a:pt x="1037" y="114"/>
                    <a:pt x="1010" y="141"/>
                    <a:pt x="976" y="141"/>
                  </a:cubicBezTo>
                  <a:close/>
                </a:path>
              </a:pathLst>
            </a:custGeom>
            <a:solidFill>
              <a:srgbClr val="E5E9EA"/>
            </a:solidFill>
            <a:ln>
              <a:noFill/>
            </a:ln>
            <a:effectLst>
              <a:outerShdw blurRad="50800" dist="50800" dir="5400000" algn="ctr" rotWithShape="0">
                <a:schemeClr val="bg1">
                  <a:lumMod val="65000"/>
                  <a:alpha val="95000"/>
                </a:schemeClr>
              </a:outerShdw>
            </a:effectLst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075" name="组合 37"/>
          <p:cNvGrpSpPr>
            <a:grpSpLocks/>
          </p:cNvGrpSpPr>
          <p:nvPr/>
        </p:nvGrpSpPr>
        <p:grpSpPr bwMode="auto">
          <a:xfrm>
            <a:off x="2770188" y="2381250"/>
            <a:ext cx="4016375" cy="619125"/>
            <a:chOff x="2464974" y="1500174"/>
            <a:chExt cx="5608386" cy="864896"/>
          </a:xfrm>
        </p:grpSpPr>
        <p:grpSp>
          <p:nvGrpSpPr>
            <p:cNvPr id="5" name="组合 27"/>
            <p:cNvGrpSpPr/>
            <p:nvPr/>
          </p:nvGrpSpPr>
          <p:grpSpPr>
            <a:xfrm>
              <a:off x="2567709" y="1606822"/>
              <a:ext cx="5398099" cy="691463"/>
              <a:chOff x="3589704" y="1749369"/>
              <a:chExt cx="5398099" cy="691463"/>
            </a:xfrm>
            <a:solidFill>
              <a:srgbClr val="90724F"/>
            </a:solidFill>
          </p:grpSpPr>
          <p:sp>
            <p:nvSpPr>
              <p:cNvPr id="41" name="Freeform 7"/>
              <p:cNvSpPr>
                <a:spLocks/>
              </p:cNvSpPr>
              <p:nvPr/>
            </p:nvSpPr>
            <p:spPr bwMode="auto">
              <a:xfrm>
                <a:off x="3592281" y="1791039"/>
                <a:ext cx="5395522" cy="649793"/>
              </a:xfrm>
              <a:custGeom>
                <a:avLst/>
                <a:gdLst>
                  <a:gd name="T0" fmla="*/ 956 w 1017"/>
                  <a:gd name="T1" fmla="*/ 121 h 121"/>
                  <a:gd name="T2" fmla="*/ 60 w 1017"/>
                  <a:gd name="T3" fmla="*/ 121 h 121"/>
                  <a:gd name="T4" fmla="*/ 0 w 1017"/>
                  <a:gd name="T5" fmla="*/ 60 h 121"/>
                  <a:gd name="T6" fmla="*/ 18 w 1017"/>
                  <a:gd name="T7" fmla="*/ 18 h 121"/>
                  <a:gd name="T8" fmla="*/ 60 w 1017"/>
                  <a:gd name="T9" fmla="*/ 0 h 121"/>
                  <a:gd name="T10" fmla="*/ 956 w 1017"/>
                  <a:gd name="T11" fmla="*/ 0 h 121"/>
                  <a:gd name="T12" fmla="*/ 999 w 1017"/>
                  <a:gd name="T13" fmla="*/ 18 h 121"/>
                  <a:gd name="T14" fmla="*/ 1017 w 1017"/>
                  <a:gd name="T15" fmla="*/ 60 h 121"/>
                  <a:gd name="T16" fmla="*/ 956 w 1017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7" h="121">
                    <a:moveTo>
                      <a:pt x="95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4"/>
                      <a:pt x="0" y="60"/>
                    </a:cubicBezTo>
                    <a:cubicBezTo>
                      <a:pt x="0" y="44"/>
                      <a:pt x="6" y="29"/>
                      <a:pt x="18" y="18"/>
                    </a:cubicBezTo>
                    <a:cubicBezTo>
                      <a:pt x="29" y="6"/>
                      <a:pt x="44" y="0"/>
                      <a:pt x="60" y="0"/>
                    </a:cubicBezTo>
                    <a:cubicBezTo>
                      <a:pt x="956" y="0"/>
                      <a:pt x="956" y="0"/>
                      <a:pt x="956" y="0"/>
                    </a:cubicBezTo>
                    <a:cubicBezTo>
                      <a:pt x="972" y="0"/>
                      <a:pt x="988" y="6"/>
                      <a:pt x="999" y="18"/>
                    </a:cubicBezTo>
                    <a:cubicBezTo>
                      <a:pt x="1010" y="29"/>
                      <a:pt x="1017" y="44"/>
                      <a:pt x="1017" y="60"/>
                    </a:cubicBezTo>
                    <a:cubicBezTo>
                      <a:pt x="1017" y="94"/>
                      <a:pt x="990" y="121"/>
                      <a:pt x="956" y="121"/>
                    </a:cubicBezTo>
                    <a:close/>
                  </a:path>
                </a:pathLst>
              </a:custGeom>
              <a:solidFill>
                <a:srgbClr val="989894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Freeform 12"/>
              <p:cNvSpPr>
                <a:spLocks/>
              </p:cNvSpPr>
              <p:nvPr/>
            </p:nvSpPr>
            <p:spPr bwMode="auto">
              <a:xfrm>
                <a:off x="3589704" y="1749369"/>
                <a:ext cx="603657" cy="651600"/>
              </a:xfrm>
              <a:custGeom>
                <a:avLst/>
                <a:gdLst>
                  <a:gd name="T0" fmla="*/ 0 w 115"/>
                  <a:gd name="T1" fmla="*/ 60 h 120"/>
                  <a:gd name="T2" fmla="*/ 18 w 115"/>
                  <a:gd name="T3" fmla="*/ 17 h 120"/>
                  <a:gd name="T4" fmla="*/ 61 w 115"/>
                  <a:gd name="T5" fmla="*/ 0 h 120"/>
                  <a:gd name="T6" fmla="*/ 115 w 115"/>
                  <a:gd name="T7" fmla="*/ 0 h 120"/>
                  <a:gd name="T8" fmla="*/ 115 w 115"/>
                  <a:gd name="T9" fmla="*/ 120 h 120"/>
                  <a:gd name="T10" fmla="*/ 61 w 115"/>
                  <a:gd name="T11" fmla="*/ 120 h 120"/>
                  <a:gd name="T12" fmla="*/ 0 w 115"/>
                  <a:gd name="T13" fmla="*/ 6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" h="120">
                    <a:moveTo>
                      <a:pt x="0" y="60"/>
                    </a:moveTo>
                    <a:cubicBezTo>
                      <a:pt x="0" y="44"/>
                      <a:pt x="7" y="29"/>
                      <a:pt x="18" y="17"/>
                    </a:cubicBezTo>
                    <a:cubicBezTo>
                      <a:pt x="29" y="6"/>
                      <a:pt x="44" y="0"/>
                      <a:pt x="61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120"/>
                      <a:pt x="115" y="120"/>
                      <a:pt x="115" y="120"/>
                    </a:cubicBezTo>
                    <a:cubicBezTo>
                      <a:pt x="61" y="120"/>
                      <a:pt x="61" y="120"/>
                      <a:pt x="61" y="120"/>
                    </a:cubicBezTo>
                    <a:cubicBezTo>
                      <a:pt x="27" y="120"/>
                      <a:pt x="0" y="93"/>
                      <a:pt x="0" y="60"/>
                    </a:cubicBezTo>
                    <a:close/>
                  </a:path>
                </a:pathLst>
              </a:custGeom>
              <a:solidFill>
                <a:srgbClr val="989894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2464974" y="1500174"/>
              <a:ext cx="5608386" cy="864896"/>
            </a:xfrm>
            <a:custGeom>
              <a:avLst/>
              <a:gdLst>
                <a:gd name="T0" fmla="*/ 976 w 1057"/>
                <a:gd name="T1" fmla="*/ 0 h 161"/>
                <a:gd name="T2" fmla="*/ 80 w 1057"/>
                <a:gd name="T3" fmla="*/ 0 h 161"/>
                <a:gd name="T4" fmla="*/ 0 w 1057"/>
                <a:gd name="T5" fmla="*/ 80 h 161"/>
                <a:gd name="T6" fmla="*/ 80 w 1057"/>
                <a:gd name="T7" fmla="*/ 161 h 161"/>
                <a:gd name="T8" fmla="*/ 976 w 1057"/>
                <a:gd name="T9" fmla="*/ 161 h 161"/>
                <a:gd name="T10" fmla="*/ 1057 w 1057"/>
                <a:gd name="T11" fmla="*/ 80 h 161"/>
                <a:gd name="T12" fmla="*/ 976 w 1057"/>
                <a:gd name="T13" fmla="*/ 0 h 161"/>
                <a:gd name="T14" fmla="*/ 976 w 1057"/>
                <a:gd name="T15" fmla="*/ 141 h 161"/>
                <a:gd name="T16" fmla="*/ 80 w 1057"/>
                <a:gd name="T17" fmla="*/ 141 h 161"/>
                <a:gd name="T18" fmla="*/ 20 w 1057"/>
                <a:gd name="T19" fmla="*/ 80 h 161"/>
                <a:gd name="T20" fmla="*/ 38 w 1057"/>
                <a:gd name="T21" fmla="*/ 38 h 161"/>
                <a:gd name="T22" fmla="*/ 80 w 1057"/>
                <a:gd name="T23" fmla="*/ 20 h 161"/>
                <a:gd name="T24" fmla="*/ 976 w 1057"/>
                <a:gd name="T25" fmla="*/ 20 h 161"/>
                <a:gd name="T26" fmla="*/ 1019 w 1057"/>
                <a:gd name="T27" fmla="*/ 38 h 161"/>
                <a:gd name="T28" fmla="*/ 1037 w 1057"/>
                <a:gd name="T29" fmla="*/ 80 h 161"/>
                <a:gd name="T30" fmla="*/ 976 w 1057"/>
                <a:gd name="T31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7" h="161">
                  <a:moveTo>
                    <a:pt x="976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0" y="161"/>
                  </a:cubicBezTo>
                  <a:cubicBezTo>
                    <a:pt x="976" y="161"/>
                    <a:pt x="976" y="161"/>
                    <a:pt x="976" y="161"/>
                  </a:cubicBezTo>
                  <a:cubicBezTo>
                    <a:pt x="1021" y="161"/>
                    <a:pt x="1057" y="125"/>
                    <a:pt x="1057" y="80"/>
                  </a:cubicBezTo>
                  <a:cubicBezTo>
                    <a:pt x="1057" y="36"/>
                    <a:pt x="1021" y="0"/>
                    <a:pt x="976" y="0"/>
                  </a:cubicBezTo>
                  <a:close/>
                  <a:moveTo>
                    <a:pt x="976" y="141"/>
                  </a:moveTo>
                  <a:cubicBezTo>
                    <a:pt x="80" y="141"/>
                    <a:pt x="80" y="141"/>
                    <a:pt x="80" y="141"/>
                  </a:cubicBezTo>
                  <a:cubicBezTo>
                    <a:pt x="47" y="141"/>
                    <a:pt x="20" y="114"/>
                    <a:pt x="20" y="80"/>
                  </a:cubicBezTo>
                  <a:cubicBezTo>
                    <a:pt x="20" y="64"/>
                    <a:pt x="26" y="49"/>
                    <a:pt x="38" y="38"/>
                  </a:cubicBezTo>
                  <a:cubicBezTo>
                    <a:pt x="49" y="26"/>
                    <a:pt x="64" y="20"/>
                    <a:pt x="80" y="20"/>
                  </a:cubicBezTo>
                  <a:cubicBezTo>
                    <a:pt x="976" y="20"/>
                    <a:pt x="976" y="20"/>
                    <a:pt x="976" y="20"/>
                  </a:cubicBezTo>
                  <a:cubicBezTo>
                    <a:pt x="992" y="20"/>
                    <a:pt x="1008" y="26"/>
                    <a:pt x="1019" y="38"/>
                  </a:cubicBezTo>
                  <a:cubicBezTo>
                    <a:pt x="1030" y="49"/>
                    <a:pt x="1037" y="64"/>
                    <a:pt x="1037" y="80"/>
                  </a:cubicBezTo>
                  <a:cubicBezTo>
                    <a:pt x="1037" y="114"/>
                    <a:pt x="1010" y="141"/>
                    <a:pt x="976" y="141"/>
                  </a:cubicBezTo>
                  <a:close/>
                </a:path>
              </a:pathLst>
            </a:custGeom>
            <a:solidFill>
              <a:srgbClr val="E5E9EA"/>
            </a:solidFill>
            <a:ln>
              <a:noFill/>
            </a:ln>
            <a:effectLst>
              <a:outerShdw blurRad="50800" dist="50800" dir="5400000" algn="ctr" rotWithShape="0">
                <a:schemeClr val="bg1">
                  <a:lumMod val="65000"/>
                  <a:alpha val="95000"/>
                </a:schemeClr>
              </a:outerShdw>
            </a:effectLst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076" name="组合 42"/>
          <p:cNvGrpSpPr>
            <a:grpSpLocks/>
          </p:cNvGrpSpPr>
          <p:nvPr/>
        </p:nvGrpSpPr>
        <p:grpSpPr bwMode="auto">
          <a:xfrm>
            <a:off x="2770188" y="3167063"/>
            <a:ext cx="4016375" cy="619125"/>
            <a:chOff x="2464974" y="1500174"/>
            <a:chExt cx="5608386" cy="864896"/>
          </a:xfrm>
        </p:grpSpPr>
        <p:grpSp>
          <p:nvGrpSpPr>
            <p:cNvPr id="7" name="组合 27"/>
            <p:cNvGrpSpPr/>
            <p:nvPr/>
          </p:nvGrpSpPr>
          <p:grpSpPr>
            <a:xfrm>
              <a:off x="2567709" y="1606822"/>
              <a:ext cx="5398099" cy="691463"/>
              <a:chOff x="3589704" y="1749369"/>
              <a:chExt cx="5398099" cy="691463"/>
            </a:xfrm>
            <a:solidFill>
              <a:srgbClr val="90724F"/>
            </a:solidFill>
          </p:grpSpPr>
          <p:sp>
            <p:nvSpPr>
              <p:cNvPr id="46" name="Freeform 7"/>
              <p:cNvSpPr>
                <a:spLocks/>
              </p:cNvSpPr>
              <p:nvPr/>
            </p:nvSpPr>
            <p:spPr bwMode="auto">
              <a:xfrm>
                <a:off x="3592281" y="1791039"/>
                <a:ext cx="5395522" cy="649793"/>
              </a:xfrm>
              <a:custGeom>
                <a:avLst/>
                <a:gdLst>
                  <a:gd name="T0" fmla="*/ 956 w 1017"/>
                  <a:gd name="T1" fmla="*/ 121 h 121"/>
                  <a:gd name="T2" fmla="*/ 60 w 1017"/>
                  <a:gd name="T3" fmla="*/ 121 h 121"/>
                  <a:gd name="T4" fmla="*/ 0 w 1017"/>
                  <a:gd name="T5" fmla="*/ 60 h 121"/>
                  <a:gd name="T6" fmla="*/ 18 w 1017"/>
                  <a:gd name="T7" fmla="*/ 18 h 121"/>
                  <a:gd name="T8" fmla="*/ 60 w 1017"/>
                  <a:gd name="T9" fmla="*/ 0 h 121"/>
                  <a:gd name="T10" fmla="*/ 956 w 1017"/>
                  <a:gd name="T11" fmla="*/ 0 h 121"/>
                  <a:gd name="T12" fmla="*/ 999 w 1017"/>
                  <a:gd name="T13" fmla="*/ 18 h 121"/>
                  <a:gd name="T14" fmla="*/ 1017 w 1017"/>
                  <a:gd name="T15" fmla="*/ 60 h 121"/>
                  <a:gd name="T16" fmla="*/ 956 w 1017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7" h="121">
                    <a:moveTo>
                      <a:pt x="95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4"/>
                      <a:pt x="0" y="60"/>
                    </a:cubicBezTo>
                    <a:cubicBezTo>
                      <a:pt x="0" y="44"/>
                      <a:pt x="6" y="29"/>
                      <a:pt x="18" y="18"/>
                    </a:cubicBezTo>
                    <a:cubicBezTo>
                      <a:pt x="29" y="6"/>
                      <a:pt x="44" y="0"/>
                      <a:pt x="60" y="0"/>
                    </a:cubicBezTo>
                    <a:cubicBezTo>
                      <a:pt x="956" y="0"/>
                      <a:pt x="956" y="0"/>
                      <a:pt x="956" y="0"/>
                    </a:cubicBezTo>
                    <a:cubicBezTo>
                      <a:pt x="972" y="0"/>
                      <a:pt x="988" y="6"/>
                      <a:pt x="999" y="18"/>
                    </a:cubicBezTo>
                    <a:cubicBezTo>
                      <a:pt x="1010" y="29"/>
                      <a:pt x="1017" y="44"/>
                      <a:pt x="1017" y="60"/>
                    </a:cubicBezTo>
                    <a:cubicBezTo>
                      <a:pt x="1017" y="94"/>
                      <a:pt x="990" y="121"/>
                      <a:pt x="956" y="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3589704" y="1749369"/>
                <a:ext cx="603657" cy="651600"/>
              </a:xfrm>
              <a:custGeom>
                <a:avLst/>
                <a:gdLst>
                  <a:gd name="T0" fmla="*/ 0 w 115"/>
                  <a:gd name="T1" fmla="*/ 60 h 120"/>
                  <a:gd name="T2" fmla="*/ 18 w 115"/>
                  <a:gd name="T3" fmla="*/ 17 h 120"/>
                  <a:gd name="T4" fmla="*/ 61 w 115"/>
                  <a:gd name="T5" fmla="*/ 0 h 120"/>
                  <a:gd name="T6" fmla="*/ 115 w 115"/>
                  <a:gd name="T7" fmla="*/ 0 h 120"/>
                  <a:gd name="T8" fmla="*/ 115 w 115"/>
                  <a:gd name="T9" fmla="*/ 120 h 120"/>
                  <a:gd name="T10" fmla="*/ 61 w 115"/>
                  <a:gd name="T11" fmla="*/ 120 h 120"/>
                  <a:gd name="T12" fmla="*/ 0 w 115"/>
                  <a:gd name="T13" fmla="*/ 6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" h="120">
                    <a:moveTo>
                      <a:pt x="0" y="60"/>
                    </a:moveTo>
                    <a:cubicBezTo>
                      <a:pt x="0" y="44"/>
                      <a:pt x="7" y="29"/>
                      <a:pt x="18" y="17"/>
                    </a:cubicBezTo>
                    <a:cubicBezTo>
                      <a:pt x="29" y="6"/>
                      <a:pt x="44" y="0"/>
                      <a:pt x="61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120"/>
                      <a:pt x="115" y="120"/>
                      <a:pt x="115" y="120"/>
                    </a:cubicBezTo>
                    <a:cubicBezTo>
                      <a:pt x="61" y="120"/>
                      <a:pt x="61" y="120"/>
                      <a:pt x="61" y="120"/>
                    </a:cubicBezTo>
                    <a:cubicBezTo>
                      <a:pt x="27" y="120"/>
                      <a:pt x="0" y="93"/>
                      <a:pt x="0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2464974" y="1500174"/>
              <a:ext cx="5608386" cy="864896"/>
            </a:xfrm>
            <a:custGeom>
              <a:avLst/>
              <a:gdLst>
                <a:gd name="T0" fmla="*/ 976 w 1057"/>
                <a:gd name="T1" fmla="*/ 0 h 161"/>
                <a:gd name="T2" fmla="*/ 80 w 1057"/>
                <a:gd name="T3" fmla="*/ 0 h 161"/>
                <a:gd name="T4" fmla="*/ 0 w 1057"/>
                <a:gd name="T5" fmla="*/ 80 h 161"/>
                <a:gd name="T6" fmla="*/ 80 w 1057"/>
                <a:gd name="T7" fmla="*/ 161 h 161"/>
                <a:gd name="T8" fmla="*/ 976 w 1057"/>
                <a:gd name="T9" fmla="*/ 161 h 161"/>
                <a:gd name="T10" fmla="*/ 1057 w 1057"/>
                <a:gd name="T11" fmla="*/ 80 h 161"/>
                <a:gd name="T12" fmla="*/ 976 w 1057"/>
                <a:gd name="T13" fmla="*/ 0 h 161"/>
                <a:gd name="T14" fmla="*/ 976 w 1057"/>
                <a:gd name="T15" fmla="*/ 141 h 161"/>
                <a:gd name="T16" fmla="*/ 80 w 1057"/>
                <a:gd name="T17" fmla="*/ 141 h 161"/>
                <a:gd name="T18" fmla="*/ 20 w 1057"/>
                <a:gd name="T19" fmla="*/ 80 h 161"/>
                <a:gd name="T20" fmla="*/ 38 w 1057"/>
                <a:gd name="T21" fmla="*/ 38 h 161"/>
                <a:gd name="T22" fmla="*/ 80 w 1057"/>
                <a:gd name="T23" fmla="*/ 20 h 161"/>
                <a:gd name="T24" fmla="*/ 976 w 1057"/>
                <a:gd name="T25" fmla="*/ 20 h 161"/>
                <a:gd name="T26" fmla="*/ 1019 w 1057"/>
                <a:gd name="T27" fmla="*/ 38 h 161"/>
                <a:gd name="T28" fmla="*/ 1037 w 1057"/>
                <a:gd name="T29" fmla="*/ 80 h 161"/>
                <a:gd name="T30" fmla="*/ 976 w 1057"/>
                <a:gd name="T31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7" h="161">
                  <a:moveTo>
                    <a:pt x="976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0" y="161"/>
                  </a:cubicBezTo>
                  <a:cubicBezTo>
                    <a:pt x="976" y="161"/>
                    <a:pt x="976" y="161"/>
                    <a:pt x="976" y="161"/>
                  </a:cubicBezTo>
                  <a:cubicBezTo>
                    <a:pt x="1021" y="161"/>
                    <a:pt x="1057" y="125"/>
                    <a:pt x="1057" y="80"/>
                  </a:cubicBezTo>
                  <a:cubicBezTo>
                    <a:pt x="1057" y="36"/>
                    <a:pt x="1021" y="0"/>
                    <a:pt x="976" y="0"/>
                  </a:cubicBezTo>
                  <a:close/>
                  <a:moveTo>
                    <a:pt x="976" y="141"/>
                  </a:moveTo>
                  <a:cubicBezTo>
                    <a:pt x="80" y="141"/>
                    <a:pt x="80" y="141"/>
                    <a:pt x="80" y="141"/>
                  </a:cubicBezTo>
                  <a:cubicBezTo>
                    <a:pt x="47" y="141"/>
                    <a:pt x="20" y="114"/>
                    <a:pt x="20" y="80"/>
                  </a:cubicBezTo>
                  <a:cubicBezTo>
                    <a:pt x="20" y="64"/>
                    <a:pt x="26" y="49"/>
                    <a:pt x="38" y="38"/>
                  </a:cubicBezTo>
                  <a:cubicBezTo>
                    <a:pt x="49" y="26"/>
                    <a:pt x="64" y="20"/>
                    <a:pt x="80" y="20"/>
                  </a:cubicBezTo>
                  <a:cubicBezTo>
                    <a:pt x="976" y="20"/>
                    <a:pt x="976" y="20"/>
                    <a:pt x="976" y="20"/>
                  </a:cubicBezTo>
                  <a:cubicBezTo>
                    <a:pt x="992" y="20"/>
                    <a:pt x="1008" y="26"/>
                    <a:pt x="1019" y="38"/>
                  </a:cubicBezTo>
                  <a:cubicBezTo>
                    <a:pt x="1030" y="49"/>
                    <a:pt x="1037" y="64"/>
                    <a:pt x="1037" y="80"/>
                  </a:cubicBezTo>
                  <a:cubicBezTo>
                    <a:pt x="1037" y="114"/>
                    <a:pt x="1010" y="141"/>
                    <a:pt x="976" y="141"/>
                  </a:cubicBezTo>
                  <a:close/>
                </a:path>
              </a:pathLst>
            </a:custGeom>
            <a:solidFill>
              <a:srgbClr val="E5E9EA"/>
            </a:solidFill>
            <a:ln>
              <a:noFill/>
            </a:ln>
            <a:effectLst>
              <a:outerShdw blurRad="50800" dist="50800" dir="5400000" algn="ctr" rotWithShape="0">
                <a:schemeClr val="bg1">
                  <a:lumMod val="65000"/>
                  <a:alpha val="95000"/>
                </a:schemeClr>
              </a:outerShdw>
            </a:effectLst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077" name="组合 47"/>
          <p:cNvGrpSpPr>
            <a:grpSpLocks/>
          </p:cNvGrpSpPr>
          <p:nvPr/>
        </p:nvGrpSpPr>
        <p:grpSpPr bwMode="auto">
          <a:xfrm>
            <a:off x="2770188" y="3952875"/>
            <a:ext cx="4016375" cy="619125"/>
            <a:chOff x="2464974" y="1500174"/>
            <a:chExt cx="5608386" cy="864896"/>
          </a:xfrm>
        </p:grpSpPr>
        <p:grpSp>
          <p:nvGrpSpPr>
            <p:cNvPr id="9" name="组合 27"/>
            <p:cNvGrpSpPr/>
            <p:nvPr/>
          </p:nvGrpSpPr>
          <p:grpSpPr>
            <a:xfrm>
              <a:off x="2567709" y="1606822"/>
              <a:ext cx="5398099" cy="691463"/>
              <a:chOff x="3589704" y="1749369"/>
              <a:chExt cx="5398099" cy="691463"/>
            </a:xfrm>
            <a:solidFill>
              <a:srgbClr val="90724F"/>
            </a:solidFill>
          </p:grpSpPr>
          <p:sp>
            <p:nvSpPr>
              <p:cNvPr id="51" name="Freeform 7"/>
              <p:cNvSpPr>
                <a:spLocks/>
              </p:cNvSpPr>
              <p:nvPr/>
            </p:nvSpPr>
            <p:spPr bwMode="auto">
              <a:xfrm>
                <a:off x="3592281" y="1791039"/>
                <a:ext cx="5395522" cy="649793"/>
              </a:xfrm>
              <a:custGeom>
                <a:avLst/>
                <a:gdLst>
                  <a:gd name="T0" fmla="*/ 956 w 1017"/>
                  <a:gd name="T1" fmla="*/ 121 h 121"/>
                  <a:gd name="T2" fmla="*/ 60 w 1017"/>
                  <a:gd name="T3" fmla="*/ 121 h 121"/>
                  <a:gd name="T4" fmla="*/ 0 w 1017"/>
                  <a:gd name="T5" fmla="*/ 60 h 121"/>
                  <a:gd name="T6" fmla="*/ 18 w 1017"/>
                  <a:gd name="T7" fmla="*/ 18 h 121"/>
                  <a:gd name="T8" fmla="*/ 60 w 1017"/>
                  <a:gd name="T9" fmla="*/ 0 h 121"/>
                  <a:gd name="T10" fmla="*/ 956 w 1017"/>
                  <a:gd name="T11" fmla="*/ 0 h 121"/>
                  <a:gd name="T12" fmla="*/ 999 w 1017"/>
                  <a:gd name="T13" fmla="*/ 18 h 121"/>
                  <a:gd name="T14" fmla="*/ 1017 w 1017"/>
                  <a:gd name="T15" fmla="*/ 60 h 121"/>
                  <a:gd name="T16" fmla="*/ 956 w 1017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7" h="121">
                    <a:moveTo>
                      <a:pt x="95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4"/>
                      <a:pt x="0" y="60"/>
                    </a:cubicBezTo>
                    <a:cubicBezTo>
                      <a:pt x="0" y="44"/>
                      <a:pt x="6" y="29"/>
                      <a:pt x="18" y="18"/>
                    </a:cubicBezTo>
                    <a:cubicBezTo>
                      <a:pt x="29" y="6"/>
                      <a:pt x="44" y="0"/>
                      <a:pt x="60" y="0"/>
                    </a:cubicBezTo>
                    <a:cubicBezTo>
                      <a:pt x="956" y="0"/>
                      <a:pt x="956" y="0"/>
                      <a:pt x="956" y="0"/>
                    </a:cubicBezTo>
                    <a:cubicBezTo>
                      <a:pt x="972" y="0"/>
                      <a:pt x="988" y="6"/>
                      <a:pt x="999" y="18"/>
                    </a:cubicBezTo>
                    <a:cubicBezTo>
                      <a:pt x="1010" y="29"/>
                      <a:pt x="1017" y="44"/>
                      <a:pt x="1017" y="60"/>
                    </a:cubicBezTo>
                    <a:cubicBezTo>
                      <a:pt x="1017" y="94"/>
                      <a:pt x="990" y="121"/>
                      <a:pt x="956" y="121"/>
                    </a:cubicBezTo>
                    <a:close/>
                  </a:path>
                </a:pathLst>
              </a:custGeom>
              <a:solidFill>
                <a:srgbClr val="989894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Freeform 12"/>
              <p:cNvSpPr>
                <a:spLocks/>
              </p:cNvSpPr>
              <p:nvPr/>
            </p:nvSpPr>
            <p:spPr bwMode="auto">
              <a:xfrm>
                <a:off x="3589704" y="1749369"/>
                <a:ext cx="603657" cy="651600"/>
              </a:xfrm>
              <a:custGeom>
                <a:avLst/>
                <a:gdLst>
                  <a:gd name="T0" fmla="*/ 0 w 115"/>
                  <a:gd name="T1" fmla="*/ 60 h 120"/>
                  <a:gd name="T2" fmla="*/ 18 w 115"/>
                  <a:gd name="T3" fmla="*/ 17 h 120"/>
                  <a:gd name="T4" fmla="*/ 61 w 115"/>
                  <a:gd name="T5" fmla="*/ 0 h 120"/>
                  <a:gd name="T6" fmla="*/ 115 w 115"/>
                  <a:gd name="T7" fmla="*/ 0 h 120"/>
                  <a:gd name="T8" fmla="*/ 115 w 115"/>
                  <a:gd name="T9" fmla="*/ 120 h 120"/>
                  <a:gd name="T10" fmla="*/ 61 w 115"/>
                  <a:gd name="T11" fmla="*/ 120 h 120"/>
                  <a:gd name="T12" fmla="*/ 0 w 115"/>
                  <a:gd name="T13" fmla="*/ 6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" h="120">
                    <a:moveTo>
                      <a:pt x="0" y="60"/>
                    </a:moveTo>
                    <a:cubicBezTo>
                      <a:pt x="0" y="44"/>
                      <a:pt x="7" y="29"/>
                      <a:pt x="18" y="17"/>
                    </a:cubicBezTo>
                    <a:cubicBezTo>
                      <a:pt x="29" y="6"/>
                      <a:pt x="44" y="0"/>
                      <a:pt x="61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120"/>
                      <a:pt x="115" y="120"/>
                      <a:pt x="115" y="120"/>
                    </a:cubicBezTo>
                    <a:cubicBezTo>
                      <a:pt x="61" y="120"/>
                      <a:pt x="61" y="120"/>
                      <a:pt x="61" y="120"/>
                    </a:cubicBezTo>
                    <a:cubicBezTo>
                      <a:pt x="27" y="120"/>
                      <a:pt x="0" y="93"/>
                      <a:pt x="0" y="60"/>
                    </a:cubicBezTo>
                    <a:close/>
                  </a:path>
                </a:pathLst>
              </a:custGeom>
              <a:solidFill>
                <a:srgbClr val="989894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0" name="Freeform 6"/>
            <p:cNvSpPr>
              <a:spLocks noEditPoints="1"/>
            </p:cNvSpPr>
            <p:nvPr/>
          </p:nvSpPr>
          <p:spPr bwMode="auto">
            <a:xfrm>
              <a:off x="2464974" y="1500174"/>
              <a:ext cx="5608386" cy="864896"/>
            </a:xfrm>
            <a:custGeom>
              <a:avLst/>
              <a:gdLst>
                <a:gd name="T0" fmla="*/ 976 w 1057"/>
                <a:gd name="T1" fmla="*/ 0 h 161"/>
                <a:gd name="T2" fmla="*/ 80 w 1057"/>
                <a:gd name="T3" fmla="*/ 0 h 161"/>
                <a:gd name="T4" fmla="*/ 0 w 1057"/>
                <a:gd name="T5" fmla="*/ 80 h 161"/>
                <a:gd name="T6" fmla="*/ 80 w 1057"/>
                <a:gd name="T7" fmla="*/ 161 h 161"/>
                <a:gd name="T8" fmla="*/ 976 w 1057"/>
                <a:gd name="T9" fmla="*/ 161 h 161"/>
                <a:gd name="T10" fmla="*/ 1057 w 1057"/>
                <a:gd name="T11" fmla="*/ 80 h 161"/>
                <a:gd name="T12" fmla="*/ 976 w 1057"/>
                <a:gd name="T13" fmla="*/ 0 h 161"/>
                <a:gd name="T14" fmla="*/ 976 w 1057"/>
                <a:gd name="T15" fmla="*/ 141 h 161"/>
                <a:gd name="T16" fmla="*/ 80 w 1057"/>
                <a:gd name="T17" fmla="*/ 141 h 161"/>
                <a:gd name="T18" fmla="*/ 20 w 1057"/>
                <a:gd name="T19" fmla="*/ 80 h 161"/>
                <a:gd name="T20" fmla="*/ 38 w 1057"/>
                <a:gd name="T21" fmla="*/ 38 h 161"/>
                <a:gd name="T22" fmla="*/ 80 w 1057"/>
                <a:gd name="T23" fmla="*/ 20 h 161"/>
                <a:gd name="T24" fmla="*/ 976 w 1057"/>
                <a:gd name="T25" fmla="*/ 20 h 161"/>
                <a:gd name="T26" fmla="*/ 1019 w 1057"/>
                <a:gd name="T27" fmla="*/ 38 h 161"/>
                <a:gd name="T28" fmla="*/ 1037 w 1057"/>
                <a:gd name="T29" fmla="*/ 80 h 161"/>
                <a:gd name="T30" fmla="*/ 976 w 1057"/>
                <a:gd name="T31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7" h="161">
                  <a:moveTo>
                    <a:pt x="976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0" y="161"/>
                  </a:cubicBezTo>
                  <a:cubicBezTo>
                    <a:pt x="976" y="161"/>
                    <a:pt x="976" y="161"/>
                    <a:pt x="976" y="161"/>
                  </a:cubicBezTo>
                  <a:cubicBezTo>
                    <a:pt x="1021" y="161"/>
                    <a:pt x="1057" y="125"/>
                    <a:pt x="1057" y="80"/>
                  </a:cubicBezTo>
                  <a:cubicBezTo>
                    <a:pt x="1057" y="36"/>
                    <a:pt x="1021" y="0"/>
                    <a:pt x="976" y="0"/>
                  </a:cubicBezTo>
                  <a:close/>
                  <a:moveTo>
                    <a:pt x="976" y="141"/>
                  </a:moveTo>
                  <a:cubicBezTo>
                    <a:pt x="80" y="141"/>
                    <a:pt x="80" y="141"/>
                    <a:pt x="80" y="141"/>
                  </a:cubicBezTo>
                  <a:cubicBezTo>
                    <a:pt x="47" y="141"/>
                    <a:pt x="20" y="114"/>
                    <a:pt x="20" y="80"/>
                  </a:cubicBezTo>
                  <a:cubicBezTo>
                    <a:pt x="20" y="64"/>
                    <a:pt x="26" y="49"/>
                    <a:pt x="38" y="38"/>
                  </a:cubicBezTo>
                  <a:cubicBezTo>
                    <a:pt x="49" y="26"/>
                    <a:pt x="64" y="20"/>
                    <a:pt x="80" y="20"/>
                  </a:cubicBezTo>
                  <a:cubicBezTo>
                    <a:pt x="976" y="20"/>
                    <a:pt x="976" y="20"/>
                    <a:pt x="976" y="20"/>
                  </a:cubicBezTo>
                  <a:cubicBezTo>
                    <a:pt x="992" y="20"/>
                    <a:pt x="1008" y="26"/>
                    <a:pt x="1019" y="38"/>
                  </a:cubicBezTo>
                  <a:cubicBezTo>
                    <a:pt x="1030" y="49"/>
                    <a:pt x="1037" y="64"/>
                    <a:pt x="1037" y="80"/>
                  </a:cubicBezTo>
                  <a:cubicBezTo>
                    <a:pt x="1037" y="114"/>
                    <a:pt x="1010" y="141"/>
                    <a:pt x="976" y="141"/>
                  </a:cubicBezTo>
                  <a:close/>
                </a:path>
              </a:pathLst>
            </a:custGeom>
            <a:solidFill>
              <a:srgbClr val="E5E9EA"/>
            </a:solidFill>
            <a:ln>
              <a:noFill/>
            </a:ln>
            <a:effectLst>
              <a:outerShdw blurRad="50800" dist="50800" dir="5400000" algn="ctr" rotWithShape="0">
                <a:schemeClr val="bg1">
                  <a:lumMod val="65000"/>
                  <a:alpha val="95000"/>
                </a:schemeClr>
              </a:outerShdw>
            </a:effectLst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07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083" name="矩形 20"/>
          <p:cNvSpPr>
            <a:spLocks noChangeArrowheads="1"/>
          </p:cNvSpPr>
          <p:nvPr/>
        </p:nvSpPr>
        <p:spPr bwMode="auto">
          <a:xfrm>
            <a:off x="3929063" y="255905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84" name="矩形 21"/>
          <p:cNvSpPr>
            <a:spLocks noChangeArrowheads="1"/>
          </p:cNvSpPr>
          <p:nvPr/>
        </p:nvSpPr>
        <p:spPr bwMode="auto">
          <a:xfrm>
            <a:off x="3929063" y="33448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85" name="矩形 22"/>
          <p:cNvSpPr>
            <a:spLocks noChangeArrowheads="1"/>
          </p:cNvSpPr>
          <p:nvPr/>
        </p:nvSpPr>
        <p:spPr bwMode="auto">
          <a:xfrm>
            <a:off x="4000500" y="177323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86" name="矩形 21"/>
          <p:cNvSpPr>
            <a:spLocks noChangeArrowheads="1"/>
          </p:cNvSpPr>
          <p:nvPr/>
        </p:nvSpPr>
        <p:spPr bwMode="auto">
          <a:xfrm>
            <a:off x="3929063" y="40719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ChangeArrowheads="1"/>
          </p:cNvSpPr>
          <p:nvPr/>
        </p:nvSpPr>
        <p:spPr bwMode="auto">
          <a:xfrm>
            <a:off x="2936875" y="3876675"/>
            <a:ext cx="5184775" cy="1152525"/>
          </a:xfrm>
          <a:prstGeom prst="rect">
            <a:avLst/>
          </a:prstGeom>
          <a:solidFill>
            <a:srgbClr val="98989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Freeform 9"/>
          <p:cNvSpPr>
            <a:spLocks/>
          </p:cNvSpPr>
          <p:nvPr/>
        </p:nvSpPr>
        <p:spPr bwMode="auto">
          <a:xfrm>
            <a:off x="1928813" y="4481513"/>
            <a:ext cx="1439862" cy="576262"/>
          </a:xfrm>
          <a:custGeom>
            <a:avLst/>
            <a:gdLst>
              <a:gd name="T0" fmla="*/ 0 w 907"/>
              <a:gd name="T1" fmla="*/ 2147483647 h 499"/>
              <a:gd name="T2" fmla="*/ 2147483647 w 907"/>
              <a:gd name="T3" fmla="*/ 2147483647 h 499"/>
              <a:gd name="T4" fmla="*/ 2147483647 w 907"/>
              <a:gd name="T5" fmla="*/ 0 h 499"/>
              <a:gd name="T6" fmla="*/ 2147483647 w 907"/>
              <a:gd name="T7" fmla="*/ 0 h 499"/>
              <a:gd name="T8" fmla="*/ 0 w 907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7"/>
              <a:gd name="T16" fmla="*/ 0 h 499"/>
              <a:gd name="T17" fmla="*/ 907 w 907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7" h="499">
                <a:moveTo>
                  <a:pt x="0" y="499"/>
                </a:moveTo>
                <a:lnTo>
                  <a:pt x="635" y="499"/>
                </a:lnTo>
                <a:lnTo>
                  <a:pt x="907" y="0"/>
                </a:lnTo>
                <a:lnTo>
                  <a:pt x="181" y="0"/>
                </a:lnTo>
                <a:lnTo>
                  <a:pt x="0" y="499"/>
                </a:lnTo>
                <a:close/>
              </a:path>
            </a:pathLst>
          </a:custGeom>
          <a:gradFill rotWithShape="1">
            <a:gsLst>
              <a:gs pos="0">
                <a:srgbClr val="B0B0B0">
                  <a:alpha val="0"/>
                </a:srgbClr>
              </a:gs>
              <a:gs pos="100000">
                <a:srgbClr val="B0B0B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Rectangle 8"/>
          <p:cNvSpPr>
            <a:spLocks noChangeArrowheads="1"/>
          </p:cNvSpPr>
          <p:nvPr/>
        </p:nvSpPr>
        <p:spPr bwMode="auto">
          <a:xfrm rot="10800000">
            <a:off x="1928813" y="3810000"/>
            <a:ext cx="1008062" cy="1223963"/>
          </a:xfrm>
          <a:prstGeom prst="rect">
            <a:avLst/>
          </a:prstGeom>
          <a:solidFill>
            <a:srgbClr val="90724F"/>
          </a:soli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11100" prstMaterial="legacyMatte">
            <a:bevelT w="13500" h="13500" prst="angle"/>
            <a:bevelB w="13500" h="13500" prst="angle"/>
            <a:extrusionClr>
              <a:srgbClr val="989894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101" name="AutoShape 6"/>
          <p:cNvSpPr>
            <a:spLocks noChangeArrowheads="1"/>
          </p:cNvSpPr>
          <p:nvPr/>
        </p:nvSpPr>
        <p:spPr bwMode="auto">
          <a:xfrm>
            <a:off x="1928813" y="2689225"/>
            <a:ext cx="1008062" cy="1439863"/>
          </a:xfrm>
          <a:prstGeom prst="downArrowCallout">
            <a:avLst>
              <a:gd name="adj1" fmla="val 15593"/>
              <a:gd name="adj2" fmla="val 24801"/>
              <a:gd name="adj3" fmla="val 26114"/>
              <a:gd name="adj4" fmla="val 81718"/>
            </a:avLst>
          </a:prstGeom>
          <a:solidFill>
            <a:srgbClr val="90724F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74600" prstMaterial="legacyMatte">
            <a:bevelT w="13500" h="13500" prst="angle"/>
            <a:bevelB w="13500" h="13500" prst="angle"/>
            <a:extrusionClr>
              <a:srgbClr val="989894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1928813" y="1500188"/>
            <a:ext cx="1008062" cy="1439862"/>
          </a:xfrm>
          <a:prstGeom prst="downArrowCallout">
            <a:avLst>
              <a:gd name="adj1" fmla="val 15593"/>
              <a:gd name="adj2" fmla="val 24801"/>
              <a:gd name="adj3" fmla="val 26114"/>
              <a:gd name="adj4" fmla="val 81718"/>
            </a:avLst>
          </a:prstGeom>
          <a:solidFill>
            <a:srgbClr val="90724F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74600" prstMaterial="legacyMatte">
            <a:bevelT w="13500" h="13500" prst="angle"/>
            <a:bevelB w="13500" h="13500" prst="angle"/>
            <a:extrusionClr>
              <a:srgbClr val="989894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2936875" y="1500188"/>
            <a:ext cx="5184775" cy="1152525"/>
          </a:xfrm>
          <a:prstGeom prst="rect">
            <a:avLst/>
          </a:prstGeom>
          <a:solidFill>
            <a:srgbClr val="9898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2936875" y="2690813"/>
            <a:ext cx="5184775" cy="1152525"/>
          </a:xfrm>
          <a:prstGeom prst="rect">
            <a:avLst/>
          </a:prstGeom>
          <a:solidFill>
            <a:srgbClr val="98989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216150" y="1808163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216150" y="423703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216150" y="3084513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0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2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4113" name="矩形 12"/>
          <p:cNvSpPr>
            <a:spLocks noChangeArrowheads="1"/>
          </p:cNvSpPr>
          <p:nvPr/>
        </p:nvSpPr>
        <p:spPr bwMode="auto">
          <a:xfrm>
            <a:off x="4429125" y="42148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4" name="矩形 14"/>
          <p:cNvSpPr>
            <a:spLocks noChangeArrowheads="1"/>
          </p:cNvSpPr>
          <p:nvPr/>
        </p:nvSpPr>
        <p:spPr bwMode="auto">
          <a:xfrm>
            <a:off x="4429125" y="30718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5" name="矩形 15"/>
          <p:cNvSpPr>
            <a:spLocks noChangeArrowheads="1"/>
          </p:cNvSpPr>
          <p:nvPr/>
        </p:nvSpPr>
        <p:spPr bwMode="auto">
          <a:xfrm>
            <a:off x="4429125" y="19288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0"/>
          <p:cNvGrpSpPr>
            <a:grpSpLocks/>
          </p:cNvGrpSpPr>
          <p:nvPr/>
        </p:nvGrpSpPr>
        <p:grpSpPr bwMode="auto">
          <a:xfrm>
            <a:off x="3643313" y="1500188"/>
            <a:ext cx="3273425" cy="3079750"/>
            <a:chOff x="7190692" y="2053713"/>
            <a:chExt cx="3272971" cy="3080342"/>
          </a:xfrm>
        </p:grpSpPr>
        <p:sp>
          <p:nvSpPr>
            <p:cNvPr id="12" name="流程图: 联系 11"/>
            <p:cNvSpPr/>
            <p:nvPr/>
          </p:nvSpPr>
          <p:spPr>
            <a:xfrm>
              <a:off x="7895444" y="2053713"/>
              <a:ext cx="1885688" cy="1886313"/>
            </a:xfrm>
            <a:prstGeom prst="flowChartConnector">
              <a:avLst/>
            </a:prstGeom>
            <a:solidFill>
              <a:srgbClr val="90724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7190692" y="3247742"/>
              <a:ext cx="1887275" cy="1886313"/>
            </a:xfrm>
            <a:prstGeom prst="flowChartConnector">
              <a:avLst/>
            </a:prstGeom>
            <a:solidFill>
              <a:srgbClr val="90724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b="1" dirty="0"/>
            </a:p>
          </p:txBody>
        </p:sp>
        <p:sp>
          <p:nvSpPr>
            <p:cNvPr id="14" name="流程图: 联系 13"/>
            <p:cNvSpPr/>
            <p:nvPr/>
          </p:nvSpPr>
          <p:spPr>
            <a:xfrm>
              <a:off x="8576387" y="3177879"/>
              <a:ext cx="1887276" cy="1886313"/>
            </a:xfrm>
            <a:prstGeom prst="flowChartConnector">
              <a:avLst/>
            </a:prstGeom>
            <a:solidFill>
              <a:srgbClr val="90724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b="1" dirty="0"/>
            </a:p>
          </p:txBody>
        </p:sp>
      </p:grpSp>
      <p:cxnSp>
        <p:nvCxnSpPr>
          <p:cNvPr id="15" name="直接连接符 14"/>
          <p:cNvCxnSpPr/>
          <p:nvPr/>
        </p:nvCxnSpPr>
        <p:spPr>
          <a:xfrm flipH="1">
            <a:off x="2911475" y="3205163"/>
            <a:ext cx="2379663" cy="0"/>
          </a:xfrm>
          <a:prstGeom prst="line">
            <a:avLst/>
          </a:prstGeom>
          <a:ln w="38100">
            <a:solidFill>
              <a:srgbClr val="98989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8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5129" name="矩形 13"/>
          <p:cNvSpPr>
            <a:spLocks noChangeArrowheads="1"/>
          </p:cNvSpPr>
          <p:nvPr/>
        </p:nvSpPr>
        <p:spPr bwMode="auto">
          <a:xfrm>
            <a:off x="6286500" y="36433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0" name="矩形 14"/>
          <p:cNvSpPr>
            <a:spLocks noChangeArrowheads="1"/>
          </p:cNvSpPr>
          <p:nvPr/>
        </p:nvSpPr>
        <p:spPr bwMode="auto">
          <a:xfrm>
            <a:off x="4500563" y="17145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1" name="矩形 15"/>
          <p:cNvSpPr>
            <a:spLocks noChangeArrowheads="1"/>
          </p:cNvSpPr>
          <p:nvPr/>
        </p:nvSpPr>
        <p:spPr bwMode="auto">
          <a:xfrm>
            <a:off x="1500188" y="33575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7"/>
          <p:cNvGrpSpPr>
            <a:grpSpLocks/>
          </p:cNvGrpSpPr>
          <p:nvPr/>
        </p:nvGrpSpPr>
        <p:grpSpPr bwMode="auto">
          <a:xfrm>
            <a:off x="2286000" y="1235075"/>
            <a:ext cx="5099050" cy="4194175"/>
            <a:chOff x="2714612" y="1500174"/>
            <a:chExt cx="4090590" cy="3364417"/>
          </a:xfrm>
        </p:grpSpPr>
        <p:sp>
          <p:nvSpPr>
            <p:cNvPr id="12" name="任意多边形 11"/>
            <p:cNvSpPr/>
            <p:nvPr/>
          </p:nvSpPr>
          <p:spPr>
            <a:xfrm rot="5400000">
              <a:off x="4507196" y="3407118"/>
              <a:ext cx="2233606" cy="681340"/>
            </a:xfrm>
            <a:custGeom>
              <a:avLst/>
              <a:gdLst>
                <a:gd name="connsiteX0" fmla="*/ 0 w 2860296"/>
                <a:gd name="connsiteY0" fmla="*/ 0 h 872041"/>
                <a:gd name="connsiteX1" fmla="*/ 2860296 w 2860296"/>
                <a:gd name="connsiteY1" fmla="*/ 0 h 872041"/>
                <a:gd name="connsiteX2" fmla="*/ 2860296 w 2860296"/>
                <a:gd name="connsiteY2" fmla="*/ 872041 h 872041"/>
                <a:gd name="connsiteX3" fmla="*/ 0 w 2860296"/>
                <a:gd name="connsiteY3" fmla="*/ 872041 h 872041"/>
                <a:gd name="connsiteX4" fmla="*/ 0 w 2860296"/>
                <a:gd name="connsiteY4" fmla="*/ 0 h 87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0296" h="872041">
                  <a:moveTo>
                    <a:pt x="0" y="0"/>
                  </a:moveTo>
                  <a:lnTo>
                    <a:pt x="2860296" y="0"/>
                  </a:lnTo>
                  <a:lnTo>
                    <a:pt x="2860296" y="872041"/>
                  </a:lnTo>
                  <a:lnTo>
                    <a:pt x="0" y="872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4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4290" tIns="34290" rIns="34290" bIns="34290" spcCol="1270" anchor="ctr"/>
            <a:lstStyle/>
            <a:p>
              <a:pPr algn="ctr" defTabSz="24003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5400" dirty="0"/>
            </a:p>
          </p:txBody>
        </p:sp>
        <p:sp>
          <p:nvSpPr>
            <p:cNvPr id="13" name="任意多边形 12"/>
            <p:cNvSpPr/>
            <p:nvPr/>
          </p:nvSpPr>
          <p:spPr>
            <a:xfrm rot="5400000">
              <a:off x="3655840" y="3407754"/>
              <a:ext cx="2233606" cy="680067"/>
            </a:xfrm>
            <a:custGeom>
              <a:avLst/>
              <a:gdLst>
                <a:gd name="connsiteX0" fmla="*/ 0 w 2860296"/>
                <a:gd name="connsiteY0" fmla="*/ 0 h 872041"/>
                <a:gd name="connsiteX1" fmla="*/ 2860296 w 2860296"/>
                <a:gd name="connsiteY1" fmla="*/ 0 h 872041"/>
                <a:gd name="connsiteX2" fmla="*/ 2860296 w 2860296"/>
                <a:gd name="connsiteY2" fmla="*/ 872041 h 872041"/>
                <a:gd name="connsiteX3" fmla="*/ 0 w 2860296"/>
                <a:gd name="connsiteY3" fmla="*/ 872041 h 872041"/>
                <a:gd name="connsiteX4" fmla="*/ 0 w 2860296"/>
                <a:gd name="connsiteY4" fmla="*/ 0 h 87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0296" h="872041">
                  <a:moveTo>
                    <a:pt x="0" y="0"/>
                  </a:moveTo>
                  <a:lnTo>
                    <a:pt x="2860296" y="0"/>
                  </a:lnTo>
                  <a:lnTo>
                    <a:pt x="2860296" y="872041"/>
                  </a:lnTo>
                  <a:lnTo>
                    <a:pt x="0" y="872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724F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4290" tIns="34290" rIns="34290" bIns="34290" spcCol="1270" anchor="ctr"/>
            <a:lstStyle/>
            <a:p>
              <a:pPr algn="ctr" defTabSz="24003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5400"/>
            </a:p>
          </p:txBody>
        </p:sp>
        <p:sp>
          <p:nvSpPr>
            <p:cNvPr id="14" name="任意多边形 13"/>
            <p:cNvSpPr/>
            <p:nvPr/>
          </p:nvSpPr>
          <p:spPr>
            <a:xfrm rot="5400000">
              <a:off x="2804482" y="3407117"/>
              <a:ext cx="2233606" cy="681341"/>
            </a:xfrm>
            <a:custGeom>
              <a:avLst/>
              <a:gdLst>
                <a:gd name="connsiteX0" fmla="*/ 0 w 2860296"/>
                <a:gd name="connsiteY0" fmla="*/ 0 h 872041"/>
                <a:gd name="connsiteX1" fmla="*/ 2860296 w 2860296"/>
                <a:gd name="connsiteY1" fmla="*/ 0 h 872041"/>
                <a:gd name="connsiteX2" fmla="*/ 2860296 w 2860296"/>
                <a:gd name="connsiteY2" fmla="*/ 872041 h 872041"/>
                <a:gd name="connsiteX3" fmla="*/ 0 w 2860296"/>
                <a:gd name="connsiteY3" fmla="*/ 872041 h 872041"/>
                <a:gd name="connsiteX4" fmla="*/ 0 w 2860296"/>
                <a:gd name="connsiteY4" fmla="*/ 0 h 87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0296" h="872041">
                  <a:moveTo>
                    <a:pt x="0" y="0"/>
                  </a:moveTo>
                  <a:lnTo>
                    <a:pt x="2860296" y="0"/>
                  </a:lnTo>
                  <a:lnTo>
                    <a:pt x="2860296" y="872041"/>
                  </a:lnTo>
                  <a:lnTo>
                    <a:pt x="0" y="872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4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4290" tIns="34290" rIns="34290" bIns="34290" spcCol="1270" anchor="ctr"/>
            <a:lstStyle/>
            <a:p>
              <a:pPr algn="ctr" defTabSz="24003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5400"/>
            </a:p>
          </p:txBody>
        </p:sp>
        <p:sp>
          <p:nvSpPr>
            <p:cNvPr id="15" name="任意多边形 14"/>
            <p:cNvSpPr/>
            <p:nvPr/>
          </p:nvSpPr>
          <p:spPr>
            <a:xfrm rot="5400000">
              <a:off x="1939116" y="3397567"/>
              <a:ext cx="2232332" cy="681341"/>
            </a:xfrm>
            <a:custGeom>
              <a:avLst/>
              <a:gdLst>
                <a:gd name="connsiteX0" fmla="*/ 0 w 2860296"/>
                <a:gd name="connsiteY0" fmla="*/ 0 h 872041"/>
                <a:gd name="connsiteX1" fmla="*/ 2860296 w 2860296"/>
                <a:gd name="connsiteY1" fmla="*/ 0 h 872041"/>
                <a:gd name="connsiteX2" fmla="*/ 2860296 w 2860296"/>
                <a:gd name="connsiteY2" fmla="*/ 872041 h 872041"/>
                <a:gd name="connsiteX3" fmla="*/ 0 w 2860296"/>
                <a:gd name="connsiteY3" fmla="*/ 872041 h 872041"/>
                <a:gd name="connsiteX4" fmla="*/ 0 w 2860296"/>
                <a:gd name="connsiteY4" fmla="*/ 0 h 87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0296" h="872041">
                  <a:moveTo>
                    <a:pt x="0" y="0"/>
                  </a:moveTo>
                  <a:lnTo>
                    <a:pt x="2860296" y="0"/>
                  </a:lnTo>
                  <a:lnTo>
                    <a:pt x="2860296" y="872041"/>
                  </a:lnTo>
                  <a:lnTo>
                    <a:pt x="0" y="872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724F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4290" tIns="34290" rIns="34290" bIns="34290" spcCol="1270" anchor="ctr"/>
            <a:lstStyle/>
            <a:p>
              <a:pPr algn="ctr" defTabSz="24003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5400" dirty="0"/>
            </a:p>
          </p:txBody>
        </p:sp>
        <p:sp>
          <p:nvSpPr>
            <p:cNvPr id="16" name="任意多边形 15"/>
            <p:cNvSpPr/>
            <p:nvPr/>
          </p:nvSpPr>
          <p:spPr>
            <a:xfrm rot="5400000">
              <a:off x="5347728" y="3407118"/>
              <a:ext cx="2233606" cy="681340"/>
            </a:xfrm>
            <a:custGeom>
              <a:avLst/>
              <a:gdLst>
                <a:gd name="connsiteX0" fmla="*/ 0 w 2860296"/>
                <a:gd name="connsiteY0" fmla="*/ 0 h 872041"/>
                <a:gd name="connsiteX1" fmla="*/ 2860296 w 2860296"/>
                <a:gd name="connsiteY1" fmla="*/ 0 h 872041"/>
                <a:gd name="connsiteX2" fmla="*/ 2860296 w 2860296"/>
                <a:gd name="connsiteY2" fmla="*/ 872041 h 872041"/>
                <a:gd name="connsiteX3" fmla="*/ 0 w 2860296"/>
                <a:gd name="connsiteY3" fmla="*/ 872041 h 872041"/>
                <a:gd name="connsiteX4" fmla="*/ 0 w 2860296"/>
                <a:gd name="connsiteY4" fmla="*/ 0 h 87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0296" h="872041">
                  <a:moveTo>
                    <a:pt x="0" y="0"/>
                  </a:moveTo>
                  <a:lnTo>
                    <a:pt x="2860296" y="0"/>
                  </a:lnTo>
                  <a:lnTo>
                    <a:pt x="2860296" y="872041"/>
                  </a:lnTo>
                  <a:lnTo>
                    <a:pt x="0" y="872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724F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4290" tIns="34290" rIns="34290" bIns="34290" spcCol="1270" anchor="ctr"/>
            <a:lstStyle/>
            <a:p>
              <a:pPr algn="ctr" defTabSz="24003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5400" dirty="0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2714612" y="1500174"/>
              <a:ext cx="4090590" cy="1069686"/>
            </a:xfrm>
            <a:prstGeom prst="triangle">
              <a:avLst/>
            </a:prstGeom>
            <a:solidFill>
              <a:srgbClr val="90724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6147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6152" name="矩形 13"/>
          <p:cNvSpPr>
            <a:spLocks noChangeArrowheads="1"/>
          </p:cNvSpPr>
          <p:nvPr/>
        </p:nvSpPr>
        <p:spPr bwMode="auto">
          <a:xfrm>
            <a:off x="4000500" y="20002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14"/>
          <p:cNvSpPr>
            <a:spLocks noChangeArrowheads="1"/>
          </p:cNvSpPr>
          <p:nvPr/>
        </p:nvSpPr>
        <p:spPr bwMode="auto">
          <a:xfrm>
            <a:off x="2571750" y="3143250"/>
            <a:ext cx="28575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4" name="矩形 14"/>
          <p:cNvSpPr>
            <a:spLocks noChangeArrowheads="1"/>
          </p:cNvSpPr>
          <p:nvPr/>
        </p:nvSpPr>
        <p:spPr bwMode="auto">
          <a:xfrm>
            <a:off x="4714875" y="3143250"/>
            <a:ext cx="28575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5" name="矩形 14"/>
          <p:cNvSpPr>
            <a:spLocks noChangeArrowheads="1"/>
          </p:cNvSpPr>
          <p:nvPr/>
        </p:nvSpPr>
        <p:spPr bwMode="auto">
          <a:xfrm>
            <a:off x="6786563" y="3214688"/>
            <a:ext cx="28575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175" name="Freeform 17"/>
          <p:cNvSpPr>
            <a:spLocks/>
          </p:cNvSpPr>
          <p:nvPr/>
        </p:nvSpPr>
        <p:spPr bwMode="auto">
          <a:xfrm>
            <a:off x="1820863" y="3068638"/>
            <a:ext cx="5529262" cy="1870075"/>
          </a:xfrm>
          <a:custGeom>
            <a:avLst/>
            <a:gdLst>
              <a:gd name="T0" fmla="*/ 0 w 3038"/>
              <a:gd name="T1" fmla="*/ 1870015 h 1682"/>
              <a:gd name="T2" fmla="*/ 0 w 3038"/>
              <a:gd name="T3" fmla="*/ 774911 h 1682"/>
              <a:gd name="T4" fmla="*/ 5529164 w 3038"/>
              <a:gd name="T5" fmla="*/ 0 h 1682"/>
              <a:gd name="T6" fmla="*/ 5529164 w 3038"/>
              <a:gd name="T7" fmla="*/ 1093992 h 1682"/>
              <a:gd name="T8" fmla="*/ 0 w 3038"/>
              <a:gd name="T9" fmla="*/ 1870015 h 16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38"/>
              <a:gd name="T16" fmla="*/ 0 h 1682"/>
              <a:gd name="T17" fmla="*/ 3038 w 3038"/>
              <a:gd name="T18" fmla="*/ 1682 h 16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38" h="1682">
                <a:moveTo>
                  <a:pt x="0" y="1682"/>
                </a:moveTo>
                <a:lnTo>
                  <a:pt x="0" y="697"/>
                </a:lnTo>
                <a:lnTo>
                  <a:pt x="3038" y="0"/>
                </a:lnTo>
                <a:lnTo>
                  <a:pt x="3038" y="984"/>
                </a:lnTo>
                <a:lnTo>
                  <a:pt x="0" y="1682"/>
                </a:lnTo>
                <a:close/>
              </a:path>
            </a:pathLst>
          </a:custGeom>
          <a:solidFill>
            <a:srgbClr val="98989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6" name="Freeform 17"/>
          <p:cNvSpPr>
            <a:spLocks/>
          </p:cNvSpPr>
          <p:nvPr/>
        </p:nvSpPr>
        <p:spPr bwMode="auto">
          <a:xfrm>
            <a:off x="2487613" y="1627188"/>
            <a:ext cx="5545137" cy="1965325"/>
          </a:xfrm>
          <a:custGeom>
            <a:avLst/>
            <a:gdLst>
              <a:gd name="T0" fmla="*/ 0 w 3038"/>
              <a:gd name="T1" fmla="*/ 1965412 h 1682"/>
              <a:gd name="T2" fmla="*/ 0 w 3038"/>
              <a:gd name="T3" fmla="*/ 814442 h 1682"/>
              <a:gd name="T4" fmla="*/ 5544000 w 3038"/>
              <a:gd name="T5" fmla="*/ 0 h 1682"/>
              <a:gd name="T6" fmla="*/ 5544000 w 3038"/>
              <a:gd name="T7" fmla="*/ 1149801 h 1682"/>
              <a:gd name="T8" fmla="*/ 0 w 3038"/>
              <a:gd name="T9" fmla="*/ 1965412 h 16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38"/>
              <a:gd name="T16" fmla="*/ 0 h 1682"/>
              <a:gd name="T17" fmla="*/ 3038 w 3038"/>
              <a:gd name="T18" fmla="*/ 1682 h 16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38" h="1682">
                <a:moveTo>
                  <a:pt x="0" y="1682"/>
                </a:moveTo>
                <a:lnTo>
                  <a:pt x="0" y="697"/>
                </a:lnTo>
                <a:lnTo>
                  <a:pt x="3038" y="0"/>
                </a:lnTo>
                <a:lnTo>
                  <a:pt x="3038" y="984"/>
                </a:lnTo>
                <a:lnTo>
                  <a:pt x="0" y="1682"/>
                </a:lnTo>
                <a:close/>
              </a:path>
            </a:pathLst>
          </a:custGeom>
          <a:solidFill>
            <a:srgbClr val="98989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7" name="Freeform 13"/>
          <p:cNvSpPr>
            <a:spLocks/>
          </p:cNvSpPr>
          <p:nvPr/>
        </p:nvSpPr>
        <p:spPr bwMode="auto">
          <a:xfrm>
            <a:off x="3171825" y="642938"/>
            <a:ext cx="2416175" cy="1573212"/>
          </a:xfrm>
          <a:custGeom>
            <a:avLst/>
            <a:gdLst>
              <a:gd name="T0" fmla="*/ 0 w 1522"/>
              <a:gd name="T1" fmla="*/ 1573023 h 1332"/>
              <a:gd name="T2" fmla="*/ 0 w 1522"/>
              <a:gd name="T3" fmla="*/ 412151 h 1332"/>
              <a:gd name="T4" fmla="*/ 2416175 w 1522"/>
              <a:gd name="T5" fmla="*/ 0 h 1332"/>
              <a:gd name="T6" fmla="*/ 2416175 w 1522"/>
              <a:gd name="T7" fmla="*/ 1160872 h 1332"/>
              <a:gd name="T8" fmla="*/ 0 w 1522"/>
              <a:gd name="T9" fmla="*/ 1573023 h 13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2"/>
              <a:gd name="T16" fmla="*/ 0 h 1332"/>
              <a:gd name="T17" fmla="*/ 1522 w 1522"/>
              <a:gd name="T18" fmla="*/ 1332 h 13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2" h="1332">
                <a:moveTo>
                  <a:pt x="0" y="1332"/>
                </a:moveTo>
                <a:lnTo>
                  <a:pt x="0" y="349"/>
                </a:lnTo>
                <a:lnTo>
                  <a:pt x="1522" y="0"/>
                </a:lnTo>
                <a:lnTo>
                  <a:pt x="1522" y="983"/>
                </a:lnTo>
                <a:lnTo>
                  <a:pt x="0" y="1332"/>
                </a:lnTo>
                <a:close/>
              </a:path>
            </a:pathLst>
          </a:custGeom>
          <a:solidFill>
            <a:srgbClr val="98989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3"/>
          <p:cNvGrpSpPr/>
          <p:nvPr/>
        </p:nvGrpSpPr>
        <p:grpSpPr>
          <a:xfrm>
            <a:off x="3172192" y="1067240"/>
            <a:ext cx="4862219" cy="1695515"/>
            <a:chOff x="4226536" y="1830474"/>
            <a:chExt cx="4862219" cy="1695515"/>
          </a:xfrm>
          <a:solidFill>
            <a:srgbClr val="90724F"/>
          </a:solidFill>
        </p:grpSpPr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4226536" y="1830474"/>
              <a:ext cx="4860000" cy="1695515"/>
            </a:xfrm>
            <a:custGeom>
              <a:avLst/>
              <a:gdLst>
                <a:gd name="T0" fmla="*/ 0 w 2608"/>
                <a:gd name="T1" fmla="*/ 844 h 1243"/>
                <a:gd name="T2" fmla="*/ 0 w 2608"/>
                <a:gd name="T3" fmla="*/ 0 h 1243"/>
                <a:gd name="T4" fmla="*/ 2608 w 2608"/>
                <a:gd name="T5" fmla="*/ 399 h 1243"/>
                <a:gd name="T6" fmla="*/ 2608 w 2608"/>
                <a:gd name="T7" fmla="*/ 1243 h 1243"/>
                <a:gd name="T8" fmla="*/ 0 w 2608"/>
                <a:gd name="T9" fmla="*/ 844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8" h="1243">
                  <a:moveTo>
                    <a:pt x="0" y="844"/>
                  </a:moveTo>
                  <a:lnTo>
                    <a:pt x="0" y="0"/>
                  </a:lnTo>
                  <a:lnTo>
                    <a:pt x="2608" y="399"/>
                  </a:lnTo>
                  <a:lnTo>
                    <a:pt x="2608" y="1243"/>
                  </a:lnTo>
                  <a:lnTo>
                    <a:pt x="0" y="8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矩形 24"/>
            <p:cNvSpPr/>
            <p:nvPr/>
          </p:nvSpPr>
          <p:spPr>
            <a:xfrm>
              <a:off x="4226536" y="1830475"/>
              <a:ext cx="228945" cy="1180694"/>
            </a:xfrm>
            <a:custGeom>
              <a:avLst/>
              <a:gdLst>
                <a:gd name="connsiteX0" fmla="*/ 0 w 224732"/>
                <a:gd name="connsiteY0" fmla="*/ 0 h 1151197"/>
                <a:gd name="connsiteX1" fmla="*/ 224732 w 224732"/>
                <a:gd name="connsiteY1" fmla="*/ 0 h 1151197"/>
                <a:gd name="connsiteX2" fmla="*/ 224732 w 224732"/>
                <a:gd name="connsiteY2" fmla="*/ 1151197 h 1151197"/>
                <a:gd name="connsiteX3" fmla="*/ 0 w 224732"/>
                <a:gd name="connsiteY3" fmla="*/ 1151197 h 1151197"/>
                <a:gd name="connsiteX4" fmla="*/ 0 w 224732"/>
                <a:gd name="connsiteY4" fmla="*/ 0 h 1151197"/>
                <a:gd name="connsiteX0" fmla="*/ 0 w 224732"/>
                <a:gd name="connsiteY0" fmla="*/ 0 h 1180694"/>
                <a:gd name="connsiteX1" fmla="*/ 224732 w 224732"/>
                <a:gd name="connsiteY1" fmla="*/ 0 h 1180694"/>
                <a:gd name="connsiteX2" fmla="*/ 220518 w 224732"/>
                <a:gd name="connsiteY2" fmla="*/ 1180694 h 1180694"/>
                <a:gd name="connsiteX3" fmla="*/ 0 w 224732"/>
                <a:gd name="connsiteY3" fmla="*/ 1151197 h 1180694"/>
                <a:gd name="connsiteX4" fmla="*/ 0 w 224732"/>
                <a:gd name="connsiteY4" fmla="*/ 0 h 1180694"/>
                <a:gd name="connsiteX0" fmla="*/ 0 w 228945"/>
                <a:gd name="connsiteY0" fmla="*/ 0 h 1180694"/>
                <a:gd name="connsiteX1" fmla="*/ 228945 w 228945"/>
                <a:gd name="connsiteY1" fmla="*/ 25283 h 1180694"/>
                <a:gd name="connsiteX2" fmla="*/ 220518 w 228945"/>
                <a:gd name="connsiteY2" fmla="*/ 1180694 h 1180694"/>
                <a:gd name="connsiteX3" fmla="*/ 0 w 228945"/>
                <a:gd name="connsiteY3" fmla="*/ 1151197 h 1180694"/>
                <a:gd name="connsiteX4" fmla="*/ 0 w 228945"/>
                <a:gd name="connsiteY4" fmla="*/ 0 h 1180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945" h="1180694">
                  <a:moveTo>
                    <a:pt x="0" y="0"/>
                  </a:moveTo>
                  <a:lnTo>
                    <a:pt x="228945" y="25283"/>
                  </a:lnTo>
                  <a:cubicBezTo>
                    <a:pt x="227540" y="418848"/>
                    <a:pt x="221923" y="787129"/>
                    <a:pt x="220518" y="1180694"/>
                  </a:cubicBezTo>
                  <a:lnTo>
                    <a:pt x="0" y="115119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4226536" y="1830474"/>
              <a:ext cx="4855786" cy="719295"/>
            </a:xfrm>
            <a:custGeom>
              <a:avLst/>
              <a:gdLst>
                <a:gd name="connsiteX0" fmla="*/ 0 w 5005387"/>
                <a:gd name="connsiteY0" fmla="*/ 719295 h 719295"/>
                <a:gd name="connsiteX1" fmla="*/ 0 w 5005387"/>
                <a:gd name="connsiteY1" fmla="*/ 0 h 719295"/>
                <a:gd name="connsiteX2" fmla="*/ 5005387 w 5005387"/>
                <a:gd name="connsiteY2" fmla="*/ 719295 h 719295"/>
                <a:gd name="connsiteX3" fmla="*/ 0 w 5005387"/>
                <a:gd name="connsiteY3" fmla="*/ 719295 h 719295"/>
                <a:gd name="connsiteX0" fmla="*/ 0 w 4970218"/>
                <a:gd name="connsiteY0" fmla="*/ 719295 h 719295"/>
                <a:gd name="connsiteX1" fmla="*/ 0 w 4970218"/>
                <a:gd name="connsiteY1" fmla="*/ 0 h 719295"/>
                <a:gd name="connsiteX2" fmla="*/ 4970218 w 4970218"/>
                <a:gd name="connsiteY2" fmla="*/ 561033 h 719295"/>
                <a:gd name="connsiteX3" fmla="*/ 0 w 4970218"/>
                <a:gd name="connsiteY3" fmla="*/ 719295 h 719295"/>
                <a:gd name="connsiteX0" fmla="*/ 0 w 4957290"/>
                <a:gd name="connsiteY0" fmla="*/ 719295 h 719295"/>
                <a:gd name="connsiteX1" fmla="*/ 0 w 4957290"/>
                <a:gd name="connsiteY1" fmla="*/ 0 h 719295"/>
                <a:gd name="connsiteX2" fmla="*/ 4957290 w 4957290"/>
                <a:gd name="connsiteY2" fmla="*/ 544178 h 719295"/>
                <a:gd name="connsiteX3" fmla="*/ 0 w 4957290"/>
                <a:gd name="connsiteY3" fmla="*/ 719295 h 719295"/>
                <a:gd name="connsiteX0" fmla="*/ 0 w 4965908"/>
                <a:gd name="connsiteY0" fmla="*/ 719295 h 719295"/>
                <a:gd name="connsiteX1" fmla="*/ 0 w 4965908"/>
                <a:gd name="connsiteY1" fmla="*/ 0 h 719295"/>
                <a:gd name="connsiteX2" fmla="*/ 4965908 w 4965908"/>
                <a:gd name="connsiteY2" fmla="*/ 544178 h 719295"/>
                <a:gd name="connsiteX3" fmla="*/ 0 w 4965908"/>
                <a:gd name="connsiteY3" fmla="*/ 719295 h 71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5908" h="719295">
                  <a:moveTo>
                    <a:pt x="0" y="719295"/>
                  </a:moveTo>
                  <a:lnTo>
                    <a:pt x="0" y="0"/>
                  </a:lnTo>
                  <a:lnTo>
                    <a:pt x="4965908" y="544178"/>
                  </a:lnTo>
                  <a:lnTo>
                    <a:pt x="0" y="719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矩形 24"/>
            <p:cNvSpPr/>
            <p:nvPr/>
          </p:nvSpPr>
          <p:spPr>
            <a:xfrm flipH="1">
              <a:off x="8840067" y="2350445"/>
              <a:ext cx="248688" cy="1170030"/>
            </a:xfrm>
            <a:custGeom>
              <a:avLst/>
              <a:gdLst>
                <a:gd name="connsiteX0" fmla="*/ 0 w 224732"/>
                <a:gd name="connsiteY0" fmla="*/ 0 h 1151197"/>
                <a:gd name="connsiteX1" fmla="*/ 224732 w 224732"/>
                <a:gd name="connsiteY1" fmla="*/ 0 h 1151197"/>
                <a:gd name="connsiteX2" fmla="*/ 224732 w 224732"/>
                <a:gd name="connsiteY2" fmla="*/ 1151197 h 1151197"/>
                <a:gd name="connsiteX3" fmla="*/ 0 w 224732"/>
                <a:gd name="connsiteY3" fmla="*/ 1151197 h 1151197"/>
                <a:gd name="connsiteX4" fmla="*/ 0 w 224732"/>
                <a:gd name="connsiteY4" fmla="*/ 0 h 1151197"/>
                <a:gd name="connsiteX0" fmla="*/ 0 w 224732"/>
                <a:gd name="connsiteY0" fmla="*/ 0 h 1180694"/>
                <a:gd name="connsiteX1" fmla="*/ 224732 w 224732"/>
                <a:gd name="connsiteY1" fmla="*/ 0 h 1180694"/>
                <a:gd name="connsiteX2" fmla="*/ 220518 w 224732"/>
                <a:gd name="connsiteY2" fmla="*/ 1180694 h 1180694"/>
                <a:gd name="connsiteX3" fmla="*/ 0 w 224732"/>
                <a:gd name="connsiteY3" fmla="*/ 1151197 h 1180694"/>
                <a:gd name="connsiteX4" fmla="*/ 0 w 224732"/>
                <a:gd name="connsiteY4" fmla="*/ 0 h 1180694"/>
                <a:gd name="connsiteX0" fmla="*/ 0 w 228945"/>
                <a:gd name="connsiteY0" fmla="*/ 0 h 1180694"/>
                <a:gd name="connsiteX1" fmla="*/ 228945 w 228945"/>
                <a:gd name="connsiteY1" fmla="*/ 25283 h 1180694"/>
                <a:gd name="connsiteX2" fmla="*/ 220518 w 228945"/>
                <a:gd name="connsiteY2" fmla="*/ 1180694 h 1180694"/>
                <a:gd name="connsiteX3" fmla="*/ 0 w 228945"/>
                <a:gd name="connsiteY3" fmla="*/ 1151197 h 1180694"/>
                <a:gd name="connsiteX4" fmla="*/ 0 w 228945"/>
                <a:gd name="connsiteY4" fmla="*/ 0 h 1180694"/>
                <a:gd name="connsiteX0" fmla="*/ 0 w 248655"/>
                <a:gd name="connsiteY0" fmla="*/ 0 h 1151197"/>
                <a:gd name="connsiteX1" fmla="*/ 228945 w 248655"/>
                <a:gd name="connsiteY1" fmla="*/ 25283 h 1151197"/>
                <a:gd name="connsiteX2" fmla="*/ 248592 w 248655"/>
                <a:gd name="connsiteY2" fmla="*/ 1140589 h 1151197"/>
                <a:gd name="connsiteX3" fmla="*/ 0 w 248655"/>
                <a:gd name="connsiteY3" fmla="*/ 1151197 h 1151197"/>
                <a:gd name="connsiteX4" fmla="*/ 0 w 248655"/>
                <a:gd name="connsiteY4" fmla="*/ 0 h 1151197"/>
                <a:gd name="connsiteX0" fmla="*/ 0 w 248688"/>
                <a:gd name="connsiteY0" fmla="*/ 10812 h 1162009"/>
                <a:gd name="connsiteX1" fmla="*/ 236966 w 248688"/>
                <a:gd name="connsiteY1" fmla="*/ 0 h 1162009"/>
                <a:gd name="connsiteX2" fmla="*/ 248592 w 248688"/>
                <a:gd name="connsiteY2" fmla="*/ 1151401 h 1162009"/>
                <a:gd name="connsiteX3" fmla="*/ 0 w 248688"/>
                <a:gd name="connsiteY3" fmla="*/ 1162009 h 1162009"/>
                <a:gd name="connsiteX4" fmla="*/ 0 w 248688"/>
                <a:gd name="connsiteY4" fmla="*/ 10812 h 1162009"/>
                <a:gd name="connsiteX0" fmla="*/ 0 w 248688"/>
                <a:gd name="connsiteY0" fmla="*/ 10812 h 1170030"/>
                <a:gd name="connsiteX1" fmla="*/ 236966 w 248688"/>
                <a:gd name="connsiteY1" fmla="*/ 0 h 1170030"/>
                <a:gd name="connsiteX2" fmla="*/ 248592 w 248688"/>
                <a:gd name="connsiteY2" fmla="*/ 1151401 h 1170030"/>
                <a:gd name="connsiteX3" fmla="*/ 0 w 248688"/>
                <a:gd name="connsiteY3" fmla="*/ 1170030 h 1170030"/>
                <a:gd name="connsiteX4" fmla="*/ 0 w 248688"/>
                <a:gd name="connsiteY4" fmla="*/ 10812 h 117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88" h="1170030">
                  <a:moveTo>
                    <a:pt x="0" y="10812"/>
                  </a:moveTo>
                  <a:lnTo>
                    <a:pt x="236966" y="0"/>
                  </a:lnTo>
                  <a:cubicBezTo>
                    <a:pt x="235561" y="393565"/>
                    <a:pt x="249997" y="757836"/>
                    <a:pt x="248592" y="1151401"/>
                  </a:cubicBezTo>
                  <a:lnTo>
                    <a:pt x="0" y="1170030"/>
                  </a:lnTo>
                  <a:lnTo>
                    <a:pt x="0" y="10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18"/>
          <p:cNvGrpSpPr/>
          <p:nvPr/>
        </p:nvGrpSpPr>
        <p:grpSpPr>
          <a:xfrm>
            <a:off x="2423241" y="2443516"/>
            <a:ext cx="4933709" cy="1711276"/>
            <a:chOff x="3477585" y="3206751"/>
            <a:chExt cx="4933709" cy="1711276"/>
          </a:xfrm>
          <a:solidFill>
            <a:srgbClr val="90724F"/>
          </a:solidFill>
        </p:grpSpPr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3542536" y="3212611"/>
              <a:ext cx="4860000" cy="1695515"/>
            </a:xfrm>
            <a:custGeom>
              <a:avLst/>
              <a:gdLst>
                <a:gd name="T0" fmla="*/ 0 w 2608"/>
                <a:gd name="T1" fmla="*/ 844 h 1243"/>
                <a:gd name="T2" fmla="*/ 0 w 2608"/>
                <a:gd name="T3" fmla="*/ 0 h 1243"/>
                <a:gd name="T4" fmla="*/ 2608 w 2608"/>
                <a:gd name="T5" fmla="*/ 399 h 1243"/>
                <a:gd name="T6" fmla="*/ 2608 w 2608"/>
                <a:gd name="T7" fmla="*/ 1243 h 1243"/>
                <a:gd name="T8" fmla="*/ 0 w 2608"/>
                <a:gd name="T9" fmla="*/ 844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8" h="1243">
                  <a:moveTo>
                    <a:pt x="0" y="844"/>
                  </a:moveTo>
                  <a:lnTo>
                    <a:pt x="0" y="0"/>
                  </a:lnTo>
                  <a:lnTo>
                    <a:pt x="2608" y="399"/>
                  </a:lnTo>
                  <a:lnTo>
                    <a:pt x="2608" y="1243"/>
                  </a:lnTo>
                  <a:lnTo>
                    <a:pt x="0" y="8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5771558">
              <a:off x="5698720" y="1250287"/>
              <a:ext cx="491440" cy="4933709"/>
            </a:xfrm>
            <a:custGeom>
              <a:avLst/>
              <a:gdLst>
                <a:gd name="connsiteX0" fmla="*/ 0 w 494341"/>
                <a:gd name="connsiteY0" fmla="*/ 5477388 h 5477388"/>
                <a:gd name="connsiteX1" fmla="*/ 87384 w 494341"/>
                <a:gd name="connsiteY1" fmla="*/ 0 h 5477388"/>
                <a:gd name="connsiteX2" fmla="*/ 388790 w 494341"/>
                <a:gd name="connsiteY2" fmla="*/ 316174 h 5477388"/>
                <a:gd name="connsiteX3" fmla="*/ 494341 w 494341"/>
                <a:gd name="connsiteY3" fmla="*/ 5423749 h 5477388"/>
                <a:gd name="connsiteX0" fmla="*/ 0 w 494341"/>
                <a:gd name="connsiteY0" fmla="*/ 5477388 h 5477388"/>
                <a:gd name="connsiteX1" fmla="*/ 87384 w 494341"/>
                <a:gd name="connsiteY1" fmla="*/ 0 h 5477388"/>
                <a:gd name="connsiteX2" fmla="*/ 318862 w 494341"/>
                <a:gd name="connsiteY2" fmla="*/ 323759 h 5477388"/>
                <a:gd name="connsiteX3" fmla="*/ 494341 w 494341"/>
                <a:gd name="connsiteY3" fmla="*/ 5423749 h 5477388"/>
                <a:gd name="connsiteX4" fmla="*/ 0 w 494341"/>
                <a:gd name="connsiteY4" fmla="*/ 5477388 h 5477388"/>
                <a:gd name="connsiteX0" fmla="*/ 0 w 494341"/>
                <a:gd name="connsiteY0" fmla="*/ 5477388 h 5477388"/>
                <a:gd name="connsiteX1" fmla="*/ 87384 w 494341"/>
                <a:gd name="connsiteY1" fmla="*/ 0 h 5477388"/>
                <a:gd name="connsiteX2" fmla="*/ 264216 w 494341"/>
                <a:gd name="connsiteY2" fmla="*/ 182955 h 5477388"/>
                <a:gd name="connsiteX3" fmla="*/ 494341 w 494341"/>
                <a:gd name="connsiteY3" fmla="*/ 5423749 h 5477388"/>
                <a:gd name="connsiteX4" fmla="*/ 0 w 494341"/>
                <a:gd name="connsiteY4" fmla="*/ 5477388 h 5477388"/>
                <a:gd name="connsiteX0" fmla="*/ 0 w 494341"/>
                <a:gd name="connsiteY0" fmla="*/ 5540369 h 5540369"/>
                <a:gd name="connsiteX1" fmla="*/ 87384 w 494341"/>
                <a:gd name="connsiteY1" fmla="*/ 62981 h 5540369"/>
                <a:gd name="connsiteX2" fmla="*/ 252963 w 494341"/>
                <a:gd name="connsiteY2" fmla="*/ 0 h 5540369"/>
                <a:gd name="connsiteX3" fmla="*/ 494341 w 494341"/>
                <a:gd name="connsiteY3" fmla="*/ 5486730 h 5540369"/>
                <a:gd name="connsiteX4" fmla="*/ 0 w 494341"/>
                <a:gd name="connsiteY4" fmla="*/ 5540369 h 5540369"/>
                <a:gd name="connsiteX0" fmla="*/ 0 w 494341"/>
                <a:gd name="connsiteY0" fmla="*/ 5540369 h 5540369"/>
                <a:gd name="connsiteX1" fmla="*/ 22589 w 494341"/>
                <a:gd name="connsiteY1" fmla="*/ 9234 h 5540369"/>
                <a:gd name="connsiteX2" fmla="*/ 252963 w 494341"/>
                <a:gd name="connsiteY2" fmla="*/ 0 h 5540369"/>
                <a:gd name="connsiteX3" fmla="*/ 494341 w 494341"/>
                <a:gd name="connsiteY3" fmla="*/ 5486730 h 5540369"/>
                <a:gd name="connsiteX4" fmla="*/ 0 w 494341"/>
                <a:gd name="connsiteY4" fmla="*/ 5540369 h 5540369"/>
                <a:gd name="connsiteX0" fmla="*/ 0 w 494341"/>
                <a:gd name="connsiteY0" fmla="*/ 5551580 h 5551580"/>
                <a:gd name="connsiteX1" fmla="*/ 22589 w 494341"/>
                <a:gd name="connsiteY1" fmla="*/ 20445 h 5551580"/>
                <a:gd name="connsiteX2" fmla="*/ 287740 w 494341"/>
                <a:gd name="connsiteY2" fmla="*/ 0 h 5551580"/>
                <a:gd name="connsiteX3" fmla="*/ 494341 w 494341"/>
                <a:gd name="connsiteY3" fmla="*/ 5497941 h 5551580"/>
                <a:gd name="connsiteX4" fmla="*/ 0 w 494341"/>
                <a:gd name="connsiteY4" fmla="*/ 5551580 h 5551580"/>
                <a:gd name="connsiteX0" fmla="*/ 0 w 494341"/>
                <a:gd name="connsiteY0" fmla="*/ 5551580 h 5551580"/>
                <a:gd name="connsiteX1" fmla="*/ 22589 w 494341"/>
                <a:gd name="connsiteY1" fmla="*/ 20445 h 5551580"/>
                <a:gd name="connsiteX2" fmla="*/ 287740 w 494341"/>
                <a:gd name="connsiteY2" fmla="*/ 0 h 5551580"/>
                <a:gd name="connsiteX3" fmla="*/ 494341 w 494341"/>
                <a:gd name="connsiteY3" fmla="*/ 5497941 h 5551580"/>
                <a:gd name="connsiteX4" fmla="*/ 0 w 494341"/>
                <a:gd name="connsiteY4" fmla="*/ 5551580 h 5551580"/>
                <a:gd name="connsiteX0" fmla="*/ 0 w 497242"/>
                <a:gd name="connsiteY0" fmla="*/ 5551580 h 5551580"/>
                <a:gd name="connsiteX1" fmla="*/ 22589 w 497242"/>
                <a:gd name="connsiteY1" fmla="*/ 20445 h 5551580"/>
                <a:gd name="connsiteX2" fmla="*/ 287740 w 497242"/>
                <a:gd name="connsiteY2" fmla="*/ 0 h 5551580"/>
                <a:gd name="connsiteX3" fmla="*/ 497242 w 497242"/>
                <a:gd name="connsiteY3" fmla="*/ 5528356 h 5551580"/>
                <a:gd name="connsiteX4" fmla="*/ 0 w 497242"/>
                <a:gd name="connsiteY4" fmla="*/ 5551580 h 5551580"/>
                <a:gd name="connsiteX0" fmla="*/ 0 w 491440"/>
                <a:gd name="connsiteY0" fmla="*/ 5612412 h 5612412"/>
                <a:gd name="connsiteX1" fmla="*/ 16787 w 491440"/>
                <a:gd name="connsiteY1" fmla="*/ 20445 h 5612412"/>
                <a:gd name="connsiteX2" fmla="*/ 281938 w 491440"/>
                <a:gd name="connsiteY2" fmla="*/ 0 h 5612412"/>
                <a:gd name="connsiteX3" fmla="*/ 491440 w 491440"/>
                <a:gd name="connsiteY3" fmla="*/ 5528356 h 5612412"/>
                <a:gd name="connsiteX4" fmla="*/ 0 w 491440"/>
                <a:gd name="connsiteY4" fmla="*/ 5612412 h 561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440" h="5612412">
                  <a:moveTo>
                    <a:pt x="0" y="5612412"/>
                  </a:moveTo>
                  <a:cubicBezTo>
                    <a:pt x="7530" y="3768700"/>
                    <a:pt x="9257" y="1864157"/>
                    <a:pt x="16787" y="20445"/>
                  </a:cubicBezTo>
                  <a:cubicBezTo>
                    <a:pt x="33695" y="15680"/>
                    <a:pt x="193554" y="6815"/>
                    <a:pt x="281938" y="0"/>
                  </a:cubicBezTo>
                  <a:lnTo>
                    <a:pt x="491440" y="5528356"/>
                  </a:lnTo>
                  <a:lnTo>
                    <a:pt x="0" y="56124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矩形 24"/>
            <p:cNvSpPr/>
            <p:nvPr/>
          </p:nvSpPr>
          <p:spPr>
            <a:xfrm>
              <a:off x="3542536" y="3206751"/>
              <a:ext cx="228945" cy="1180694"/>
            </a:xfrm>
            <a:custGeom>
              <a:avLst/>
              <a:gdLst>
                <a:gd name="connsiteX0" fmla="*/ 0 w 224732"/>
                <a:gd name="connsiteY0" fmla="*/ 0 h 1151197"/>
                <a:gd name="connsiteX1" fmla="*/ 224732 w 224732"/>
                <a:gd name="connsiteY1" fmla="*/ 0 h 1151197"/>
                <a:gd name="connsiteX2" fmla="*/ 224732 w 224732"/>
                <a:gd name="connsiteY2" fmla="*/ 1151197 h 1151197"/>
                <a:gd name="connsiteX3" fmla="*/ 0 w 224732"/>
                <a:gd name="connsiteY3" fmla="*/ 1151197 h 1151197"/>
                <a:gd name="connsiteX4" fmla="*/ 0 w 224732"/>
                <a:gd name="connsiteY4" fmla="*/ 0 h 1151197"/>
                <a:gd name="connsiteX0" fmla="*/ 0 w 224732"/>
                <a:gd name="connsiteY0" fmla="*/ 0 h 1180694"/>
                <a:gd name="connsiteX1" fmla="*/ 224732 w 224732"/>
                <a:gd name="connsiteY1" fmla="*/ 0 h 1180694"/>
                <a:gd name="connsiteX2" fmla="*/ 220518 w 224732"/>
                <a:gd name="connsiteY2" fmla="*/ 1180694 h 1180694"/>
                <a:gd name="connsiteX3" fmla="*/ 0 w 224732"/>
                <a:gd name="connsiteY3" fmla="*/ 1151197 h 1180694"/>
                <a:gd name="connsiteX4" fmla="*/ 0 w 224732"/>
                <a:gd name="connsiteY4" fmla="*/ 0 h 1180694"/>
                <a:gd name="connsiteX0" fmla="*/ 0 w 228945"/>
                <a:gd name="connsiteY0" fmla="*/ 0 h 1180694"/>
                <a:gd name="connsiteX1" fmla="*/ 228945 w 228945"/>
                <a:gd name="connsiteY1" fmla="*/ 25283 h 1180694"/>
                <a:gd name="connsiteX2" fmla="*/ 220518 w 228945"/>
                <a:gd name="connsiteY2" fmla="*/ 1180694 h 1180694"/>
                <a:gd name="connsiteX3" fmla="*/ 0 w 228945"/>
                <a:gd name="connsiteY3" fmla="*/ 1151197 h 1180694"/>
                <a:gd name="connsiteX4" fmla="*/ 0 w 228945"/>
                <a:gd name="connsiteY4" fmla="*/ 0 h 1180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945" h="1180694">
                  <a:moveTo>
                    <a:pt x="0" y="0"/>
                  </a:moveTo>
                  <a:lnTo>
                    <a:pt x="228945" y="25283"/>
                  </a:lnTo>
                  <a:cubicBezTo>
                    <a:pt x="227540" y="418848"/>
                    <a:pt x="221923" y="787129"/>
                    <a:pt x="220518" y="1180694"/>
                  </a:cubicBezTo>
                  <a:lnTo>
                    <a:pt x="0" y="115119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矩形 24"/>
            <p:cNvSpPr/>
            <p:nvPr/>
          </p:nvSpPr>
          <p:spPr>
            <a:xfrm flipH="1">
              <a:off x="8144437" y="3731956"/>
              <a:ext cx="257019" cy="1186071"/>
            </a:xfrm>
            <a:custGeom>
              <a:avLst/>
              <a:gdLst>
                <a:gd name="connsiteX0" fmla="*/ 0 w 224732"/>
                <a:gd name="connsiteY0" fmla="*/ 0 h 1151197"/>
                <a:gd name="connsiteX1" fmla="*/ 224732 w 224732"/>
                <a:gd name="connsiteY1" fmla="*/ 0 h 1151197"/>
                <a:gd name="connsiteX2" fmla="*/ 224732 w 224732"/>
                <a:gd name="connsiteY2" fmla="*/ 1151197 h 1151197"/>
                <a:gd name="connsiteX3" fmla="*/ 0 w 224732"/>
                <a:gd name="connsiteY3" fmla="*/ 1151197 h 1151197"/>
                <a:gd name="connsiteX4" fmla="*/ 0 w 224732"/>
                <a:gd name="connsiteY4" fmla="*/ 0 h 1151197"/>
                <a:gd name="connsiteX0" fmla="*/ 0 w 224732"/>
                <a:gd name="connsiteY0" fmla="*/ 0 h 1180694"/>
                <a:gd name="connsiteX1" fmla="*/ 224732 w 224732"/>
                <a:gd name="connsiteY1" fmla="*/ 0 h 1180694"/>
                <a:gd name="connsiteX2" fmla="*/ 220518 w 224732"/>
                <a:gd name="connsiteY2" fmla="*/ 1180694 h 1180694"/>
                <a:gd name="connsiteX3" fmla="*/ 0 w 224732"/>
                <a:gd name="connsiteY3" fmla="*/ 1151197 h 1180694"/>
                <a:gd name="connsiteX4" fmla="*/ 0 w 224732"/>
                <a:gd name="connsiteY4" fmla="*/ 0 h 1180694"/>
                <a:gd name="connsiteX0" fmla="*/ 0 w 228945"/>
                <a:gd name="connsiteY0" fmla="*/ 0 h 1180694"/>
                <a:gd name="connsiteX1" fmla="*/ 228945 w 228945"/>
                <a:gd name="connsiteY1" fmla="*/ 25283 h 1180694"/>
                <a:gd name="connsiteX2" fmla="*/ 220518 w 228945"/>
                <a:gd name="connsiteY2" fmla="*/ 1180694 h 1180694"/>
                <a:gd name="connsiteX3" fmla="*/ 0 w 228945"/>
                <a:gd name="connsiteY3" fmla="*/ 1151197 h 1180694"/>
                <a:gd name="connsiteX4" fmla="*/ 0 w 228945"/>
                <a:gd name="connsiteY4" fmla="*/ 0 h 1180694"/>
                <a:gd name="connsiteX0" fmla="*/ 0 w 257019"/>
                <a:gd name="connsiteY0" fmla="*/ 22843 h 1203537"/>
                <a:gd name="connsiteX1" fmla="*/ 257019 w 257019"/>
                <a:gd name="connsiteY1" fmla="*/ 0 h 1203537"/>
                <a:gd name="connsiteX2" fmla="*/ 220518 w 257019"/>
                <a:gd name="connsiteY2" fmla="*/ 1203537 h 1203537"/>
                <a:gd name="connsiteX3" fmla="*/ 0 w 257019"/>
                <a:gd name="connsiteY3" fmla="*/ 1174040 h 1203537"/>
                <a:gd name="connsiteX4" fmla="*/ 0 w 257019"/>
                <a:gd name="connsiteY4" fmla="*/ 22843 h 1203537"/>
                <a:gd name="connsiteX0" fmla="*/ 0 w 257019"/>
                <a:gd name="connsiteY0" fmla="*/ 22843 h 1174040"/>
                <a:gd name="connsiteX1" fmla="*/ 257019 w 257019"/>
                <a:gd name="connsiteY1" fmla="*/ 0 h 1174040"/>
                <a:gd name="connsiteX2" fmla="*/ 232550 w 257019"/>
                <a:gd name="connsiteY2" fmla="*/ 1151400 h 1174040"/>
                <a:gd name="connsiteX3" fmla="*/ 0 w 257019"/>
                <a:gd name="connsiteY3" fmla="*/ 1174040 h 1174040"/>
                <a:gd name="connsiteX4" fmla="*/ 0 w 257019"/>
                <a:gd name="connsiteY4" fmla="*/ 22843 h 1174040"/>
                <a:gd name="connsiteX0" fmla="*/ 0 w 257019"/>
                <a:gd name="connsiteY0" fmla="*/ 22843 h 1186071"/>
                <a:gd name="connsiteX1" fmla="*/ 257019 w 257019"/>
                <a:gd name="connsiteY1" fmla="*/ 0 h 1186071"/>
                <a:gd name="connsiteX2" fmla="*/ 232550 w 257019"/>
                <a:gd name="connsiteY2" fmla="*/ 1151400 h 1186071"/>
                <a:gd name="connsiteX3" fmla="*/ 0 w 257019"/>
                <a:gd name="connsiteY3" fmla="*/ 1186071 h 1186071"/>
                <a:gd name="connsiteX4" fmla="*/ 0 w 257019"/>
                <a:gd name="connsiteY4" fmla="*/ 22843 h 1186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19" h="1186071">
                  <a:moveTo>
                    <a:pt x="0" y="22843"/>
                  </a:moveTo>
                  <a:lnTo>
                    <a:pt x="257019" y="0"/>
                  </a:lnTo>
                  <a:cubicBezTo>
                    <a:pt x="255614" y="393565"/>
                    <a:pt x="233955" y="757835"/>
                    <a:pt x="232550" y="1151400"/>
                  </a:cubicBezTo>
                  <a:lnTo>
                    <a:pt x="0" y="1186071"/>
                  </a:lnTo>
                  <a:lnTo>
                    <a:pt x="0" y="228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" name="组合 23"/>
          <p:cNvGrpSpPr/>
          <p:nvPr/>
        </p:nvGrpSpPr>
        <p:grpSpPr>
          <a:xfrm>
            <a:off x="1785918" y="3850759"/>
            <a:ext cx="5477388" cy="1638724"/>
            <a:chOff x="2840262" y="4613993"/>
            <a:chExt cx="5477388" cy="1638724"/>
          </a:xfrm>
          <a:solidFill>
            <a:srgbClr val="90724F"/>
          </a:solidFill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2874747" y="4623693"/>
              <a:ext cx="5436000" cy="1629024"/>
            </a:xfrm>
            <a:custGeom>
              <a:avLst/>
              <a:gdLst>
                <a:gd name="T0" fmla="*/ 0 w 3933"/>
                <a:gd name="T1" fmla="*/ 982 h 1447"/>
                <a:gd name="T2" fmla="*/ 0 w 3933"/>
                <a:gd name="T3" fmla="*/ 0 h 1447"/>
                <a:gd name="T4" fmla="*/ 3933 w 3933"/>
                <a:gd name="T5" fmla="*/ 602 h 1447"/>
                <a:gd name="T6" fmla="*/ 3034 w 3933"/>
                <a:gd name="T7" fmla="*/ 1447 h 1447"/>
                <a:gd name="T8" fmla="*/ 0 w 3933"/>
                <a:gd name="T9" fmla="*/ 982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3" h="1447">
                  <a:moveTo>
                    <a:pt x="0" y="982"/>
                  </a:moveTo>
                  <a:lnTo>
                    <a:pt x="0" y="0"/>
                  </a:lnTo>
                  <a:lnTo>
                    <a:pt x="3933" y="602"/>
                  </a:lnTo>
                  <a:lnTo>
                    <a:pt x="3034" y="1447"/>
                  </a:lnTo>
                  <a:lnTo>
                    <a:pt x="0" y="9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rot="5771558">
              <a:off x="5331785" y="2416456"/>
              <a:ext cx="494341" cy="5477388"/>
            </a:xfrm>
            <a:custGeom>
              <a:avLst/>
              <a:gdLst>
                <a:gd name="connsiteX0" fmla="*/ 0 w 494341"/>
                <a:gd name="connsiteY0" fmla="*/ 5477388 h 5477388"/>
                <a:gd name="connsiteX1" fmla="*/ 87384 w 494341"/>
                <a:gd name="connsiteY1" fmla="*/ 0 h 5477388"/>
                <a:gd name="connsiteX2" fmla="*/ 388790 w 494341"/>
                <a:gd name="connsiteY2" fmla="*/ 316174 h 5477388"/>
                <a:gd name="connsiteX3" fmla="*/ 494341 w 494341"/>
                <a:gd name="connsiteY3" fmla="*/ 5423749 h 5477388"/>
                <a:gd name="connsiteX0" fmla="*/ 0 w 494341"/>
                <a:gd name="connsiteY0" fmla="*/ 5477388 h 5477388"/>
                <a:gd name="connsiteX1" fmla="*/ 87384 w 494341"/>
                <a:gd name="connsiteY1" fmla="*/ 0 h 5477388"/>
                <a:gd name="connsiteX2" fmla="*/ 318862 w 494341"/>
                <a:gd name="connsiteY2" fmla="*/ 323759 h 5477388"/>
                <a:gd name="connsiteX3" fmla="*/ 494341 w 494341"/>
                <a:gd name="connsiteY3" fmla="*/ 5423749 h 5477388"/>
                <a:gd name="connsiteX4" fmla="*/ 0 w 494341"/>
                <a:gd name="connsiteY4" fmla="*/ 5477388 h 5477388"/>
                <a:gd name="connsiteX0" fmla="*/ 0 w 494341"/>
                <a:gd name="connsiteY0" fmla="*/ 5477388 h 5477388"/>
                <a:gd name="connsiteX1" fmla="*/ 87384 w 494341"/>
                <a:gd name="connsiteY1" fmla="*/ 0 h 5477388"/>
                <a:gd name="connsiteX2" fmla="*/ 264216 w 494341"/>
                <a:gd name="connsiteY2" fmla="*/ 182955 h 5477388"/>
                <a:gd name="connsiteX3" fmla="*/ 494341 w 494341"/>
                <a:gd name="connsiteY3" fmla="*/ 5423749 h 5477388"/>
                <a:gd name="connsiteX4" fmla="*/ 0 w 494341"/>
                <a:gd name="connsiteY4" fmla="*/ 5477388 h 547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341" h="5477388">
                  <a:moveTo>
                    <a:pt x="0" y="5477388"/>
                  </a:moveTo>
                  <a:lnTo>
                    <a:pt x="87384" y="0"/>
                  </a:lnTo>
                  <a:lnTo>
                    <a:pt x="264216" y="182955"/>
                  </a:lnTo>
                  <a:lnTo>
                    <a:pt x="494341" y="5423749"/>
                  </a:lnTo>
                  <a:lnTo>
                    <a:pt x="0" y="547738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矩形 24"/>
            <p:cNvSpPr/>
            <p:nvPr/>
          </p:nvSpPr>
          <p:spPr>
            <a:xfrm>
              <a:off x="2874748" y="4613993"/>
              <a:ext cx="225350" cy="1152000"/>
            </a:xfrm>
            <a:custGeom>
              <a:avLst/>
              <a:gdLst>
                <a:gd name="connsiteX0" fmla="*/ 0 w 224732"/>
                <a:gd name="connsiteY0" fmla="*/ 0 h 1151197"/>
                <a:gd name="connsiteX1" fmla="*/ 224732 w 224732"/>
                <a:gd name="connsiteY1" fmla="*/ 0 h 1151197"/>
                <a:gd name="connsiteX2" fmla="*/ 224732 w 224732"/>
                <a:gd name="connsiteY2" fmla="*/ 1151197 h 1151197"/>
                <a:gd name="connsiteX3" fmla="*/ 0 w 224732"/>
                <a:gd name="connsiteY3" fmla="*/ 1151197 h 1151197"/>
                <a:gd name="connsiteX4" fmla="*/ 0 w 224732"/>
                <a:gd name="connsiteY4" fmla="*/ 0 h 1151197"/>
                <a:gd name="connsiteX0" fmla="*/ 0 w 224732"/>
                <a:gd name="connsiteY0" fmla="*/ 0 h 1180694"/>
                <a:gd name="connsiteX1" fmla="*/ 224732 w 224732"/>
                <a:gd name="connsiteY1" fmla="*/ 0 h 1180694"/>
                <a:gd name="connsiteX2" fmla="*/ 220518 w 224732"/>
                <a:gd name="connsiteY2" fmla="*/ 1180694 h 1180694"/>
                <a:gd name="connsiteX3" fmla="*/ 0 w 224732"/>
                <a:gd name="connsiteY3" fmla="*/ 1151197 h 1180694"/>
                <a:gd name="connsiteX4" fmla="*/ 0 w 224732"/>
                <a:gd name="connsiteY4" fmla="*/ 0 h 1180694"/>
                <a:gd name="connsiteX0" fmla="*/ 0 w 228945"/>
                <a:gd name="connsiteY0" fmla="*/ 0 h 1180694"/>
                <a:gd name="connsiteX1" fmla="*/ 228945 w 228945"/>
                <a:gd name="connsiteY1" fmla="*/ 25283 h 1180694"/>
                <a:gd name="connsiteX2" fmla="*/ 220518 w 228945"/>
                <a:gd name="connsiteY2" fmla="*/ 1180694 h 1180694"/>
                <a:gd name="connsiteX3" fmla="*/ 0 w 228945"/>
                <a:gd name="connsiteY3" fmla="*/ 1151197 h 1180694"/>
                <a:gd name="connsiteX4" fmla="*/ 0 w 228945"/>
                <a:gd name="connsiteY4" fmla="*/ 0 h 1180694"/>
                <a:gd name="connsiteX0" fmla="*/ 0 w 224108"/>
                <a:gd name="connsiteY0" fmla="*/ 0 h 1180694"/>
                <a:gd name="connsiteX1" fmla="*/ 224108 w 224108"/>
                <a:gd name="connsiteY1" fmla="*/ 45224 h 1180694"/>
                <a:gd name="connsiteX2" fmla="*/ 220518 w 224108"/>
                <a:gd name="connsiteY2" fmla="*/ 1180694 h 1180694"/>
                <a:gd name="connsiteX3" fmla="*/ 0 w 224108"/>
                <a:gd name="connsiteY3" fmla="*/ 1151197 h 1180694"/>
                <a:gd name="connsiteX4" fmla="*/ 0 w 224108"/>
                <a:gd name="connsiteY4" fmla="*/ 0 h 1180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08" h="1180694">
                  <a:moveTo>
                    <a:pt x="0" y="0"/>
                  </a:moveTo>
                  <a:lnTo>
                    <a:pt x="224108" y="45224"/>
                  </a:lnTo>
                  <a:cubicBezTo>
                    <a:pt x="222703" y="438789"/>
                    <a:pt x="221923" y="787129"/>
                    <a:pt x="220518" y="1180694"/>
                  </a:cubicBezTo>
                  <a:lnTo>
                    <a:pt x="0" y="115119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直角三角形 44"/>
            <p:cNvSpPr/>
            <p:nvPr/>
          </p:nvSpPr>
          <p:spPr>
            <a:xfrm rot="5640000">
              <a:off x="7249117" y="5165770"/>
              <a:ext cx="994571" cy="1079818"/>
            </a:xfrm>
            <a:custGeom>
              <a:avLst/>
              <a:gdLst>
                <a:gd name="connsiteX0" fmla="*/ 0 w 814647"/>
                <a:gd name="connsiteY0" fmla="*/ 1050511 h 1050511"/>
                <a:gd name="connsiteX1" fmla="*/ 0 w 814647"/>
                <a:gd name="connsiteY1" fmla="*/ 0 h 1050511"/>
                <a:gd name="connsiteX2" fmla="*/ 814647 w 814647"/>
                <a:gd name="connsiteY2" fmla="*/ 1050511 h 1050511"/>
                <a:gd name="connsiteX3" fmla="*/ 0 w 814647"/>
                <a:gd name="connsiteY3" fmla="*/ 1050511 h 1050511"/>
                <a:gd name="connsiteX0" fmla="*/ 0 w 879827"/>
                <a:gd name="connsiteY0" fmla="*/ 1050511 h 1050511"/>
                <a:gd name="connsiteX1" fmla="*/ 0 w 879827"/>
                <a:gd name="connsiteY1" fmla="*/ 0 h 1050511"/>
                <a:gd name="connsiteX2" fmla="*/ 879827 w 879827"/>
                <a:gd name="connsiteY2" fmla="*/ 1029287 h 1050511"/>
                <a:gd name="connsiteX3" fmla="*/ 0 w 879827"/>
                <a:gd name="connsiteY3" fmla="*/ 1050511 h 1050511"/>
                <a:gd name="connsiteX0" fmla="*/ 0 w 931901"/>
                <a:gd name="connsiteY0" fmla="*/ 1020820 h 1029287"/>
                <a:gd name="connsiteX1" fmla="*/ 52074 w 931901"/>
                <a:gd name="connsiteY1" fmla="*/ 0 h 1029287"/>
                <a:gd name="connsiteX2" fmla="*/ 931901 w 931901"/>
                <a:gd name="connsiteY2" fmla="*/ 1029287 h 1029287"/>
                <a:gd name="connsiteX3" fmla="*/ 0 w 931901"/>
                <a:gd name="connsiteY3" fmla="*/ 1020820 h 1029287"/>
                <a:gd name="connsiteX0" fmla="*/ 0 w 986165"/>
                <a:gd name="connsiteY0" fmla="*/ 1020820 h 1080406"/>
                <a:gd name="connsiteX1" fmla="*/ 52074 w 986165"/>
                <a:gd name="connsiteY1" fmla="*/ 0 h 1080406"/>
                <a:gd name="connsiteX2" fmla="*/ 986165 w 986165"/>
                <a:gd name="connsiteY2" fmla="*/ 1080406 h 1080406"/>
                <a:gd name="connsiteX3" fmla="*/ 0 w 986165"/>
                <a:gd name="connsiteY3" fmla="*/ 1020820 h 1080406"/>
                <a:gd name="connsiteX0" fmla="*/ 0 w 994571"/>
                <a:gd name="connsiteY0" fmla="*/ 1020820 h 1079818"/>
                <a:gd name="connsiteX1" fmla="*/ 52074 w 994571"/>
                <a:gd name="connsiteY1" fmla="*/ 0 h 1079818"/>
                <a:gd name="connsiteX2" fmla="*/ 994571 w 994571"/>
                <a:gd name="connsiteY2" fmla="*/ 1079818 h 1079818"/>
                <a:gd name="connsiteX3" fmla="*/ 0 w 994571"/>
                <a:gd name="connsiteY3" fmla="*/ 1020820 h 107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4571" h="1079818">
                  <a:moveTo>
                    <a:pt x="0" y="1020820"/>
                  </a:moveTo>
                  <a:lnTo>
                    <a:pt x="52074" y="0"/>
                  </a:lnTo>
                  <a:lnTo>
                    <a:pt x="994571" y="1079818"/>
                  </a:lnTo>
                  <a:lnTo>
                    <a:pt x="0" y="10208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181" name="文本框 64"/>
          <p:cNvSpPr txBox="1">
            <a:spLocks noChangeArrowheads="1"/>
          </p:cNvSpPr>
          <p:nvPr/>
        </p:nvSpPr>
        <p:spPr bwMode="auto">
          <a:xfrm rot="360000">
            <a:off x="3200400" y="1173163"/>
            <a:ext cx="11080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7200">
                <a:solidFill>
                  <a:schemeClr val="bg1"/>
                </a:solidFill>
                <a:latin typeface="时尚中黑简体" charset="-122"/>
                <a:ea typeface="时尚中黑简体" charset="-122"/>
              </a:rPr>
              <a:t>01</a:t>
            </a:r>
            <a:endParaRPr lang="zh-CN" altLang="en-US" sz="7200">
              <a:solidFill>
                <a:schemeClr val="bg1"/>
              </a:solidFill>
              <a:latin typeface="时尚中黑简体" charset="-122"/>
              <a:ea typeface="时尚中黑简体" charset="-122"/>
            </a:endParaRPr>
          </a:p>
        </p:txBody>
      </p:sp>
      <p:sp>
        <p:nvSpPr>
          <p:cNvPr id="7182" name="文本框 65"/>
          <p:cNvSpPr txBox="1">
            <a:spLocks noChangeArrowheads="1"/>
          </p:cNvSpPr>
          <p:nvPr/>
        </p:nvSpPr>
        <p:spPr bwMode="auto">
          <a:xfrm rot="360000">
            <a:off x="2549525" y="2522538"/>
            <a:ext cx="11080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7200">
                <a:solidFill>
                  <a:schemeClr val="bg1"/>
                </a:solidFill>
                <a:latin typeface="时尚中黑简体" charset="-122"/>
                <a:ea typeface="时尚中黑简体" charset="-122"/>
              </a:rPr>
              <a:t>02</a:t>
            </a:r>
            <a:endParaRPr lang="zh-CN" altLang="en-US" sz="7200">
              <a:solidFill>
                <a:schemeClr val="bg1"/>
              </a:solidFill>
              <a:latin typeface="时尚中黑简体" charset="-122"/>
              <a:ea typeface="时尚中黑简体" charset="-122"/>
            </a:endParaRPr>
          </a:p>
        </p:txBody>
      </p:sp>
      <p:sp>
        <p:nvSpPr>
          <p:cNvPr id="7183" name="文本框 66"/>
          <p:cNvSpPr txBox="1">
            <a:spLocks noChangeArrowheads="1"/>
          </p:cNvSpPr>
          <p:nvPr/>
        </p:nvSpPr>
        <p:spPr bwMode="auto">
          <a:xfrm rot="360000">
            <a:off x="1890713" y="3930650"/>
            <a:ext cx="11080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7200">
                <a:solidFill>
                  <a:schemeClr val="bg1"/>
                </a:solidFill>
                <a:latin typeface="时尚中黑简体" charset="-122"/>
                <a:ea typeface="时尚中黑简体" charset="-122"/>
              </a:rPr>
              <a:t>03</a:t>
            </a:r>
            <a:endParaRPr lang="zh-CN" altLang="en-US" sz="7200">
              <a:solidFill>
                <a:schemeClr val="bg1"/>
              </a:solidFill>
              <a:latin typeface="时尚中黑简体" charset="-122"/>
              <a:ea typeface="时尚中黑简体" charset="-122"/>
            </a:endParaRPr>
          </a:p>
        </p:txBody>
      </p:sp>
      <p:sp>
        <p:nvSpPr>
          <p:cNvPr id="7184" name="文本框 67"/>
          <p:cNvSpPr txBox="1">
            <a:spLocks noChangeArrowheads="1"/>
          </p:cNvSpPr>
          <p:nvPr/>
        </p:nvSpPr>
        <p:spPr bwMode="auto">
          <a:xfrm rot="382942">
            <a:off x="4557713" y="1741488"/>
            <a:ext cx="203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点击添加标题文字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5" name="文本框 67"/>
          <p:cNvSpPr txBox="1">
            <a:spLocks noChangeArrowheads="1"/>
          </p:cNvSpPr>
          <p:nvPr/>
        </p:nvSpPr>
        <p:spPr bwMode="auto">
          <a:xfrm rot="382942">
            <a:off x="4014788" y="3182938"/>
            <a:ext cx="203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点击添加标题文字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6" name="文本框 67"/>
          <p:cNvSpPr txBox="1">
            <a:spLocks noChangeArrowheads="1"/>
          </p:cNvSpPr>
          <p:nvPr/>
        </p:nvSpPr>
        <p:spPr bwMode="auto">
          <a:xfrm rot="382942">
            <a:off x="3300413" y="4468813"/>
            <a:ext cx="203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点击添加标题文字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49800" y="1500188"/>
            <a:ext cx="4032250" cy="3960812"/>
          </a:xfrm>
          <a:prstGeom prst="rect">
            <a:avLst/>
          </a:prstGeom>
          <a:solidFill>
            <a:srgbClr val="989894"/>
          </a:solidFill>
          <a:ln w="9525" algn="ctr">
            <a:solidFill>
              <a:srgbClr val="E6E6E6"/>
            </a:solidFill>
            <a:miter lim="800000"/>
            <a:headEnd/>
            <a:tailEnd/>
          </a:ln>
          <a:effectLst>
            <a:outerShdw dist="17961" dir="2700000" algn="ctr" rotWithShape="0">
              <a:srgbClr val="A9A9A9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357188" y="1500188"/>
            <a:ext cx="4608512" cy="3960812"/>
          </a:xfrm>
          <a:custGeom>
            <a:avLst/>
            <a:gdLst>
              <a:gd name="T0" fmla="*/ 0 w 2903"/>
              <a:gd name="T1" fmla="*/ 0 h 2495"/>
              <a:gd name="T2" fmla="*/ 4248150 w 2903"/>
              <a:gd name="T3" fmla="*/ 0 h 2495"/>
              <a:gd name="T4" fmla="*/ 4248150 w 2903"/>
              <a:gd name="T5" fmla="*/ 1800225 h 2495"/>
              <a:gd name="T6" fmla="*/ 4319588 w 2903"/>
              <a:gd name="T7" fmla="*/ 1800225 h 2495"/>
              <a:gd name="T8" fmla="*/ 4319588 w 2903"/>
              <a:gd name="T9" fmla="*/ 1657350 h 2495"/>
              <a:gd name="T10" fmla="*/ 4608513 w 2903"/>
              <a:gd name="T11" fmla="*/ 1944688 h 2495"/>
              <a:gd name="T12" fmla="*/ 4319588 w 2903"/>
              <a:gd name="T13" fmla="*/ 2233613 h 2495"/>
              <a:gd name="T14" fmla="*/ 4319588 w 2903"/>
              <a:gd name="T15" fmla="*/ 2160588 h 2495"/>
              <a:gd name="T16" fmla="*/ 4248150 w 2903"/>
              <a:gd name="T17" fmla="*/ 2160588 h 2495"/>
              <a:gd name="T18" fmla="*/ 4248150 w 2903"/>
              <a:gd name="T19" fmla="*/ 3960813 h 2495"/>
              <a:gd name="T20" fmla="*/ 0 w 2903"/>
              <a:gd name="T21" fmla="*/ 3960813 h 2495"/>
              <a:gd name="T22" fmla="*/ 0 w 2903"/>
              <a:gd name="T23" fmla="*/ 0 h 24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903" h="2495">
                <a:moveTo>
                  <a:pt x="0" y="0"/>
                </a:moveTo>
                <a:lnTo>
                  <a:pt x="2676" y="0"/>
                </a:lnTo>
                <a:lnTo>
                  <a:pt x="2676" y="1134"/>
                </a:lnTo>
                <a:lnTo>
                  <a:pt x="2721" y="1134"/>
                </a:lnTo>
                <a:lnTo>
                  <a:pt x="2721" y="1044"/>
                </a:lnTo>
                <a:lnTo>
                  <a:pt x="2903" y="1225"/>
                </a:lnTo>
                <a:lnTo>
                  <a:pt x="2721" y="1407"/>
                </a:lnTo>
                <a:lnTo>
                  <a:pt x="2721" y="1361"/>
                </a:lnTo>
                <a:lnTo>
                  <a:pt x="2676" y="1361"/>
                </a:lnTo>
                <a:lnTo>
                  <a:pt x="2676" y="2495"/>
                </a:lnTo>
                <a:lnTo>
                  <a:pt x="0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90724F"/>
          </a:solidFill>
          <a:ln w="9525">
            <a:solidFill>
              <a:srgbClr val="E6E6E6"/>
            </a:solidFill>
            <a:round/>
            <a:headEnd/>
            <a:tailEnd/>
          </a:ln>
          <a:effectLst>
            <a:outerShdw dist="17961" dir="2700000" algn="ctr" rotWithShape="0">
              <a:srgbClr val="A9A9A9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19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0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8201" name="矩形 13"/>
          <p:cNvSpPr>
            <a:spLocks noChangeArrowheads="1"/>
          </p:cNvSpPr>
          <p:nvPr/>
        </p:nvSpPr>
        <p:spPr bwMode="auto">
          <a:xfrm>
            <a:off x="6067425" y="33575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2" name="矩形 15"/>
          <p:cNvSpPr>
            <a:spLocks noChangeArrowheads="1"/>
          </p:cNvSpPr>
          <p:nvPr/>
        </p:nvSpPr>
        <p:spPr bwMode="auto">
          <a:xfrm>
            <a:off x="1924050" y="31432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3835</TotalTime>
  <Words>173</Words>
  <Application>Microsoft Office PowerPoint</Application>
  <PresentationFormat>全屏显示(4:3)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287</cp:revision>
  <dcterms:created xsi:type="dcterms:W3CDTF">2013-10-30T09:04:50Z</dcterms:created>
  <dcterms:modified xsi:type="dcterms:W3CDTF">2016-07-06T15:28:06Z</dcterms:modified>
</cp:coreProperties>
</file>