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5715000" type="screen16x1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32" y="51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03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782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12"/>
          <p:cNvGrpSpPr>
            <a:grpSpLocks/>
          </p:cNvGrpSpPr>
          <p:nvPr userDrawn="1"/>
        </p:nvGrpSpPr>
        <p:grpSpPr bwMode="auto">
          <a:xfrm>
            <a:off x="0" y="0"/>
            <a:ext cx="9144000" cy="5724525"/>
            <a:chOff x="-32" y="0"/>
            <a:chExt cx="9144032" cy="5724525"/>
          </a:xfrm>
        </p:grpSpPr>
        <p:pic>
          <p:nvPicPr>
            <p:cNvPr id="1027" name="图片 10" descr="图片1.png"/>
            <p:cNvPicPr>
              <a:picLocks noChangeAspect="1"/>
            </p:cNvPicPr>
            <p:nvPr userDrawn="1"/>
          </p:nvPicPr>
          <p:blipFill>
            <a:blip r:embed="rId4">
              <a:extLst>
                <a:ext uri="{28A0092B-C50C-407E-A947-70E740481C1C}">
                  <a14:useLocalDpi xmlns:a14="http://schemas.microsoft.com/office/drawing/2010/main" val="0"/>
                </a:ext>
              </a:extLst>
            </a:blip>
            <a:srcRect l="2255" r="1505"/>
            <a:stretch>
              <a:fillRect/>
            </a:stretch>
          </p:blipFill>
          <p:spPr bwMode="auto">
            <a:xfrm>
              <a:off x="0" y="0"/>
              <a:ext cx="914400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6" descr="灰白格调.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1" descr="图片1.png"/>
            <p:cNvPicPr>
              <a:picLocks noChangeAspect="1"/>
            </p:cNvPicPr>
            <p:nvPr userDrawn="1"/>
          </p:nvPicPr>
          <p:blipFill>
            <a:blip r:embed="rId6">
              <a:extLst>
                <a:ext uri="{28A0092B-C50C-407E-A947-70E740481C1C}">
                  <a14:useLocalDpi xmlns:a14="http://schemas.microsoft.com/office/drawing/2010/main" val="0"/>
                </a:ext>
              </a:extLst>
            </a:blip>
            <a:srcRect l="2963" r="2223"/>
            <a:stretch>
              <a:fillRect/>
            </a:stretch>
          </p:blipFill>
          <p:spPr bwMode="auto">
            <a:xfrm>
              <a:off x="0" y="725214"/>
              <a:ext cx="9144000" cy="456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3" descr="灰白格调.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428860" y="3429004"/>
            <a:ext cx="450059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r>
              <a:rPr lang="en-US" altLang="zh-CN" sz="2400"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微软雅黑" pitchFamily="34" charset="-122"/>
                <a:ea typeface="微软雅黑" pitchFamily="34" charset="-122"/>
              </a:rPr>
              <a:t>Microsoft PowerPoint  </a:t>
            </a:r>
            <a:r>
              <a:rPr lang="zh-CN" altLang="en-US" sz="2400"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微软雅黑" pitchFamily="34" charset="-122"/>
                <a:ea typeface="微软雅黑" pitchFamily="34" charset="-122"/>
              </a:rPr>
              <a:t>模板</a:t>
            </a:r>
            <a:endParaRPr lang="en-US" altLang="zh-CN" sz="2400"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微软雅黑" pitchFamily="34" charset="-122"/>
              <a:ea typeface="微软雅黑" pitchFamily="34" charset="-122"/>
            </a:endParaRPr>
          </a:p>
        </p:txBody>
      </p:sp>
      <p:sp>
        <p:nvSpPr>
          <p:cNvPr id="6" name="标题 1"/>
          <p:cNvSpPr txBox="1">
            <a:spLocks/>
          </p:cNvSpPr>
          <p:nvPr/>
        </p:nvSpPr>
        <p:spPr>
          <a:xfrm>
            <a:off x="3143240" y="4000508"/>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r>
              <a:rPr lang="zh-CN" altLang="en-US" sz="4000" b="1"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方正稚艺简体" pitchFamily="65" charset="-122"/>
                <a:ea typeface="方正稚艺简体" pitchFamily="65" charset="-122"/>
              </a:rPr>
              <a:t>灰白格调</a:t>
            </a:r>
            <a:endParaRPr lang="en-US" altLang="zh-CN" sz="4000" b="1"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方正稚艺简体" pitchFamily="65" charset="-122"/>
              <a:ea typeface="方正稚艺简体" pitchFamily="65"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a:grpSpLocks/>
          </p:cNvGrpSpPr>
          <p:nvPr/>
        </p:nvGrpSpPr>
        <p:grpSpPr bwMode="auto">
          <a:xfrm>
            <a:off x="2090738" y="1457325"/>
            <a:ext cx="4929187" cy="787400"/>
            <a:chOff x="2051720" y="1457017"/>
            <a:chExt cx="5040560" cy="804974"/>
          </a:xfrm>
        </p:grpSpPr>
        <p:sp>
          <p:nvSpPr>
            <p:cNvPr id="5" name="圆角矩形 4"/>
            <p:cNvSpPr/>
            <p:nvPr/>
          </p:nvSpPr>
          <p:spPr bwMode="auto">
            <a:xfrm>
              <a:off x="2051720" y="1521447"/>
              <a:ext cx="5040560" cy="676115"/>
            </a:xfrm>
            <a:prstGeom prst="roundRect">
              <a:avLst/>
            </a:prstGeom>
            <a:solidFill>
              <a:schemeClr val="tx1">
                <a:alpha val="20000"/>
              </a:schemeClr>
            </a:solidFill>
            <a:ln w="19050">
              <a:solidFill>
                <a:schemeClr val="tx1">
                  <a:alpha val="65000"/>
                </a:schemeClr>
              </a:solidFill>
            </a:ln>
            <a:effectLst>
              <a:glow rad="88900">
                <a:schemeClr val="bg1">
                  <a:alpha val="22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latin typeface="方正稚艺简体" pitchFamily="65" charset="-122"/>
                <a:ea typeface="方正稚艺简体" pitchFamily="65" charset="-122"/>
              </a:endParaRPr>
            </a:p>
          </p:txBody>
        </p:sp>
        <p:sp>
          <p:nvSpPr>
            <p:cNvPr id="3100" name="标题 1"/>
            <p:cNvSpPr txBox="1">
              <a:spLocks/>
            </p:cNvSpPr>
            <p:nvPr/>
          </p:nvSpPr>
          <p:spPr bwMode="auto">
            <a:xfrm>
              <a:off x="2951820" y="1457017"/>
              <a:ext cx="3240360" cy="80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方正稚艺简体" pitchFamily="65" charset="-122"/>
                  <a:ea typeface="方正稚艺简体" pitchFamily="65" charset="-122"/>
                </a:rPr>
                <a:t>点击添加标题</a:t>
              </a:r>
            </a:p>
          </p:txBody>
        </p:sp>
      </p:grpSp>
      <p:grpSp>
        <p:nvGrpSpPr>
          <p:cNvPr id="3075" name="组合 23"/>
          <p:cNvGrpSpPr>
            <a:grpSpLocks/>
          </p:cNvGrpSpPr>
          <p:nvPr/>
        </p:nvGrpSpPr>
        <p:grpSpPr bwMode="auto">
          <a:xfrm>
            <a:off x="2090738" y="2370138"/>
            <a:ext cx="4929187" cy="787400"/>
            <a:chOff x="2051720" y="2327673"/>
            <a:chExt cx="5040560" cy="804974"/>
          </a:xfrm>
        </p:grpSpPr>
        <p:sp>
          <p:nvSpPr>
            <p:cNvPr id="8" name="圆角矩形 7"/>
            <p:cNvSpPr/>
            <p:nvPr/>
          </p:nvSpPr>
          <p:spPr bwMode="auto">
            <a:xfrm>
              <a:off x="2051720" y="2392103"/>
              <a:ext cx="5040560" cy="676115"/>
            </a:xfrm>
            <a:prstGeom prst="roundRect">
              <a:avLst/>
            </a:prstGeom>
            <a:solidFill>
              <a:schemeClr val="tx1">
                <a:alpha val="20000"/>
              </a:schemeClr>
            </a:solidFill>
            <a:ln w="19050">
              <a:solidFill>
                <a:schemeClr val="tx1">
                  <a:alpha val="65000"/>
                </a:schemeClr>
              </a:solidFill>
            </a:ln>
            <a:effectLst>
              <a:glow rad="88900">
                <a:schemeClr val="bg1">
                  <a:alpha val="22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latin typeface="方正稚艺简体" pitchFamily="65" charset="-122"/>
                <a:ea typeface="方正稚艺简体" pitchFamily="65" charset="-122"/>
              </a:endParaRPr>
            </a:p>
          </p:txBody>
        </p:sp>
        <p:sp>
          <p:nvSpPr>
            <p:cNvPr id="3096" name="标题 1"/>
            <p:cNvSpPr txBox="1">
              <a:spLocks/>
            </p:cNvSpPr>
            <p:nvPr/>
          </p:nvSpPr>
          <p:spPr bwMode="auto">
            <a:xfrm>
              <a:off x="2951820" y="2327673"/>
              <a:ext cx="3240360" cy="80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方正稚艺简体" pitchFamily="65" charset="-122"/>
                  <a:ea typeface="方正稚艺简体" pitchFamily="65" charset="-122"/>
                </a:rPr>
                <a:t>点击添加标题</a:t>
              </a:r>
            </a:p>
          </p:txBody>
        </p:sp>
      </p:grpSp>
      <p:grpSp>
        <p:nvGrpSpPr>
          <p:cNvPr id="3076" name="组合 28"/>
          <p:cNvGrpSpPr>
            <a:grpSpLocks/>
          </p:cNvGrpSpPr>
          <p:nvPr/>
        </p:nvGrpSpPr>
        <p:grpSpPr bwMode="auto">
          <a:xfrm>
            <a:off x="2090738" y="3284538"/>
            <a:ext cx="4929187" cy="787400"/>
            <a:chOff x="2051720" y="3230426"/>
            <a:chExt cx="5040560" cy="804974"/>
          </a:xfrm>
        </p:grpSpPr>
        <p:sp>
          <p:nvSpPr>
            <p:cNvPr id="11" name="圆角矩形 10"/>
            <p:cNvSpPr/>
            <p:nvPr/>
          </p:nvSpPr>
          <p:spPr bwMode="auto">
            <a:xfrm>
              <a:off x="2051720" y="3294856"/>
              <a:ext cx="5040560" cy="676115"/>
            </a:xfrm>
            <a:prstGeom prst="roundRect">
              <a:avLst/>
            </a:prstGeom>
            <a:solidFill>
              <a:schemeClr val="tx1">
                <a:alpha val="20000"/>
              </a:schemeClr>
            </a:solidFill>
            <a:ln w="19050">
              <a:solidFill>
                <a:schemeClr val="tx1">
                  <a:alpha val="65000"/>
                </a:schemeClr>
              </a:solidFill>
            </a:ln>
            <a:effectLst>
              <a:glow rad="88900">
                <a:schemeClr val="bg1">
                  <a:alpha val="22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latin typeface="方正稚艺简体" pitchFamily="65" charset="-122"/>
                <a:ea typeface="方正稚艺简体" pitchFamily="65" charset="-122"/>
              </a:endParaRPr>
            </a:p>
          </p:txBody>
        </p:sp>
        <p:sp>
          <p:nvSpPr>
            <p:cNvPr id="3092" name="标题 1"/>
            <p:cNvSpPr txBox="1">
              <a:spLocks/>
            </p:cNvSpPr>
            <p:nvPr/>
          </p:nvSpPr>
          <p:spPr bwMode="auto">
            <a:xfrm>
              <a:off x="2951820" y="3230426"/>
              <a:ext cx="3240360" cy="80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方正稚艺简体" pitchFamily="65" charset="-122"/>
                  <a:ea typeface="方正稚艺简体" pitchFamily="65" charset="-122"/>
                </a:rPr>
                <a:t>点击添加标题</a:t>
              </a:r>
            </a:p>
          </p:txBody>
        </p:sp>
      </p:grpSp>
      <p:grpSp>
        <p:nvGrpSpPr>
          <p:cNvPr id="3077" name="组合 29"/>
          <p:cNvGrpSpPr>
            <a:grpSpLocks/>
          </p:cNvGrpSpPr>
          <p:nvPr/>
        </p:nvGrpSpPr>
        <p:grpSpPr bwMode="auto">
          <a:xfrm>
            <a:off x="2090738" y="4197350"/>
            <a:ext cx="4929187" cy="692150"/>
            <a:chOff x="2051720" y="4197609"/>
            <a:chExt cx="5040560" cy="707287"/>
          </a:xfrm>
        </p:grpSpPr>
        <p:sp>
          <p:nvSpPr>
            <p:cNvPr id="14" name="圆角矩形 13"/>
            <p:cNvSpPr/>
            <p:nvPr/>
          </p:nvSpPr>
          <p:spPr bwMode="auto">
            <a:xfrm>
              <a:off x="2051720" y="4213195"/>
              <a:ext cx="5040560" cy="676115"/>
            </a:xfrm>
            <a:prstGeom prst="roundRect">
              <a:avLst/>
            </a:prstGeom>
            <a:solidFill>
              <a:schemeClr val="tx1">
                <a:alpha val="20000"/>
              </a:schemeClr>
            </a:solidFill>
            <a:ln w="19050">
              <a:solidFill>
                <a:schemeClr val="tx1">
                  <a:alpha val="65000"/>
                </a:schemeClr>
              </a:solidFill>
            </a:ln>
            <a:effectLst>
              <a:glow rad="88900">
                <a:schemeClr val="bg1">
                  <a:alpha val="22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latin typeface="方正稚艺简体" pitchFamily="65" charset="-122"/>
                <a:ea typeface="方正稚艺简体" pitchFamily="65" charset="-122"/>
              </a:endParaRPr>
            </a:p>
          </p:txBody>
        </p:sp>
        <p:sp>
          <p:nvSpPr>
            <p:cNvPr id="3088" name="标题 1"/>
            <p:cNvSpPr txBox="1">
              <a:spLocks/>
            </p:cNvSpPr>
            <p:nvPr/>
          </p:nvSpPr>
          <p:spPr bwMode="auto">
            <a:xfrm>
              <a:off x="2930462" y="4197609"/>
              <a:ext cx="3240360" cy="70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方正稚艺简体" pitchFamily="65" charset="-122"/>
                  <a:ea typeface="方正稚艺简体" pitchFamily="65" charset="-122"/>
                </a:rPr>
                <a:t>点击添加标题</a:t>
              </a:r>
            </a:p>
          </p:txBody>
        </p:sp>
      </p:grpSp>
      <p:grpSp>
        <p:nvGrpSpPr>
          <p:cNvPr id="3078" name="组合 32"/>
          <p:cNvGrpSpPr>
            <a:grpSpLocks/>
          </p:cNvGrpSpPr>
          <p:nvPr/>
        </p:nvGrpSpPr>
        <p:grpSpPr bwMode="auto">
          <a:xfrm>
            <a:off x="2944813" y="290513"/>
            <a:ext cx="3240087" cy="804862"/>
            <a:chOff x="2945109" y="265212"/>
            <a:chExt cx="3240360" cy="804974"/>
          </a:xfrm>
        </p:grpSpPr>
        <p:grpSp>
          <p:nvGrpSpPr>
            <p:cNvPr id="3079" name="组合 33"/>
            <p:cNvGrpSpPr>
              <a:grpSpLocks/>
            </p:cNvGrpSpPr>
            <p:nvPr/>
          </p:nvGrpSpPr>
          <p:grpSpPr bwMode="auto">
            <a:xfrm>
              <a:off x="2959397" y="329642"/>
              <a:ext cx="3211784" cy="676115"/>
              <a:chOff x="1546980" y="836712"/>
              <a:chExt cx="6122047" cy="1584176"/>
            </a:xfrm>
          </p:grpSpPr>
          <p:sp>
            <p:nvSpPr>
              <p:cNvPr id="19" name="圆角矩形 18"/>
              <p:cNvSpPr/>
              <p:nvPr/>
            </p:nvSpPr>
            <p:spPr>
              <a:xfrm>
                <a:off x="1547664" y="836712"/>
                <a:ext cx="6120680" cy="1584176"/>
              </a:xfrm>
              <a:prstGeom prst="roundRect">
                <a:avLst/>
              </a:prstGeom>
              <a:solidFill>
                <a:schemeClr val="tx1">
                  <a:alpha val="20000"/>
                </a:schemeClr>
              </a:solidFill>
              <a:ln w="19050">
                <a:solidFill>
                  <a:schemeClr val="tx1">
                    <a:alpha val="65000"/>
                  </a:schemeClr>
                </a:solidFill>
              </a:ln>
              <a:effectLst>
                <a:glow rad="88900">
                  <a:schemeClr val="bg1">
                    <a:alpha val="22000"/>
                  </a:schemeClr>
                </a:glow>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endParaRPr>
              </a:p>
            </p:txBody>
          </p:sp>
          <p:sp>
            <p:nvSpPr>
              <p:cNvPr id="20" name="圆角矩形 4"/>
              <p:cNvSpPr/>
              <p:nvPr/>
            </p:nvSpPr>
            <p:spPr>
              <a:xfrm>
                <a:off x="1546980" y="838273"/>
                <a:ext cx="6122047" cy="792387"/>
              </a:xfrm>
              <a:custGeom>
                <a:avLst/>
                <a:gdLst/>
                <a:ahLst/>
                <a:cxnLst/>
                <a:rect l="l" t="t" r="r" b="b"/>
                <a:pathLst>
                  <a:path w="6120680" h="1008112">
                    <a:moveTo>
                      <a:pt x="264035" y="0"/>
                    </a:moveTo>
                    <a:lnTo>
                      <a:pt x="5856645" y="0"/>
                    </a:lnTo>
                    <a:cubicBezTo>
                      <a:pt x="6002468" y="0"/>
                      <a:pt x="6120680" y="118212"/>
                      <a:pt x="6120680" y="264035"/>
                    </a:cubicBezTo>
                    <a:lnTo>
                      <a:pt x="6120680" y="1008112"/>
                    </a:lnTo>
                    <a:lnTo>
                      <a:pt x="0" y="1008112"/>
                    </a:lnTo>
                    <a:lnTo>
                      <a:pt x="0" y="264035"/>
                    </a:lnTo>
                    <a:cubicBezTo>
                      <a:pt x="0" y="118212"/>
                      <a:pt x="118212" y="0"/>
                      <a:pt x="264035" y="0"/>
                    </a:cubicBezTo>
                    <a:close/>
                  </a:path>
                </a:pathLst>
              </a:custGeom>
              <a:gradFill>
                <a:gsLst>
                  <a:gs pos="0">
                    <a:schemeClr val="tx1">
                      <a:lumMod val="85000"/>
                      <a:alpha val="20000"/>
                    </a:schemeClr>
                  </a:gs>
                  <a:gs pos="50000">
                    <a:schemeClr val="tx1">
                      <a:lumMod val="85000"/>
                      <a:alpha val="40000"/>
                    </a:schemeClr>
                  </a:gs>
                  <a:gs pos="100000">
                    <a:schemeClr val="tx1"/>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 name="标题 1"/>
            <p:cNvSpPr txBox="1">
              <a:spLocks/>
            </p:cNvSpPr>
            <p:nvPr/>
          </p:nvSpPr>
          <p:spPr>
            <a:xfrm>
              <a:off x="2945109" y="265212"/>
              <a:ext cx="3240360" cy="804974"/>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zh-CN" altLang="en-US" sz="2400" b="1" dirty="0">
                  <a:ln w="12700">
                    <a:solidFill>
                      <a:schemeClr val="tx1"/>
                    </a:solidFill>
                    <a:prstDash val="solid"/>
                  </a:ln>
                  <a:solidFill>
                    <a:schemeClr val="bg1"/>
                  </a:solidFill>
                  <a:effectLst>
                    <a:outerShdw blurRad="41275" dist="20320" dir="1800000" algn="tl" rotWithShape="0">
                      <a:srgbClr val="000000">
                        <a:alpha val="40000"/>
                      </a:srgbClr>
                    </a:outerShdw>
                  </a:effectLst>
                  <a:latin typeface="微软雅黑" pitchFamily="34" charset="-122"/>
                  <a:ea typeface="微软雅黑" pitchFamily="34" charset="-122"/>
                </a:rPr>
                <a:t>目</a:t>
              </a:r>
              <a:r>
                <a:rPr lang="zh-CN" altLang="en-US" sz="2400" b="1" dirty="0" smtClean="0">
                  <a:ln w="12700">
                    <a:solidFill>
                      <a:schemeClr val="tx1"/>
                    </a:solidFill>
                    <a:prstDash val="solid"/>
                  </a:ln>
                  <a:solidFill>
                    <a:schemeClr val="bg1"/>
                  </a:solidFill>
                  <a:effectLst>
                    <a:outerShdw blurRad="41275" dist="20320" dir="1800000" algn="tl" rotWithShape="0">
                      <a:srgbClr val="000000">
                        <a:alpha val="40000"/>
                      </a:srgbClr>
                    </a:outerShdw>
                  </a:effectLst>
                  <a:latin typeface="微软雅黑" pitchFamily="34" charset="-122"/>
                  <a:ea typeface="微软雅黑" pitchFamily="34" charset="-122"/>
                </a:rPr>
                <a:t>    录</a:t>
              </a:r>
              <a:endParaRPr lang="zh-CN" altLang="en-US" sz="2400" b="1" dirty="0">
                <a:ln w="12700">
                  <a:solidFill>
                    <a:schemeClr val="tx1"/>
                  </a:solidFill>
                  <a:prstDash val="solid"/>
                </a:ln>
                <a:solidFill>
                  <a:schemeClr val="bg1"/>
                </a:solidFill>
                <a:effectLst>
                  <a:outerShdw blurRad="41275" dist="20320" dir="1800000" algn="tl" rotWithShape="0">
                    <a:srgbClr val="000000">
                      <a:alpha val="40000"/>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6"/>
          <p:cNvSpPr>
            <a:spLocks noChangeArrowheads="1"/>
          </p:cNvSpPr>
          <p:nvPr/>
        </p:nvSpPr>
        <p:spPr bwMode="auto">
          <a:xfrm>
            <a:off x="7037388" y="1225550"/>
            <a:ext cx="217805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4038600" algn="l"/>
              </a:tabLst>
            </a:pPr>
            <a:r>
              <a:rPr lang="zh-CN" altLang="en-US" sz="1000" dirty="0" smtClean="0">
                <a:latin typeface="方正稚艺简体" pitchFamily="65" charset="-122"/>
                <a:ea typeface="方正稚艺简体" pitchFamily="65" charset="-122"/>
              </a:rPr>
              <a:t>添加内容</a:t>
            </a:r>
            <a:r>
              <a:rPr lang="zh-CN" altLang="en-US" sz="1000" dirty="0" smtClean="0">
                <a:latin typeface="方正稚艺简体" pitchFamily="65" charset="-122"/>
                <a:ea typeface="方正稚艺简体" pitchFamily="65" charset="-122"/>
              </a:rPr>
              <a:t>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添加内容</a:t>
            </a:r>
            <a:endParaRPr lang="zh-CN" altLang="zh-CN" sz="1000" dirty="0">
              <a:latin typeface="方正稚艺简体" pitchFamily="65" charset="-122"/>
              <a:ea typeface="方正稚艺简体" pitchFamily="65" charset="-122"/>
            </a:endParaRPr>
          </a:p>
        </p:txBody>
      </p:sp>
      <p:sp>
        <p:nvSpPr>
          <p:cNvPr id="10" name="矩形 9"/>
          <p:cNvSpPr/>
          <p:nvPr/>
        </p:nvSpPr>
        <p:spPr>
          <a:xfrm>
            <a:off x="5715000" y="1571625"/>
            <a:ext cx="1079500" cy="276225"/>
          </a:xfrm>
          <a:prstGeom prst="rect">
            <a:avLst/>
          </a:prstGeom>
        </p:spPr>
        <p:txBody>
          <a:bodyPr wrap="none">
            <a:spAutoFit/>
          </a:bodyPr>
          <a:lstStyle/>
          <a:p>
            <a:pPr algn="r">
              <a:defRPr/>
            </a:pPr>
            <a:r>
              <a:rPr lang="en-US" altLang="zh-CN" sz="1200" dirty="0">
                <a:solidFill>
                  <a:schemeClr val="tx1">
                    <a:lumMod val="75000"/>
                    <a:lumOff val="25000"/>
                  </a:schemeClr>
                </a:solidFill>
                <a:latin typeface="Agency FB" pitchFamily="34" charset="0"/>
              </a:rPr>
              <a:t>YOO  YOUNG  SEOK</a:t>
            </a:r>
            <a:endParaRPr lang="zh-CN" altLang="en-US" sz="1200" dirty="0">
              <a:solidFill>
                <a:schemeClr val="tx1">
                  <a:lumMod val="75000"/>
                  <a:lumOff val="25000"/>
                </a:schemeClr>
              </a:solidFill>
              <a:latin typeface="Agency FB" pitchFamily="34" charset="0"/>
            </a:endParaRPr>
          </a:p>
        </p:txBody>
      </p:sp>
      <p:sp>
        <p:nvSpPr>
          <p:cNvPr id="12" name="标题 1"/>
          <p:cNvSpPr txBox="1">
            <a:spLocks/>
          </p:cNvSpPr>
          <p:nvPr/>
        </p:nvSpPr>
        <p:spPr>
          <a:xfrm>
            <a:off x="3071802" y="1089150"/>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r>
              <a:rPr lang="zh-CN" altLang="en-US" sz="2800" b="1" dirty="0" smtClean="0">
                <a:ln w="12700">
                  <a:solidFill>
                    <a:schemeClr val="tx2">
                      <a:tint val="1000"/>
                    </a:schemeClr>
                  </a:solidFill>
                  <a:prstDash val="solid"/>
                </a:ln>
                <a:solidFill>
                  <a:schemeClr val="tx1">
                    <a:lumMod val="75000"/>
                    <a:lumOff val="25000"/>
                  </a:schemeClr>
                </a:solidFill>
                <a:effectLst>
                  <a:outerShdw blurRad="50000" dist="50800" dir="7500000" algn="tl">
                    <a:srgbClr val="000000">
                      <a:shade val="5000"/>
                      <a:alpha val="35000"/>
                    </a:srgbClr>
                  </a:outerShdw>
                </a:effectLst>
                <a:latin typeface="方正稚艺简体" pitchFamily="65" charset="-122"/>
                <a:ea typeface="方正稚艺简体" pitchFamily="65" charset="-122"/>
              </a:rPr>
              <a:t>灰色空间</a:t>
            </a:r>
            <a:endParaRPr lang="en-US" altLang="zh-CN" sz="2800" b="1" dirty="0" smtClean="0">
              <a:ln w="12700">
                <a:solidFill>
                  <a:schemeClr val="tx2">
                    <a:tint val="1000"/>
                  </a:schemeClr>
                </a:solidFill>
                <a:prstDash val="solid"/>
              </a:ln>
              <a:solidFill>
                <a:schemeClr val="tx1">
                  <a:lumMod val="75000"/>
                  <a:lumOff val="25000"/>
                </a:schemeClr>
              </a:solidFill>
              <a:effectLst>
                <a:outerShdw blurRad="50000" dist="50800" dir="7500000" algn="tl">
                  <a:srgbClr val="000000">
                    <a:shade val="5000"/>
                    <a:alpha val="35000"/>
                  </a:srgbClr>
                </a:outerShdw>
              </a:effectLst>
              <a:latin typeface="方正稚艺简体" pitchFamily="65" charset="-122"/>
              <a:ea typeface="方正稚艺简体" pitchFamily="65" charset="-122"/>
            </a:endParaRPr>
          </a:p>
        </p:txBody>
      </p:sp>
      <p:cxnSp>
        <p:nvCxnSpPr>
          <p:cNvPr id="14" name="直接连接符 13"/>
          <p:cNvCxnSpPr/>
          <p:nvPr/>
        </p:nvCxnSpPr>
        <p:spPr>
          <a:xfrm rot="16200000" flipH="1">
            <a:off x="6678612" y="1535113"/>
            <a:ext cx="50006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 descr="灰白格调.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3143240" y="3732356"/>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r>
              <a:rPr lang="zh-CN" altLang="en-US" sz="4000" b="1"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方正稚艺简体" pitchFamily="65" charset="-122"/>
                <a:ea typeface="方正稚艺简体" pitchFamily="65" charset="-122"/>
              </a:rPr>
              <a:t>谢谢观赏！</a:t>
            </a:r>
            <a:endParaRPr lang="en-US" altLang="zh-CN" sz="4000" b="1" dirty="0" smtClean="0">
              <a:ln w="1270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方正稚艺简体" pitchFamily="65" charset="-122"/>
              <a:ea typeface="方正稚艺简体" pitchFamily="65"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189</Words>
  <Application>Microsoft Office PowerPoint</Application>
  <PresentationFormat>全屏显示(16:10)</PresentationFormat>
  <Paragraphs>11</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vt:lpstr>
      <vt:lpstr>宋体</vt:lpstr>
      <vt:lpstr>Calibri</vt:lpstr>
      <vt:lpstr>方正稚艺简体</vt:lpstr>
      <vt:lpstr>Agency FB</vt:lpstr>
      <vt:lpstr>Office 主题</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xwt</dc:creator>
  <cp:lastModifiedBy>Administrator</cp:lastModifiedBy>
  <cp:revision>9</cp:revision>
  <dcterms:created xsi:type="dcterms:W3CDTF">2011-02-17T06:41:16Z</dcterms:created>
  <dcterms:modified xsi:type="dcterms:W3CDTF">2016-07-07T02:28:14Z</dcterms:modified>
</cp:coreProperties>
</file>