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9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1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2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1148-F6A0-4449-A26D-F54F52822A76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707B-A542-4E6A-9D3D-62919CCB7A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88640"/>
            <a:ext cx="6501588" cy="65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2245" y="2996952"/>
            <a:ext cx="3670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PRESENTATION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눈물 방울 1"/>
          <p:cNvSpPr/>
          <p:nvPr/>
        </p:nvSpPr>
        <p:spPr>
          <a:xfrm rot="12330614">
            <a:off x="-3080525" y="384196"/>
            <a:ext cx="9613619" cy="7435233"/>
          </a:xfrm>
          <a:prstGeom prst="teardrop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6" y="0"/>
            <a:ext cx="2160240" cy="2160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84" y="879103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11712" y="1004718"/>
            <a:ext cx="1536552" cy="1212338"/>
            <a:chOff x="5411712" y="1004718"/>
            <a:chExt cx="1536552" cy="1212338"/>
          </a:xfrm>
        </p:grpSpPr>
        <p:sp>
          <p:nvSpPr>
            <p:cNvPr id="7" name="TextBox 6"/>
            <p:cNvSpPr txBox="1"/>
            <p:nvPr/>
          </p:nvSpPr>
          <p:spPr>
            <a:xfrm>
              <a:off x="5782624" y="1820440"/>
              <a:ext cx="1165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915768" y="1784614"/>
            <a:ext cx="1536552" cy="1212338"/>
            <a:chOff x="5411712" y="1004718"/>
            <a:chExt cx="1536552" cy="1212338"/>
          </a:xfrm>
        </p:grpSpPr>
        <p:sp>
          <p:nvSpPr>
            <p:cNvPr id="9" name="TextBox 8"/>
            <p:cNvSpPr txBox="1"/>
            <p:nvPr/>
          </p:nvSpPr>
          <p:spPr>
            <a:xfrm>
              <a:off x="5782624" y="1820440"/>
              <a:ext cx="1165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372200" y="2576702"/>
            <a:ext cx="1536552" cy="1212338"/>
            <a:chOff x="5411712" y="1004718"/>
            <a:chExt cx="1536552" cy="1212338"/>
          </a:xfrm>
        </p:grpSpPr>
        <p:sp>
          <p:nvSpPr>
            <p:cNvPr id="12" name="TextBox 11"/>
            <p:cNvSpPr txBox="1"/>
            <p:nvPr/>
          </p:nvSpPr>
          <p:spPr>
            <a:xfrm>
              <a:off x="5782624" y="1820440"/>
              <a:ext cx="1165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563840" y="3512806"/>
            <a:ext cx="1536552" cy="1212338"/>
            <a:chOff x="5411712" y="1004718"/>
            <a:chExt cx="1536552" cy="1212338"/>
          </a:xfrm>
        </p:grpSpPr>
        <p:sp>
          <p:nvSpPr>
            <p:cNvPr id="15" name="TextBox 14"/>
            <p:cNvSpPr txBox="1"/>
            <p:nvPr/>
          </p:nvSpPr>
          <p:spPr>
            <a:xfrm>
              <a:off x="5782624" y="1820440"/>
              <a:ext cx="1165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3500" y="2411848"/>
            <a:ext cx="6501588" cy="65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43" y="1263543"/>
            <a:ext cx="4330914" cy="43309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50320" y="3228945"/>
            <a:ext cx="158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CONTENTS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2989" y="2644170"/>
            <a:ext cx="87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50" pitchFamily="18" charset="-127"/>
                <a:ea typeface="-윤고딕350" pitchFamily="18" charset="-127"/>
              </a:rPr>
              <a:t>1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44143" cy="844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50421"/>
            <a:ext cx="202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1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50" pitchFamily="18" charset="-127"/>
                <a:ea typeface="-윤고딕350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-윤고딕350" pitchFamily="18" charset="-127"/>
                <a:ea typeface="-윤고딕350" pitchFamily="18" charset="-127"/>
              </a:rPr>
              <a:t>CONTENTS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2110" y="-591650"/>
            <a:ext cx="1396193" cy="1212338"/>
            <a:chOff x="5411712" y="1004718"/>
            <a:chExt cx="1396193" cy="1212338"/>
          </a:xfrm>
        </p:grpSpPr>
        <p:sp>
          <p:nvSpPr>
            <p:cNvPr id="7" name="TextBox 6"/>
            <p:cNvSpPr txBox="1"/>
            <p:nvPr/>
          </p:nvSpPr>
          <p:spPr>
            <a:xfrm>
              <a:off x="5782624" y="1820440"/>
              <a:ext cx="1025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4421508" y="-591650"/>
            <a:ext cx="1396193" cy="1212338"/>
            <a:chOff x="5411712" y="1004718"/>
            <a:chExt cx="1396193" cy="1212338"/>
          </a:xfrm>
        </p:grpSpPr>
        <p:sp>
          <p:nvSpPr>
            <p:cNvPr id="9" name="TextBox 8"/>
            <p:cNvSpPr txBox="1"/>
            <p:nvPr/>
          </p:nvSpPr>
          <p:spPr>
            <a:xfrm>
              <a:off x="5782624" y="1820440"/>
              <a:ext cx="1025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6030906" y="-591650"/>
            <a:ext cx="1396193" cy="1212338"/>
            <a:chOff x="5411712" y="1004718"/>
            <a:chExt cx="1396193" cy="1212338"/>
          </a:xfrm>
        </p:grpSpPr>
        <p:sp>
          <p:nvSpPr>
            <p:cNvPr id="12" name="TextBox 11"/>
            <p:cNvSpPr txBox="1"/>
            <p:nvPr/>
          </p:nvSpPr>
          <p:spPr>
            <a:xfrm>
              <a:off x="5782624" y="1820440"/>
              <a:ext cx="1025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7640303" y="-591650"/>
            <a:ext cx="1396193" cy="1212338"/>
            <a:chOff x="5411712" y="1004718"/>
            <a:chExt cx="1396193" cy="1212338"/>
          </a:xfrm>
        </p:grpSpPr>
        <p:sp>
          <p:nvSpPr>
            <p:cNvPr id="15" name="TextBox 14"/>
            <p:cNvSpPr txBox="1"/>
            <p:nvPr/>
          </p:nvSpPr>
          <p:spPr>
            <a:xfrm>
              <a:off x="5782624" y="1820440"/>
              <a:ext cx="1025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50" pitchFamily="18" charset="-127"/>
                  <a:ea typeface="-윤고딕35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12" y="1004718"/>
              <a:ext cx="1212338" cy="121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8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06" y="188640"/>
            <a:ext cx="6501588" cy="6501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2979" y="3105834"/>
            <a:ext cx="291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itchFamily="18" charset="-127"/>
                <a:ea typeface="-윤고딕350" pitchFamily="18" charset="-127"/>
              </a:rPr>
              <a:t>THANK YOU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5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Administrator</cp:lastModifiedBy>
  <cp:revision>7</cp:revision>
  <dcterms:created xsi:type="dcterms:W3CDTF">2011-12-16T04:29:17Z</dcterms:created>
  <dcterms:modified xsi:type="dcterms:W3CDTF">2016-07-06T15:30:08Z</dcterms:modified>
</cp:coreProperties>
</file>