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68" r:id="rId7"/>
    <p:sldId id="257" r:id="rId8"/>
    <p:sldId id="265" r:id="rId9"/>
    <p:sldId id="266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>
        <p:scale>
          <a:sx n="75" d="100"/>
          <a:sy n="75" d="100"/>
        </p:scale>
        <p:origin x="-45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205899" y="3352511"/>
            <a:ext cx="3780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405311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646000" y="4363381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>
            <a:spLocks noChangeAspect="1"/>
          </p:cNvSpPr>
          <p:nvPr/>
        </p:nvSpPr>
        <p:spPr>
          <a:xfrm>
            <a:off x="3653104" y="2044489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8100000" flipH="1">
            <a:off x="4524439" y="3844489"/>
            <a:ext cx="276366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空心弧 8"/>
          <p:cNvSpPr>
            <a:spLocks noChangeAspect="1"/>
          </p:cNvSpPr>
          <p:nvPr/>
        </p:nvSpPr>
        <p:spPr>
          <a:xfrm rot="7773909">
            <a:off x="3653104" y="2044489"/>
            <a:ext cx="1800000" cy="1800000"/>
          </a:xfrm>
          <a:prstGeom prst="blockArc">
            <a:avLst>
              <a:gd name="adj1" fmla="val 8206136"/>
              <a:gd name="adj2" fmla="val 0"/>
              <a:gd name="adj3" fmla="val 104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同心圆 29"/>
          <p:cNvSpPr>
            <a:spLocks noChangeAspect="1"/>
          </p:cNvSpPr>
          <p:nvPr/>
        </p:nvSpPr>
        <p:spPr>
          <a:xfrm>
            <a:off x="6679330" y="3691860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>
            <a:spLocks noChangeAspect="1"/>
          </p:cNvSpPr>
          <p:nvPr/>
        </p:nvSpPr>
        <p:spPr>
          <a:xfrm rot="3002061">
            <a:off x="6679330" y="3691860"/>
            <a:ext cx="1800000" cy="1800000"/>
          </a:xfrm>
          <a:prstGeom prst="blockArc">
            <a:avLst>
              <a:gd name="adj1" fmla="val 12867286"/>
              <a:gd name="adj2" fmla="val 447869"/>
              <a:gd name="adj3" fmla="val 102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39073" y="2044489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1033587" y="2220101"/>
            <a:ext cx="1225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1709750" y="277068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1709750" y="317215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8412557" y="3707626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10400757" y="4884914"/>
            <a:ext cx="1051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8944417" y="405079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8944417" y="445226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56" y="2423977"/>
            <a:ext cx="900000" cy="900000"/>
          </a:xfrm>
          <a:prstGeom prst="rect">
            <a:avLst/>
          </a:prstGeom>
        </p:spPr>
      </p:pic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7039330" y="4050794"/>
            <a:ext cx="1080000" cy="1080000"/>
            <a:chOff x="6427116" y="-259262"/>
            <a:chExt cx="6545425" cy="65454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16" y="-259262"/>
              <a:ext cx="6545425" cy="6545425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98" t="12868" r="30044" b="64514"/>
            <a:stretch/>
          </p:blipFill>
          <p:spPr>
            <a:xfrm>
              <a:off x="8379027" y="596820"/>
              <a:ext cx="2641601" cy="148045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35701" r="70675" b="35693"/>
            <a:stretch/>
          </p:blipFill>
          <p:spPr>
            <a:xfrm>
              <a:off x="7670054" y="2077277"/>
              <a:ext cx="696685" cy="187234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2" t="35551" r="20193" b="35843"/>
            <a:stretch/>
          </p:blipFill>
          <p:spPr>
            <a:xfrm>
              <a:off x="11116705" y="2077278"/>
              <a:ext cx="624114" cy="187234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5551630" y="3610489"/>
            <a:ext cx="648000" cy="468000"/>
            <a:chOff x="5481510" y="1669774"/>
            <a:chExt cx="3485322" cy="2301860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组合 65"/>
          <p:cNvGrpSpPr/>
          <p:nvPr/>
        </p:nvGrpSpPr>
        <p:grpSpPr>
          <a:xfrm flipV="1">
            <a:off x="5560717" y="3624777"/>
            <a:ext cx="648000" cy="468000"/>
            <a:chOff x="5481510" y="1669774"/>
            <a:chExt cx="3485322" cy="230186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42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43138 0.2041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40273 -0.22801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0" grpId="0" animBg="1"/>
      <p:bldP spid="31" grpId="0" animBg="1"/>
      <p:bldP spid="38" grpId="0" animBg="1"/>
      <p:bldP spid="42" grpId="0"/>
      <p:bldP spid="43" grpId="0"/>
      <p:bldP spid="44" grpId="0"/>
      <p:bldP spid="45" grpId="0" animBg="1"/>
      <p:bldP spid="49" grpId="0"/>
      <p:bldP spid="50" grpId="0"/>
      <p:bldP spid="5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3299" y="313661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193899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61884" y="1398958"/>
            <a:ext cx="939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350824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1244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838190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1221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3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919112" y="3459847"/>
              <a:ext cx="8219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配图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2238030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67596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55462" y="335212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1563" y="1306582"/>
            <a:ext cx="9958388" cy="467988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511629" y="3694648"/>
            <a:ext cx="202219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29679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64350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2154329" y="3694648"/>
            <a:ext cx="165760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8821253" y="3693060"/>
            <a:ext cx="15593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8835539" y="1750900"/>
            <a:ext cx="154506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 preferRelativeResize="0">
            <a:picLocks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4" t="31299"/>
          <a:stretch/>
        </p:blipFill>
        <p:spPr>
          <a:xfrm>
            <a:off x="1985779" y="1898494"/>
            <a:ext cx="1748028" cy="1748028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663835" y="3225060"/>
            <a:ext cx="648000" cy="468000"/>
            <a:chOff x="5481510" y="1669774"/>
            <a:chExt cx="3485322" cy="230186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 flipV="1">
            <a:off x="5654160" y="3226648"/>
            <a:ext cx="648000" cy="468000"/>
            <a:chOff x="5481510" y="1669774"/>
            <a:chExt cx="3485322" cy="230186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5646000" y="2021059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37657 -0.279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8777 0.3342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167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41" grpId="0"/>
      <p:bldP spid="42" grpId="0"/>
      <p:bldP spid="47" grpId="0"/>
      <p:bldP spid="49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645624" y="3476759"/>
            <a:ext cx="788505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>
            <a:off x="3362698" y="3476759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98959" y="2187566"/>
            <a:ext cx="2615861" cy="2573613"/>
            <a:chOff x="4298959" y="2187566"/>
            <a:chExt cx="2615861" cy="2573613"/>
          </a:xfrm>
        </p:grpSpPr>
        <p:sp>
          <p:nvSpPr>
            <p:cNvPr id="2" name="饼形 1"/>
            <p:cNvSpPr/>
            <p:nvPr/>
          </p:nvSpPr>
          <p:spPr>
            <a:xfrm>
              <a:off x="4298959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饼形 27"/>
            <p:cNvSpPr/>
            <p:nvPr/>
          </p:nvSpPr>
          <p:spPr>
            <a:xfrm flipH="1">
              <a:off x="4622194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饼形 28"/>
            <p:cNvSpPr/>
            <p:nvPr/>
          </p:nvSpPr>
          <p:spPr>
            <a:xfrm flipH="1" flipV="1">
              <a:off x="4622194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flipV="1">
              <a:off x="4298959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46646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59841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665107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5984188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2033676" y="1459610"/>
            <a:ext cx="229044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957314" y="1459610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1468517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6987620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25655" y="1697726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697719" y="2719351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4031599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495240" y="5291904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饼形 1"/>
          <p:cNvSpPr/>
          <p:nvPr/>
        </p:nvSpPr>
        <p:spPr>
          <a:xfrm>
            <a:off x="4532212" y="2321600"/>
            <a:ext cx="2796209" cy="2796209"/>
          </a:xfrm>
          <a:prstGeom prst="pie">
            <a:avLst>
              <a:gd name="adj1" fmla="val 14391868"/>
              <a:gd name="adj2" fmla="val 10187763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7494740">
            <a:off x="4116003" y="2160998"/>
            <a:ext cx="2796209" cy="2796209"/>
          </a:xfrm>
          <a:prstGeom prst="pie">
            <a:avLst>
              <a:gd name="adj1" fmla="val 14391868"/>
              <a:gd name="adj2" fmla="val 18367689"/>
            </a:avLst>
          </a:prstGeom>
          <a:solidFill>
            <a:schemeClr val="tx1">
              <a:alpha val="3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4532212" y="304278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21037" y="2454812"/>
            <a:ext cx="1601175" cy="692259"/>
            <a:chOff x="685800" y="2286000"/>
            <a:chExt cx="1601175" cy="6922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00" y="2286000"/>
              <a:ext cx="1171575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936548" y="1654554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 flipV="1">
            <a:off x="6364485" y="4681157"/>
            <a:ext cx="1838494" cy="692259"/>
            <a:chOff x="448481" y="2286000"/>
            <a:chExt cx="1838494" cy="69225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8481" y="2286000"/>
              <a:ext cx="141760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>
            <a:spLocks noChangeAspect="1"/>
          </p:cNvSpPr>
          <p:nvPr/>
        </p:nvSpPr>
        <p:spPr>
          <a:xfrm>
            <a:off x="6245909" y="4544020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885987" y="4601172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4" grpId="0"/>
      <p:bldP spid="19" grpId="0" animBg="1"/>
      <p:bldP spid="20" grpId="0"/>
      <p:bldP spid="3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221</Words>
  <Application>Microsoft Office PowerPoint</Application>
  <PresentationFormat>自定义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Administrator</cp:lastModifiedBy>
  <cp:revision>105</cp:revision>
  <dcterms:created xsi:type="dcterms:W3CDTF">2014-12-03T02:29:07Z</dcterms:created>
  <dcterms:modified xsi:type="dcterms:W3CDTF">2016-07-06T15:00:13Z</dcterms:modified>
</cp:coreProperties>
</file>