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7434"/>
    <a:srgbClr val="002A13"/>
    <a:srgbClr val="001000"/>
    <a:srgbClr val="295AA6"/>
    <a:srgbClr val="727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582" y="-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产品1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44.3</c:v>
                </c:pt>
                <c:pt idx="1">
                  <c:v>32.5</c:v>
                </c:pt>
                <c:pt idx="2">
                  <c:v>43.5</c:v>
                </c:pt>
                <c:pt idx="3">
                  <c:v>24.5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产品 2</c:v>
                </c:pt>
              </c:strCache>
            </c:strRef>
          </c:tx>
          <c:spPr>
            <a:solidFill>
              <a:srgbClr val="007434">
                <a:alpha val="85098"/>
              </a:srgbClr>
            </a:solidFill>
            <a:scene3d>
              <a:camera prst="orthographicFront"/>
              <a:lightRig rig="threePt" dir="t"/>
            </a:scene3d>
            <a:sp3d>
              <a:bevelT w="139700" h="1397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32.4</c:v>
                </c:pt>
                <c:pt idx="1">
                  <c:v>44.4</c:v>
                </c:pt>
                <c:pt idx="2">
                  <c:v>41.8</c:v>
                </c:pt>
                <c:pt idx="3">
                  <c:v>32.799999999999997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42048"/>
        <c:axId val="52774016"/>
      </c:barChart>
      <c:catAx>
        <c:axId val="35442048"/>
        <c:scaling>
          <c:orientation val="minMax"/>
        </c:scaling>
        <c:delete val="0"/>
        <c:axPos val="b"/>
        <c:majorTickMark val="out"/>
        <c:minorTickMark val="none"/>
        <c:tickLblPos val="nextTo"/>
        <c:crossAx val="52774016"/>
        <c:crosses val="autoZero"/>
        <c:auto val="1"/>
        <c:lblAlgn val="ctr"/>
        <c:lblOffset val="100"/>
        <c:noMultiLvlLbl val="0"/>
      </c:catAx>
      <c:valAx>
        <c:axId val="52774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442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3"/>
          <a:stretch/>
        </p:blipFill>
        <p:spPr>
          <a:xfrm>
            <a:off x="5440" y="0"/>
            <a:ext cx="9144000" cy="382147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3821476"/>
            <a:ext cx="9144000" cy="1322024"/>
          </a:xfrm>
          <a:prstGeom prst="rect">
            <a:avLst/>
          </a:prstGeom>
          <a:solidFill>
            <a:srgbClr val="295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3821476"/>
            <a:ext cx="914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-180528" y="3821476"/>
            <a:ext cx="9329968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910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4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7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369"/>
            <a:ext cx="9144000" cy="481149"/>
          </a:xfrm>
          <a:prstGeom prst="rect">
            <a:avLst/>
          </a:prstGeom>
          <a:solidFill>
            <a:srgbClr val="295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707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2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2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07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0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E25D-50D1-42CF-BAB0-16A1AC5354B4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35ADE-9459-4C9D-BB92-329CDB077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0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C481E25D-50D1-42CF-BAB0-16A1AC5354B4}" type="datetimeFigureOut">
              <a:rPr lang="zh-CN" altLang="en-US" smtClean="0"/>
              <a:pPr/>
              <a:t>2016/7/13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07B35ADE-9459-4C9D-BB92-329CDB0773D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35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3867894"/>
            <a:ext cx="7560840" cy="702078"/>
          </a:xfrm>
        </p:spPr>
        <p:txBody>
          <a:bodyPr>
            <a:normAutofit fontScale="90000"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科技商务模板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-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前言</a:t>
            </a:r>
            <a:endParaRPr lang="zh-CN" altLang="en-US" sz="2400" dirty="0">
              <a:solidFill>
                <a:schemeClr val="bg1"/>
              </a:solidFill>
              <a:latin typeface="+mj-lt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063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-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目录</a:t>
            </a:r>
            <a:endParaRPr lang="zh-CN" altLang="en-US" sz="2400" dirty="0">
              <a:solidFill>
                <a:schemeClr val="bg1"/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79445" y="987574"/>
            <a:ext cx="3997932" cy="528560"/>
            <a:chOff x="2086236" y="848671"/>
            <a:chExt cx="3997932" cy="528560"/>
          </a:xfrm>
        </p:grpSpPr>
        <p:sp>
          <p:nvSpPr>
            <p:cNvPr id="5" name="六边形 4"/>
            <p:cNvSpPr/>
            <p:nvPr/>
          </p:nvSpPr>
          <p:spPr>
            <a:xfrm>
              <a:off x="2086236" y="848671"/>
              <a:ext cx="576064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ea typeface="微软雅黑" pitchFamily="34" charset="-122"/>
                </a:rPr>
                <a:t>1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99792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dirty="0" smtClean="0">
                  <a:latin typeface="+mj-lt"/>
                  <a:ea typeface="微软雅黑" pitchFamily="34" charset="-122"/>
                  <a:cs typeface="+mj-cs"/>
                </a:rPr>
                <a:t>请在此输入标题</a:t>
              </a:r>
              <a:endParaRPr lang="zh-CN" altLang="en-US" sz="2400" dirty="0">
                <a:latin typeface="+mj-lt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90292" y="1707654"/>
            <a:ext cx="3997932" cy="528560"/>
            <a:chOff x="2086236" y="848671"/>
            <a:chExt cx="3997932" cy="528560"/>
          </a:xfrm>
        </p:grpSpPr>
        <p:sp>
          <p:nvSpPr>
            <p:cNvPr id="11" name="六边形 10"/>
            <p:cNvSpPr/>
            <p:nvPr/>
          </p:nvSpPr>
          <p:spPr>
            <a:xfrm>
              <a:off x="2086236" y="848671"/>
              <a:ext cx="576064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ea typeface="微软雅黑" pitchFamily="34" charset="-122"/>
                </a:rPr>
                <a:t>2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99792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dirty="0" smtClean="0">
                  <a:latin typeface="+mj-lt"/>
                  <a:ea typeface="微软雅黑" pitchFamily="34" charset="-122"/>
                  <a:cs typeface="+mj-cs"/>
                </a:rPr>
                <a:t>请在此输入标题</a:t>
              </a:r>
              <a:endParaRPr lang="zh-CN" altLang="en-US" sz="2400" dirty="0">
                <a:latin typeface="+mj-lt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90292" y="2427734"/>
            <a:ext cx="3997932" cy="528560"/>
            <a:chOff x="2086236" y="848671"/>
            <a:chExt cx="3997932" cy="528560"/>
          </a:xfrm>
        </p:grpSpPr>
        <p:sp>
          <p:nvSpPr>
            <p:cNvPr id="15" name="六边形 14"/>
            <p:cNvSpPr/>
            <p:nvPr/>
          </p:nvSpPr>
          <p:spPr>
            <a:xfrm>
              <a:off x="2086236" y="848671"/>
              <a:ext cx="576064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ea typeface="微软雅黑" pitchFamily="34" charset="-122"/>
                </a:rPr>
                <a:t>3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99792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dirty="0" smtClean="0">
                  <a:latin typeface="+mj-lt"/>
                  <a:ea typeface="微软雅黑" pitchFamily="34" charset="-122"/>
                  <a:cs typeface="+mj-cs"/>
                </a:rPr>
                <a:t>请在此输入标题</a:t>
              </a:r>
              <a:endParaRPr lang="zh-CN" altLang="en-US" sz="2400" dirty="0">
                <a:latin typeface="+mj-lt"/>
                <a:ea typeface="微软雅黑" pitchFamily="34" charset="-122"/>
                <a:cs typeface="+mj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579445" y="3147814"/>
            <a:ext cx="3997932" cy="528560"/>
            <a:chOff x="2086236" y="848671"/>
            <a:chExt cx="3997932" cy="528560"/>
          </a:xfrm>
        </p:grpSpPr>
        <p:sp>
          <p:nvSpPr>
            <p:cNvPr id="19" name="六边形 18"/>
            <p:cNvSpPr/>
            <p:nvPr/>
          </p:nvSpPr>
          <p:spPr>
            <a:xfrm>
              <a:off x="2086236" y="848671"/>
              <a:ext cx="576064" cy="504056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ea typeface="微软雅黑" pitchFamily="34" charset="-122"/>
                </a:rPr>
                <a:t>4</a:t>
              </a:r>
              <a:endParaRPr lang="zh-CN" altLang="en-US" sz="2400" dirty="0">
                <a:ea typeface="微软雅黑" pitchFamily="3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662300" y="1347614"/>
              <a:ext cx="3421868" cy="0"/>
            </a:xfrm>
            <a:prstGeom prst="straightConnector1">
              <a:avLst/>
            </a:prstGeom>
            <a:ln w="31750" cap="rnd">
              <a:solidFill>
                <a:srgbClr val="00B0F0"/>
              </a:solidFill>
              <a:prstDash val="sysDot"/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699792" y="915566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dirty="0" smtClean="0">
                  <a:latin typeface="+mj-lt"/>
                  <a:ea typeface="微软雅黑" pitchFamily="34" charset="-122"/>
                  <a:cs typeface="+mj-cs"/>
                </a:rPr>
                <a:t>请在此输入标题</a:t>
              </a:r>
              <a:endParaRPr lang="zh-CN" altLang="en-US" sz="2400" dirty="0">
                <a:latin typeface="+mj-lt"/>
                <a:ea typeface="微软雅黑" pitchFamily="34" charset="-122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48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-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请在此输入标题</a:t>
            </a:r>
            <a:endParaRPr lang="zh-CN" altLang="en-US" sz="2400" dirty="0">
              <a:solidFill>
                <a:schemeClr val="bg1"/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827584" y="702946"/>
            <a:ext cx="7805997" cy="1136849"/>
          </a:xfrm>
          <a:custGeom>
            <a:avLst/>
            <a:gdLst>
              <a:gd name="connsiteX0" fmla="*/ 0 w 6096000"/>
              <a:gd name="connsiteY0" fmla="*/ 221952 h 887809"/>
              <a:gd name="connsiteX1" fmla="*/ 5652096 w 6096000"/>
              <a:gd name="connsiteY1" fmla="*/ 221952 h 887809"/>
              <a:gd name="connsiteX2" fmla="*/ 5652096 w 6096000"/>
              <a:gd name="connsiteY2" fmla="*/ 0 h 887809"/>
              <a:gd name="connsiteX3" fmla="*/ 6096000 w 6096000"/>
              <a:gd name="connsiteY3" fmla="*/ 443905 h 887809"/>
              <a:gd name="connsiteX4" fmla="*/ 5652096 w 6096000"/>
              <a:gd name="connsiteY4" fmla="*/ 887809 h 887809"/>
              <a:gd name="connsiteX5" fmla="*/ 5652096 w 6096000"/>
              <a:gd name="connsiteY5" fmla="*/ 665857 h 887809"/>
              <a:gd name="connsiteX6" fmla="*/ 0 w 6096000"/>
              <a:gd name="connsiteY6" fmla="*/ 665857 h 887809"/>
              <a:gd name="connsiteX7" fmla="*/ 0 w 6096000"/>
              <a:gd name="connsiteY7" fmla="*/ 221952 h 88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887809">
                <a:moveTo>
                  <a:pt x="0" y="221952"/>
                </a:moveTo>
                <a:lnTo>
                  <a:pt x="5652096" y="221952"/>
                </a:lnTo>
                <a:lnTo>
                  <a:pt x="5652096" y="0"/>
                </a:lnTo>
                <a:lnTo>
                  <a:pt x="6096000" y="443905"/>
                </a:lnTo>
                <a:lnTo>
                  <a:pt x="5652096" y="887809"/>
                </a:lnTo>
                <a:lnTo>
                  <a:pt x="5652096" y="665857"/>
                </a:lnTo>
                <a:lnTo>
                  <a:pt x="0" y="665857"/>
                </a:lnTo>
                <a:lnTo>
                  <a:pt x="0" y="221952"/>
                </a:lnTo>
                <a:close/>
              </a:path>
            </a:pathLst>
          </a:custGeom>
          <a:gradFill>
            <a:gsLst>
              <a:gs pos="0">
                <a:srgbClr val="00B0F0">
                  <a:lumMod val="65000"/>
                  <a:lumOff val="35000"/>
                </a:srgbClr>
              </a:gs>
              <a:gs pos="50000">
                <a:srgbClr val="00B0F0">
                  <a:lumMod val="98000"/>
                  <a:lumOff val="2000"/>
                </a:srgbClr>
              </a:gs>
              <a:gs pos="100000">
                <a:srgbClr val="00B0F0">
                  <a:lumMod val="83000"/>
                </a:srgbClr>
              </a:gs>
            </a:gsLst>
            <a:lin ang="10800000" scaled="1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960" tIns="282912" rIns="475952" bIns="362892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 smtClean="0">
                <a:ea typeface="微软雅黑" pitchFamily="34" charset="-122"/>
              </a:rPr>
              <a:t> 请</a:t>
            </a:r>
            <a:r>
              <a:rPr lang="zh-CN" altLang="en-US" sz="1600" dirty="0">
                <a:ea typeface="微软雅黑" pitchFamily="34" charset="-122"/>
              </a:rPr>
              <a:t>输入描述</a:t>
            </a:r>
            <a:r>
              <a:rPr lang="zh-CN" altLang="en-US" sz="1600" dirty="0" smtClean="0">
                <a:ea typeface="微软雅黑" pitchFamily="34" charset="-122"/>
              </a:rPr>
              <a:t>标题</a:t>
            </a:r>
            <a:endParaRPr lang="zh-CN" altLang="en-US" sz="1600" dirty="0"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27584" y="1579621"/>
            <a:ext cx="2404247" cy="2189992"/>
          </a:xfrm>
          <a:custGeom>
            <a:avLst/>
            <a:gdLst>
              <a:gd name="connsiteX0" fmla="*/ 0 w 1877568"/>
              <a:gd name="connsiteY0" fmla="*/ 0 h 1710248"/>
              <a:gd name="connsiteX1" fmla="*/ 1877568 w 1877568"/>
              <a:gd name="connsiteY1" fmla="*/ 0 h 1710248"/>
              <a:gd name="connsiteX2" fmla="*/ 1877568 w 1877568"/>
              <a:gd name="connsiteY2" fmla="*/ 1710248 h 1710248"/>
              <a:gd name="connsiteX3" fmla="*/ 0 w 1877568"/>
              <a:gd name="connsiteY3" fmla="*/ 1710248 h 1710248"/>
              <a:gd name="connsiteX4" fmla="*/ 0 w 1877568"/>
              <a:gd name="connsiteY4" fmla="*/ 0 h 171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568" h="1710248">
                <a:moveTo>
                  <a:pt x="0" y="0"/>
                </a:moveTo>
                <a:lnTo>
                  <a:pt x="1877568" y="0"/>
                </a:lnTo>
                <a:lnTo>
                  <a:pt x="1877568" y="1710248"/>
                </a:lnTo>
                <a:lnTo>
                  <a:pt x="0" y="171024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B0F0"/>
            </a:solidFill>
          </a:ln>
          <a:effectLst>
            <a:outerShdw blurRad="50800" dist="38100" dir="8100000" sx="106000" sy="106000" algn="tr" rotWithShape="0">
              <a:prstClr val="black">
                <a:alpha val="12000"/>
              </a:prstClr>
            </a:outerShdw>
          </a:effectLst>
          <a:scene3d>
            <a:camera prst="orthographicFront"/>
            <a:lightRig rig="balanced" dir="t"/>
          </a:scene3d>
          <a:sp3d extrusionH="76200">
            <a:extrusionClr>
              <a:srgbClr val="295AA6"/>
            </a:extrusionClr>
            <a:contourClr>
              <a:schemeClr val="tx1"/>
            </a:contourClr>
          </a:sp3d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500" tIns="190500" rIns="190500" bIns="190500" numCol="1" spcCol="1270" anchor="t" anchorCtr="0">
            <a:noAutofit/>
          </a:bodyPr>
          <a:lstStyle/>
          <a:p>
            <a:pPr lvl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>
                <a:ea typeface="微软雅黑" pitchFamily="34" charset="-122"/>
              </a:rPr>
              <a:t>请输入描述文字</a:t>
            </a:r>
            <a:endParaRPr lang="en-US" altLang="zh-CN" dirty="0" smtClean="0">
              <a:ea typeface="微软雅黑" pitchFamily="34" charset="-122"/>
            </a:endParaRPr>
          </a:p>
          <a:p>
            <a:pPr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>
                <a:ea typeface="微软雅黑" pitchFamily="34" charset="-122"/>
              </a:rPr>
              <a:t>请输入描述文字</a:t>
            </a:r>
            <a:endParaRPr lang="zh-CN" altLang="en-US" dirty="0">
              <a:ea typeface="微软雅黑" pitchFamily="34" charset="-122"/>
            </a:endParaRPr>
          </a:p>
          <a:p>
            <a:pPr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>
                <a:ea typeface="微软雅黑" pitchFamily="34" charset="-122"/>
              </a:rPr>
              <a:t>请输入描述文字</a:t>
            </a:r>
            <a:endParaRPr lang="zh-CN" altLang="en-US" dirty="0">
              <a:ea typeface="微软雅黑" pitchFamily="34" charset="-122"/>
            </a:endParaRPr>
          </a:p>
          <a:p>
            <a:pPr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>
                <a:ea typeface="微软雅黑" pitchFamily="34" charset="-122"/>
              </a:rPr>
              <a:t>请输入描述文字</a:t>
            </a:r>
            <a:endParaRPr lang="zh-CN" altLang="en-US" dirty="0">
              <a:ea typeface="微软雅黑" pitchFamily="34" charset="-122"/>
            </a:endParaRPr>
          </a:p>
          <a:p>
            <a:pPr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>
                <a:ea typeface="微软雅黑" pitchFamily="34" charset="-122"/>
              </a:rPr>
              <a:t>请输入描述文字</a:t>
            </a:r>
            <a:endParaRPr lang="zh-CN" altLang="en-US" dirty="0">
              <a:ea typeface="微软雅黑" pitchFamily="34" charset="-122"/>
            </a:endParaRPr>
          </a:p>
          <a:p>
            <a:pPr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>
                <a:ea typeface="微软雅黑" pitchFamily="34" charset="-122"/>
              </a:rPr>
              <a:t>请输入描述文字</a:t>
            </a:r>
            <a:endParaRPr lang="zh-CN" altLang="en-US" dirty="0">
              <a:ea typeface="微软雅黑" pitchFamily="34" charset="-122"/>
            </a:endParaRPr>
          </a:p>
          <a:p>
            <a:pPr lvl="0" algn="l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kern="1200" dirty="0">
              <a:ea typeface="微软雅黑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231830" y="1081895"/>
            <a:ext cx="5401750" cy="1136850"/>
          </a:xfrm>
          <a:custGeom>
            <a:avLst/>
            <a:gdLst>
              <a:gd name="connsiteX0" fmla="*/ 0 w 4218432"/>
              <a:gd name="connsiteY0" fmla="*/ 221952 h 887809"/>
              <a:gd name="connsiteX1" fmla="*/ 3774528 w 4218432"/>
              <a:gd name="connsiteY1" fmla="*/ 221952 h 887809"/>
              <a:gd name="connsiteX2" fmla="*/ 3774528 w 4218432"/>
              <a:gd name="connsiteY2" fmla="*/ 0 h 887809"/>
              <a:gd name="connsiteX3" fmla="*/ 4218432 w 4218432"/>
              <a:gd name="connsiteY3" fmla="*/ 443905 h 887809"/>
              <a:gd name="connsiteX4" fmla="*/ 3774528 w 4218432"/>
              <a:gd name="connsiteY4" fmla="*/ 887809 h 887809"/>
              <a:gd name="connsiteX5" fmla="*/ 3774528 w 4218432"/>
              <a:gd name="connsiteY5" fmla="*/ 665857 h 887809"/>
              <a:gd name="connsiteX6" fmla="*/ 0 w 4218432"/>
              <a:gd name="connsiteY6" fmla="*/ 665857 h 887809"/>
              <a:gd name="connsiteX7" fmla="*/ 0 w 4218432"/>
              <a:gd name="connsiteY7" fmla="*/ 221952 h 88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18432" h="887809">
                <a:moveTo>
                  <a:pt x="0" y="221952"/>
                </a:moveTo>
                <a:lnTo>
                  <a:pt x="3774528" y="221952"/>
                </a:lnTo>
                <a:lnTo>
                  <a:pt x="3774528" y="0"/>
                </a:lnTo>
                <a:lnTo>
                  <a:pt x="4218432" y="443905"/>
                </a:lnTo>
                <a:lnTo>
                  <a:pt x="3774528" y="887809"/>
                </a:lnTo>
                <a:lnTo>
                  <a:pt x="3774528" y="665857"/>
                </a:lnTo>
                <a:lnTo>
                  <a:pt x="0" y="665857"/>
                </a:lnTo>
                <a:lnTo>
                  <a:pt x="0" y="221952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90000"/>
                  <a:lumOff val="10000"/>
                </a:schemeClr>
              </a:gs>
              <a:gs pos="50000">
                <a:schemeClr val="accent6">
                  <a:lumMod val="70000"/>
                </a:schemeClr>
              </a:gs>
              <a:gs pos="100000">
                <a:schemeClr val="accent6">
                  <a:lumMod val="69000"/>
                </a:schemeClr>
              </a:gs>
            </a:gsLst>
            <a:lin ang="10800000" scaled="1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960" tIns="282912" rIns="475952" bIns="362892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 smtClean="0">
                <a:ea typeface="微软雅黑" pitchFamily="34" charset="-122"/>
              </a:rPr>
              <a:t> 请</a:t>
            </a:r>
            <a:r>
              <a:rPr lang="zh-CN" altLang="en-US" sz="1600" dirty="0">
                <a:ea typeface="微软雅黑" pitchFamily="34" charset="-122"/>
              </a:rPr>
              <a:t>输入描述</a:t>
            </a:r>
            <a:r>
              <a:rPr lang="zh-CN" altLang="en-US" sz="1600" dirty="0" smtClean="0">
                <a:ea typeface="微软雅黑" pitchFamily="34" charset="-122"/>
              </a:rPr>
              <a:t>标题</a:t>
            </a:r>
            <a:endParaRPr lang="zh-CN" altLang="en-US" sz="1600" dirty="0">
              <a:ea typeface="微软雅黑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231830" y="1958571"/>
            <a:ext cx="2404247" cy="2189992"/>
          </a:xfrm>
          <a:custGeom>
            <a:avLst/>
            <a:gdLst>
              <a:gd name="connsiteX0" fmla="*/ 0 w 1877568"/>
              <a:gd name="connsiteY0" fmla="*/ 0 h 1710248"/>
              <a:gd name="connsiteX1" fmla="*/ 1877568 w 1877568"/>
              <a:gd name="connsiteY1" fmla="*/ 0 h 1710248"/>
              <a:gd name="connsiteX2" fmla="*/ 1877568 w 1877568"/>
              <a:gd name="connsiteY2" fmla="*/ 1710248 h 1710248"/>
              <a:gd name="connsiteX3" fmla="*/ 0 w 1877568"/>
              <a:gd name="connsiteY3" fmla="*/ 1710248 h 1710248"/>
              <a:gd name="connsiteX4" fmla="*/ 0 w 1877568"/>
              <a:gd name="connsiteY4" fmla="*/ 0 h 171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568" h="1710248">
                <a:moveTo>
                  <a:pt x="0" y="0"/>
                </a:moveTo>
                <a:lnTo>
                  <a:pt x="1877568" y="0"/>
                </a:lnTo>
                <a:lnTo>
                  <a:pt x="1877568" y="1710248"/>
                </a:lnTo>
                <a:lnTo>
                  <a:pt x="0" y="171024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B0F0"/>
            </a:solidFill>
          </a:ln>
          <a:effectLst>
            <a:outerShdw blurRad="50800" dist="38100" dir="8100000" sx="106000" sy="106000" algn="tr" rotWithShape="0">
              <a:prstClr val="black">
                <a:alpha val="12000"/>
              </a:prstClr>
            </a:outerShdw>
          </a:effectLst>
          <a:scene3d>
            <a:camera prst="orthographicFront"/>
            <a:lightRig rig="balanced" dir="t"/>
          </a:scene3d>
          <a:sp3d extrusionH="76200">
            <a:extrusionClr>
              <a:srgbClr val="295AA6"/>
            </a:extrusionClr>
            <a:contourClr>
              <a:schemeClr val="tx1"/>
            </a:contourClr>
          </a:sp3d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500" tIns="190500" rIns="190500" bIns="190500" numCol="1" spcCol="1270" anchor="t" anchorCtr="0">
            <a:noAutofit/>
          </a:bodyPr>
          <a:lstStyle/>
          <a:p>
            <a:pPr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ea typeface="微软雅黑" pitchFamily="34" charset="-122"/>
              </a:rPr>
              <a:t>请输入描述文字</a:t>
            </a:r>
            <a:endParaRPr lang="en-US" altLang="zh-CN" dirty="0">
              <a:ea typeface="微软雅黑" pitchFamily="34" charset="-122"/>
            </a:endParaRPr>
          </a:p>
          <a:p>
            <a:pPr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ea typeface="微软雅黑" pitchFamily="34" charset="-122"/>
              </a:rPr>
              <a:t>请输入描述文字</a:t>
            </a:r>
          </a:p>
          <a:p>
            <a:pPr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ea typeface="微软雅黑" pitchFamily="34" charset="-122"/>
              </a:rPr>
              <a:t>请输入描述文字</a:t>
            </a:r>
          </a:p>
          <a:p>
            <a:pPr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ea typeface="微软雅黑" pitchFamily="34" charset="-122"/>
              </a:rPr>
              <a:t>请输入描述文字</a:t>
            </a:r>
          </a:p>
          <a:p>
            <a:pPr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ea typeface="微软雅黑" pitchFamily="34" charset="-122"/>
              </a:rPr>
              <a:t>请输入描述文字</a:t>
            </a:r>
          </a:p>
          <a:p>
            <a:pPr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ea typeface="微软雅黑" pitchFamily="34" charset="-122"/>
              </a:rPr>
              <a:t>请输入描述文字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5636078" y="1460846"/>
            <a:ext cx="2997503" cy="1136850"/>
          </a:xfrm>
          <a:custGeom>
            <a:avLst/>
            <a:gdLst>
              <a:gd name="connsiteX0" fmla="*/ 0 w 2340864"/>
              <a:gd name="connsiteY0" fmla="*/ 221952 h 887809"/>
              <a:gd name="connsiteX1" fmla="*/ 1896960 w 2340864"/>
              <a:gd name="connsiteY1" fmla="*/ 221952 h 887809"/>
              <a:gd name="connsiteX2" fmla="*/ 1896960 w 2340864"/>
              <a:gd name="connsiteY2" fmla="*/ 0 h 887809"/>
              <a:gd name="connsiteX3" fmla="*/ 2340864 w 2340864"/>
              <a:gd name="connsiteY3" fmla="*/ 443905 h 887809"/>
              <a:gd name="connsiteX4" fmla="*/ 1896960 w 2340864"/>
              <a:gd name="connsiteY4" fmla="*/ 887809 h 887809"/>
              <a:gd name="connsiteX5" fmla="*/ 1896960 w 2340864"/>
              <a:gd name="connsiteY5" fmla="*/ 665857 h 887809"/>
              <a:gd name="connsiteX6" fmla="*/ 0 w 2340864"/>
              <a:gd name="connsiteY6" fmla="*/ 665857 h 887809"/>
              <a:gd name="connsiteX7" fmla="*/ 0 w 2340864"/>
              <a:gd name="connsiteY7" fmla="*/ 221952 h 88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0864" h="887809">
                <a:moveTo>
                  <a:pt x="0" y="221952"/>
                </a:moveTo>
                <a:lnTo>
                  <a:pt x="1896960" y="221952"/>
                </a:lnTo>
                <a:lnTo>
                  <a:pt x="1896960" y="0"/>
                </a:lnTo>
                <a:lnTo>
                  <a:pt x="2340864" y="443905"/>
                </a:lnTo>
                <a:lnTo>
                  <a:pt x="1896960" y="887809"/>
                </a:lnTo>
                <a:lnTo>
                  <a:pt x="1896960" y="665857"/>
                </a:lnTo>
                <a:lnTo>
                  <a:pt x="0" y="665857"/>
                </a:lnTo>
                <a:lnTo>
                  <a:pt x="0" y="221952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lumMod val="86000"/>
                  <a:lumOff val="14000"/>
                </a:srgbClr>
              </a:gs>
              <a:gs pos="50000">
                <a:srgbClr val="00B050">
                  <a:lumMod val="91000"/>
                </a:srgbClr>
              </a:gs>
              <a:gs pos="100000">
                <a:srgbClr val="00B050">
                  <a:lumMod val="86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960" tIns="282912" rIns="475952" bIns="362892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kern="1200" dirty="0" smtClean="0">
                <a:ea typeface="微软雅黑" pitchFamily="34" charset="-122"/>
              </a:rPr>
              <a:t>请输入描述标题</a:t>
            </a:r>
            <a:endParaRPr lang="zh-CN" altLang="en-US" sz="1600" kern="1200" dirty="0"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5636078" y="2337521"/>
            <a:ext cx="2404247" cy="2157942"/>
          </a:xfrm>
          <a:custGeom>
            <a:avLst/>
            <a:gdLst>
              <a:gd name="connsiteX0" fmla="*/ 0 w 1877568"/>
              <a:gd name="connsiteY0" fmla="*/ 0 h 1685219"/>
              <a:gd name="connsiteX1" fmla="*/ 1877568 w 1877568"/>
              <a:gd name="connsiteY1" fmla="*/ 0 h 1685219"/>
              <a:gd name="connsiteX2" fmla="*/ 1877568 w 1877568"/>
              <a:gd name="connsiteY2" fmla="*/ 1685219 h 1685219"/>
              <a:gd name="connsiteX3" fmla="*/ 0 w 1877568"/>
              <a:gd name="connsiteY3" fmla="*/ 1685219 h 1685219"/>
              <a:gd name="connsiteX4" fmla="*/ 0 w 1877568"/>
              <a:gd name="connsiteY4" fmla="*/ 0 h 168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568" h="1685219">
                <a:moveTo>
                  <a:pt x="0" y="0"/>
                </a:moveTo>
                <a:lnTo>
                  <a:pt x="1877568" y="0"/>
                </a:lnTo>
                <a:lnTo>
                  <a:pt x="1877568" y="1685219"/>
                </a:lnTo>
                <a:lnTo>
                  <a:pt x="0" y="168521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B0F0"/>
            </a:solidFill>
          </a:ln>
          <a:effectLst>
            <a:outerShdw blurRad="50800" dist="38100" dir="8100000" sx="106000" sy="106000" algn="tr" rotWithShape="0">
              <a:prstClr val="black">
                <a:alpha val="12000"/>
              </a:prstClr>
            </a:outerShdw>
          </a:effectLst>
          <a:scene3d>
            <a:camera prst="orthographicFront"/>
            <a:lightRig rig="balanced" dir="t"/>
          </a:scene3d>
          <a:sp3d extrusionH="76200">
            <a:extrusionClr>
              <a:srgbClr val="295AA6"/>
            </a:extrusionClr>
            <a:contourClr>
              <a:schemeClr val="tx1"/>
            </a:contourClr>
          </a:sp3d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500" tIns="190500" rIns="190500" bIns="190500" numCol="1" spcCol="1270" anchor="t" anchorCtr="0">
            <a:noAutofit/>
          </a:bodyPr>
          <a:lstStyle/>
          <a:p>
            <a:pPr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ea typeface="微软雅黑" pitchFamily="34" charset="-122"/>
              </a:rPr>
              <a:t>请输入描述文字</a:t>
            </a:r>
          </a:p>
          <a:p>
            <a:pPr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ea typeface="微软雅黑" pitchFamily="34" charset="-122"/>
              </a:rPr>
              <a:t>请输入描述文字</a:t>
            </a:r>
          </a:p>
          <a:p>
            <a:pPr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ea typeface="微软雅黑" pitchFamily="34" charset="-122"/>
              </a:rPr>
              <a:t>请输入描述文字</a:t>
            </a:r>
          </a:p>
          <a:p>
            <a:pPr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ea typeface="微软雅黑" pitchFamily="34" charset="-122"/>
              </a:rPr>
              <a:t>请输入描述文字</a:t>
            </a:r>
          </a:p>
          <a:p>
            <a:pPr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ea typeface="微软雅黑" pitchFamily="34" charset="-122"/>
              </a:rPr>
              <a:t>请输入描述文字</a:t>
            </a:r>
          </a:p>
          <a:p>
            <a:pPr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ea typeface="微软雅黑" pitchFamily="34" charset="-122"/>
              </a:rPr>
              <a:t>请输入描述文字</a:t>
            </a:r>
          </a:p>
        </p:txBody>
      </p:sp>
    </p:spTree>
    <p:extLst>
      <p:ext uri="{BB962C8B-B14F-4D97-AF65-F5344CB8AC3E}">
        <p14:creationId xmlns:p14="http://schemas.microsoft.com/office/powerpoint/2010/main" val="9756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-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请在此输入标题</a:t>
            </a:r>
            <a:endParaRPr lang="zh-CN" altLang="en-US" sz="2400" dirty="0">
              <a:solidFill>
                <a:schemeClr val="bg1"/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959291242"/>
              </p:ext>
            </p:extLst>
          </p:nvPr>
        </p:nvGraphicFramePr>
        <p:xfrm>
          <a:off x="1547664" y="7715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38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-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+mj-cs"/>
              </a:rPr>
              <a:t>请在此输入标题</a:t>
            </a:r>
            <a:endParaRPr lang="zh-CN" altLang="en-US" sz="2400" dirty="0">
              <a:solidFill>
                <a:schemeClr val="bg1"/>
              </a:solidFill>
              <a:latin typeface="+mj-lt"/>
              <a:ea typeface="微软雅黑" pitchFamily="34" charset="-122"/>
              <a:cs typeface="+mj-cs"/>
            </a:endParaRPr>
          </a:p>
        </p:txBody>
      </p:sp>
      <p:grpSp>
        <p:nvGrpSpPr>
          <p:cNvPr id="9" name="组合 649"/>
          <p:cNvGrpSpPr>
            <a:grpSpLocks/>
          </p:cNvGrpSpPr>
          <p:nvPr/>
        </p:nvGrpSpPr>
        <p:grpSpPr bwMode="auto">
          <a:xfrm>
            <a:off x="2492772" y="1203598"/>
            <a:ext cx="2983390" cy="3193042"/>
            <a:chOff x="1111942" y="2878162"/>
            <a:chExt cx="3843073" cy="4044520"/>
          </a:xfrm>
        </p:grpSpPr>
        <p:sp>
          <p:nvSpPr>
            <p:cNvPr id="17" name="Freeform 23"/>
            <p:cNvSpPr>
              <a:spLocks/>
            </p:cNvSpPr>
            <p:nvPr/>
          </p:nvSpPr>
          <p:spPr bwMode="gray">
            <a:xfrm rot="3600000">
              <a:off x="1252579" y="5305019"/>
              <a:ext cx="2465388" cy="769938"/>
            </a:xfrm>
            <a:custGeom>
              <a:avLst/>
              <a:gdLst/>
              <a:ahLst/>
              <a:cxnLst>
                <a:cxn ang="0">
                  <a:pos x="1405" y="102"/>
                </a:cxn>
                <a:cxn ang="0">
                  <a:pos x="1540" y="395"/>
                </a:cxn>
                <a:cxn ang="0">
                  <a:pos x="1472" y="369"/>
                </a:cxn>
                <a:cxn ang="0">
                  <a:pos x="1373" y="403"/>
                </a:cxn>
                <a:cxn ang="0">
                  <a:pos x="1274" y="433"/>
                </a:cxn>
                <a:cxn ang="0">
                  <a:pos x="1160" y="458"/>
                </a:cxn>
                <a:cxn ang="0">
                  <a:pos x="1062" y="472"/>
                </a:cxn>
                <a:cxn ang="0">
                  <a:pos x="968" y="479"/>
                </a:cxn>
                <a:cxn ang="0">
                  <a:pos x="872" y="479"/>
                </a:cxn>
                <a:cxn ang="0">
                  <a:pos x="766" y="468"/>
                </a:cxn>
                <a:cxn ang="0">
                  <a:pos x="634" y="439"/>
                </a:cxn>
                <a:cxn ang="0">
                  <a:pos x="524" y="407"/>
                </a:cxn>
                <a:cxn ang="0">
                  <a:pos x="435" y="373"/>
                </a:cxn>
                <a:cxn ang="0">
                  <a:pos x="344" y="326"/>
                </a:cxn>
                <a:cxn ang="0">
                  <a:pos x="242" y="256"/>
                </a:cxn>
                <a:cxn ang="0">
                  <a:pos x="157" y="186"/>
                </a:cxn>
                <a:cxn ang="0">
                  <a:pos x="102" y="132"/>
                </a:cxn>
                <a:cxn ang="0">
                  <a:pos x="0" y="0"/>
                </a:cxn>
                <a:cxn ang="0">
                  <a:pos x="135" y="124"/>
                </a:cxn>
                <a:cxn ang="0">
                  <a:pos x="219" y="186"/>
                </a:cxn>
                <a:cxn ang="0">
                  <a:pos x="307" y="231"/>
                </a:cxn>
                <a:cxn ang="0">
                  <a:pos x="395" y="267"/>
                </a:cxn>
                <a:cxn ang="0">
                  <a:pos x="487" y="293"/>
                </a:cxn>
                <a:cxn ang="0">
                  <a:pos x="571" y="309"/>
                </a:cxn>
                <a:cxn ang="0">
                  <a:pos x="673" y="318"/>
                </a:cxn>
                <a:cxn ang="0">
                  <a:pos x="766" y="318"/>
                </a:cxn>
                <a:cxn ang="0">
                  <a:pos x="890" y="311"/>
                </a:cxn>
                <a:cxn ang="0">
                  <a:pos x="1000" y="296"/>
                </a:cxn>
                <a:cxn ang="0">
                  <a:pos x="1106" y="274"/>
                </a:cxn>
                <a:cxn ang="0">
                  <a:pos x="1212" y="245"/>
                </a:cxn>
                <a:cxn ang="0">
                  <a:pos x="1318" y="209"/>
                </a:cxn>
                <a:cxn ang="0">
                  <a:pos x="1427" y="153"/>
                </a:cxn>
              </a:cxnLst>
              <a:rect l="0" t="0" r="r" b="b"/>
              <a:pathLst>
                <a:path w="1717" h="484">
                  <a:moveTo>
                    <a:pt x="1427" y="153"/>
                  </a:moveTo>
                  <a:lnTo>
                    <a:pt x="1405" y="102"/>
                  </a:lnTo>
                  <a:lnTo>
                    <a:pt x="1716" y="132"/>
                  </a:lnTo>
                  <a:lnTo>
                    <a:pt x="1540" y="395"/>
                  </a:lnTo>
                  <a:lnTo>
                    <a:pt x="1519" y="344"/>
                  </a:lnTo>
                  <a:lnTo>
                    <a:pt x="1472" y="369"/>
                  </a:lnTo>
                  <a:lnTo>
                    <a:pt x="1413" y="391"/>
                  </a:lnTo>
                  <a:lnTo>
                    <a:pt x="1373" y="403"/>
                  </a:lnTo>
                  <a:lnTo>
                    <a:pt x="1328" y="418"/>
                  </a:lnTo>
                  <a:lnTo>
                    <a:pt x="1274" y="433"/>
                  </a:lnTo>
                  <a:lnTo>
                    <a:pt x="1219" y="447"/>
                  </a:lnTo>
                  <a:lnTo>
                    <a:pt x="1160" y="458"/>
                  </a:lnTo>
                  <a:lnTo>
                    <a:pt x="1117" y="464"/>
                  </a:lnTo>
                  <a:lnTo>
                    <a:pt x="1062" y="472"/>
                  </a:lnTo>
                  <a:lnTo>
                    <a:pt x="1007" y="479"/>
                  </a:lnTo>
                  <a:lnTo>
                    <a:pt x="968" y="479"/>
                  </a:lnTo>
                  <a:lnTo>
                    <a:pt x="916" y="483"/>
                  </a:lnTo>
                  <a:lnTo>
                    <a:pt x="872" y="479"/>
                  </a:lnTo>
                  <a:lnTo>
                    <a:pt x="817" y="475"/>
                  </a:lnTo>
                  <a:lnTo>
                    <a:pt x="766" y="468"/>
                  </a:lnTo>
                  <a:lnTo>
                    <a:pt x="701" y="453"/>
                  </a:lnTo>
                  <a:lnTo>
                    <a:pt x="634" y="439"/>
                  </a:lnTo>
                  <a:lnTo>
                    <a:pt x="576" y="424"/>
                  </a:lnTo>
                  <a:lnTo>
                    <a:pt x="524" y="407"/>
                  </a:lnTo>
                  <a:lnTo>
                    <a:pt x="476" y="391"/>
                  </a:lnTo>
                  <a:lnTo>
                    <a:pt x="435" y="373"/>
                  </a:lnTo>
                  <a:lnTo>
                    <a:pt x="384" y="349"/>
                  </a:lnTo>
                  <a:lnTo>
                    <a:pt x="344" y="326"/>
                  </a:lnTo>
                  <a:lnTo>
                    <a:pt x="293" y="293"/>
                  </a:lnTo>
                  <a:lnTo>
                    <a:pt x="242" y="256"/>
                  </a:lnTo>
                  <a:lnTo>
                    <a:pt x="205" y="226"/>
                  </a:lnTo>
                  <a:lnTo>
                    <a:pt x="157" y="186"/>
                  </a:lnTo>
                  <a:lnTo>
                    <a:pt x="124" y="158"/>
                  </a:lnTo>
                  <a:lnTo>
                    <a:pt x="102" y="132"/>
                  </a:lnTo>
                  <a:lnTo>
                    <a:pt x="62" y="88"/>
                  </a:lnTo>
                  <a:lnTo>
                    <a:pt x="0" y="0"/>
                  </a:lnTo>
                  <a:lnTo>
                    <a:pt x="91" y="88"/>
                  </a:lnTo>
                  <a:lnTo>
                    <a:pt x="135" y="124"/>
                  </a:lnTo>
                  <a:lnTo>
                    <a:pt x="175" y="158"/>
                  </a:lnTo>
                  <a:lnTo>
                    <a:pt x="219" y="186"/>
                  </a:lnTo>
                  <a:lnTo>
                    <a:pt x="263" y="209"/>
                  </a:lnTo>
                  <a:lnTo>
                    <a:pt x="307" y="231"/>
                  </a:lnTo>
                  <a:lnTo>
                    <a:pt x="355" y="253"/>
                  </a:lnTo>
                  <a:lnTo>
                    <a:pt x="395" y="267"/>
                  </a:lnTo>
                  <a:lnTo>
                    <a:pt x="439" y="282"/>
                  </a:lnTo>
                  <a:lnTo>
                    <a:pt x="487" y="293"/>
                  </a:lnTo>
                  <a:lnTo>
                    <a:pt x="534" y="301"/>
                  </a:lnTo>
                  <a:lnTo>
                    <a:pt x="571" y="309"/>
                  </a:lnTo>
                  <a:lnTo>
                    <a:pt x="622" y="312"/>
                  </a:lnTo>
                  <a:lnTo>
                    <a:pt x="673" y="318"/>
                  </a:lnTo>
                  <a:lnTo>
                    <a:pt x="718" y="318"/>
                  </a:lnTo>
                  <a:lnTo>
                    <a:pt x="766" y="318"/>
                  </a:lnTo>
                  <a:lnTo>
                    <a:pt x="828" y="318"/>
                  </a:lnTo>
                  <a:lnTo>
                    <a:pt x="890" y="311"/>
                  </a:lnTo>
                  <a:lnTo>
                    <a:pt x="949" y="304"/>
                  </a:lnTo>
                  <a:lnTo>
                    <a:pt x="1000" y="296"/>
                  </a:lnTo>
                  <a:lnTo>
                    <a:pt x="1058" y="285"/>
                  </a:lnTo>
                  <a:lnTo>
                    <a:pt x="1106" y="274"/>
                  </a:lnTo>
                  <a:lnTo>
                    <a:pt x="1156" y="260"/>
                  </a:lnTo>
                  <a:lnTo>
                    <a:pt x="1212" y="245"/>
                  </a:lnTo>
                  <a:lnTo>
                    <a:pt x="1259" y="231"/>
                  </a:lnTo>
                  <a:lnTo>
                    <a:pt x="1318" y="209"/>
                  </a:lnTo>
                  <a:lnTo>
                    <a:pt x="1362" y="190"/>
                  </a:lnTo>
                  <a:lnTo>
                    <a:pt x="1427" y="153"/>
                  </a:lnTo>
                </a:path>
              </a:pathLst>
            </a:custGeom>
            <a:gradFill>
              <a:gsLst>
                <a:gs pos="0">
                  <a:srgbClr val="00B050">
                    <a:lumMod val="71000"/>
                  </a:srgbClr>
                </a:gs>
                <a:gs pos="50000">
                  <a:srgbClr val="00B050">
                    <a:lumMod val="93000"/>
                  </a:srgbClr>
                </a:gs>
                <a:gs pos="100000">
                  <a:srgbClr val="00B050"/>
                </a:gs>
              </a:gsLst>
              <a:lin ang="1890000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Above"/>
              <a:lightRig rig="threePt" dir="t"/>
            </a:scene3d>
            <a:sp3d extrusionH="50800"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gray">
            <a:xfrm rot="10800000">
              <a:off x="1111942" y="2878162"/>
              <a:ext cx="2466976" cy="769938"/>
            </a:xfrm>
            <a:custGeom>
              <a:avLst/>
              <a:gdLst/>
              <a:ahLst/>
              <a:cxnLst>
                <a:cxn ang="0">
                  <a:pos x="1405" y="102"/>
                </a:cxn>
                <a:cxn ang="0">
                  <a:pos x="1540" y="395"/>
                </a:cxn>
                <a:cxn ang="0">
                  <a:pos x="1472" y="369"/>
                </a:cxn>
                <a:cxn ang="0">
                  <a:pos x="1373" y="403"/>
                </a:cxn>
                <a:cxn ang="0">
                  <a:pos x="1274" y="433"/>
                </a:cxn>
                <a:cxn ang="0">
                  <a:pos x="1160" y="458"/>
                </a:cxn>
                <a:cxn ang="0">
                  <a:pos x="1062" y="472"/>
                </a:cxn>
                <a:cxn ang="0">
                  <a:pos x="968" y="479"/>
                </a:cxn>
                <a:cxn ang="0">
                  <a:pos x="872" y="479"/>
                </a:cxn>
                <a:cxn ang="0">
                  <a:pos x="766" y="468"/>
                </a:cxn>
                <a:cxn ang="0">
                  <a:pos x="634" y="439"/>
                </a:cxn>
                <a:cxn ang="0">
                  <a:pos x="524" y="407"/>
                </a:cxn>
                <a:cxn ang="0">
                  <a:pos x="435" y="373"/>
                </a:cxn>
                <a:cxn ang="0">
                  <a:pos x="344" y="326"/>
                </a:cxn>
                <a:cxn ang="0">
                  <a:pos x="242" y="256"/>
                </a:cxn>
                <a:cxn ang="0">
                  <a:pos x="157" y="186"/>
                </a:cxn>
                <a:cxn ang="0">
                  <a:pos x="102" y="132"/>
                </a:cxn>
                <a:cxn ang="0">
                  <a:pos x="0" y="0"/>
                </a:cxn>
                <a:cxn ang="0">
                  <a:pos x="135" y="124"/>
                </a:cxn>
                <a:cxn ang="0">
                  <a:pos x="219" y="186"/>
                </a:cxn>
                <a:cxn ang="0">
                  <a:pos x="307" y="231"/>
                </a:cxn>
                <a:cxn ang="0">
                  <a:pos x="395" y="267"/>
                </a:cxn>
                <a:cxn ang="0">
                  <a:pos x="487" y="293"/>
                </a:cxn>
                <a:cxn ang="0">
                  <a:pos x="571" y="309"/>
                </a:cxn>
                <a:cxn ang="0">
                  <a:pos x="673" y="318"/>
                </a:cxn>
                <a:cxn ang="0">
                  <a:pos x="766" y="318"/>
                </a:cxn>
                <a:cxn ang="0">
                  <a:pos x="890" y="311"/>
                </a:cxn>
                <a:cxn ang="0">
                  <a:pos x="1000" y="296"/>
                </a:cxn>
                <a:cxn ang="0">
                  <a:pos x="1106" y="274"/>
                </a:cxn>
                <a:cxn ang="0">
                  <a:pos x="1212" y="245"/>
                </a:cxn>
                <a:cxn ang="0">
                  <a:pos x="1318" y="209"/>
                </a:cxn>
                <a:cxn ang="0">
                  <a:pos x="1427" y="153"/>
                </a:cxn>
              </a:cxnLst>
              <a:rect l="0" t="0" r="r" b="b"/>
              <a:pathLst>
                <a:path w="1717" h="484">
                  <a:moveTo>
                    <a:pt x="1427" y="153"/>
                  </a:moveTo>
                  <a:lnTo>
                    <a:pt x="1405" y="102"/>
                  </a:lnTo>
                  <a:lnTo>
                    <a:pt x="1716" y="132"/>
                  </a:lnTo>
                  <a:lnTo>
                    <a:pt x="1540" y="395"/>
                  </a:lnTo>
                  <a:lnTo>
                    <a:pt x="1519" y="344"/>
                  </a:lnTo>
                  <a:lnTo>
                    <a:pt x="1472" y="369"/>
                  </a:lnTo>
                  <a:lnTo>
                    <a:pt x="1413" y="391"/>
                  </a:lnTo>
                  <a:lnTo>
                    <a:pt x="1373" y="403"/>
                  </a:lnTo>
                  <a:lnTo>
                    <a:pt x="1328" y="418"/>
                  </a:lnTo>
                  <a:lnTo>
                    <a:pt x="1274" y="433"/>
                  </a:lnTo>
                  <a:lnTo>
                    <a:pt x="1219" y="447"/>
                  </a:lnTo>
                  <a:lnTo>
                    <a:pt x="1160" y="458"/>
                  </a:lnTo>
                  <a:lnTo>
                    <a:pt x="1117" y="464"/>
                  </a:lnTo>
                  <a:lnTo>
                    <a:pt x="1062" y="472"/>
                  </a:lnTo>
                  <a:lnTo>
                    <a:pt x="1007" y="479"/>
                  </a:lnTo>
                  <a:lnTo>
                    <a:pt x="968" y="479"/>
                  </a:lnTo>
                  <a:lnTo>
                    <a:pt x="916" y="483"/>
                  </a:lnTo>
                  <a:lnTo>
                    <a:pt x="872" y="479"/>
                  </a:lnTo>
                  <a:lnTo>
                    <a:pt x="817" y="475"/>
                  </a:lnTo>
                  <a:lnTo>
                    <a:pt x="766" y="468"/>
                  </a:lnTo>
                  <a:lnTo>
                    <a:pt x="701" y="453"/>
                  </a:lnTo>
                  <a:lnTo>
                    <a:pt x="634" y="439"/>
                  </a:lnTo>
                  <a:lnTo>
                    <a:pt x="576" y="424"/>
                  </a:lnTo>
                  <a:lnTo>
                    <a:pt x="524" y="407"/>
                  </a:lnTo>
                  <a:lnTo>
                    <a:pt x="476" y="391"/>
                  </a:lnTo>
                  <a:lnTo>
                    <a:pt x="435" y="373"/>
                  </a:lnTo>
                  <a:lnTo>
                    <a:pt x="384" y="349"/>
                  </a:lnTo>
                  <a:lnTo>
                    <a:pt x="344" y="326"/>
                  </a:lnTo>
                  <a:lnTo>
                    <a:pt x="293" y="293"/>
                  </a:lnTo>
                  <a:lnTo>
                    <a:pt x="242" y="256"/>
                  </a:lnTo>
                  <a:lnTo>
                    <a:pt x="205" y="226"/>
                  </a:lnTo>
                  <a:lnTo>
                    <a:pt x="157" y="186"/>
                  </a:lnTo>
                  <a:lnTo>
                    <a:pt x="124" y="158"/>
                  </a:lnTo>
                  <a:lnTo>
                    <a:pt x="102" y="132"/>
                  </a:lnTo>
                  <a:lnTo>
                    <a:pt x="62" y="88"/>
                  </a:lnTo>
                  <a:lnTo>
                    <a:pt x="0" y="0"/>
                  </a:lnTo>
                  <a:lnTo>
                    <a:pt x="91" y="88"/>
                  </a:lnTo>
                  <a:lnTo>
                    <a:pt x="135" y="124"/>
                  </a:lnTo>
                  <a:lnTo>
                    <a:pt x="175" y="158"/>
                  </a:lnTo>
                  <a:lnTo>
                    <a:pt x="219" y="186"/>
                  </a:lnTo>
                  <a:lnTo>
                    <a:pt x="263" y="209"/>
                  </a:lnTo>
                  <a:lnTo>
                    <a:pt x="307" y="231"/>
                  </a:lnTo>
                  <a:lnTo>
                    <a:pt x="355" y="253"/>
                  </a:lnTo>
                  <a:lnTo>
                    <a:pt x="395" y="267"/>
                  </a:lnTo>
                  <a:lnTo>
                    <a:pt x="439" y="282"/>
                  </a:lnTo>
                  <a:lnTo>
                    <a:pt x="487" y="293"/>
                  </a:lnTo>
                  <a:lnTo>
                    <a:pt x="534" y="301"/>
                  </a:lnTo>
                  <a:lnTo>
                    <a:pt x="571" y="309"/>
                  </a:lnTo>
                  <a:lnTo>
                    <a:pt x="622" y="312"/>
                  </a:lnTo>
                  <a:lnTo>
                    <a:pt x="673" y="318"/>
                  </a:lnTo>
                  <a:lnTo>
                    <a:pt x="718" y="318"/>
                  </a:lnTo>
                  <a:lnTo>
                    <a:pt x="766" y="318"/>
                  </a:lnTo>
                  <a:lnTo>
                    <a:pt x="828" y="318"/>
                  </a:lnTo>
                  <a:lnTo>
                    <a:pt x="890" y="311"/>
                  </a:lnTo>
                  <a:lnTo>
                    <a:pt x="949" y="304"/>
                  </a:lnTo>
                  <a:lnTo>
                    <a:pt x="1000" y="296"/>
                  </a:lnTo>
                  <a:lnTo>
                    <a:pt x="1058" y="285"/>
                  </a:lnTo>
                  <a:lnTo>
                    <a:pt x="1106" y="274"/>
                  </a:lnTo>
                  <a:lnTo>
                    <a:pt x="1156" y="260"/>
                  </a:lnTo>
                  <a:lnTo>
                    <a:pt x="1212" y="245"/>
                  </a:lnTo>
                  <a:lnTo>
                    <a:pt x="1259" y="231"/>
                  </a:lnTo>
                  <a:lnTo>
                    <a:pt x="1318" y="209"/>
                  </a:lnTo>
                  <a:lnTo>
                    <a:pt x="1362" y="190"/>
                  </a:lnTo>
                  <a:lnTo>
                    <a:pt x="1427" y="153"/>
                  </a:lnTo>
                </a:path>
              </a:pathLst>
            </a:custGeom>
            <a:gradFill>
              <a:gsLst>
                <a:gs pos="0">
                  <a:schemeClr val="accent6">
                    <a:lumMod val="46000"/>
                  </a:schemeClr>
                </a:gs>
                <a:gs pos="50000">
                  <a:schemeClr val="accent6">
                    <a:lumMod val="75000"/>
                  </a:schemeClr>
                </a:gs>
                <a:gs pos="100000">
                  <a:schemeClr val="accent6">
                    <a:lumMod val="83000"/>
                    <a:lumOff val="17000"/>
                  </a:schemeClr>
                </a:gs>
              </a:gsLst>
              <a:lin ang="1890000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Above"/>
              <a:lightRig rig="threePt" dir="t"/>
            </a:scene3d>
            <a:sp3d extrusionH="50800"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gray">
            <a:xfrm rot="18000000">
              <a:off x="3335765" y="3925744"/>
              <a:ext cx="2466975" cy="771525"/>
            </a:xfrm>
            <a:custGeom>
              <a:avLst/>
              <a:gdLst/>
              <a:ahLst/>
              <a:cxnLst>
                <a:cxn ang="0">
                  <a:pos x="1405" y="102"/>
                </a:cxn>
                <a:cxn ang="0">
                  <a:pos x="1540" y="395"/>
                </a:cxn>
                <a:cxn ang="0">
                  <a:pos x="1472" y="369"/>
                </a:cxn>
                <a:cxn ang="0">
                  <a:pos x="1373" y="403"/>
                </a:cxn>
                <a:cxn ang="0">
                  <a:pos x="1274" y="433"/>
                </a:cxn>
                <a:cxn ang="0">
                  <a:pos x="1160" y="458"/>
                </a:cxn>
                <a:cxn ang="0">
                  <a:pos x="1062" y="472"/>
                </a:cxn>
                <a:cxn ang="0">
                  <a:pos x="968" y="479"/>
                </a:cxn>
                <a:cxn ang="0">
                  <a:pos x="872" y="479"/>
                </a:cxn>
                <a:cxn ang="0">
                  <a:pos x="766" y="468"/>
                </a:cxn>
                <a:cxn ang="0">
                  <a:pos x="634" y="439"/>
                </a:cxn>
                <a:cxn ang="0">
                  <a:pos x="524" y="407"/>
                </a:cxn>
                <a:cxn ang="0">
                  <a:pos x="435" y="373"/>
                </a:cxn>
                <a:cxn ang="0">
                  <a:pos x="344" y="326"/>
                </a:cxn>
                <a:cxn ang="0">
                  <a:pos x="242" y="256"/>
                </a:cxn>
                <a:cxn ang="0">
                  <a:pos x="157" y="186"/>
                </a:cxn>
                <a:cxn ang="0">
                  <a:pos x="102" y="132"/>
                </a:cxn>
                <a:cxn ang="0">
                  <a:pos x="0" y="0"/>
                </a:cxn>
                <a:cxn ang="0">
                  <a:pos x="135" y="124"/>
                </a:cxn>
                <a:cxn ang="0">
                  <a:pos x="219" y="186"/>
                </a:cxn>
                <a:cxn ang="0">
                  <a:pos x="307" y="231"/>
                </a:cxn>
                <a:cxn ang="0">
                  <a:pos x="395" y="267"/>
                </a:cxn>
                <a:cxn ang="0">
                  <a:pos x="487" y="293"/>
                </a:cxn>
                <a:cxn ang="0">
                  <a:pos x="571" y="309"/>
                </a:cxn>
                <a:cxn ang="0">
                  <a:pos x="673" y="318"/>
                </a:cxn>
                <a:cxn ang="0">
                  <a:pos x="766" y="318"/>
                </a:cxn>
                <a:cxn ang="0">
                  <a:pos x="890" y="311"/>
                </a:cxn>
                <a:cxn ang="0">
                  <a:pos x="1000" y="296"/>
                </a:cxn>
                <a:cxn ang="0">
                  <a:pos x="1106" y="274"/>
                </a:cxn>
                <a:cxn ang="0">
                  <a:pos x="1212" y="245"/>
                </a:cxn>
                <a:cxn ang="0">
                  <a:pos x="1318" y="209"/>
                </a:cxn>
                <a:cxn ang="0">
                  <a:pos x="1427" y="153"/>
                </a:cxn>
              </a:cxnLst>
              <a:rect l="0" t="0" r="r" b="b"/>
              <a:pathLst>
                <a:path w="1717" h="484">
                  <a:moveTo>
                    <a:pt x="1427" y="153"/>
                  </a:moveTo>
                  <a:lnTo>
                    <a:pt x="1405" y="102"/>
                  </a:lnTo>
                  <a:lnTo>
                    <a:pt x="1716" y="132"/>
                  </a:lnTo>
                  <a:lnTo>
                    <a:pt x="1540" y="395"/>
                  </a:lnTo>
                  <a:lnTo>
                    <a:pt x="1519" y="344"/>
                  </a:lnTo>
                  <a:lnTo>
                    <a:pt x="1472" y="369"/>
                  </a:lnTo>
                  <a:lnTo>
                    <a:pt x="1413" y="391"/>
                  </a:lnTo>
                  <a:lnTo>
                    <a:pt x="1373" y="403"/>
                  </a:lnTo>
                  <a:lnTo>
                    <a:pt x="1328" y="418"/>
                  </a:lnTo>
                  <a:lnTo>
                    <a:pt x="1274" y="433"/>
                  </a:lnTo>
                  <a:lnTo>
                    <a:pt x="1219" y="447"/>
                  </a:lnTo>
                  <a:lnTo>
                    <a:pt x="1160" y="458"/>
                  </a:lnTo>
                  <a:lnTo>
                    <a:pt x="1117" y="464"/>
                  </a:lnTo>
                  <a:lnTo>
                    <a:pt x="1062" y="472"/>
                  </a:lnTo>
                  <a:lnTo>
                    <a:pt x="1007" y="479"/>
                  </a:lnTo>
                  <a:lnTo>
                    <a:pt x="968" y="479"/>
                  </a:lnTo>
                  <a:lnTo>
                    <a:pt x="916" y="483"/>
                  </a:lnTo>
                  <a:lnTo>
                    <a:pt x="872" y="479"/>
                  </a:lnTo>
                  <a:lnTo>
                    <a:pt x="817" y="475"/>
                  </a:lnTo>
                  <a:lnTo>
                    <a:pt x="766" y="468"/>
                  </a:lnTo>
                  <a:lnTo>
                    <a:pt x="701" y="453"/>
                  </a:lnTo>
                  <a:lnTo>
                    <a:pt x="634" y="439"/>
                  </a:lnTo>
                  <a:lnTo>
                    <a:pt x="576" y="424"/>
                  </a:lnTo>
                  <a:lnTo>
                    <a:pt x="524" y="407"/>
                  </a:lnTo>
                  <a:lnTo>
                    <a:pt x="476" y="391"/>
                  </a:lnTo>
                  <a:lnTo>
                    <a:pt x="435" y="373"/>
                  </a:lnTo>
                  <a:lnTo>
                    <a:pt x="384" y="349"/>
                  </a:lnTo>
                  <a:lnTo>
                    <a:pt x="344" y="326"/>
                  </a:lnTo>
                  <a:lnTo>
                    <a:pt x="293" y="293"/>
                  </a:lnTo>
                  <a:lnTo>
                    <a:pt x="242" y="256"/>
                  </a:lnTo>
                  <a:lnTo>
                    <a:pt x="205" y="226"/>
                  </a:lnTo>
                  <a:lnTo>
                    <a:pt x="157" y="186"/>
                  </a:lnTo>
                  <a:lnTo>
                    <a:pt x="124" y="158"/>
                  </a:lnTo>
                  <a:lnTo>
                    <a:pt x="102" y="132"/>
                  </a:lnTo>
                  <a:lnTo>
                    <a:pt x="62" y="88"/>
                  </a:lnTo>
                  <a:lnTo>
                    <a:pt x="0" y="0"/>
                  </a:lnTo>
                  <a:lnTo>
                    <a:pt x="91" y="88"/>
                  </a:lnTo>
                  <a:lnTo>
                    <a:pt x="135" y="124"/>
                  </a:lnTo>
                  <a:lnTo>
                    <a:pt x="175" y="158"/>
                  </a:lnTo>
                  <a:lnTo>
                    <a:pt x="219" y="186"/>
                  </a:lnTo>
                  <a:lnTo>
                    <a:pt x="263" y="209"/>
                  </a:lnTo>
                  <a:lnTo>
                    <a:pt x="307" y="231"/>
                  </a:lnTo>
                  <a:lnTo>
                    <a:pt x="355" y="253"/>
                  </a:lnTo>
                  <a:lnTo>
                    <a:pt x="395" y="267"/>
                  </a:lnTo>
                  <a:lnTo>
                    <a:pt x="439" y="282"/>
                  </a:lnTo>
                  <a:lnTo>
                    <a:pt x="487" y="293"/>
                  </a:lnTo>
                  <a:lnTo>
                    <a:pt x="534" y="301"/>
                  </a:lnTo>
                  <a:lnTo>
                    <a:pt x="571" y="309"/>
                  </a:lnTo>
                  <a:lnTo>
                    <a:pt x="622" y="312"/>
                  </a:lnTo>
                  <a:lnTo>
                    <a:pt x="673" y="318"/>
                  </a:lnTo>
                  <a:lnTo>
                    <a:pt x="718" y="318"/>
                  </a:lnTo>
                  <a:lnTo>
                    <a:pt x="766" y="318"/>
                  </a:lnTo>
                  <a:lnTo>
                    <a:pt x="828" y="318"/>
                  </a:lnTo>
                  <a:lnTo>
                    <a:pt x="890" y="311"/>
                  </a:lnTo>
                  <a:lnTo>
                    <a:pt x="949" y="304"/>
                  </a:lnTo>
                  <a:lnTo>
                    <a:pt x="1000" y="296"/>
                  </a:lnTo>
                  <a:lnTo>
                    <a:pt x="1058" y="285"/>
                  </a:lnTo>
                  <a:lnTo>
                    <a:pt x="1106" y="274"/>
                  </a:lnTo>
                  <a:lnTo>
                    <a:pt x="1156" y="260"/>
                  </a:lnTo>
                  <a:lnTo>
                    <a:pt x="1212" y="245"/>
                  </a:lnTo>
                  <a:lnTo>
                    <a:pt x="1259" y="231"/>
                  </a:lnTo>
                  <a:lnTo>
                    <a:pt x="1318" y="209"/>
                  </a:lnTo>
                  <a:lnTo>
                    <a:pt x="1362" y="190"/>
                  </a:lnTo>
                  <a:lnTo>
                    <a:pt x="1427" y="153"/>
                  </a:lnTo>
                </a:path>
              </a:pathLst>
            </a:custGeom>
            <a:gradFill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890000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Above"/>
              <a:lightRig rig="threePt" dir="t"/>
            </a:scene3d>
            <a:sp3d extrusionH="50800"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22" name="组合 613"/>
          <p:cNvGrpSpPr>
            <a:grpSpLocks/>
          </p:cNvGrpSpPr>
          <p:nvPr/>
        </p:nvGrpSpPr>
        <p:grpSpPr bwMode="auto">
          <a:xfrm>
            <a:off x="3282355" y="1679555"/>
            <a:ext cx="1522413" cy="1785937"/>
            <a:chOff x="2146280" y="1719245"/>
            <a:chExt cx="1146175" cy="1361680"/>
          </a:xfrm>
        </p:grpSpPr>
        <p:sp>
          <p:nvSpPr>
            <p:cNvPr id="23" name="Oval 70"/>
            <p:cNvSpPr>
              <a:spLocks noChangeArrowheads="1"/>
            </p:cNvSpPr>
            <p:nvPr/>
          </p:nvSpPr>
          <p:spPr bwMode="gray">
            <a:xfrm>
              <a:off x="2146280" y="1719245"/>
              <a:ext cx="1146175" cy="1154113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4" name="Picture 72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181205" y="1749408"/>
              <a:ext cx="1072543" cy="107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Oval 73"/>
            <p:cNvSpPr>
              <a:spLocks noChangeArrowheads="1"/>
            </p:cNvSpPr>
            <p:nvPr/>
          </p:nvSpPr>
          <p:spPr bwMode="gray">
            <a:xfrm>
              <a:off x="2181205" y="1749408"/>
              <a:ext cx="1079500" cy="10814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6" name="Picture 74" descr="light_shadow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85"/>
            <a:stretch>
              <a:fillRect/>
            </a:stretch>
          </p:blipFill>
          <p:spPr bwMode="gray">
            <a:xfrm>
              <a:off x="2191641" y="1794421"/>
              <a:ext cx="790783" cy="67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Group 75"/>
            <p:cNvGrpSpPr>
              <a:grpSpLocks/>
            </p:cNvGrpSpPr>
            <p:nvPr/>
          </p:nvGrpSpPr>
          <p:grpSpPr bwMode="auto">
            <a:xfrm rot="-3733502" flipH="1" flipV="1">
              <a:off x="2502010" y="2493304"/>
              <a:ext cx="954022" cy="221466"/>
              <a:chOff x="2521" y="1060"/>
              <a:chExt cx="901" cy="236"/>
            </a:xfrm>
          </p:grpSpPr>
          <p:grpSp>
            <p:nvGrpSpPr>
              <p:cNvPr id="39" name="Group 76"/>
              <p:cNvGrpSpPr>
                <a:grpSpLocks/>
              </p:cNvGrpSpPr>
              <p:nvPr/>
            </p:nvGrpSpPr>
            <p:grpSpPr bwMode="auto">
              <a:xfrm>
                <a:off x="2521" y="1060"/>
                <a:ext cx="742" cy="186"/>
                <a:chOff x="1565" y="2568"/>
                <a:chExt cx="1118" cy="279"/>
              </a:xfrm>
            </p:grpSpPr>
            <p:sp>
              <p:nvSpPr>
                <p:cNvPr id="45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Group 81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41" name="AutoShape 8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AutoShape 8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AutoShape 8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AutoShape 8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8" name="Group 86"/>
            <p:cNvGrpSpPr>
              <a:grpSpLocks/>
            </p:cNvGrpSpPr>
            <p:nvPr/>
          </p:nvGrpSpPr>
          <p:grpSpPr bwMode="auto">
            <a:xfrm rot="-3733502" flipH="1" flipV="1">
              <a:off x="2618121" y="2507742"/>
              <a:ext cx="844470" cy="193673"/>
              <a:chOff x="2521" y="1060"/>
              <a:chExt cx="901" cy="236"/>
            </a:xfrm>
          </p:grpSpPr>
          <p:grpSp>
            <p:nvGrpSpPr>
              <p:cNvPr id="29" name="Group 87"/>
              <p:cNvGrpSpPr>
                <a:grpSpLocks/>
              </p:cNvGrpSpPr>
              <p:nvPr/>
            </p:nvGrpSpPr>
            <p:grpSpPr bwMode="auto">
              <a:xfrm>
                <a:off x="2521" y="1060"/>
                <a:ext cx="742" cy="186"/>
                <a:chOff x="1565" y="2568"/>
                <a:chExt cx="1118" cy="279"/>
              </a:xfrm>
            </p:grpSpPr>
            <p:sp>
              <p:nvSpPr>
                <p:cNvPr id="35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92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1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9" name="TextBox 677"/>
          <p:cNvSpPr txBox="1">
            <a:spLocks noChangeArrowheads="1"/>
          </p:cNvSpPr>
          <p:nvPr/>
        </p:nvSpPr>
        <p:spPr bwMode="auto">
          <a:xfrm>
            <a:off x="3744318" y="2108180"/>
            <a:ext cx="6635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标题信息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7584" y="1461935"/>
            <a:ext cx="1296144" cy="3293209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请输入文字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请输入文字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请输入文字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请输入文字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请输入文字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请输入文字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请输入文字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请输入文字</a:t>
            </a:r>
          </a:p>
          <a:p>
            <a:pPr>
              <a:defRPr/>
            </a:pP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04531" y="3639529"/>
            <a:ext cx="4195851" cy="830997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请输入文字请输入文字请输入文字</a:t>
            </a:r>
          </a:p>
          <a:p>
            <a:r>
              <a:rPr lang="zh-CN" altLang="en-US" dirty="0"/>
              <a:t>请输入文字请输入文字请输入</a:t>
            </a:r>
            <a:r>
              <a:rPr lang="zh-CN" altLang="en-US" dirty="0" smtClean="0"/>
              <a:t>文字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576609" y="577824"/>
            <a:ext cx="4195851" cy="830997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请输入文字请输入文字请输入文字</a:t>
            </a:r>
          </a:p>
          <a:p>
            <a:r>
              <a:rPr lang="zh-CN" altLang="en-US" dirty="0"/>
              <a:t>请输入文字请输入文字请输入</a:t>
            </a:r>
            <a:r>
              <a:rPr lang="zh-CN" altLang="en-US" dirty="0" smtClean="0"/>
              <a:t>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827584" y="3867894"/>
            <a:ext cx="7560840" cy="702078"/>
          </a:xfrm>
        </p:spPr>
        <p:txBody>
          <a:bodyPr>
            <a:normAutofit fontScale="90000"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谢谢聆听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spcBef>
            <a:spcPct val="0"/>
          </a:spcBef>
          <a:defRPr sz="2400" dirty="0">
            <a:solidFill>
              <a:schemeClr val="bg1"/>
            </a:solidFill>
            <a:latin typeface="+mj-lt"/>
            <a:ea typeface="微软雅黑" pitchFamily="34" charset="-122"/>
            <a:cs typeface="+mj-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187</Words>
  <Application>Microsoft Office PowerPoint</Application>
  <PresentationFormat>全屏显示(16:9)</PresentationFormat>
  <Paragraphs>49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科技商务模板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HHQ</dc:creator>
  <cp:lastModifiedBy>Administrator</cp:lastModifiedBy>
  <cp:revision>27</cp:revision>
  <dcterms:created xsi:type="dcterms:W3CDTF">2012-12-10T14:51:58Z</dcterms:created>
  <dcterms:modified xsi:type="dcterms:W3CDTF">2016-07-13T08:35:35Z</dcterms:modified>
</cp:coreProperties>
</file>