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79" r:id="rId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宋体" charset="-122"/>
        <a:cs typeface="+mn-cs"/>
      </a:defRPr>
    </a:lvl1pPr>
    <a:lvl2pPr marL="457200" algn="l" rtl="0" fontAlgn="base">
      <a:spcBef>
        <a:spcPct val="0"/>
      </a:spcBef>
      <a:spcAft>
        <a:spcPct val="0"/>
      </a:spcAft>
      <a:defRPr sz="2400" kern="1200">
        <a:solidFill>
          <a:schemeClr val="tx1"/>
        </a:solidFill>
        <a:latin typeface="Arial" charset="0"/>
        <a:ea typeface="宋体" charset="-122"/>
        <a:cs typeface="+mn-cs"/>
      </a:defRPr>
    </a:lvl2pPr>
    <a:lvl3pPr marL="914400" algn="l" rtl="0" fontAlgn="base">
      <a:spcBef>
        <a:spcPct val="0"/>
      </a:spcBef>
      <a:spcAft>
        <a:spcPct val="0"/>
      </a:spcAft>
      <a:defRPr sz="2400" kern="1200">
        <a:solidFill>
          <a:schemeClr val="tx1"/>
        </a:solidFill>
        <a:latin typeface="Arial" charset="0"/>
        <a:ea typeface="宋体" charset="-122"/>
        <a:cs typeface="+mn-cs"/>
      </a:defRPr>
    </a:lvl3pPr>
    <a:lvl4pPr marL="1371600" algn="l" rtl="0" fontAlgn="base">
      <a:spcBef>
        <a:spcPct val="0"/>
      </a:spcBef>
      <a:spcAft>
        <a:spcPct val="0"/>
      </a:spcAft>
      <a:defRPr sz="2400" kern="1200">
        <a:solidFill>
          <a:schemeClr val="tx1"/>
        </a:solidFill>
        <a:latin typeface="Arial" charset="0"/>
        <a:ea typeface="宋体" charset="-122"/>
        <a:cs typeface="+mn-cs"/>
      </a:defRPr>
    </a:lvl4pPr>
    <a:lvl5pPr marL="1828800" algn="l" rtl="0" fontAlgn="base">
      <a:spcBef>
        <a:spcPct val="0"/>
      </a:spcBef>
      <a:spcAft>
        <a:spcPct val="0"/>
      </a:spcAft>
      <a:defRPr sz="2400" kern="1200">
        <a:solidFill>
          <a:schemeClr val="tx1"/>
        </a:solidFill>
        <a:latin typeface="Arial" charset="0"/>
        <a:ea typeface="宋体" charset="-122"/>
        <a:cs typeface="+mn-cs"/>
      </a:defRPr>
    </a:lvl5pPr>
    <a:lvl6pPr marL="2286000" algn="l" defTabSz="914400" rtl="0" eaLnBrk="1" latinLnBrk="0" hangingPunct="1">
      <a:defRPr sz="2400" kern="1200">
        <a:solidFill>
          <a:schemeClr val="tx1"/>
        </a:solidFill>
        <a:latin typeface="Arial" charset="0"/>
        <a:ea typeface="宋体" charset="-122"/>
        <a:cs typeface="+mn-cs"/>
      </a:defRPr>
    </a:lvl6pPr>
    <a:lvl7pPr marL="2743200" algn="l" defTabSz="914400" rtl="0" eaLnBrk="1" latinLnBrk="0" hangingPunct="1">
      <a:defRPr sz="2400" kern="1200">
        <a:solidFill>
          <a:schemeClr val="tx1"/>
        </a:solidFill>
        <a:latin typeface="Arial" charset="0"/>
        <a:ea typeface="宋体" charset="-122"/>
        <a:cs typeface="+mn-cs"/>
      </a:defRPr>
    </a:lvl7pPr>
    <a:lvl8pPr marL="3200400" algn="l" defTabSz="914400" rtl="0" eaLnBrk="1" latinLnBrk="0" hangingPunct="1">
      <a:defRPr sz="2400" kern="1200">
        <a:solidFill>
          <a:schemeClr val="tx1"/>
        </a:solidFill>
        <a:latin typeface="Arial" charset="0"/>
        <a:ea typeface="宋体" charset="-122"/>
        <a:cs typeface="+mn-cs"/>
      </a:defRPr>
    </a:lvl8pPr>
    <a:lvl9pPr marL="3657600" algn="l" defTabSz="914400" rtl="0" eaLnBrk="1" latinLnBrk="0" hangingPunct="1">
      <a:defRPr sz="2400"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84CC"/>
    <a:srgbClr val="03136A"/>
    <a:srgbClr val="35759D"/>
    <a:srgbClr val="35B19D"/>
    <a:srgbClr val="000000"/>
    <a:srgbClr val="FFFF00"/>
    <a:srgbClr val="B3D3EA"/>
    <a:srgbClr val="78A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12" autoAdjust="0"/>
    <p:restoredTop sz="95596" autoAdjust="0"/>
  </p:normalViewPr>
  <p:slideViewPr>
    <p:cSldViewPr>
      <p:cViewPr>
        <p:scale>
          <a:sx n="72" d="100"/>
          <a:sy n="72" d="100"/>
        </p:scale>
        <p:origin x="-1344" y="-22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mn-ea"/>
              </a:defRPr>
            </a:lvl1pPr>
          </a:lstStyle>
          <a:p>
            <a:pPr>
              <a:defRPr/>
            </a:pPr>
            <a:endParaRPr lang="zh-CN" altLang="zh-CN"/>
          </a:p>
        </p:txBody>
      </p:sp>
      <p:sp>
        <p:nvSpPr>
          <p:cNvPr id="819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defRPr>
            </a:lvl1pPr>
          </a:lstStyle>
          <a:p>
            <a:pPr>
              <a:defRPr/>
            </a:pPr>
            <a:endParaRPr lang="zh-CN"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mn-ea"/>
              </a:defRPr>
            </a:lvl1pPr>
          </a:lstStyle>
          <a:p>
            <a:pPr>
              <a:defRPr/>
            </a:pPr>
            <a:endParaRPr lang="zh-CN" altLang="zh-CN"/>
          </a:p>
        </p:txBody>
      </p:sp>
      <p:sp>
        <p:nvSpPr>
          <p:cNvPr id="819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mn-ea"/>
              </a:defRPr>
            </a:lvl1pPr>
          </a:lstStyle>
          <a:p>
            <a:pPr>
              <a:defRPr/>
            </a:pPr>
            <a:fld id="{9DF0DEA2-935A-4B38-9EE0-51E08139F336}" type="slidenum">
              <a:rPr lang="en-US" altLang="zh-CN"/>
              <a:pPr>
                <a:defRPr/>
              </a:pPr>
              <a:t>‹#›</a:t>
            </a:fld>
            <a:endParaRPr lang="en-US" altLang="zh-CN"/>
          </a:p>
        </p:txBody>
      </p:sp>
    </p:spTree>
    <p:extLst>
      <p:ext uri="{BB962C8B-B14F-4D97-AF65-F5344CB8AC3E}">
        <p14:creationId xmlns:p14="http://schemas.microsoft.com/office/powerpoint/2010/main" val="697015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p:spPr>
        <p:txBody>
          <a:bodyPr/>
          <a:lstStyle/>
          <a:p>
            <a:fld id="{47BCE235-CE9C-4200-9354-89D5AE8737CC}" type="slidenum">
              <a:rPr lang="en-US" altLang="zh-CN" smtClean="0"/>
              <a:pPr/>
              <a:t>1</a:t>
            </a:fld>
            <a:endParaRPr lang="en-US" altLang="zh-CN" smtClean="0"/>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p:spPr>
        <p:txBody>
          <a:bodyPr/>
          <a:lstStyle/>
          <a:p>
            <a:pPr eaLnBrk="1" hangingPunct="1"/>
            <a:endParaRPr lang="ru-RU"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06B4747F-7F25-4908-9249-C5C17DD397B4}" type="slidenum">
              <a:rPr lang="en-US" altLang="zh-CN" smtClean="0"/>
              <a:pPr/>
              <a:t>2</a:t>
            </a:fld>
            <a:endParaRPr lang="en-US" altLang="zh-CN" smtClean="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ru-RU"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3AF69C18-C321-41C6-91CE-43E32CFDB54F}" type="slidenum">
              <a:rPr lang="en-US" altLang="zh-CN" smtClean="0"/>
              <a:pPr/>
              <a:t>3</a:t>
            </a:fld>
            <a:endParaRPr lang="en-US" altLang="zh-CN" smtClean="0"/>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ru-RU"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95400" y="5410200"/>
            <a:ext cx="7772400" cy="704850"/>
          </a:xfrm>
        </p:spPr>
        <p:txBody>
          <a:bodyPr/>
          <a:lstStyle>
            <a:lvl1pPr algn="r">
              <a:defRPr sz="3600">
                <a:solidFill>
                  <a:schemeClr val="bg1"/>
                </a:solidFill>
              </a:defRPr>
            </a:lvl1pPr>
          </a:lstStyle>
          <a:p>
            <a:r>
              <a:rPr lang="zh-CN" altLang="en-US" smtClean="0"/>
              <a:t>单击此处编辑母版标题样式</a:t>
            </a:r>
            <a:endParaRPr lang="en-US"/>
          </a:p>
        </p:txBody>
      </p:sp>
      <p:sp>
        <p:nvSpPr>
          <p:cNvPr id="3075" name="Rectangle 3"/>
          <p:cNvSpPr>
            <a:spLocks noGrp="1" noChangeArrowheads="1"/>
          </p:cNvSpPr>
          <p:nvPr>
            <p:ph type="subTitle" idx="1"/>
          </p:nvPr>
        </p:nvSpPr>
        <p:spPr>
          <a:xfrm>
            <a:off x="1295400" y="6096000"/>
            <a:ext cx="7772400" cy="685800"/>
          </a:xfrm>
        </p:spPr>
        <p:txBody>
          <a:bodyPr/>
          <a:lstStyle>
            <a:lvl1pPr marL="0" indent="0" algn="r">
              <a:buFontTx/>
              <a:buNone/>
              <a:defRPr sz="2400">
                <a:solidFill>
                  <a:schemeClr val="bg1"/>
                </a:solidFill>
              </a:defRPr>
            </a:lvl1pPr>
          </a:lstStyle>
          <a:p>
            <a:r>
              <a:rPr lang="zh-CN" altLang="en-US" smtClean="0"/>
              <a:t>单击此处编辑母版副标题样式</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7000" y="1844675"/>
            <a:ext cx="1828800" cy="46323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990600" y="1844675"/>
            <a:ext cx="5334000" cy="46323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990600" y="2606675"/>
            <a:ext cx="3581400" cy="3870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724400" y="2606675"/>
            <a:ext cx="3581400" cy="3870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844675"/>
            <a:ext cx="7315200" cy="7159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7" name="Rectangle 3"/>
          <p:cNvSpPr>
            <a:spLocks noGrp="1" noChangeArrowheads="1"/>
          </p:cNvSpPr>
          <p:nvPr>
            <p:ph type="body" idx="1"/>
          </p:nvPr>
        </p:nvSpPr>
        <p:spPr bwMode="auto">
          <a:xfrm>
            <a:off x="990600" y="2606675"/>
            <a:ext cx="7315200" cy="3870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4400">
          <a:solidFill>
            <a:schemeClr val="hlink"/>
          </a:solidFill>
          <a:latin typeface="+mj-lt"/>
          <a:ea typeface="+mj-ea"/>
          <a:cs typeface="+mj-cs"/>
        </a:defRPr>
      </a:lvl1pPr>
      <a:lvl2pPr algn="l" rtl="0" fontAlgn="base">
        <a:spcBef>
          <a:spcPct val="0"/>
        </a:spcBef>
        <a:spcAft>
          <a:spcPct val="0"/>
        </a:spcAft>
        <a:defRPr sz="4400">
          <a:solidFill>
            <a:schemeClr val="hlink"/>
          </a:solidFill>
          <a:latin typeface="Microsoft Sans Serif" pitchFamily="34" charset="0"/>
        </a:defRPr>
      </a:lvl2pPr>
      <a:lvl3pPr algn="l" rtl="0" fontAlgn="base">
        <a:spcBef>
          <a:spcPct val="0"/>
        </a:spcBef>
        <a:spcAft>
          <a:spcPct val="0"/>
        </a:spcAft>
        <a:defRPr sz="4400">
          <a:solidFill>
            <a:schemeClr val="hlink"/>
          </a:solidFill>
          <a:latin typeface="Microsoft Sans Serif" pitchFamily="34" charset="0"/>
        </a:defRPr>
      </a:lvl3pPr>
      <a:lvl4pPr algn="l" rtl="0" fontAlgn="base">
        <a:spcBef>
          <a:spcPct val="0"/>
        </a:spcBef>
        <a:spcAft>
          <a:spcPct val="0"/>
        </a:spcAft>
        <a:defRPr sz="4400">
          <a:solidFill>
            <a:schemeClr val="hlink"/>
          </a:solidFill>
          <a:latin typeface="Microsoft Sans Serif" pitchFamily="34" charset="0"/>
        </a:defRPr>
      </a:lvl4pPr>
      <a:lvl5pPr algn="l" rtl="0" fontAlgn="base">
        <a:spcBef>
          <a:spcPct val="0"/>
        </a:spcBef>
        <a:spcAft>
          <a:spcPct val="0"/>
        </a:spcAft>
        <a:defRPr sz="4400">
          <a:solidFill>
            <a:schemeClr val="hlink"/>
          </a:solidFill>
          <a:latin typeface="Microsoft Sans Serif" pitchFamily="34" charset="0"/>
        </a:defRPr>
      </a:lvl5pPr>
      <a:lvl6pPr marL="457200" algn="l" rtl="0" eaLnBrk="1" fontAlgn="base" hangingPunct="1">
        <a:spcBef>
          <a:spcPct val="0"/>
        </a:spcBef>
        <a:spcAft>
          <a:spcPct val="0"/>
        </a:spcAft>
        <a:defRPr sz="4400">
          <a:solidFill>
            <a:schemeClr val="hlink"/>
          </a:solidFill>
          <a:latin typeface="Microsoft Sans Serif" pitchFamily="34" charset="0"/>
        </a:defRPr>
      </a:lvl6pPr>
      <a:lvl7pPr marL="914400" algn="l" rtl="0" eaLnBrk="1" fontAlgn="base" hangingPunct="1">
        <a:spcBef>
          <a:spcPct val="0"/>
        </a:spcBef>
        <a:spcAft>
          <a:spcPct val="0"/>
        </a:spcAft>
        <a:defRPr sz="4400">
          <a:solidFill>
            <a:schemeClr val="hlink"/>
          </a:solidFill>
          <a:latin typeface="Microsoft Sans Serif" pitchFamily="34" charset="0"/>
        </a:defRPr>
      </a:lvl7pPr>
      <a:lvl8pPr marL="1371600" algn="l" rtl="0" eaLnBrk="1" fontAlgn="base" hangingPunct="1">
        <a:spcBef>
          <a:spcPct val="0"/>
        </a:spcBef>
        <a:spcAft>
          <a:spcPct val="0"/>
        </a:spcAft>
        <a:defRPr sz="4400">
          <a:solidFill>
            <a:schemeClr val="hlink"/>
          </a:solidFill>
          <a:latin typeface="Microsoft Sans Serif" pitchFamily="34" charset="0"/>
        </a:defRPr>
      </a:lvl8pPr>
      <a:lvl9pPr marL="1828800" algn="l" rtl="0" eaLnBrk="1" fontAlgn="base" hangingPunct="1">
        <a:spcBef>
          <a:spcPct val="0"/>
        </a:spcBef>
        <a:spcAft>
          <a:spcPct val="0"/>
        </a:spcAft>
        <a:defRPr sz="4400">
          <a:solidFill>
            <a:schemeClr val="hlink"/>
          </a:solidFill>
          <a:latin typeface="Microsoft Sans Serif"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311650" y="5334000"/>
            <a:ext cx="4648200" cy="685800"/>
          </a:xfrm>
          <a:effectLst>
            <a:outerShdw dist="17961" dir="2700000" algn="ctr" rotWithShape="0">
              <a:schemeClr val="bg2"/>
            </a:outerShdw>
          </a:effectLst>
        </p:spPr>
        <p:txBody>
          <a:bodyPr/>
          <a:lstStyle/>
          <a:p>
            <a:pPr>
              <a:defRPr/>
            </a:pPr>
            <a:r>
              <a:rPr lang="en-US" sz="3200" smtClean="0"/>
              <a:t>Name of presentation</a:t>
            </a:r>
          </a:p>
        </p:txBody>
      </p:sp>
      <p:sp>
        <p:nvSpPr>
          <p:cNvPr id="2051" name="Rectangle 3"/>
          <p:cNvSpPr>
            <a:spLocks noGrp="1" noChangeArrowheads="1"/>
          </p:cNvSpPr>
          <p:nvPr>
            <p:ph type="subTitle" idx="1"/>
          </p:nvPr>
        </p:nvSpPr>
        <p:spPr>
          <a:xfrm>
            <a:off x="4343400" y="6019800"/>
            <a:ext cx="4648200" cy="685800"/>
          </a:xfrm>
          <a:effectLst>
            <a:outerShdw dist="17961" dir="2700000" algn="ctr" rotWithShape="0">
              <a:schemeClr val="bg2"/>
            </a:outerShdw>
          </a:effectLst>
        </p:spPr>
        <p:txBody>
          <a:bodyPr/>
          <a:lstStyle/>
          <a:p>
            <a:pPr>
              <a:defRPr/>
            </a:pPr>
            <a:r>
              <a:rPr lang="en-US" sz="2000" smtClean="0"/>
              <a:t>Company name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a:xfrm>
            <a:off x="1219200" y="1828800"/>
            <a:ext cx="7086600" cy="792163"/>
          </a:xfrm>
        </p:spPr>
        <p:txBody>
          <a:bodyPr/>
          <a:lstStyle/>
          <a:p>
            <a:r>
              <a:rPr lang="en-US" altLang="zh-CN" smtClean="0">
                <a:solidFill>
                  <a:schemeClr val="accent1"/>
                </a:solidFill>
                <a:ea typeface="宋体" charset="-122"/>
              </a:rPr>
              <a:t>Slide master</a:t>
            </a:r>
          </a:p>
        </p:txBody>
      </p:sp>
      <p:sp>
        <p:nvSpPr>
          <p:cNvPr id="16386" name="Rectangle 3"/>
          <p:cNvSpPr>
            <a:spLocks noGrp="1" noChangeArrowheads="1"/>
          </p:cNvSpPr>
          <p:nvPr>
            <p:ph type="body" idx="1"/>
          </p:nvPr>
        </p:nvSpPr>
        <p:spPr>
          <a:xfrm>
            <a:off x="1143000" y="2814638"/>
            <a:ext cx="6705600" cy="2976562"/>
          </a:xfrm>
        </p:spPr>
        <p:txBody>
          <a:bodyPr/>
          <a:lstStyle/>
          <a:p>
            <a:pPr>
              <a:lnSpc>
                <a:spcPct val="80000"/>
              </a:lnSpc>
            </a:pPr>
            <a:r>
              <a:rPr lang="en-US" altLang="ko-KR" sz="1600" smtClean="0">
                <a:latin typeface="Verdana" pitchFamily="34" charset="0"/>
                <a:ea typeface="굴림" pitchFamily="34" charset="-127"/>
              </a:rPr>
              <a:t>Your Text here</a:t>
            </a:r>
          </a:p>
          <a:p>
            <a:pPr>
              <a:lnSpc>
                <a:spcPct val="80000"/>
              </a:lnSpc>
            </a:pPr>
            <a:endParaRPr lang="en-US" altLang="ko-KR" sz="1600" smtClean="0">
              <a:latin typeface="Verdana" pitchFamily="34" charset="0"/>
              <a:ea typeface="굴림" pitchFamily="34" charset="-127"/>
            </a:endParaRPr>
          </a:p>
          <a:p>
            <a:pPr>
              <a:lnSpc>
                <a:spcPct val="80000"/>
              </a:lnSpc>
            </a:pPr>
            <a:r>
              <a:rPr lang="en-US" altLang="ko-KR" sz="1600" smtClean="0">
                <a:latin typeface="Verdana" pitchFamily="34" charset="0"/>
                <a:ea typeface="굴림" pitchFamily="34"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p>
          <a:p>
            <a:pPr>
              <a:lnSpc>
                <a:spcPct val="80000"/>
              </a:lnSpc>
            </a:pPr>
            <a:endParaRPr lang="en-US" altLang="ko-KR" sz="1600" smtClean="0">
              <a:latin typeface="Verdana" pitchFamily="34" charset="0"/>
              <a:ea typeface="굴림" pitchFamily="34" charset="-127"/>
            </a:endParaRPr>
          </a:p>
          <a:p>
            <a:pPr>
              <a:lnSpc>
                <a:spcPct val="80000"/>
              </a:lnSpc>
            </a:pPr>
            <a:r>
              <a:rPr lang="en-US" altLang="ko-KR" sz="1600" smtClean="0">
                <a:latin typeface="Verdana" pitchFamily="34" charset="0"/>
                <a:ea typeface="굴림" pitchFamily="34"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en-US" altLang="zh-CN" sz="1600" smtClean="0">
              <a:ea typeface="宋体"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81200" y="762000"/>
            <a:ext cx="6934200" cy="715963"/>
          </a:xfrm>
        </p:spPr>
        <p:txBody>
          <a:bodyPr/>
          <a:lstStyle/>
          <a:p>
            <a:r>
              <a:rPr lang="en-US" altLang="zh-CN" sz="4000" smtClean="0">
                <a:solidFill>
                  <a:schemeClr val="accent1"/>
                </a:solidFill>
                <a:ea typeface="宋体" charset="-122"/>
              </a:rPr>
              <a:t>Print master</a:t>
            </a:r>
          </a:p>
        </p:txBody>
      </p:sp>
      <p:sp>
        <p:nvSpPr>
          <p:cNvPr id="18435" name="Rectangle 3"/>
          <p:cNvSpPr>
            <a:spLocks noGrp="1" noChangeArrowheads="1"/>
          </p:cNvSpPr>
          <p:nvPr>
            <p:ph type="body" idx="1"/>
          </p:nvPr>
        </p:nvSpPr>
        <p:spPr>
          <a:xfrm>
            <a:off x="1981200" y="1981200"/>
            <a:ext cx="6934200" cy="4267200"/>
          </a:xfrm>
        </p:spPr>
        <p:txBody>
          <a:bodyPr/>
          <a:lstStyle/>
          <a:p>
            <a:pPr>
              <a:lnSpc>
                <a:spcPct val="80000"/>
              </a:lnSpc>
            </a:pPr>
            <a:r>
              <a:rPr lang="en-US" altLang="ko-KR" sz="2000" smtClean="0">
                <a:latin typeface="Verdana" pitchFamily="34" charset="0"/>
                <a:ea typeface="굴림" pitchFamily="34" charset="-127"/>
              </a:rPr>
              <a:t>Your Text here</a:t>
            </a:r>
          </a:p>
          <a:p>
            <a:pPr>
              <a:lnSpc>
                <a:spcPct val="80000"/>
              </a:lnSpc>
            </a:pPr>
            <a:endParaRPr lang="en-US" altLang="ko-KR" sz="2000" smtClean="0">
              <a:latin typeface="Verdana" pitchFamily="34" charset="0"/>
              <a:ea typeface="굴림" pitchFamily="34" charset="-127"/>
            </a:endParaRPr>
          </a:p>
          <a:p>
            <a:pPr>
              <a:lnSpc>
                <a:spcPct val="80000"/>
              </a:lnSpc>
            </a:pPr>
            <a:r>
              <a:rPr lang="en-US" altLang="ko-KR" sz="2000" smtClean="0">
                <a:latin typeface="Verdana" pitchFamily="34" charset="0"/>
                <a:ea typeface="굴림" pitchFamily="34"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p>
          <a:p>
            <a:pPr>
              <a:lnSpc>
                <a:spcPct val="80000"/>
              </a:lnSpc>
            </a:pPr>
            <a:endParaRPr lang="en-US" altLang="ko-KR" sz="2000" smtClean="0">
              <a:latin typeface="Verdana" pitchFamily="34" charset="0"/>
              <a:ea typeface="굴림" pitchFamily="34" charset="-127"/>
            </a:endParaRPr>
          </a:p>
          <a:p>
            <a:pPr>
              <a:lnSpc>
                <a:spcPct val="80000"/>
              </a:lnSpc>
            </a:pPr>
            <a:r>
              <a:rPr lang="en-US" altLang="ko-KR" sz="2000" smtClean="0">
                <a:latin typeface="Verdana" pitchFamily="34" charset="0"/>
                <a:ea typeface="굴림" pitchFamily="34"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en-US" altLang="zh-CN" sz="2000" smtClean="0">
              <a:ea typeface="宋体" charset="-122"/>
            </a:endParaRPr>
          </a:p>
          <a:p>
            <a:pPr>
              <a:lnSpc>
                <a:spcPct val="80000"/>
              </a:lnSpc>
            </a:pPr>
            <a:endParaRPr lang="en-US" altLang="zh-CN" sz="2000" smtClean="0">
              <a:ea typeface="宋体" charset="-122"/>
            </a:endParaRPr>
          </a:p>
        </p:txBody>
      </p:sp>
    </p:spTree>
  </p:cSld>
  <p:clrMapOvr>
    <a:masterClrMapping/>
  </p:clrMapOvr>
</p:sld>
</file>

<file path=ppt/theme/theme1.xml><?xml version="1.0" encoding="utf-8"?>
<a:theme xmlns:a="http://schemas.openxmlformats.org/drawingml/2006/main" name="powerpoint-template(13)">
  <a:themeElements>
    <a:clrScheme name="powerpoint-template-24 8">
      <a:dk1>
        <a:srgbClr val="4D4D4D"/>
      </a:dk1>
      <a:lt1>
        <a:srgbClr val="FFFFFF"/>
      </a:lt1>
      <a:dk2>
        <a:srgbClr val="4D4D4D"/>
      </a:dk2>
      <a:lt2>
        <a:srgbClr val="191C42"/>
      </a:lt2>
      <a:accent1>
        <a:srgbClr val="4A4F80"/>
      </a:accent1>
      <a:accent2>
        <a:srgbClr val="A0B1CF"/>
      </a:accent2>
      <a:accent3>
        <a:srgbClr val="FFFFFF"/>
      </a:accent3>
      <a:accent4>
        <a:srgbClr val="404040"/>
      </a:accent4>
      <a:accent5>
        <a:srgbClr val="B1B2C0"/>
      </a:accent5>
      <a:accent6>
        <a:srgbClr val="91A0BB"/>
      </a:accent6>
      <a:hlink>
        <a:srgbClr val="718BC8"/>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owerpoint-template-24 1">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0E0F83"/>
        </a:lt2>
        <a:accent1>
          <a:srgbClr val="4049D2"/>
        </a:accent1>
        <a:accent2>
          <a:srgbClr val="494FD9"/>
        </a:accent2>
        <a:accent3>
          <a:srgbClr val="FFFFFF"/>
        </a:accent3>
        <a:accent4>
          <a:srgbClr val="404040"/>
        </a:accent4>
        <a:accent5>
          <a:srgbClr val="AFB1E5"/>
        </a:accent5>
        <a:accent6>
          <a:srgbClr val="4147C4"/>
        </a:accent6>
        <a:hlink>
          <a:srgbClr val="757DD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4B8ACD"/>
        </a:lt2>
        <a:accent1>
          <a:srgbClr val="5C98C2"/>
        </a:accent1>
        <a:accent2>
          <a:srgbClr val="93BAD6"/>
        </a:accent2>
        <a:accent3>
          <a:srgbClr val="FFFFFF"/>
        </a:accent3>
        <a:accent4>
          <a:srgbClr val="404040"/>
        </a:accent4>
        <a:accent5>
          <a:srgbClr val="B5CADD"/>
        </a:accent5>
        <a:accent6>
          <a:srgbClr val="85A8C2"/>
        </a:accent6>
        <a:hlink>
          <a:srgbClr val="AECDE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114682"/>
        </a:lt2>
        <a:accent1>
          <a:srgbClr val="295B99"/>
        </a:accent1>
        <a:accent2>
          <a:srgbClr val="406DA6"/>
        </a:accent2>
        <a:accent3>
          <a:srgbClr val="FFFFFF"/>
        </a:accent3>
        <a:accent4>
          <a:srgbClr val="404040"/>
        </a:accent4>
        <a:accent5>
          <a:srgbClr val="ACB5CA"/>
        </a:accent5>
        <a:accent6>
          <a:srgbClr val="396296"/>
        </a:accent6>
        <a:hlink>
          <a:srgbClr val="5F84B5"/>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1984CC"/>
        </a:lt2>
        <a:accent1>
          <a:srgbClr val="0960AF"/>
        </a:accent1>
        <a:accent2>
          <a:srgbClr val="05438C"/>
        </a:accent2>
        <a:accent3>
          <a:srgbClr val="FFFFFF"/>
        </a:accent3>
        <a:accent4>
          <a:srgbClr val="404040"/>
        </a:accent4>
        <a:accent5>
          <a:srgbClr val="AAB6D4"/>
        </a:accent5>
        <a:accent6>
          <a:srgbClr val="043C7E"/>
        </a:accent6>
        <a:hlink>
          <a:srgbClr val="023069"/>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116DE4"/>
        </a:lt2>
        <a:accent1>
          <a:srgbClr val="235CAF"/>
        </a:accent1>
        <a:accent2>
          <a:srgbClr val="54A1EE"/>
        </a:accent2>
        <a:accent3>
          <a:srgbClr val="FFFFFF"/>
        </a:accent3>
        <a:accent4>
          <a:srgbClr val="404040"/>
        </a:accent4>
        <a:accent5>
          <a:srgbClr val="ACB5D4"/>
        </a:accent5>
        <a:accent6>
          <a:srgbClr val="4B91D8"/>
        </a:accent6>
        <a:hlink>
          <a:srgbClr val="1391E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191C42"/>
        </a:lt2>
        <a:accent1>
          <a:srgbClr val="4A4F80"/>
        </a:accent1>
        <a:accent2>
          <a:srgbClr val="A0B1CF"/>
        </a:accent2>
        <a:accent3>
          <a:srgbClr val="FFFFFF"/>
        </a:accent3>
        <a:accent4>
          <a:srgbClr val="404040"/>
        </a:accent4>
        <a:accent5>
          <a:srgbClr val="B1B2C0"/>
        </a:accent5>
        <a:accent6>
          <a:srgbClr val="91A0BB"/>
        </a:accent6>
        <a:hlink>
          <a:srgbClr val="718BC8"/>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powerpoint-template(13)</Template>
  <TotalTime>1</TotalTime>
  <Words>200</Words>
  <Application>Microsoft Office PowerPoint</Application>
  <PresentationFormat>全屏显示(4:3)</PresentationFormat>
  <Paragraphs>17</Paragraphs>
  <Slides>3</Slides>
  <Notes>3</Notes>
  <HiddenSlides>0</HiddenSlides>
  <MMClips>0</MMClips>
  <ScaleCrop>false</ScaleCrop>
  <HeadingPairs>
    <vt:vector size="4" baseType="variant">
      <vt:variant>
        <vt:lpstr>主题</vt:lpstr>
      </vt:variant>
      <vt:variant>
        <vt:i4>1</vt:i4>
      </vt:variant>
      <vt:variant>
        <vt:lpstr>幻灯片标题</vt:lpstr>
      </vt:variant>
      <vt:variant>
        <vt:i4>3</vt:i4>
      </vt:variant>
    </vt:vector>
  </HeadingPairs>
  <TitlesOfParts>
    <vt:vector size="4" baseType="lpstr">
      <vt:lpstr>powerpoint-template(13)</vt:lpstr>
      <vt:lpstr>Name of presentation</vt:lpstr>
      <vt:lpstr>Slide master</vt:lpstr>
      <vt:lpstr>Print master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INFOCHINA</dc:title>
  <dc:creator>ilovePPT.ORG</dc:creator>
  <cp:keywords>我爱PPT中文网</cp:keywords>
  <cp:lastModifiedBy>Administrator</cp:lastModifiedBy>
  <cp:revision>4</cp:revision>
  <dcterms:created xsi:type="dcterms:W3CDTF">2011-01-16T15:13:52Z</dcterms:created>
  <dcterms:modified xsi:type="dcterms:W3CDTF">2016-07-13T08:33:19Z</dcterms:modified>
  <cp:category>TP</cp:category>
</cp:coreProperties>
</file>