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5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333399"/>
    <a:srgbClr val="FFFFFF"/>
    <a:srgbClr val="3366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3617" autoAdjust="0"/>
  </p:normalViewPr>
  <p:slideViewPr>
    <p:cSldViewPr>
      <p:cViewPr>
        <p:scale>
          <a:sx n="71" d="100"/>
          <a:sy n="71" d="100"/>
        </p:scale>
        <p:origin x="-128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86913-F37F-4E66-8BA0-5D106F1AA0FB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7E822-9219-47DC-8A82-FF2ACBD5D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1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505200"/>
            <a:ext cx="5715000" cy="609600"/>
          </a:xfrm>
        </p:spPr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4688" y="3962400"/>
            <a:ext cx="5675312" cy="304800"/>
          </a:xfrm>
        </p:spPr>
        <p:txBody>
          <a:bodyPr/>
          <a:lstStyle>
            <a:lvl1pPr marL="0" indent="0">
              <a:defRPr sz="1400">
                <a:solidFill>
                  <a:srgbClr val="5F5F5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/>
            </a:lvl1pPr>
          </a:lstStyle>
          <a:p>
            <a:fld id="{8B34CC99-1163-448C-9713-1248F2C5E2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52BF8-6FAD-4252-B89F-3BC6555665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77546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2930A-7AB5-4355-9F77-BA23C98DA6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69214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20FB2-BA6D-4D42-935B-186ADF0127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1227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7ACF1-4709-41EB-A3D3-1BC70328FA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6011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90B70-1B5A-44AF-8199-FDBDFE79B3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94290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FD40B-47C3-481B-B5FC-24285921F3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05642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3691F-621F-411A-8E46-F9014645C0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938878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4E8BE-C045-49C3-B077-CE1BA069F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97675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3826-9B3E-4CDB-8767-B817C9F019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14296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05A95-5F38-40BD-A636-EEAB4C4C16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09873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  <a:ea typeface="宋体" charset="-122"/>
              </a:defRPr>
            </a:lvl1pPr>
          </a:lstStyle>
          <a:p>
            <a:fld id="{B97481FB-FD3F-4942-ACD1-7ED4A9234D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6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4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 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Azure Solution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Your Subtitle Goes Here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Your Topic Goes Here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Your subtopic goes here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733800"/>
            <a:ext cx="5715000" cy="609600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ea typeface="宋体" charset="-122"/>
              </a:rPr>
              <a:t>Transitional Page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4688" y="4191000"/>
            <a:ext cx="5675312" cy="304800"/>
          </a:xfrm>
        </p:spPr>
        <p:txBody>
          <a:bodyPr/>
          <a:lstStyle/>
          <a:p>
            <a:endParaRPr lang="zh-CN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3836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zure_solution">
  <a:themeElements>
    <a:clrScheme name="Office 主题​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azure_solution</Template>
  <TotalTime>3</TotalTime>
  <Words>16</Words>
  <Application>Microsoft Office PowerPoint</Application>
  <PresentationFormat>全屏显示(4:3)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azure_solution</vt:lpstr>
      <vt:lpstr>Azure Solution</vt:lpstr>
      <vt:lpstr>Your Topic Goes Here</vt:lpstr>
      <vt:lpstr>Transitional Page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Solution</dc:title>
  <dc:creator>微软中国</dc:creator>
  <cp:lastModifiedBy>Administrator</cp:lastModifiedBy>
  <cp:revision>5</cp:revision>
  <dcterms:created xsi:type="dcterms:W3CDTF">2014-01-13T03:34:23Z</dcterms:created>
  <dcterms:modified xsi:type="dcterms:W3CDTF">2016-07-13T08:33:34Z</dcterms:modified>
</cp:coreProperties>
</file>