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365104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5733256"/>
            <a:ext cx="5968752" cy="6480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1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5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7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0553-A3E5-4EAE-9A88-65F5F0FD0F3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6B0C-1D61-4FDF-8F15-B0C3609F7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Presentation9</Template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Presentation9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IT</dc:subject>
  <dc:creator>for_yang@qq.com</dc:creator>
  <cp:keywords>free, PowerPoint template, download, PPT template, PowerPoint templates, slideshow template, POT, POTX, Power Point template, slide show template, festival, IT, IT PowerPoint template</cp:keywords>
  <dc:description>Made by Moyea Software. To find more free PowerPoint templates, please visit http://www.dvd-ppt-slideshow.com/powerpoint-knowledge/powerpoint-templates.html</dc:description>
  <cp:lastModifiedBy>Administrator</cp:lastModifiedBy>
  <cp:revision>2</cp:revision>
  <dcterms:created xsi:type="dcterms:W3CDTF">2013-05-22T15:34:01Z</dcterms:created>
  <dcterms:modified xsi:type="dcterms:W3CDTF">2016-07-13T08:34:07Z</dcterms:modified>
  <cp:category>PowerPoint template, IT</cp:category>
</cp:coreProperties>
</file>