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40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6D8E-1D2A-4CEB-A939-B07D56CB96B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F48CF-B685-49C4-8808-80B00F814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572567"/>
            <a:ext cx="7772400" cy="685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186458"/>
            <a:ext cx="6400800" cy="521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78889C-009C-4E59-8F5B-AC0CF955DFFE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E29A2B-F04D-4A71-A113-CB1C5C232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8889C-009C-4E59-8F5B-AC0CF955DFFE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OF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54840"/>
      </p:ext>
    </p:extLst>
  </p:cSld>
  <p:clrMapOvr>
    <a:masterClrMapping/>
  </p:clrMapOvr>
</p:sld>
</file>

<file path=ppt/theme/theme1.xml><?xml version="1.0" encoding="utf-8"?>
<a:theme xmlns:a="http://schemas.openxmlformats.org/drawingml/2006/main" name="2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207</Template>
  <TotalTime>2</TotalTime>
  <Words>57</Words>
  <Application>Microsoft Office PowerPoint</Application>
  <PresentationFormat>全屏显示(16:9)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207</vt:lpstr>
      <vt:lpstr>NAME OF PRESENTATION</vt:lpstr>
      <vt:lpstr>Title</vt:lpstr>
      <vt:lpstr>Title</vt:lpstr>
      <vt:lpstr>NAME OF SECTION HEADER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Administrator</cp:lastModifiedBy>
  <cp:revision>3</cp:revision>
  <dcterms:created xsi:type="dcterms:W3CDTF">2015-03-17T12:54:05Z</dcterms:created>
  <dcterms:modified xsi:type="dcterms:W3CDTF">2016-07-13T08:34:59Z</dcterms:modified>
</cp:coreProperties>
</file>