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332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>
        <p:scale>
          <a:sx n="76" d="100"/>
          <a:sy n="76" d="100"/>
        </p:scale>
        <p:origin x="-112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B4D3ECF-98A2-46DA-9B05-2BD1EED591A0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B10B154-D7B9-4E79-B4B4-A8BF68AE25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0B6A1-D301-4ED6-A226-4D5E81672830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AC4C3-46E0-4A6F-A739-738D43C137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E2AF9-E2EA-4766-B579-F89CC85B3BD2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8FB86-4BCE-4C6B-81A0-C8E66EA0C9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A9CB7-6362-439D-B7A1-C13D4678EF2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42FCF-31BE-4AB8-BAFC-9B997792CC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83057-277B-426A-A09A-B78C8433CF6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226A4-CBC1-4C15-9AE7-9C627C6582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C6FEB-0B93-46A9-8836-7EB87D6903CA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7A36D-992A-47CE-BB68-D68D3DF429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818AE-8137-477A-A1F8-CF81D7A3B58D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1BF91-EE93-4789-8CB2-8E143F3090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ED65D-07EC-4C1B-B161-6B8218E77910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A2CFF-9DB0-44EB-BFCB-4186F0278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15E7C-4ED1-49DE-B6BA-998A19C7EE2A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AF97-9289-4D75-9157-00DEA09AC1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F659C-D4A3-48FB-B2C2-AB94722B3FCC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44D12-8C74-4EE2-96F7-E39F1BC08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43C87-F6FD-4570-8C0E-0B4B40E1D744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29CB2-7A7B-4878-ADE3-B2E3B1B901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6CC3A-2F5F-4310-9526-6F6AA50A3EFB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B51E9-78E1-4C41-B98A-202F2847D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79321D-0EC2-483D-9C68-4B8BB8D4E8A6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45D346-0105-420D-9659-DC5ACAEA36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286375" y="212725"/>
            <a:ext cx="38576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214688" y="5143500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Calibri" pitchFamily="34" charset="0"/>
              </a:rPr>
              <a:t>POWERPOINT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      适用于保护环境及相关类别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演示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286125" y="5643563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斜纹 9"/>
          <p:cNvSpPr/>
          <p:nvPr/>
        </p:nvSpPr>
        <p:spPr>
          <a:xfrm rot="16200000">
            <a:off x="2071688" y="2357438"/>
            <a:ext cx="1428750" cy="1428750"/>
          </a:xfrm>
          <a:prstGeom prst="diagStripe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/>
        </p:nvSpPr>
        <p:spPr>
          <a:xfrm>
            <a:off x="3500438" y="2357438"/>
            <a:ext cx="1428750" cy="1428750"/>
          </a:xfrm>
          <a:prstGeom prst="diagStripe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斜纹 11"/>
          <p:cNvSpPr/>
          <p:nvPr/>
        </p:nvSpPr>
        <p:spPr>
          <a:xfrm rot="16200000">
            <a:off x="4929188" y="2357438"/>
            <a:ext cx="1428750" cy="1428750"/>
          </a:xfrm>
          <a:prstGeom prst="diagStripe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/>
        </p:nvSpPr>
        <p:spPr>
          <a:xfrm rot="16200000" flipH="1">
            <a:off x="6357938" y="2357438"/>
            <a:ext cx="1428750" cy="1428750"/>
          </a:xfrm>
          <a:prstGeom prst="diagStripe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7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928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3" name="矩形 20"/>
          <p:cNvSpPr>
            <a:spLocks noChangeArrowheads="1"/>
          </p:cNvSpPr>
          <p:nvPr/>
        </p:nvSpPr>
        <p:spPr bwMode="auto">
          <a:xfrm>
            <a:off x="4286250" y="32861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4" name="矩形 21"/>
          <p:cNvSpPr>
            <a:spLocks noChangeArrowheads="1"/>
          </p:cNvSpPr>
          <p:nvPr/>
        </p:nvSpPr>
        <p:spPr bwMode="auto">
          <a:xfrm>
            <a:off x="1500188" y="30718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5" name="矩形 22"/>
          <p:cNvSpPr>
            <a:spLocks noChangeArrowheads="1"/>
          </p:cNvSpPr>
          <p:nvPr/>
        </p:nvSpPr>
        <p:spPr bwMode="auto">
          <a:xfrm>
            <a:off x="6429375" y="28575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折角形 11"/>
          <p:cNvSpPr/>
          <p:nvPr/>
        </p:nvSpPr>
        <p:spPr>
          <a:xfrm>
            <a:off x="2928938" y="1143000"/>
            <a:ext cx="2000250" cy="2000250"/>
          </a:xfrm>
          <a:prstGeom prst="foldedCorner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折角形 12"/>
          <p:cNvSpPr/>
          <p:nvPr/>
        </p:nvSpPr>
        <p:spPr>
          <a:xfrm flipH="1">
            <a:off x="5072063" y="1143000"/>
            <a:ext cx="2000250" cy="2000250"/>
          </a:xfrm>
          <a:prstGeom prst="foldedCorner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折角形 13"/>
          <p:cNvSpPr/>
          <p:nvPr/>
        </p:nvSpPr>
        <p:spPr>
          <a:xfrm flipV="1">
            <a:off x="2928938" y="3214688"/>
            <a:ext cx="2000250" cy="2000250"/>
          </a:xfrm>
          <a:prstGeom prst="foldedCorner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折角形 14"/>
          <p:cNvSpPr/>
          <p:nvPr/>
        </p:nvSpPr>
        <p:spPr>
          <a:xfrm flipH="1" flipV="1">
            <a:off x="5072063" y="3214688"/>
            <a:ext cx="2000250" cy="2000250"/>
          </a:xfrm>
          <a:prstGeom prst="foldedCorner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4107" name="矩形 12"/>
          <p:cNvSpPr>
            <a:spLocks noChangeArrowheads="1"/>
          </p:cNvSpPr>
          <p:nvPr/>
        </p:nvSpPr>
        <p:spPr bwMode="auto">
          <a:xfrm>
            <a:off x="2928938" y="19288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8" name="矩形 13"/>
          <p:cNvSpPr>
            <a:spLocks noChangeArrowheads="1"/>
          </p:cNvSpPr>
          <p:nvPr/>
        </p:nvSpPr>
        <p:spPr bwMode="auto">
          <a:xfrm>
            <a:off x="5214938" y="43576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9" name="矩形 14"/>
          <p:cNvSpPr>
            <a:spLocks noChangeArrowheads="1"/>
          </p:cNvSpPr>
          <p:nvPr/>
        </p:nvSpPr>
        <p:spPr bwMode="auto">
          <a:xfrm>
            <a:off x="3071813" y="42148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0" name="矩形 15"/>
          <p:cNvSpPr>
            <a:spLocks noChangeArrowheads="1"/>
          </p:cNvSpPr>
          <p:nvPr/>
        </p:nvSpPr>
        <p:spPr bwMode="auto">
          <a:xfrm>
            <a:off x="5214938" y="19288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新月形 11"/>
          <p:cNvSpPr/>
          <p:nvPr/>
        </p:nvSpPr>
        <p:spPr>
          <a:xfrm>
            <a:off x="3000375" y="1285875"/>
            <a:ext cx="1928813" cy="3857625"/>
          </a:xfrm>
          <a:prstGeom prst="moon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新月形 12"/>
          <p:cNvSpPr/>
          <p:nvPr/>
        </p:nvSpPr>
        <p:spPr>
          <a:xfrm flipH="1">
            <a:off x="4857750" y="1285875"/>
            <a:ext cx="1928813" cy="3857625"/>
          </a:xfrm>
          <a:prstGeom prst="moon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5129" name="矩形 13"/>
          <p:cNvSpPr>
            <a:spLocks noChangeArrowheads="1"/>
          </p:cNvSpPr>
          <p:nvPr/>
        </p:nvSpPr>
        <p:spPr bwMode="auto">
          <a:xfrm>
            <a:off x="5500688" y="27860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14"/>
          <p:cNvSpPr>
            <a:spLocks noChangeArrowheads="1"/>
          </p:cNvSpPr>
          <p:nvPr/>
        </p:nvSpPr>
        <p:spPr bwMode="auto">
          <a:xfrm>
            <a:off x="2928938" y="32146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十字形 11"/>
          <p:cNvSpPr/>
          <p:nvPr/>
        </p:nvSpPr>
        <p:spPr>
          <a:xfrm>
            <a:off x="928688" y="1928813"/>
            <a:ext cx="2428875" cy="2428875"/>
          </a:xfrm>
          <a:prstGeom prst="plus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十字形 12"/>
          <p:cNvSpPr/>
          <p:nvPr/>
        </p:nvSpPr>
        <p:spPr>
          <a:xfrm>
            <a:off x="3500438" y="1928813"/>
            <a:ext cx="2428875" cy="2428875"/>
          </a:xfrm>
          <a:prstGeom prst="plus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十字形 13"/>
          <p:cNvSpPr/>
          <p:nvPr/>
        </p:nvSpPr>
        <p:spPr>
          <a:xfrm>
            <a:off x="6072188" y="1928813"/>
            <a:ext cx="2428875" cy="2428875"/>
          </a:xfrm>
          <a:prstGeom prst="plus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6154" name="矩形 12"/>
          <p:cNvSpPr>
            <a:spLocks noChangeArrowheads="1"/>
          </p:cNvSpPr>
          <p:nvPr/>
        </p:nvSpPr>
        <p:spPr bwMode="auto">
          <a:xfrm>
            <a:off x="1357313" y="3000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5" name="矩形 13"/>
          <p:cNvSpPr>
            <a:spLocks noChangeArrowheads="1"/>
          </p:cNvSpPr>
          <p:nvPr/>
        </p:nvSpPr>
        <p:spPr bwMode="auto">
          <a:xfrm>
            <a:off x="6572250" y="28575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6" name="矩形 14"/>
          <p:cNvSpPr>
            <a:spLocks noChangeArrowheads="1"/>
          </p:cNvSpPr>
          <p:nvPr/>
        </p:nvSpPr>
        <p:spPr bwMode="auto">
          <a:xfrm>
            <a:off x="3929063" y="3000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菱形 15"/>
          <p:cNvSpPr/>
          <p:nvPr/>
        </p:nvSpPr>
        <p:spPr>
          <a:xfrm>
            <a:off x="2928938" y="1357313"/>
            <a:ext cx="1857375" cy="1857375"/>
          </a:xfrm>
          <a:prstGeom prst="diamond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857750" y="1357313"/>
            <a:ext cx="1857375" cy="1857375"/>
          </a:xfrm>
          <a:prstGeom prst="diamond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2928938" y="3286125"/>
            <a:ext cx="1857375" cy="1857375"/>
          </a:xfrm>
          <a:prstGeom prst="diamond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4857750" y="3286125"/>
            <a:ext cx="1857375" cy="1857375"/>
          </a:xfrm>
          <a:prstGeom prst="diamond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79" name="矩形 12"/>
          <p:cNvSpPr>
            <a:spLocks noChangeArrowheads="1"/>
          </p:cNvSpPr>
          <p:nvPr/>
        </p:nvSpPr>
        <p:spPr bwMode="auto">
          <a:xfrm>
            <a:off x="3143250" y="20716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13"/>
          <p:cNvSpPr>
            <a:spLocks noChangeArrowheads="1"/>
          </p:cNvSpPr>
          <p:nvPr/>
        </p:nvSpPr>
        <p:spPr bwMode="auto">
          <a:xfrm>
            <a:off x="5214938" y="4071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1" name="矩形 14"/>
          <p:cNvSpPr>
            <a:spLocks noChangeArrowheads="1"/>
          </p:cNvSpPr>
          <p:nvPr/>
        </p:nvSpPr>
        <p:spPr bwMode="auto">
          <a:xfrm>
            <a:off x="3143250" y="4143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2" name="矩形 15"/>
          <p:cNvSpPr>
            <a:spLocks noChangeArrowheads="1"/>
          </p:cNvSpPr>
          <p:nvPr/>
        </p:nvSpPr>
        <p:spPr bwMode="auto">
          <a:xfrm>
            <a:off x="5143500" y="2000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数据 11"/>
          <p:cNvSpPr/>
          <p:nvPr/>
        </p:nvSpPr>
        <p:spPr>
          <a:xfrm>
            <a:off x="2428875" y="1214438"/>
            <a:ext cx="2836863" cy="1900237"/>
          </a:xfrm>
          <a:prstGeom prst="flowChartInputOutput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流程图: 数据 12"/>
          <p:cNvSpPr/>
          <p:nvPr/>
        </p:nvSpPr>
        <p:spPr>
          <a:xfrm>
            <a:off x="4786313" y="1214438"/>
            <a:ext cx="2836862" cy="1900237"/>
          </a:xfrm>
          <a:prstGeom prst="flowChartInputOutput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流程图: 数据 13"/>
          <p:cNvSpPr/>
          <p:nvPr/>
        </p:nvSpPr>
        <p:spPr>
          <a:xfrm>
            <a:off x="1857375" y="3214688"/>
            <a:ext cx="2836863" cy="1900237"/>
          </a:xfrm>
          <a:prstGeom prst="flowChartInputOutput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流程图: 数据 14"/>
          <p:cNvSpPr/>
          <p:nvPr/>
        </p:nvSpPr>
        <p:spPr>
          <a:xfrm>
            <a:off x="4214813" y="3214688"/>
            <a:ext cx="2836862" cy="1900237"/>
          </a:xfrm>
          <a:prstGeom prst="flowChartInputOutput">
            <a:avLst/>
          </a:prstGeom>
          <a:solidFill>
            <a:srgbClr val="8EB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203" name="矩形 12"/>
          <p:cNvSpPr>
            <a:spLocks noChangeArrowheads="1"/>
          </p:cNvSpPr>
          <p:nvPr/>
        </p:nvSpPr>
        <p:spPr bwMode="auto">
          <a:xfrm>
            <a:off x="5286375" y="2000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4" name="矩形 13"/>
          <p:cNvSpPr>
            <a:spLocks noChangeArrowheads="1"/>
          </p:cNvSpPr>
          <p:nvPr/>
        </p:nvSpPr>
        <p:spPr bwMode="auto">
          <a:xfrm>
            <a:off x="4857750" y="39290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5" name="矩形 14"/>
          <p:cNvSpPr>
            <a:spLocks noChangeArrowheads="1"/>
          </p:cNvSpPr>
          <p:nvPr/>
        </p:nvSpPr>
        <p:spPr bwMode="auto">
          <a:xfrm>
            <a:off x="2571750" y="40005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6" name="矩形 15"/>
          <p:cNvSpPr>
            <a:spLocks noChangeArrowheads="1"/>
          </p:cNvSpPr>
          <p:nvPr/>
        </p:nvSpPr>
        <p:spPr bwMode="auto">
          <a:xfrm>
            <a:off x="3000375" y="2000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168</Words>
  <Application>Microsoft Office PowerPoint</Application>
  <PresentationFormat>全屏显示(4:3)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285</cp:revision>
  <dcterms:created xsi:type="dcterms:W3CDTF">2013-10-30T09:04:50Z</dcterms:created>
  <dcterms:modified xsi:type="dcterms:W3CDTF">2016-07-06T15:06:52Z</dcterms:modified>
</cp:coreProperties>
</file>