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4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01" d="100"/>
          <a:sy n="101" d="100"/>
        </p:scale>
        <p:origin x="96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52C4CE-8B03-4004-86B6-AD08DF63816C}" type="datetimeFigureOut">
              <a:rPr lang="fr-FR" altLang="zh-CN"/>
              <a:pPr/>
              <a:t>11/06/2014</a:t>
            </a:fld>
            <a:endParaRPr lang="fr-FR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347C0-CB1B-449B-8EB5-301F5245E942}" type="slidenum">
              <a:rPr lang="fr-FR" altLang="zh-CN"/>
              <a:pPr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249975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17F737-F92B-4548-8FAC-3675322F898B}" type="datetimeFigureOut">
              <a:rPr lang="fr-FR" altLang="zh-CN"/>
              <a:pPr/>
              <a:t>11/06/2014</a:t>
            </a:fld>
            <a:endParaRPr lang="fr-FR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43307-B390-4463-8C44-45C399B2F111}" type="slidenum">
              <a:rPr lang="fr-FR" altLang="zh-CN"/>
              <a:pPr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153941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7B4BD-4014-4900-9E80-F23E094A3E29}" type="datetimeFigureOut">
              <a:rPr lang="fr-FR" altLang="zh-CN"/>
              <a:pPr/>
              <a:t>11/06/2014</a:t>
            </a:fld>
            <a:endParaRPr lang="fr-FR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B205B-AEF4-49DF-B8A7-C9C45E400AE3}" type="slidenum">
              <a:rPr lang="fr-FR" altLang="zh-CN"/>
              <a:pPr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309590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CB83D-35B3-405B-A142-6C74B3F2B169}" type="datetimeFigureOut">
              <a:rPr lang="fr-FR" altLang="zh-CN"/>
              <a:pPr/>
              <a:t>11/06/2014</a:t>
            </a:fld>
            <a:endParaRPr lang="fr-FR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24E68-1DD7-45E1-90B0-B7BCDB733DBA}" type="slidenum">
              <a:rPr lang="fr-FR" altLang="zh-CN"/>
              <a:pPr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113286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53A1AD-010F-4893-90C7-E207B001EF13}" type="datetimeFigureOut">
              <a:rPr lang="fr-FR" altLang="zh-CN"/>
              <a:pPr/>
              <a:t>11/06/2014</a:t>
            </a:fld>
            <a:endParaRPr lang="fr-FR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6D4AC-7444-4052-B098-D321C5DAA35A}" type="slidenum">
              <a:rPr lang="fr-FR" altLang="zh-CN"/>
              <a:pPr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76535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CEECA5-0434-42DE-B776-BCDF057C2D43}" type="datetimeFigureOut">
              <a:rPr lang="fr-FR" altLang="zh-CN"/>
              <a:pPr/>
              <a:t>11/06/2014</a:t>
            </a:fld>
            <a:endParaRPr lang="fr-FR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32884-3A18-43B4-BF03-9AEC0D594A94}" type="slidenum">
              <a:rPr lang="fr-FR" altLang="zh-CN"/>
              <a:pPr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56033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B6ED90-8EBC-4458-89EB-4BD0100FB4A4}" type="datetimeFigureOut">
              <a:rPr lang="fr-FR" altLang="zh-CN"/>
              <a:pPr/>
              <a:t>11/06/2014</a:t>
            </a:fld>
            <a:endParaRPr lang="fr-FR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256CC-A342-4D41-9D38-8DA4E0837234}" type="slidenum">
              <a:rPr lang="fr-FR" altLang="zh-CN"/>
              <a:pPr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183184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5C31FF-436B-4255-B2B6-CCE634E475BF}" type="datetimeFigureOut">
              <a:rPr lang="fr-FR" altLang="zh-CN"/>
              <a:pPr/>
              <a:t>11/06/2014</a:t>
            </a:fld>
            <a:endParaRPr lang="fr-FR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3B59B-F944-4EA6-A76E-EB0D2D09DB3E}" type="slidenum">
              <a:rPr lang="fr-FR" altLang="zh-CN"/>
              <a:pPr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136926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1AC029-BD64-4240-87C2-C65B9DF10AE7}" type="datetimeFigureOut">
              <a:rPr lang="fr-FR" altLang="zh-CN"/>
              <a:pPr/>
              <a:t>11/06/2014</a:t>
            </a:fld>
            <a:endParaRPr lang="fr-FR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BC5E2-2318-4009-9034-362E5E5A1639}" type="slidenum">
              <a:rPr lang="fr-FR" altLang="zh-CN"/>
              <a:pPr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389646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AA2798-FF36-4BD5-B04C-FB56FB779B26}" type="datetimeFigureOut">
              <a:rPr lang="fr-FR" altLang="zh-CN"/>
              <a:pPr/>
              <a:t>11/06/2014</a:t>
            </a:fld>
            <a:endParaRPr lang="fr-FR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797-B822-472F-971C-0A1CD75B1D59}" type="slidenum">
              <a:rPr lang="fr-FR" altLang="zh-CN"/>
              <a:pPr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72331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26999-FA2D-4FB0-9A71-AFEE22F0D7E2}" type="datetimeFigureOut">
              <a:rPr lang="fr-FR" altLang="zh-CN"/>
              <a:pPr/>
              <a:t>11/06/2014</a:t>
            </a:fld>
            <a:endParaRPr lang="fr-FR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FF6AE-33D9-4107-ABD9-414C257A146A}" type="slidenum">
              <a:rPr lang="fr-FR" altLang="zh-CN"/>
              <a:pPr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236689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</a:p>
        </p:txBody>
      </p:sp>
      <p:sp>
        <p:nvSpPr>
          <p:cNvPr id="1028" name="Espace réservé de la dat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fld id="{96596F14-7D52-4F92-944D-AA272D574923}" type="datetimeFigureOut">
              <a:rPr lang="fr-FR" altLang="zh-CN"/>
              <a:pPr/>
              <a:t>11/06/2014</a:t>
            </a:fld>
            <a:endParaRPr lang="fr-FR" altLang="zh-CN"/>
          </a:p>
        </p:txBody>
      </p:sp>
      <p:sp>
        <p:nvSpPr>
          <p:cNvPr id="1029" name="Espace réservé du pied de pag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zh-CN" altLang="zh-CN"/>
          </a:p>
        </p:txBody>
      </p:sp>
      <p:sp>
        <p:nvSpPr>
          <p:cNvPr id="1030" name="Espace réservé du numéro de diapositiv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fld id="{7E6DC5C2-9638-4971-8E14-06E3AA13F3AE}" type="slidenum">
              <a:rPr lang="fr-FR" altLang="zh-CN"/>
              <a:pPr/>
              <a:t>‹#›</a:t>
            </a:fld>
            <a:endParaRPr lang="fr-FR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CA" altLang="en-US">
                <a:solidFill>
                  <a:srgbClr val="594E7A"/>
                </a:solidFill>
              </a:rPr>
              <a:t>Title</a:t>
            </a:r>
            <a:endParaRPr lang="zh-CN" altLang="en-US">
              <a:solidFill>
                <a:srgbClr val="594E7A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885950"/>
            <a:ext cx="8229600" cy="4329113"/>
          </a:xfrm>
        </p:spPr>
        <p:txBody>
          <a:bodyPr/>
          <a:lstStyle/>
          <a:p>
            <a:r>
              <a:rPr lang="fr-FR" altLang="zh-CN">
                <a:solidFill>
                  <a:srgbClr val="594E7A"/>
                </a:solidFill>
                <a:ea typeface="宋体" pitchFamily="2" charset="-122"/>
              </a:rPr>
              <a:t>Lorem ipsum dolor sit amet, consectetuer adipiscing elit. Vivamus et magna. Fusce sed sem sed magna suscipit egestas. </a:t>
            </a:r>
          </a:p>
          <a:p>
            <a:r>
              <a:rPr lang="fr-FR" altLang="zh-CN">
                <a:solidFill>
                  <a:srgbClr val="594E7A"/>
                </a:solidFill>
                <a:ea typeface="宋体" pitchFamily="2" charset="-122"/>
              </a:rPr>
              <a:t>Lorem ipsum dolor sit amet, consectetuer adipiscing elit. Vivamus et magna. Fusce sed sem sed magna suscipit egestas.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 idx="4294967295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fr-CA" altLang="en-US">
                <a:solidFill>
                  <a:srgbClr val="594E7A"/>
                </a:solidFill>
              </a:rPr>
              <a:t>Title</a:t>
            </a:r>
            <a:endParaRPr lang="zh-CN" altLang="en-US">
              <a:solidFill>
                <a:srgbClr val="594E7A"/>
              </a:solidFill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4294967295"/>
          </p:nvPr>
        </p:nvSpPr>
        <p:spPr>
          <a:xfrm>
            <a:off x="2500313" y="1600200"/>
            <a:ext cx="6186487" cy="4525963"/>
          </a:xfrm>
        </p:spPr>
        <p:txBody>
          <a:bodyPr/>
          <a:lstStyle/>
          <a:p>
            <a:r>
              <a:rPr lang="fr-FR" altLang="zh-CN">
                <a:solidFill>
                  <a:srgbClr val="594E7A"/>
                </a:solidFill>
                <a:ea typeface="宋体" pitchFamily="2" charset="-122"/>
              </a:rPr>
              <a:t>Lorem ipsum dolor sit amet, consectetuer adipiscing elit. Vivamus et magna. Fusce sed sem sed magna suscipit egestas.</a:t>
            </a:r>
          </a:p>
          <a:p>
            <a:r>
              <a:rPr lang="fr-FR" altLang="zh-CN">
                <a:solidFill>
                  <a:srgbClr val="594E7A"/>
                </a:solidFill>
                <a:ea typeface="宋体" pitchFamily="2" charset="-122"/>
              </a:rPr>
              <a:t>Lorem ipsum dolor sit amet, consectetuer adipiscing elit. Vivamus et magna. Fusce sed sem sed magna suscipit egestas.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03">
  <a:themeElements>
    <a:clrScheme name="103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3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卡通绿树</Template>
  <TotalTime>0</TotalTime>
  <Pages>0</Pages>
  <Words>90</Words>
  <Characters>0</Characters>
  <Application>Microsoft Office PowerPoint</Application>
  <DocSecurity>0</DocSecurity>
  <PresentationFormat>全屏显示(4:3)</PresentationFormat>
  <Lines>0</Lines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103</vt:lpstr>
      <vt:lpstr>PowerPoint 演示文稿</vt:lpstr>
      <vt:lpstr>Title</vt:lpstr>
      <vt:lpstr>Title</vt:lpstr>
    </vt:vector>
  </TitlesOfParts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cp:lastPrinted>1899-12-30T00:00:00Z</cp:lastPrinted>
  <dcterms:created xsi:type="dcterms:W3CDTF">2014-06-11T02:56:33Z</dcterms:created>
  <dcterms:modified xsi:type="dcterms:W3CDTF">2014-06-11T02:56:52Z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