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0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A4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-1272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C75F-598B-4F66-B02C-A11A4582A85F}" type="datetimeFigureOut">
              <a:rPr lang="ko-KR" altLang="en-US" smtClean="0"/>
              <a:pPr/>
              <a:t>2016-07-06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6C4F-3414-4DC1-8C07-794CD93626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827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C75F-598B-4F66-B02C-A11A4582A85F}" type="datetimeFigureOut">
              <a:rPr lang="ko-KR" altLang="en-US" smtClean="0"/>
              <a:pPr/>
              <a:t>2016-07-06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6C4F-3414-4DC1-8C07-794CD93626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15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C75F-598B-4F66-B02C-A11A4582A85F}" type="datetimeFigureOut">
              <a:rPr lang="ko-KR" altLang="en-US" smtClean="0"/>
              <a:pPr/>
              <a:t>2016-07-06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6C4F-3414-4DC1-8C07-794CD93626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342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C75F-598B-4F66-B02C-A11A4582A85F}" type="datetimeFigureOut">
              <a:rPr lang="ko-KR" altLang="en-US" smtClean="0"/>
              <a:pPr/>
              <a:t>2016-07-06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6C4F-3414-4DC1-8C07-794CD93626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08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C75F-598B-4F66-B02C-A11A4582A85F}" type="datetimeFigureOut">
              <a:rPr lang="ko-KR" altLang="en-US" smtClean="0"/>
              <a:pPr/>
              <a:t>2016-07-06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6C4F-3414-4DC1-8C07-794CD93626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55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C75F-598B-4F66-B02C-A11A4582A85F}" type="datetimeFigureOut">
              <a:rPr lang="ko-KR" altLang="en-US" smtClean="0"/>
              <a:pPr/>
              <a:t>2016-07-06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6C4F-3414-4DC1-8C07-794CD93626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66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C75F-598B-4F66-B02C-A11A4582A85F}" type="datetimeFigureOut">
              <a:rPr lang="ko-KR" altLang="en-US" smtClean="0"/>
              <a:pPr/>
              <a:t>2016-07-06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6C4F-3414-4DC1-8C07-794CD93626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84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C75F-598B-4F66-B02C-A11A4582A85F}" type="datetimeFigureOut">
              <a:rPr lang="ko-KR" altLang="en-US" smtClean="0"/>
              <a:pPr/>
              <a:t>2016-07-06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6C4F-3414-4DC1-8C07-794CD93626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37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C75F-598B-4F66-B02C-A11A4582A85F}" type="datetimeFigureOut">
              <a:rPr lang="ko-KR" altLang="en-US" smtClean="0"/>
              <a:pPr/>
              <a:t>2016-07-06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6C4F-3414-4DC1-8C07-794CD93626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38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C75F-598B-4F66-B02C-A11A4582A85F}" type="datetimeFigureOut">
              <a:rPr lang="ko-KR" altLang="en-US" smtClean="0"/>
              <a:pPr/>
              <a:t>2016-07-06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6C4F-3414-4DC1-8C07-794CD93626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117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C75F-598B-4F66-B02C-A11A4582A85F}" type="datetimeFigureOut">
              <a:rPr lang="ko-KR" altLang="en-US" smtClean="0"/>
              <a:pPr/>
              <a:t>2016-07-06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6C4F-3414-4DC1-8C07-794CD93626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50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3C75F-598B-4F66-B02C-A11A4582A85F}" type="datetimeFigureOut">
              <a:rPr lang="ko-KR" altLang="en-US" smtClean="0"/>
              <a:pPr/>
              <a:t>2016-07-06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76C4F-3414-4DC1-8C07-794CD93626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694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3.wdp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microsoft.com/office/2007/relationships/hdphoto" Target="../media/hdphoto4.wdp"/><Relationship Id="rId4" Type="http://schemas.openxmlformats.org/officeDocument/2006/relationships/image" Target="../media/image4.png"/><Relationship Id="rId9" Type="http://schemas.microsoft.com/office/2007/relationships/hdphoto" Target="../media/hdphoto5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2051889" y="1537717"/>
            <a:ext cx="5040223" cy="3782566"/>
            <a:chOff x="2051720" y="1701400"/>
            <a:chExt cx="5040223" cy="3782566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019" b="89125" l="2651" r="9627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5806" y="2348880"/>
              <a:ext cx="5016137" cy="3135086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051720" y="1701400"/>
              <a:ext cx="4927183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8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7FA452"/>
                  </a:solidFill>
                  <a:latin typeface="-윤고딕330" pitchFamily="18" charset="-127"/>
                  <a:ea typeface="-윤고딕330" pitchFamily="18" charset="-127"/>
                </a:rPr>
                <a:t>Green</a:t>
              </a:r>
              <a:endParaRPr lang="ko-KR" altLang="en-US" sz="13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23340" l="5617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111" b="81481"/>
          <a:stretch/>
        </p:blipFill>
        <p:spPr>
          <a:xfrm>
            <a:off x="5295900" y="0"/>
            <a:ext cx="3848100" cy="1270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23340" l="5617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815" b="81667"/>
          <a:stretch/>
        </p:blipFill>
        <p:spPr>
          <a:xfrm rot="10800000">
            <a:off x="6152" y="5600700"/>
            <a:ext cx="3873500" cy="12573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049963" y="6477173"/>
            <a:ext cx="4339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更多精品资源  </a:t>
            </a:r>
            <a:r>
              <a:rPr lang="en-US" altLang="zh-TW" dirty="0" smtClean="0">
                <a:solidFill>
                  <a:schemeClr val="bg1"/>
                </a:solidFill>
              </a:rPr>
              <a:t>http://wakoa.taobao.com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21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7FA452"/>
          </a:solidFill>
          <a:ln>
            <a:solidFill>
              <a:srgbClr val="7FA4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251520" y="188640"/>
            <a:ext cx="3792674" cy="1716318"/>
            <a:chOff x="-1021404" y="-1986002"/>
            <a:chExt cx="6473870" cy="2929654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019" b="89125" l="2651" r="9627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4699" y="-786203"/>
              <a:ext cx="2767767" cy="172985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-1021404" y="-1986002"/>
              <a:ext cx="2419253" cy="2215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8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7FA452"/>
                  </a:solidFill>
                  <a:latin typeface="-윤고딕330" pitchFamily="18" charset="-127"/>
                  <a:ea typeface="-윤고딕330" pitchFamily="18" charset="-127"/>
                </a:rPr>
                <a:t>I</a:t>
              </a:r>
              <a:r>
                <a:rPr lang="en-US" altLang="ko-KR" sz="66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7FA452"/>
                  </a:solidFill>
                  <a:latin typeface="-윤고딕330" pitchFamily="18" charset="-127"/>
                  <a:ea typeface="-윤고딕330" pitchFamily="18" charset="-127"/>
                </a:rPr>
                <a:t>ndex</a:t>
              </a:r>
              <a:endParaRPr lang="ko-KR" altLang="en-US" sz="13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50" b="100000" l="996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204" y="4111253"/>
            <a:ext cx="2993796" cy="239742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23340" l="5617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0"/>
            <a:ext cx="8572500" cy="685800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3203848" y="2413947"/>
            <a:ext cx="1167379" cy="467850"/>
            <a:chOff x="3689951" y="2094471"/>
            <a:chExt cx="1167379" cy="46785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9019" b="89125" l="2651" r="9627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698443">
              <a:off x="4617658" y="2149780"/>
              <a:ext cx="294981" cy="184363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3689951" y="2192989"/>
              <a:ext cx="1115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7FA452"/>
                  </a:solidFill>
                  <a:latin typeface="-윤고딕330" pitchFamily="18" charset="-127"/>
                  <a:ea typeface="-윤고딕330" pitchFamily="18" charset="-127"/>
                </a:rPr>
                <a:t>C</a:t>
              </a:r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7FA452"/>
                  </a:solidFill>
                  <a:latin typeface="-윤고딕330" pitchFamily="18" charset="-127"/>
                  <a:ea typeface="-윤고딕330" pitchFamily="18" charset="-127"/>
                </a:rPr>
                <a:t>ontents</a:t>
              </a:r>
              <a:endPara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3764661" y="3172412"/>
            <a:ext cx="1167379" cy="467850"/>
            <a:chOff x="3689951" y="2094471"/>
            <a:chExt cx="1167379" cy="467850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9019" b="89125" l="2651" r="9627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698443">
              <a:off x="4617658" y="2149780"/>
              <a:ext cx="294981" cy="184363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3689951" y="2192989"/>
              <a:ext cx="1115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7FA452"/>
                  </a:solidFill>
                  <a:latin typeface="-윤고딕330" pitchFamily="18" charset="-127"/>
                  <a:ea typeface="-윤고딕330" pitchFamily="18" charset="-127"/>
                </a:rPr>
                <a:t>C</a:t>
              </a:r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7FA452"/>
                  </a:solidFill>
                  <a:latin typeface="-윤고딕330" pitchFamily="18" charset="-127"/>
                  <a:ea typeface="-윤고딕330" pitchFamily="18" charset="-127"/>
                </a:rPr>
                <a:t>ontents</a:t>
              </a:r>
              <a:endPara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325474" y="3930877"/>
            <a:ext cx="1167379" cy="467850"/>
            <a:chOff x="3689951" y="2094471"/>
            <a:chExt cx="1167379" cy="467850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9019" b="89125" l="2651" r="9627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698443">
              <a:off x="4617658" y="2149780"/>
              <a:ext cx="294981" cy="184363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3689951" y="2192989"/>
              <a:ext cx="1115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7FA452"/>
                  </a:solidFill>
                  <a:latin typeface="-윤고딕330" pitchFamily="18" charset="-127"/>
                  <a:ea typeface="-윤고딕330" pitchFamily="18" charset="-127"/>
                </a:rPr>
                <a:t>C</a:t>
              </a:r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7FA452"/>
                  </a:solidFill>
                  <a:latin typeface="-윤고딕330" pitchFamily="18" charset="-127"/>
                  <a:ea typeface="-윤고딕330" pitchFamily="18" charset="-127"/>
                </a:rPr>
                <a:t>ontents</a:t>
              </a:r>
              <a:endPara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886287" y="4689342"/>
            <a:ext cx="1167379" cy="467850"/>
            <a:chOff x="3689951" y="2094471"/>
            <a:chExt cx="1167379" cy="467850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9019" b="89125" l="2651" r="9627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698443">
              <a:off x="4617658" y="2149780"/>
              <a:ext cx="294981" cy="184363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3689951" y="2192989"/>
              <a:ext cx="1115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7FA452"/>
                  </a:solidFill>
                  <a:latin typeface="-윤고딕330" pitchFamily="18" charset="-127"/>
                  <a:ea typeface="-윤고딕330" pitchFamily="18" charset="-127"/>
                </a:rPr>
                <a:t>C</a:t>
              </a:r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7FA452"/>
                  </a:solidFill>
                  <a:latin typeface="-윤고딕330" pitchFamily="18" charset="-127"/>
                  <a:ea typeface="-윤고딕330" pitchFamily="18" charset="-127"/>
                </a:rPr>
                <a:t>ontents</a:t>
              </a:r>
              <a:endPara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784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2834208" y="2381951"/>
            <a:ext cx="3475584" cy="2094097"/>
            <a:chOff x="24149378" y="8243298"/>
            <a:chExt cx="7110647" cy="4284282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019" b="89125" l="2651" r="9627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85985" y="9392493"/>
              <a:ext cx="5016137" cy="313508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6064545" y="8811789"/>
              <a:ext cx="5195480" cy="20779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7FA452"/>
                  </a:solidFill>
                  <a:latin typeface="-윤고딕330" pitchFamily="18" charset="-127"/>
                  <a:ea typeface="-윤고딕330" pitchFamily="18" charset="-127"/>
                </a:rPr>
                <a:t>C</a:t>
              </a:r>
              <a:r>
                <a:rPr lang="en-US" altLang="ko-KR" sz="4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7FA452"/>
                  </a:solidFill>
                  <a:latin typeface="-윤고딕330" pitchFamily="18" charset="-127"/>
                  <a:ea typeface="-윤고딕330" pitchFamily="18" charset="-127"/>
                </a:rPr>
                <a:t>ontents</a:t>
              </a:r>
              <a:endParaRPr lang="ko-KR" altLang="en-US" sz="6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149378" y="8243298"/>
              <a:ext cx="2043821" cy="38095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itchFamily="18" charset="-127"/>
                  <a:ea typeface="-윤고딕330" pitchFamily="18" charset="-127"/>
                </a:rPr>
                <a:t>1</a:t>
              </a:r>
              <a:endParaRPr lang="ko-KR" altLang="en-US" sz="11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23340" l="5617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815" b="81667"/>
          <a:stretch/>
        </p:blipFill>
        <p:spPr>
          <a:xfrm>
            <a:off x="5270500" y="0"/>
            <a:ext cx="3873500" cy="12573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23340" l="5617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815" b="81667"/>
          <a:stretch/>
        </p:blipFill>
        <p:spPr>
          <a:xfrm rot="10800000">
            <a:off x="6152" y="5600700"/>
            <a:ext cx="38735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60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2075975" y="2185197"/>
            <a:ext cx="5016137" cy="3135086"/>
            <a:chOff x="2075806" y="2348880"/>
            <a:chExt cx="5016137" cy="3135086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019" b="89125" l="2651" r="9627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5806" y="2348880"/>
              <a:ext cx="5016137" cy="3135086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269150" y="2506778"/>
              <a:ext cx="460536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7FA452"/>
                  </a:solidFill>
                  <a:latin typeface="-윤고딕330" pitchFamily="18" charset="-127"/>
                  <a:ea typeface="-윤고딕330" pitchFamily="18" charset="-127"/>
                </a:rPr>
                <a:t>Thank you</a:t>
              </a:r>
              <a:endParaRPr lang="ko-KR" altLang="en-US" sz="7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A452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23340" l="5617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1481"/>
          <a:stretch/>
        </p:blipFill>
        <p:spPr>
          <a:xfrm>
            <a:off x="571500" y="0"/>
            <a:ext cx="8572500" cy="127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23340" l="5617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815" b="81667"/>
          <a:stretch/>
        </p:blipFill>
        <p:spPr>
          <a:xfrm rot="10800000">
            <a:off x="6152" y="5600700"/>
            <a:ext cx="38735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72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16</Words>
  <Application>Microsoft Office PowerPoint</Application>
  <PresentationFormat>全屏显示(4:3)</PresentationFormat>
  <Paragraphs>10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테마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Xnote</dc:creator>
  <cp:lastModifiedBy>Administrator</cp:lastModifiedBy>
  <cp:revision>6</cp:revision>
  <dcterms:created xsi:type="dcterms:W3CDTF">2011-07-02T01:25:55Z</dcterms:created>
  <dcterms:modified xsi:type="dcterms:W3CDTF">2016-07-06T15:27:48Z</dcterms:modified>
</cp:coreProperties>
</file>