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73" r:id="rId3"/>
    <p:sldId id="278" r:id="rId4"/>
    <p:sldId id="261" r:id="rId5"/>
    <p:sldId id="279" r:id="rId6"/>
    <p:sldId id="270" r:id="rId7"/>
    <p:sldId id="272" r:id="rId8"/>
    <p:sldId id="264" r:id="rId9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5511">
          <p15:clr>
            <a:srgbClr val="A4A3A4"/>
          </p15:clr>
        </p15:guide>
        <p15:guide id="9" pos="249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6E6E6E"/>
    <a:srgbClr val="FFFFFF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9" autoAdjust="0"/>
  </p:normalViewPr>
  <p:slideViewPr>
    <p:cSldViewPr showGuides="1">
      <p:cViewPr>
        <p:scale>
          <a:sx n="72" d="100"/>
          <a:sy n="72" d="100"/>
        </p:scale>
        <p:origin x="-1242" y="258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11"/>
          <c:y val="0.30050694564983005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97360128"/>
        <c:axId val="97366016"/>
      </c:barChart>
      <c:catAx>
        <c:axId val="97360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97366016"/>
        <c:crosses val="autoZero"/>
        <c:auto val="1"/>
        <c:lblAlgn val="ctr"/>
        <c:lblOffset val="100"/>
        <c:noMultiLvlLbl val="0"/>
      </c:catAx>
      <c:valAx>
        <c:axId val="97366016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973601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68"/>
          <c:y val="0.13910487641950567"/>
          <c:w val="0.65016277837660086"/>
          <c:h val="9.3076862386189785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11"/>
          <c:y val="0.30050694564983005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060864"/>
        <c:axId val="129062400"/>
      </c:lineChart>
      <c:catAx>
        <c:axId val="12906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29062400"/>
        <c:crosses val="autoZero"/>
        <c:auto val="1"/>
        <c:lblAlgn val="ctr"/>
        <c:lblOffset val="100"/>
        <c:noMultiLvlLbl val="0"/>
      </c:catAx>
      <c:valAx>
        <c:axId val="12906240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129060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68"/>
          <c:y val="0.13910487641950567"/>
          <c:w val="0.6780050057547915"/>
          <c:h val="9.3076862386189785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128725376"/>
        <c:axId val="128726912"/>
      </c:barChart>
      <c:catAx>
        <c:axId val="12872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128726912"/>
        <c:crosses val="autoZero"/>
        <c:auto val="1"/>
        <c:lblAlgn val="ctr"/>
        <c:lblOffset val="100"/>
        <c:noMultiLvlLbl val="0"/>
      </c:catAx>
      <c:valAx>
        <c:axId val="12872691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128725376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pPr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SLIDEtoME\TP模板\新建文件夹 (2)\bg\bg7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348880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140968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pPr/>
              <a:t>2016/7/6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D:\SLIDEtoME\TP模板\新建文件夹 (2)\bg\bg7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74956" cy="68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894733"/>
            <a:ext cx="8353425" cy="750292"/>
          </a:xfrm>
        </p:spPr>
        <p:txBody>
          <a:bodyPr anchor="t">
            <a:normAutofit/>
          </a:bodyPr>
          <a:lstStyle>
            <a:lvl1pPr algn="r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2492896"/>
            <a:ext cx="8353425" cy="401836"/>
          </a:xfrm>
        </p:spPr>
        <p:txBody>
          <a:bodyPr anchor="b"/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SLIDEtoME\TP模板\新建文件夹 (2)\bg\bg7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142682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934770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pPr/>
              <a:t>2016/7/6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toME\TP模板\新建文件夹 (2)\bg\bg73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0124" cy="687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2016/7/6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点击此处添加幻灯主标题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点击此处添加幻灯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BA8-6113-4310-A6D1-2BCBAFCAF7A5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阵列图示 </a:t>
            </a:r>
            <a:r>
              <a:rPr lang="en-US" altLang="zh-CN" sz="2000" dirty="0" smtClean="0"/>
              <a:t>SmartArt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947-1C5C-4623-93C7-14751A986F97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</a:t>
            </a:fld>
            <a:endParaRPr lang="zh-CN" altLang="en-US" dirty="0" smtClean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5174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03154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5CC3-4661-4A79-AF87-6ED0932CD102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5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6570-CD4C-418D-8DBE-54B39BE655F3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9BAEB0C5-E2D5-4173-A645-529716621F1E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7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0E29-6729-45AE-8ACE-241BC2E12AA2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4ec7343cc4f715c2813f96c869fa167cfa5a1"/>
</p:tagLst>
</file>

<file path=ppt/theme/theme1.xml><?xml version="1.0" encoding="utf-8"?>
<a:theme xmlns:a="http://schemas.openxmlformats.org/drawingml/2006/main" name="ppt宝藏_www.pptbz.com_环保绿叶">
  <a:themeElements>
    <a:clrScheme name="www.slideto.Me green L2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B050"/>
      </a:accent1>
      <a:accent2>
        <a:srgbClr val="92D050"/>
      </a:accent2>
      <a:accent3>
        <a:srgbClr val="742600"/>
      </a:accent3>
      <a:accent4>
        <a:srgbClr val="DC5E01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ppt宝藏_www.pptbz.com_环保绿叶</Template>
  <TotalTime>3</TotalTime>
  <Words>354</Words>
  <Application>Microsoft Office PowerPoint</Application>
  <PresentationFormat>全屏显示(4:3)</PresentationFormat>
  <Paragraphs>111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ppt宝藏_www.pptbz.com_环保绿叶</vt:lpstr>
      <vt:lpstr>点击此处添加幻灯主标题</vt:lpstr>
      <vt:lpstr>阵列图示 SmartArt</vt:lpstr>
      <vt:lpstr>流程图示 SmartArt</vt:lpstr>
      <vt:lpstr>表格样式</vt:lpstr>
      <vt:lpstr>单击此处添加标题</vt:lpstr>
      <vt:lpstr>数据图表样式</vt:lpstr>
      <vt:lpstr>单击此处添加图片标题</vt:lpstr>
      <vt:lpstr>感谢观映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TP-环境生态</dc:subject>
  <dc:creator>微软中国</dc:creator>
  <cp:keywords>XS-普屏 4：3;SC-淡绿色;BG-浅色;DH-静态;XJ-二级</cp:keywords>
  <dc:description>我爱PPT中文网</dc:description>
  <cp:lastModifiedBy>Administrator</cp:lastModifiedBy>
  <cp:revision>6</cp:revision>
  <dcterms:created xsi:type="dcterms:W3CDTF">2013-07-30T07:55:15Z</dcterms:created>
  <dcterms:modified xsi:type="dcterms:W3CDTF">2016-07-06T15:29:46Z</dcterms:modified>
  <cp:category>UDi-主题模板</cp:category>
</cp:coreProperties>
</file>