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58" r:id="rId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009900"/>
    <a:srgbClr val="CCFF33"/>
    <a:srgbClr val="00CC66"/>
    <a:srgbClr val="006600"/>
    <a:srgbClr val="66FF33"/>
    <a:srgbClr val="0033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-1272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19F7A70-1DBB-4148-BF8F-E759191702A2}" type="datetimeFigureOut">
              <a:rPr lang="zh-CN" altLang="en-US"/>
              <a:pPr>
                <a:defRPr/>
              </a:pPr>
              <a:t>2016/7/7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9ED56B74-3F28-4871-9D0D-B578ACDFB92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22856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51C75CAE-AAE6-468A-B3BA-1851E672388E}" type="slidenum">
              <a:rPr lang="zh-CN" altLang="en-US">
                <a:latin typeface="Calibri" pitchFamily="34" charset="0"/>
              </a:rPr>
              <a:pPr/>
              <a:t>1</a:t>
            </a:fld>
            <a:endParaRPr lang="en-US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Documents and Settings\鱼不愚\桌面\1副本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1538" y="5143512"/>
            <a:ext cx="7072361" cy="1214447"/>
          </a:xfrm>
        </p:spPr>
        <p:txBody>
          <a:bodyPr>
            <a:normAutofit/>
          </a:bodyPr>
          <a:lstStyle>
            <a:lvl1pPr algn="ctr">
              <a:defRPr sz="3600">
                <a:solidFill>
                  <a:srgbClr val="006600"/>
                </a:solidFill>
                <a:latin typeface="汉仪秀英体简" pitchFamily="49" charset="-122"/>
                <a:ea typeface="汉仪秀英体简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5B2B51-86B5-4A3C-8AF1-6161C45ECCFE}" type="datetimeFigureOut">
              <a:rPr lang="zh-CN" altLang="en-US"/>
              <a:pPr>
                <a:defRPr/>
              </a:pPr>
              <a:t>2016/7/7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19939B-C324-4A70-AE6B-A39BB7EA9DA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381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7E35BD-1C4A-41F2-9455-35485EAC5AAE}" type="datetimeFigureOut">
              <a:rPr lang="zh-CN" altLang="en-US"/>
              <a:pPr>
                <a:defRPr/>
              </a:pPr>
              <a:t>2016/7/7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4E5180-E723-4398-AD19-4A8C07EE8A0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204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DE53B7-FD7B-498C-94CB-9D1DA3A74730}" type="datetimeFigureOut">
              <a:rPr lang="zh-CN" altLang="en-US"/>
              <a:pPr>
                <a:defRPr/>
              </a:pPr>
              <a:t>2016/7/7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0D7A5A-2935-4301-BC1A-23EE02E3C39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7994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46076"/>
            <a:ext cx="8229600" cy="7254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C02B2-39B1-4D21-B2E0-B14FBA968843}" type="datetimeFigureOut">
              <a:rPr lang="zh-CN" altLang="en-US"/>
              <a:pPr>
                <a:defRPr/>
              </a:pPr>
              <a:t>2016/7/7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E5EB7B-8E1D-44A9-BF5F-8693B33F75D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2595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E9E2B9-67F5-4A14-B988-F6F9FD4813E1}" type="datetimeFigureOut">
              <a:rPr lang="zh-CN" altLang="en-US"/>
              <a:pPr>
                <a:defRPr/>
              </a:pPr>
              <a:t>2016/7/7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47C362-AD72-4105-88DA-A35ACC177BB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769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CA984-F21A-46A7-A440-AA408631FB89}" type="datetimeFigureOut">
              <a:rPr lang="zh-CN" altLang="en-US"/>
              <a:pPr>
                <a:defRPr/>
              </a:pPr>
              <a:t>2016/7/7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F27254-4B13-42EE-96EF-66D2B20A12F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0676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C06273-A00E-4FB2-9C80-897C424F31C9}" type="datetimeFigureOut">
              <a:rPr lang="zh-CN" altLang="en-US"/>
              <a:pPr>
                <a:defRPr/>
              </a:pPr>
              <a:t>2016/7/7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92552-37E3-4823-BA7B-082FBA18F86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4839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3C706-CA90-4DBF-9696-85D76818FA6A}" type="datetimeFigureOut">
              <a:rPr lang="zh-CN" altLang="en-US"/>
              <a:pPr>
                <a:defRPr/>
              </a:pPr>
              <a:t>2016/7/7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ED06E1-7FD3-4FB7-9EAA-B17A4F8982C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5325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52E991-36A6-4356-B847-2435733DA013}" type="datetimeFigureOut">
              <a:rPr lang="zh-CN" altLang="en-US"/>
              <a:pPr>
                <a:defRPr/>
              </a:pPr>
              <a:t>2016/7/7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4A6D60-AEBC-48C7-8468-862D2AD8C54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9861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66A3DA-1BBA-4B26-B489-181D819C51E1}" type="datetimeFigureOut">
              <a:rPr lang="zh-CN" altLang="en-US"/>
              <a:pPr>
                <a:defRPr/>
              </a:pPr>
              <a:t>2016/7/7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C1C92B-B9F2-487B-BD84-DE237E95D67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5713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A2276-C3DF-4CE6-9E10-6BCA87D7506F}" type="datetimeFigureOut">
              <a:rPr lang="zh-CN" altLang="en-US"/>
              <a:pPr>
                <a:defRPr/>
              </a:pPr>
              <a:t>2016/7/7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27811F-394E-4512-B439-E2AE7B6FE7A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357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 descr="C:\Documents and Settings\鱼不愚\桌面\1副本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346075"/>
            <a:ext cx="82296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428750"/>
            <a:ext cx="8229600" cy="469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437FF0B-3925-4F7A-8D44-993EE843E1C6}" type="datetimeFigureOut">
              <a:rPr lang="zh-CN" altLang="en-US"/>
              <a:pPr>
                <a:defRPr/>
              </a:pPr>
              <a:t>2016/7/7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17D5924E-4490-4E13-9702-EA0341984DD3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006600"/>
          </a:solidFill>
          <a:latin typeface="汉仪秀英体简" pitchFamily="49" charset="-122"/>
          <a:ea typeface="汉仪秀英体简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6600"/>
          </a:solidFill>
          <a:latin typeface="汉仪秀英体简" panose="02010609000101010101" pitchFamily="49" charset="-122"/>
          <a:ea typeface="汉仪秀英体简" panose="0201060900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6600"/>
          </a:solidFill>
          <a:latin typeface="汉仪秀英体简" panose="02010609000101010101" pitchFamily="49" charset="-122"/>
          <a:ea typeface="汉仪秀英体简" panose="0201060900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6600"/>
          </a:solidFill>
          <a:latin typeface="汉仪秀英体简" panose="02010609000101010101" pitchFamily="49" charset="-122"/>
          <a:ea typeface="汉仪秀英体简" panose="0201060900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6600"/>
          </a:solidFill>
          <a:latin typeface="汉仪秀英体简" panose="02010609000101010101" pitchFamily="49" charset="-122"/>
          <a:ea typeface="汉仪秀英体简" panose="0201060900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06600"/>
          </a:solidFill>
          <a:latin typeface="汉仪秀英体简" panose="02010609000101010101" pitchFamily="49" charset="-122"/>
          <a:ea typeface="汉仪秀英体简" panose="0201060900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06600"/>
          </a:solidFill>
          <a:latin typeface="汉仪秀英体简" panose="02010609000101010101" pitchFamily="49" charset="-122"/>
          <a:ea typeface="汉仪秀英体简" panose="0201060900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06600"/>
          </a:solidFill>
          <a:latin typeface="汉仪秀英体简" panose="02010609000101010101" pitchFamily="49" charset="-122"/>
          <a:ea typeface="汉仪秀英体简" panose="0201060900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06600"/>
          </a:solidFill>
          <a:latin typeface="汉仪秀英体简" panose="02010609000101010101" pitchFamily="49" charset="-122"/>
          <a:ea typeface="汉仪秀英体简" panose="02010609000101010101" pitchFamily="49" charset="-122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4"/>
          <p:cNvSpPr>
            <a:spLocks noGrp="1"/>
          </p:cNvSpPr>
          <p:nvPr>
            <p:ph type="ctrTitle"/>
          </p:nvPr>
        </p:nvSpPr>
        <p:spPr>
          <a:xfrm>
            <a:off x="1071563" y="5160963"/>
            <a:ext cx="7072312" cy="1214437"/>
          </a:xfrm>
        </p:spPr>
        <p:txBody>
          <a:bodyPr/>
          <a:lstStyle/>
          <a:p>
            <a:pPr eaLnBrk="1" hangingPunct="1"/>
            <a:r>
              <a:rPr lang="en-US" altLang="zh-CN" sz="3200" smtClean="0"/>
              <a:t>——PowerPoint2016——</a:t>
            </a:r>
            <a:endParaRPr lang="zh-CN" altLang="en-US" sz="320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3714750" y="774700"/>
            <a:ext cx="1928813" cy="725488"/>
          </a:xfrm>
        </p:spPr>
        <p:txBody>
          <a:bodyPr/>
          <a:lstStyle/>
          <a:p>
            <a:pPr algn="ctr" eaLnBrk="1" hangingPunct="1"/>
            <a:r>
              <a:rPr lang="zh-CN" altLang="en-US" sz="4400" b="1" smtClean="0"/>
              <a:t>目  录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2571750" y="1906588"/>
            <a:ext cx="4929188" cy="741362"/>
          </a:xfrm>
          <a:prstGeom prst="roundRect">
            <a:avLst>
              <a:gd name="adj" fmla="val 20785"/>
            </a:avLst>
          </a:prstGeom>
          <a:noFill/>
          <a:ln w="38100">
            <a:solidFill>
              <a:srgbClr val="009900"/>
            </a:solidFill>
          </a:ln>
          <a:effectLst>
            <a:outerShdw blurRad="50800" dist="381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6148" name="组合 12"/>
          <p:cNvGrpSpPr>
            <a:grpSpLocks/>
          </p:cNvGrpSpPr>
          <p:nvPr/>
        </p:nvGrpSpPr>
        <p:grpSpPr bwMode="auto">
          <a:xfrm>
            <a:off x="2071688" y="1741488"/>
            <a:ext cx="1041400" cy="1116012"/>
            <a:chOff x="1571604" y="1677056"/>
            <a:chExt cx="1041090" cy="1115215"/>
          </a:xfrm>
        </p:grpSpPr>
        <p:pic>
          <p:nvPicPr>
            <p:cNvPr id="6164" name="Picture 3" descr="C:\Documents and Settings\鱼不愚\桌面\0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1604" y="1677056"/>
              <a:ext cx="1000809" cy="1115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1684282" y="1800793"/>
              <a:ext cx="928412" cy="585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1">
                      <a:lumMod val="95000"/>
                    </a:schemeClr>
                  </a:solidFill>
                  <a:latin typeface="Dutch801 XBd BT" pitchFamily="18" charset="0"/>
                  <a:ea typeface="方正超粗黑简体" pitchFamily="65" charset="-122"/>
                  <a:cs typeface="Arial Unicode MS" pitchFamily="34" charset="-122"/>
                </a:rPr>
                <a:t>01</a:t>
              </a:r>
              <a:endParaRPr lang="zh-CN" altLang="en-US" sz="3200" dirty="0">
                <a:solidFill>
                  <a:schemeClr val="bg1">
                    <a:lumMod val="95000"/>
                  </a:schemeClr>
                </a:solidFill>
                <a:latin typeface="Dutch801 XBd BT" pitchFamily="18" charset="0"/>
                <a:ea typeface="方正超粗黑简体" pitchFamily="65" charset="-122"/>
                <a:cs typeface="Arial Unicode MS" pitchFamily="34" charset="-122"/>
              </a:endParaRPr>
            </a:p>
          </p:txBody>
        </p:sp>
      </p:grpSp>
      <p:sp>
        <p:nvSpPr>
          <p:cNvPr id="6149" name="TextBox 21"/>
          <p:cNvSpPr txBox="1">
            <a:spLocks noChangeArrowheads="1"/>
          </p:cNvSpPr>
          <p:nvPr/>
        </p:nvSpPr>
        <p:spPr bwMode="auto">
          <a:xfrm>
            <a:off x="3071813" y="2016125"/>
            <a:ext cx="40005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800" b="1"/>
              <a:t>文本目录</a:t>
            </a:r>
          </a:p>
        </p:txBody>
      </p:sp>
      <p:grpSp>
        <p:nvGrpSpPr>
          <p:cNvPr id="6150" name="组合 23"/>
          <p:cNvGrpSpPr>
            <a:grpSpLocks/>
          </p:cNvGrpSpPr>
          <p:nvPr/>
        </p:nvGrpSpPr>
        <p:grpSpPr bwMode="auto">
          <a:xfrm>
            <a:off x="2071688" y="3128963"/>
            <a:ext cx="5429250" cy="1116012"/>
            <a:chOff x="2071670" y="1742281"/>
            <a:chExt cx="5429288" cy="1115215"/>
          </a:xfrm>
        </p:grpSpPr>
        <p:grpSp>
          <p:nvGrpSpPr>
            <p:cNvPr id="6158" name="组合 24"/>
            <p:cNvGrpSpPr>
              <a:grpSpLocks/>
            </p:cNvGrpSpPr>
            <p:nvPr/>
          </p:nvGrpSpPr>
          <p:grpSpPr bwMode="auto">
            <a:xfrm>
              <a:off x="2071670" y="1742281"/>
              <a:ext cx="5429288" cy="1115215"/>
              <a:chOff x="2071670" y="1742281"/>
              <a:chExt cx="5429288" cy="1115215"/>
            </a:xfrm>
          </p:grpSpPr>
          <p:sp>
            <p:nvSpPr>
              <p:cNvPr id="27" name="圆角矩形 26"/>
              <p:cNvSpPr/>
              <p:nvPr/>
            </p:nvSpPr>
            <p:spPr>
              <a:xfrm>
                <a:off x="2571735" y="1907263"/>
                <a:ext cx="4929223" cy="740833"/>
              </a:xfrm>
              <a:prstGeom prst="roundRect">
                <a:avLst>
                  <a:gd name="adj" fmla="val 20785"/>
                </a:avLst>
              </a:prstGeom>
              <a:noFill/>
              <a:ln w="38100">
                <a:solidFill>
                  <a:srgbClr val="009900"/>
                </a:solidFill>
              </a:ln>
              <a:effectLst>
                <a:outerShdw blurRad="50800" dist="38100" dir="2700000" algn="tl" rotWithShape="0">
                  <a:prstClr val="black">
                    <a:alpha val="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6161" name="组合 27"/>
              <p:cNvGrpSpPr>
                <a:grpSpLocks/>
              </p:cNvGrpSpPr>
              <p:nvPr/>
            </p:nvGrpSpPr>
            <p:grpSpPr bwMode="auto">
              <a:xfrm>
                <a:off x="2071670" y="1742281"/>
                <a:ext cx="1041090" cy="1115215"/>
                <a:chOff x="1571604" y="1677056"/>
                <a:chExt cx="1041090" cy="1115215"/>
              </a:xfrm>
            </p:grpSpPr>
            <p:pic>
              <p:nvPicPr>
                <p:cNvPr id="6162" name="Picture 3" descr="C:\Documents and Settings\鱼不愚\桌面\000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71604" y="1677056"/>
                  <a:ext cx="1000809" cy="1115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0" name="TextBox 29"/>
                <p:cNvSpPr txBox="1"/>
                <p:nvPr/>
              </p:nvSpPr>
              <p:spPr>
                <a:xfrm>
                  <a:off x="1684317" y="1800793"/>
                  <a:ext cx="928694" cy="585369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dirty="0">
                      <a:solidFill>
                        <a:schemeClr val="bg1">
                          <a:lumMod val="95000"/>
                        </a:schemeClr>
                      </a:solidFill>
                      <a:latin typeface="Dutch801 XBd BT" pitchFamily="18" charset="0"/>
                      <a:ea typeface="方正超粗黑简体" pitchFamily="65" charset="-122"/>
                      <a:cs typeface="Arial Unicode MS" pitchFamily="34" charset="-122"/>
                    </a:rPr>
                    <a:t>02</a:t>
                  </a:r>
                  <a:endParaRPr lang="zh-CN" altLang="en-US" sz="3200" dirty="0">
                    <a:solidFill>
                      <a:schemeClr val="bg1">
                        <a:lumMod val="95000"/>
                      </a:schemeClr>
                    </a:solidFill>
                    <a:latin typeface="Dutch801 XBd BT" pitchFamily="18" charset="0"/>
                    <a:ea typeface="方正超粗黑简体" pitchFamily="65" charset="-122"/>
                    <a:cs typeface="Arial Unicode MS" pitchFamily="34" charset="-122"/>
                  </a:endParaRPr>
                </a:p>
              </p:txBody>
            </p:sp>
          </p:grpSp>
        </p:grpSp>
        <p:sp>
          <p:nvSpPr>
            <p:cNvPr id="6159" name="TextBox 25"/>
            <p:cNvSpPr txBox="1">
              <a:spLocks noChangeArrowheads="1"/>
            </p:cNvSpPr>
            <p:nvPr/>
          </p:nvSpPr>
          <p:spPr bwMode="auto">
            <a:xfrm>
              <a:off x="3071802" y="2015480"/>
              <a:ext cx="400052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sz="2800" b="1"/>
                <a:t>文本目录</a:t>
              </a:r>
            </a:p>
          </p:txBody>
        </p:sp>
      </p:grpSp>
      <p:grpSp>
        <p:nvGrpSpPr>
          <p:cNvPr id="6151" name="组合 30"/>
          <p:cNvGrpSpPr>
            <a:grpSpLocks/>
          </p:cNvGrpSpPr>
          <p:nvPr/>
        </p:nvGrpSpPr>
        <p:grpSpPr bwMode="auto">
          <a:xfrm>
            <a:off x="2071688" y="4484688"/>
            <a:ext cx="5429250" cy="1116012"/>
            <a:chOff x="2071670" y="1742281"/>
            <a:chExt cx="5429288" cy="1115215"/>
          </a:xfrm>
        </p:grpSpPr>
        <p:grpSp>
          <p:nvGrpSpPr>
            <p:cNvPr id="6152" name="组合 31"/>
            <p:cNvGrpSpPr>
              <a:grpSpLocks/>
            </p:cNvGrpSpPr>
            <p:nvPr/>
          </p:nvGrpSpPr>
          <p:grpSpPr bwMode="auto">
            <a:xfrm>
              <a:off x="2071670" y="1742281"/>
              <a:ext cx="5429288" cy="1115215"/>
              <a:chOff x="2071670" y="1742281"/>
              <a:chExt cx="5429288" cy="1115215"/>
            </a:xfrm>
          </p:grpSpPr>
          <p:sp>
            <p:nvSpPr>
              <p:cNvPr id="34" name="圆角矩形 33"/>
              <p:cNvSpPr/>
              <p:nvPr/>
            </p:nvSpPr>
            <p:spPr>
              <a:xfrm>
                <a:off x="2571735" y="1907263"/>
                <a:ext cx="4929223" cy="740833"/>
              </a:xfrm>
              <a:prstGeom prst="roundRect">
                <a:avLst>
                  <a:gd name="adj" fmla="val 20785"/>
                </a:avLst>
              </a:prstGeom>
              <a:noFill/>
              <a:ln w="38100">
                <a:solidFill>
                  <a:srgbClr val="009900"/>
                </a:solidFill>
              </a:ln>
              <a:effectLst>
                <a:outerShdw blurRad="50800" dist="38100" dir="2700000" algn="tl" rotWithShape="0">
                  <a:prstClr val="black">
                    <a:alpha val="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6155" name="组合 34"/>
              <p:cNvGrpSpPr>
                <a:grpSpLocks/>
              </p:cNvGrpSpPr>
              <p:nvPr/>
            </p:nvGrpSpPr>
            <p:grpSpPr bwMode="auto">
              <a:xfrm>
                <a:off x="2071670" y="1742281"/>
                <a:ext cx="1041090" cy="1115215"/>
                <a:chOff x="1571604" y="1677056"/>
                <a:chExt cx="1041090" cy="1115215"/>
              </a:xfrm>
            </p:grpSpPr>
            <p:pic>
              <p:nvPicPr>
                <p:cNvPr id="6156" name="Picture 3" descr="C:\Documents and Settings\鱼不愚\桌面\000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71604" y="1677056"/>
                  <a:ext cx="1000809" cy="1115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7" name="TextBox 36"/>
                <p:cNvSpPr txBox="1"/>
                <p:nvPr/>
              </p:nvSpPr>
              <p:spPr>
                <a:xfrm>
                  <a:off x="1684317" y="1800793"/>
                  <a:ext cx="928694" cy="585369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dirty="0">
                      <a:solidFill>
                        <a:schemeClr val="bg1">
                          <a:lumMod val="95000"/>
                        </a:schemeClr>
                      </a:solidFill>
                      <a:latin typeface="Dutch801 XBd BT" pitchFamily="18" charset="0"/>
                      <a:ea typeface="方正超粗黑简体" pitchFamily="65" charset="-122"/>
                      <a:cs typeface="Arial Unicode MS" pitchFamily="34" charset="-122"/>
                    </a:rPr>
                    <a:t>03</a:t>
                  </a:r>
                  <a:endParaRPr lang="zh-CN" altLang="en-US" sz="3200" dirty="0">
                    <a:solidFill>
                      <a:schemeClr val="bg1">
                        <a:lumMod val="95000"/>
                      </a:schemeClr>
                    </a:solidFill>
                    <a:latin typeface="Dutch801 XBd BT" pitchFamily="18" charset="0"/>
                    <a:ea typeface="方正超粗黑简体" pitchFamily="65" charset="-122"/>
                    <a:cs typeface="Arial Unicode MS" pitchFamily="34" charset="-122"/>
                  </a:endParaRPr>
                </a:p>
              </p:txBody>
            </p:sp>
          </p:grpSp>
        </p:grpSp>
        <p:sp>
          <p:nvSpPr>
            <p:cNvPr id="6153" name="TextBox 32"/>
            <p:cNvSpPr txBox="1">
              <a:spLocks noChangeArrowheads="1"/>
            </p:cNvSpPr>
            <p:nvPr/>
          </p:nvSpPr>
          <p:spPr bwMode="auto">
            <a:xfrm>
              <a:off x="3071802" y="2015480"/>
              <a:ext cx="400052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sz="2800" b="1"/>
                <a:t>文本目录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C:\Documents and Settings\鱼不愚\桌面\00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2463" y="1664958"/>
            <a:ext cx="3083658" cy="2545098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</p:pic>
      <p:sp>
        <p:nvSpPr>
          <p:cNvPr id="39" name="圆角矩形 38"/>
          <p:cNvSpPr/>
          <p:nvPr/>
        </p:nvSpPr>
        <p:spPr>
          <a:xfrm>
            <a:off x="4694429" y="1714488"/>
            <a:ext cx="3587108" cy="2714644"/>
          </a:xfrm>
          <a:prstGeom prst="roundRect">
            <a:avLst>
              <a:gd name="adj" fmla="val 7123"/>
            </a:avLst>
          </a:prstGeom>
          <a:gradFill>
            <a:gsLst>
              <a:gs pos="0">
                <a:srgbClr val="92D050"/>
              </a:gs>
              <a:gs pos="100000">
                <a:srgbClr val="00990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172" name="TextBox 40"/>
          <p:cNvSpPr txBox="1">
            <a:spLocks noChangeArrowheads="1"/>
          </p:cNvSpPr>
          <p:nvPr/>
        </p:nvSpPr>
        <p:spPr bwMode="auto">
          <a:xfrm>
            <a:off x="4797425" y="2855913"/>
            <a:ext cx="33575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rgbClr val="FFFF99"/>
                </a:solidFill>
              </a:rPr>
              <a:t>说明文本内容</a:t>
            </a:r>
            <a:endParaRPr lang="en-US" altLang="zh-CN" b="1">
              <a:solidFill>
                <a:srgbClr val="FFFF99"/>
              </a:solidFill>
            </a:endParaRPr>
          </a:p>
        </p:txBody>
      </p:sp>
      <p:sp>
        <p:nvSpPr>
          <p:cNvPr id="7173" name="TextBox 42"/>
          <p:cNvSpPr txBox="1">
            <a:spLocks noChangeArrowheads="1"/>
          </p:cNvSpPr>
          <p:nvPr/>
        </p:nvSpPr>
        <p:spPr bwMode="auto">
          <a:xfrm>
            <a:off x="296863" y="2855913"/>
            <a:ext cx="33575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rgbClr val="FFFF99"/>
                </a:solidFill>
              </a:rPr>
              <a:t>文本内容</a:t>
            </a:r>
            <a:endParaRPr lang="en-US" altLang="zh-CN" b="1">
              <a:solidFill>
                <a:srgbClr val="FFFF99"/>
              </a:solidFill>
            </a:endParaRPr>
          </a:p>
          <a:p>
            <a:pPr algn="ctr" eaLnBrk="1" hangingPunct="1"/>
            <a:endParaRPr lang="en-US" altLang="zh-CN" b="1"/>
          </a:p>
          <a:p>
            <a:pPr algn="ctr" eaLnBrk="1" hangingPunct="1"/>
            <a:endParaRPr lang="en-US" altLang="zh-CN" b="1"/>
          </a:p>
        </p:txBody>
      </p:sp>
      <p:sp>
        <p:nvSpPr>
          <p:cNvPr id="7174" name="标题 1"/>
          <p:cNvSpPr>
            <a:spLocks noGrp="1"/>
          </p:cNvSpPr>
          <p:nvPr>
            <p:ph type="title"/>
          </p:nvPr>
        </p:nvSpPr>
        <p:spPr>
          <a:xfrm>
            <a:off x="457200" y="346075"/>
            <a:ext cx="8229600" cy="725488"/>
          </a:xfrm>
        </p:spPr>
        <p:txBody>
          <a:bodyPr/>
          <a:lstStyle/>
          <a:p>
            <a:pPr eaLnBrk="1" hangingPunct="1"/>
            <a:r>
              <a:rPr lang="zh-CN" altLang="en-US" smtClean="0"/>
              <a:t>说明关系图表</a:t>
            </a:r>
          </a:p>
        </p:txBody>
      </p:sp>
      <p:sp>
        <p:nvSpPr>
          <p:cNvPr id="14" name="燕尾形箭头 13"/>
          <p:cNvSpPr/>
          <p:nvPr/>
        </p:nvSpPr>
        <p:spPr>
          <a:xfrm>
            <a:off x="3341688" y="2928938"/>
            <a:ext cx="1143000" cy="571500"/>
          </a:xfrm>
          <a:prstGeom prst="notchedRightArrow">
            <a:avLst/>
          </a:prstGeom>
          <a:solidFill>
            <a:srgbClr val="009900"/>
          </a:solidFill>
          <a:ln>
            <a:solidFill>
              <a:srgbClr val="CCFF33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457200" y="346075"/>
            <a:ext cx="8229600" cy="725488"/>
          </a:xfrm>
        </p:spPr>
        <p:txBody>
          <a:bodyPr/>
          <a:lstStyle/>
          <a:p>
            <a:pPr eaLnBrk="1" hangingPunct="1"/>
            <a:r>
              <a:rPr lang="zh-CN" altLang="en-US" smtClean="0"/>
              <a:t>分类关系图表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785786" y="1265858"/>
            <a:ext cx="7500990" cy="785818"/>
          </a:xfrm>
          <a:prstGeom prst="roundRect">
            <a:avLst/>
          </a:prstGeom>
          <a:gradFill flip="none" rotWithShape="1">
            <a:gsLst>
              <a:gs pos="0">
                <a:srgbClr val="009900">
                  <a:shade val="30000"/>
                  <a:satMod val="115000"/>
                </a:srgbClr>
              </a:gs>
              <a:gs pos="50000">
                <a:srgbClr val="009900">
                  <a:shade val="67500"/>
                  <a:satMod val="115000"/>
                </a:srgbClr>
              </a:gs>
              <a:gs pos="100000">
                <a:srgbClr val="00990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198" name="TextBox 19"/>
          <p:cNvSpPr txBox="1">
            <a:spLocks noChangeArrowheads="1"/>
          </p:cNvSpPr>
          <p:nvPr/>
        </p:nvSpPr>
        <p:spPr bwMode="auto">
          <a:xfrm>
            <a:off x="2892425" y="1447800"/>
            <a:ext cx="33591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rgbClr val="FFFF99"/>
                </a:solidFill>
              </a:rPr>
              <a:t>文 本 内 容</a:t>
            </a:r>
            <a:endParaRPr lang="en-US" altLang="zh-CN" b="1">
              <a:solidFill>
                <a:srgbClr val="FFFF99"/>
              </a:solidFill>
            </a:endParaRPr>
          </a:p>
        </p:txBody>
      </p:sp>
      <p:grpSp>
        <p:nvGrpSpPr>
          <p:cNvPr id="8199" name="组合 21"/>
          <p:cNvGrpSpPr>
            <a:grpSpLocks/>
          </p:cNvGrpSpPr>
          <p:nvPr/>
        </p:nvGrpSpPr>
        <p:grpSpPr bwMode="auto">
          <a:xfrm>
            <a:off x="25400" y="2076450"/>
            <a:ext cx="3357563" cy="3689350"/>
            <a:chOff x="25686" y="2168077"/>
            <a:chExt cx="3357586" cy="3689815"/>
          </a:xfrm>
        </p:grpSpPr>
        <p:pic>
          <p:nvPicPr>
            <p:cNvPr id="3074" name="Picture 2" descr="C:\Documents and Settings\鱼不愚\桌面\Nature cards [转换]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rot="6198454">
              <a:off x="205691" y="2965979"/>
              <a:ext cx="2997578" cy="140177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" name="圆角矩形 8"/>
            <p:cNvSpPr/>
            <p:nvPr/>
          </p:nvSpPr>
          <p:spPr>
            <a:xfrm>
              <a:off x="919455" y="5143427"/>
              <a:ext cx="1571636" cy="714465"/>
            </a:xfrm>
            <a:prstGeom prst="roundRect">
              <a:avLst/>
            </a:prstGeom>
            <a:noFill/>
            <a:ln>
              <a:solidFill>
                <a:srgbClr val="0099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210" name="TextBox 20"/>
            <p:cNvSpPr txBox="1">
              <a:spLocks noChangeArrowheads="1"/>
            </p:cNvSpPr>
            <p:nvPr/>
          </p:nvSpPr>
          <p:spPr bwMode="auto">
            <a:xfrm>
              <a:off x="25686" y="5294309"/>
              <a:ext cx="335758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b="1"/>
                <a:t>文本内容</a:t>
              </a:r>
              <a:endParaRPr lang="en-US" altLang="zh-CN" b="1"/>
            </a:p>
          </p:txBody>
        </p:sp>
      </p:grpSp>
      <p:grpSp>
        <p:nvGrpSpPr>
          <p:cNvPr id="8200" name="组合 22"/>
          <p:cNvGrpSpPr>
            <a:grpSpLocks/>
          </p:cNvGrpSpPr>
          <p:nvPr/>
        </p:nvGrpSpPr>
        <p:grpSpPr bwMode="auto">
          <a:xfrm>
            <a:off x="5862638" y="2076450"/>
            <a:ext cx="3357562" cy="3689350"/>
            <a:chOff x="25686" y="2168077"/>
            <a:chExt cx="3357586" cy="3689815"/>
          </a:xfrm>
        </p:grpSpPr>
        <p:pic>
          <p:nvPicPr>
            <p:cNvPr id="24" name="Picture 2" descr="C:\Documents and Settings\鱼不愚\桌面\Nature cards [转换]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rot="6198454">
              <a:off x="205690" y="2965980"/>
              <a:ext cx="2997578" cy="140177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5" name="圆角矩形 24"/>
            <p:cNvSpPr/>
            <p:nvPr/>
          </p:nvSpPr>
          <p:spPr>
            <a:xfrm>
              <a:off x="919454" y="5143427"/>
              <a:ext cx="1571636" cy="714465"/>
            </a:xfrm>
            <a:prstGeom prst="roundRect">
              <a:avLst/>
            </a:prstGeom>
            <a:noFill/>
            <a:ln>
              <a:solidFill>
                <a:srgbClr val="0099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207" name="TextBox 25"/>
            <p:cNvSpPr txBox="1">
              <a:spLocks noChangeArrowheads="1"/>
            </p:cNvSpPr>
            <p:nvPr/>
          </p:nvSpPr>
          <p:spPr bwMode="auto">
            <a:xfrm>
              <a:off x="25686" y="5294309"/>
              <a:ext cx="335758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b="1"/>
                <a:t>文本内容</a:t>
              </a:r>
              <a:endParaRPr lang="en-US" altLang="zh-CN" b="1"/>
            </a:p>
          </p:txBody>
        </p:sp>
      </p:grpSp>
      <p:grpSp>
        <p:nvGrpSpPr>
          <p:cNvPr id="8201" name="组合 26"/>
          <p:cNvGrpSpPr>
            <a:grpSpLocks/>
          </p:cNvGrpSpPr>
          <p:nvPr/>
        </p:nvGrpSpPr>
        <p:grpSpPr bwMode="auto">
          <a:xfrm>
            <a:off x="2936875" y="2076450"/>
            <a:ext cx="3357563" cy="3689350"/>
            <a:chOff x="25686" y="2168077"/>
            <a:chExt cx="3357586" cy="3689815"/>
          </a:xfrm>
        </p:grpSpPr>
        <p:pic>
          <p:nvPicPr>
            <p:cNvPr id="28" name="Picture 2" descr="C:\Documents and Settings\鱼不愚\桌面\Nature cards [转换]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rot="6198454">
              <a:off x="205691" y="2965979"/>
              <a:ext cx="2997578" cy="140177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9" name="圆角矩形 28"/>
            <p:cNvSpPr/>
            <p:nvPr/>
          </p:nvSpPr>
          <p:spPr>
            <a:xfrm>
              <a:off x="919455" y="5143427"/>
              <a:ext cx="1571636" cy="714465"/>
            </a:xfrm>
            <a:prstGeom prst="roundRect">
              <a:avLst/>
            </a:prstGeom>
            <a:noFill/>
            <a:ln>
              <a:solidFill>
                <a:srgbClr val="0099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204" name="TextBox 29"/>
            <p:cNvSpPr txBox="1">
              <a:spLocks noChangeArrowheads="1"/>
            </p:cNvSpPr>
            <p:nvPr/>
          </p:nvSpPr>
          <p:spPr bwMode="auto">
            <a:xfrm>
              <a:off x="25686" y="5294309"/>
              <a:ext cx="335758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b="1"/>
                <a:t>文本内容</a:t>
              </a:r>
              <a:endParaRPr lang="en-US" altLang="zh-CN" b="1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457200" y="346075"/>
            <a:ext cx="8229600" cy="725488"/>
          </a:xfrm>
        </p:spPr>
        <p:txBody>
          <a:bodyPr/>
          <a:lstStyle/>
          <a:p>
            <a:pPr eaLnBrk="1" hangingPunct="1"/>
            <a:r>
              <a:rPr lang="zh-CN" altLang="en-US" smtClean="0"/>
              <a:t>循环关系图表</a:t>
            </a:r>
          </a:p>
        </p:txBody>
      </p:sp>
      <p:grpSp>
        <p:nvGrpSpPr>
          <p:cNvPr id="3" name="组合 8"/>
          <p:cNvGrpSpPr/>
          <p:nvPr/>
        </p:nvGrpSpPr>
        <p:grpSpPr>
          <a:xfrm>
            <a:off x="2505405" y="1514470"/>
            <a:ext cx="4087470" cy="4309783"/>
            <a:chOff x="2607670" y="1514470"/>
            <a:chExt cx="4087470" cy="4309783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pic>
          <p:nvPicPr>
            <p:cNvPr id="4098" name="Picture 2" descr="C:\Documents and Settings\鱼不愚\桌面\environmental icons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607670" y="1514470"/>
              <a:ext cx="3928660" cy="3829060"/>
            </a:xfrm>
            <a:prstGeom prst="rect">
              <a:avLst/>
            </a:prstGeom>
            <a:noFill/>
          </p:spPr>
        </p:pic>
        <p:sp>
          <p:nvSpPr>
            <p:cNvPr id="6" name="TextBox 5"/>
            <p:cNvSpPr txBox="1"/>
            <p:nvPr/>
          </p:nvSpPr>
          <p:spPr>
            <a:xfrm rot="1624488">
              <a:off x="2698637" y="2025536"/>
              <a:ext cx="615553" cy="1714512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latin typeface="微软雅黑" pitchFamily="34" charset="-122"/>
                  <a:ea typeface="微软雅黑" pitchFamily="34" charset="-122"/>
                </a:rPr>
                <a:t>文本内容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 rot="19652460">
              <a:off x="6079587" y="2011240"/>
              <a:ext cx="615553" cy="1714512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latin typeface="微软雅黑" pitchFamily="34" charset="-122"/>
                  <a:ea typeface="微软雅黑" pitchFamily="34" charset="-122"/>
                </a:rPr>
                <a:t>文本内容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74778" y="5362588"/>
              <a:ext cx="1428760" cy="4616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文本内容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785813" y="5302250"/>
            <a:ext cx="7772400" cy="984250"/>
          </a:xfrm>
          <a:prstGeom prst="rect">
            <a:avLst/>
          </a:prstGeom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sz="7800" spc="-300" dirty="0">
                <a:solidFill>
                  <a:srgbClr val="006600"/>
                </a:solidFill>
                <a:latin typeface="汉仪秀英体简" pitchFamily="49" charset="-122"/>
                <a:ea typeface="汉仪秀英体简" pitchFamily="49" charset="-122"/>
                <a:cs typeface="+mj-cs"/>
              </a:rPr>
              <a:t>THANKS</a:t>
            </a:r>
            <a:endParaRPr lang="zh-CN" altLang="en-US" sz="7800" spc="-300" dirty="0">
              <a:solidFill>
                <a:srgbClr val="006600"/>
              </a:solidFill>
              <a:latin typeface="汉仪秀英体简" pitchFamily="49" charset="-122"/>
              <a:ea typeface="汉仪秀英体简" pitchFamily="49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46</Words>
  <Application>Microsoft Office PowerPoint</Application>
  <PresentationFormat>全屏显示(4:3)</PresentationFormat>
  <Paragraphs>22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汉仪秀英体简</vt:lpstr>
      <vt:lpstr>微软雅黑</vt:lpstr>
      <vt:lpstr>Calibri</vt:lpstr>
      <vt:lpstr>Dutch801 XBd BT</vt:lpstr>
      <vt:lpstr>方正超粗黑简体</vt:lpstr>
      <vt:lpstr>Arial Unicode MS</vt:lpstr>
      <vt:lpstr>Office 主题</vt:lpstr>
      <vt:lpstr>——PowerPoint2016——</vt:lpstr>
      <vt:lpstr>目  录</vt:lpstr>
      <vt:lpstr>说明关系图表</vt:lpstr>
      <vt:lpstr>分类关系图表</vt:lpstr>
      <vt:lpstr>循环关系图表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42</cp:revision>
  <dcterms:modified xsi:type="dcterms:W3CDTF">2016-07-07T02:10:51Z</dcterms:modified>
</cp:coreProperties>
</file>