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7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6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1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6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5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0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4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7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DC96-50BA-40BC-BB0F-C24AE41BBD86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55F7-1E7F-4E65-AC80-AB398ADDB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8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1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737" y="0"/>
            <a:ext cx="10023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5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200" y="0"/>
            <a:ext cx="10312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6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YANGS-PC</dc:creator>
  <cp:lastModifiedBy>Administrator</cp:lastModifiedBy>
  <cp:revision>3</cp:revision>
  <dcterms:created xsi:type="dcterms:W3CDTF">2016-03-28T13:33:44Z</dcterms:created>
  <dcterms:modified xsi:type="dcterms:W3CDTF">2016-07-07T02:30:29Z</dcterms:modified>
</cp:coreProperties>
</file>