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634C"/>
    <a:srgbClr val="94634C"/>
    <a:srgbClr val="EA7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5633" autoAdjust="0"/>
  </p:normalViewPr>
  <p:slideViewPr>
    <p:cSldViewPr>
      <p:cViewPr>
        <p:scale>
          <a:sx n="76" d="100"/>
          <a:sy n="76" d="100"/>
        </p:scale>
        <p:origin x="-1122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D21E4FB-713C-441D-BA01-5AF844B47B70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4959B3D-9050-4E04-90F7-5B4BF369C4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0325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ED656D-CFE1-4A21-A30C-13B485A9FB9C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801ABE-15B3-4C12-BEC0-DB804D1AEA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585270-6E74-4FB4-A9E2-B7B2AFA03B7B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007414-0FE3-471E-A4D9-49CA136F84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36B517-A70A-44E1-8233-60B3C6C7C1FB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1445A-FBCD-4A89-B1C7-0658C8FF3C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52085F-E2B4-4815-96A3-F9062430141E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44986B-AA95-48C5-8E27-655096C7FD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C53C3-6D07-4191-96AE-64401C336A44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7E1625-9D73-4835-B2CE-EA25DF59B4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B287F-24BB-450C-BF75-E30209386F38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8ED00E-453D-40EE-AD98-12689D39B6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0B3A0-7950-4FCB-B00A-8362E9C3F9C1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C46C64-40F2-424A-B2DB-7250C22AE8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5CA756-112B-42ED-8C7A-CCAE4B8DC304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8B91FE-F0BD-4574-A9C9-758BAAF3C1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41557-95F5-4D9A-A7A5-4FA7CF49ED4E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D73889-3CF0-431F-BC72-96EA3C06D2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DD19F-083C-447C-9362-048A061F002E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9D0FD9-9CDC-4217-96F0-A0B2C03FC6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694523-2D10-4232-9385-80A6D6465C4A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FF6DFF-82A0-4D30-8576-C16AC19D9A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E26BBA6-6B7D-4BBB-ABBC-89FF49F6C25D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25681FA-EF32-4AE7-9DBE-453A8C5092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Box 2"/>
          <p:cNvSpPr txBox="1">
            <a:spLocks noChangeArrowheads="1"/>
          </p:cNvSpPr>
          <p:nvPr/>
        </p:nvSpPr>
        <p:spPr bwMode="auto">
          <a:xfrm>
            <a:off x="5357813" y="69850"/>
            <a:ext cx="3857625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000" kern="1500" spc="150" dirty="0">
                <a:latin typeface="微软雅黑" pitchFamily="34" charset="-122"/>
                <a:ea typeface="微软雅黑" pitchFamily="34" charset="-122"/>
              </a:rPr>
              <a:t>注：文本框可根据需求改变颜色、移动位置；文字可编辑</a:t>
            </a:r>
          </a:p>
          <a:p>
            <a:pPr>
              <a:defRPr/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3" name="TextBox 6"/>
          <p:cNvSpPr txBox="1">
            <a:spLocks noChangeArrowheads="1"/>
          </p:cNvSpPr>
          <p:nvPr/>
        </p:nvSpPr>
        <p:spPr bwMode="auto">
          <a:xfrm>
            <a:off x="3286125" y="3143250"/>
            <a:ext cx="4857750" cy="10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宋体" charset="-122"/>
              </a:rPr>
              <a:t>POWERPOINT</a:t>
            </a:r>
            <a:r>
              <a:rPr lang="zh-CN" altLang="en-US" sz="2800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模板</a:t>
            </a:r>
            <a:endParaRPr lang="en-US" altLang="zh-CN" sz="2800" dirty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适用于环保绿化及相关类别</a:t>
            </a:r>
            <a:r>
              <a:rPr lang="zh-CN" altLang="en-US" sz="12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演示</a:t>
            </a:r>
            <a:endParaRPr lang="zh-CN" altLang="en-US" dirty="0">
              <a:latin typeface="Arial" charset="0"/>
              <a:ea typeface="宋体" charset="-122"/>
            </a:endParaRPr>
          </a:p>
          <a:p>
            <a:pPr>
              <a:defRPr/>
            </a:pPr>
            <a:endParaRPr lang="zh-CN" altLang="en-US" dirty="0">
              <a:solidFill>
                <a:srgbClr val="FF0000"/>
              </a:solidFill>
              <a:latin typeface="Arial" charset="0"/>
              <a:ea typeface="宋体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357563" y="3643313"/>
            <a:ext cx="3000375" cy="15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0"/>
          <p:cNvSpPr txBox="1">
            <a:spLocks noChangeArrowheads="1"/>
          </p:cNvSpPr>
          <p:nvPr/>
        </p:nvSpPr>
        <p:spPr bwMode="auto">
          <a:xfrm>
            <a:off x="4429125" y="2795588"/>
            <a:ext cx="32861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——  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践行绿色生活 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(2015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环境日主题）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波形 7"/>
          <p:cNvSpPr/>
          <p:nvPr/>
        </p:nvSpPr>
        <p:spPr>
          <a:xfrm>
            <a:off x="2286000" y="1785938"/>
            <a:ext cx="5072063" cy="1500187"/>
          </a:xfrm>
          <a:prstGeom prst="wav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075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6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7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8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9" name="TextBox 6"/>
          <p:cNvSpPr txBox="1">
            <a:spLocks noChangeArrowheads="1"/>
          </p:cNvSpPr>
          <p:nvPr/>
        </p:nvSpPr>
        <p:spPr bwMode="auto">
          <a:xfrm>
            <a:off x="3000375" y="2286000"/>
            <a:ext cx="3571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今年</a:t>
            </a:r>
            <a:r>
              <a:rPr lang="en-US" altLang="zh-CN" b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b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b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b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日是第</a:t>
            </a:r>
            <a:r>
              <a:rPr lang="en-US" altLang="zh-CN" b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44</a:t>
            </a:r>
            <a:r>
              <a:rPr lang="zh-CN" altLang="en-US" b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个世界环境日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09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2" name="TextBox 12"/>
          <p:cNvSpPr txBox="1">
            <a:spLocks noChangeArrowheads="1"/>
          </p:cNvSpPr>
          <p:nvPr/>
        </p:nvSpPr>
        <p:spPr bwMode="auto">
          <a:xfrm>
            <a:off x="285750" y="6072188"/>
            <a:ext cx="1143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摘要</a:t>
            </a:r>
          </a:p>
        </p:txBody>
      </p:sp>
      <p:sp>
        <p:nvSpPr>
          <p:cNvPr id="4103" name="TextBox 9"/>
          <p:cNvSpPr txBox="1">
            <a:spLocks noChangeArrowheads="1"/>
          </p:cNvSpPr>
          <p:nvPr/>
        </p:nvSpPr>
        <p:spPr bwMode="auto">
          <a:xfrm>
            <a:off x="1714500" y="1357313"/>
            <a:ext cx="7286625" cy="249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中国环境保护部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日在北京公布，今年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日“环境日”主题确定为“践行绿色生活”，</a:t>
            </a:r>
            <a:endParaRPr lang="en-US" altLang="zh-CN" sz="120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这是新环保法实施后的首个“环境日”。该主题旨在增强全民环境意识、节约意识、生态</a:t>
            </a:r>
            <a:endParaRPr lang="en-US" altLang="zh-CN" sz="120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意识，选择低碳、节俭的绿色生活方式和消费模式，形成人人、事事、时时崇尚生态文明</a:t>
            </a:r>
            <a:endParaRPr lang="en-US" altLang="zh-CN" sz="120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的社会新风尚，为生态文明建设奠定坚实的社会和群众基础。</a:t>
            </a:r>
            <a:r>
              <a:rPr lang="zh-CN" altLang="en-US" sz="12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呼吁人人行动起来，从自身</a:t>
            </a:r>
            <a:endParaRPr lang="en-US" altLang="zh-CN" sz="120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做起，从身边小事做起，减少超前消费、炫耀性消费、奢侈性消费和铺张浪费现象，实现</a:t>
            </a:r>
            <a:endParaRPr lang="en-US" altLang="zh-CN" sz="120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生活方式和消费模式向勤俭节约、绿色低碳、文明健康的方向转变；呼应联合国环境署确</a:t>
            </a:r>
            <a:endParaRPr lang="en-US" altLang="zh-CN" sz="120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定的世界环境日主题，形成宣传合力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3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4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5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6" name="矩形 6"/>
          <p:cNvSpPr>
            <a:spLocks noChangeArrowheads="1"/>
          </p:cNvSpPr>
          <p:nvPr/>
        </p:nvSpPr>
        <p:spPr bwMode="auto">
          <a:xfrm>
            <a:off x="238125" y="6143625"/>
            <a:ext cx="16208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指导思想</a:t>
            </a:r>
          </a:p>
        </p:txBody>
      </p:sp>
      <p:sp>
        <p:nvSpPr>
          <p:cNvPr id="5127" name="TextBox 14"/>
          <p:cNvSpPr txBox="1">
            <a:spLocks noChangeArrowheads="1"/>
          </p:cNvSpPr>
          <p:nvPr/>
        </p:nvSpPr>
        <p:spPr bwMode="auto">
          <a:xfrm>
            <a:off x="1571625" y="1395413"/>
            <a:ext cx="6500813" cy="246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坚持以邓小平理论、“三个代表”重要思想、科学发展观为指导，以宣传环保政</a:t>
            </a:r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策法规和环保中心工作为主线，利用各种手段和阵地大力宣传党的十八大精神和</a:t>
            </a:r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全国、全疆环保工作会议精神，宣传和规范污染减排、生态创建、环境执法等重</a:t>
            </a:r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点环保工作。通过大张旗鼓地宣传，进一步激发社会公众关心环保、支持环保的</a:t>
            </a:r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工作生活理念，积极探索环境保护新道路，切实解决影响科学发展和损害群众环</a:t>
            </a:r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境权益的突出环境问题，使保护环境成为全民的自觉行动。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4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4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4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/>
          <p:cNvSpPr>
            <a:spLocks noChangeArrowheads="1"/>
          </p:cNvSpPr>
          <p:nvPr/>
        </p:nvSpPr>
        <p:spPr bwMode="auto">
          <a:xfrm>
            <a:off x="238125" y="6072188"/>
            <a:ext cx="16208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活动主题</a:t>
            </a:r>
          </a:p>
        </p:txBody>
      </p:sp>
      <p:sp>
        <p:nvSpPr>
          <p:cNvPr id="6151" name="TextBox 9"/>
          <p:cNvSpPr txBox="1">
            <a:spLocks noChangeArrowheads="1"/>
          </p:cNvSpPr>
          <p:nvPr/>
        </p:nvSpPr>
        <p:spPr bwMode="auto">
          <a:xfrm>
            <a:off x="1643063" y="1447800"/>
            <a:ext cx="657225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今年世界环境日的主题是“</a:t>
            </a:r>
            <a:r>
              <a:rPr lang="zh-CN" altLang="en-US" sz="1200" b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践行绿色生活</a:t>
            </a:r>
            <a:r>
              <a:rPr lang="en-US" sz="1200">
                <a:latin typeface="微软雅黑" pitchFamily="34" charset="-122"/>
                <a:ea typeface="微软雅黑" pitchFamily="34" charset="-122"/>
              </a:rPr>
              <a:t>”，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旨在倡导反对粮食浪费，减少耗粮足迹和碳排放，</a:t>
            </a:r>
            <a:endParaRPr lang="en-US" altLang="zh-CN" sz="120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使人们意识到粮食消耗方式对环境产生的影响。旨在释放和传递建设美丽中国人人共享、人人</a:t>
            </a:r>
            <a:endParaRPr lang="en-US" altLang="zh-CN" sz="120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有责的信息，倡导在一片蓝天下生活、呼吸的每一个公民都应牢固树立保护生态环境的理念，</a:t>
            </a:r>
            <a:endParaRPr lang="en-US" altLang="zh-CN" sz="120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切实履行好呵护环境的责任，自觉从我做起，从小事做起，尊重自然，顺应自然，增强节约意</a:t>
            </a:r>
            <a:endParaRPr lang="en-US" altLang="zh-CN" sz="120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识、环保意识、生态意识，养成健康合理的生活方式和消费模式，激发全社会持久的环保热情，</a:t>
            </a:r>
            <a:endParaRPr lang="en-US" altLang="zh-CN" sz="120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为改善空气质量，实现天蓝、地绿、水净的美丽中国而奋斗。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1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2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3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4" name="矩形 6"/>
          <p:cNvSpPr>
            <a:spLocks noChangeArrowheads="1"/>
          </p:cNvSpPr>
          <p:nvPr/>
        </p:nvSpPr>
        <p:spPr bwMode="auto">
          <a:xfrm>
            <a:off x="285750" y="6143625"/>
            <a:ext cx="26987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环境日宣传活动</a:t>
            </a:r>
          </a:p>
        </p:txBody>
      </p:sp>
      <p:sp>
        <p:nvSpPr>
          <p:cNvPr id="7175" name="TextBox 9"/>
          <p:cNvSpPr txBox="1">
            <a:spLocks noChangeArrowheads="1"/>
          </p:cNvSpPr>
          <p:nvPr/>
        </p:nvSpPr>
        <p:spPr bwMode="auto">
          <a:xfrm>
            <a:off x="928688" y="1901825"/>
            <a:ext cx="7643812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“环境日”期间，环境保护部将举办一系列宣传纪念活动，各地也将围绕“环境日”主题，开</a:t>
            </a:r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展丰富多彩的宣传纪念活动，汇聚全社会的力量，为推动生态文明建设和环境保护做出更大的</a:t>
            </a:r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贡献。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19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19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19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198" name="TextBox 7"/>
          <p:cNvSpPr txBox="1">
            <a:spLocks noChangeArrowheads="1"/>
          </p:cNvSpPr>
          <p:nvPr/>
        </p:nvSpPr>
        <p:spPr bwMode="auto">
          <a:xfrm>
            <a:off x="642938" y="2000250"/>
            <a:ext cx="8501062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为乡镇群众开展环保法律法规咨询；发放环保知识手册、环保宣传单；受理环境投诉；</a:t>
            </a:r>
            <a:endParaRPr lang="en-US" altLang="zh-CN" sz="120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　　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、为在校中小学生和在党校参加双语培训的学员讲一堂环保知识课、环保知识有奖问答。（教育局、县委党校负责）</a:t>
            </a:r>
            <a:endParaRPr lang="en-US" altLang="zh-CN" sz="120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　　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、政府信息中心和移动公司向全县居民群发宣传信息。（政府办公室负责）</a:t>
            </a:r>
            <a:endParaRPr lang="en-US" altLang="zh-CN" sz="120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　　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、在电视台播放宣传标语。（文广局负责）</a:t>
            </a:r>
            <a:endParaRPr lang="en-US" altLang="zh-CN" sz="120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　　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、环境保护委员会成员单位制作宣传标语横幅，宣传标语的横幅要在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日前悬挂在单位门前醒目位置</a:t>
            </a:r>
          </a:p>
          <a:p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99" name="矩形 6"/>
          <p:cNvSpPr>
            <a:spLocks noChangeArrowheads="1"/>
          </p:cNvSpPr>
          <p:nvPr/>
        </p:nvSpPr>
        <p:spPr bwMode="auto">
          <a:xfrm>
            <a:off x="285750" y="6143625"/>
            <a:ext cx="26987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环境日宣传活动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43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44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45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46" name="矩形 6"/>
          <p:cNvSpPr>
            <a:spLocks noChangeArrowheads="1"/>
          </p:cNvSpPr>
          <p:nvPr/>
        </p:nvSpPr>
        <p:spPr bwMode="auto">
          <a:xfrm>
            <a:off x="285750" y="6143625"/>
            <a:ext cx="30575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联合国环境日主题</a:t>
            </a:r>
          </a:p>
        </p:txBody>
      </p:sp>
      <p:sp>
        <p:nvSpPr>
          <p:cNvPr id="10247" name="TextBox 7"/>
          <p:cNvSpPr txBox="1">
            <a:spLocks noChangeArrowheads="1"/>
          </p:cNvSpPr>
          <p:nvPr/>
        </p:nvSpPr>
        <p:spPr bwMode="auto">
          <a:xfrm>
            <a:off x="2286000" y="2289175"/>
            <a:ext cx="6429375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据了解，</a:t>
            </a:r>
            <a:r>
              <a:rPr lang="zh-CN" altLang="en-US" sz="1400" b="1">
                <a:latin typeface="微软雅黑" pitchFamily="34" charset="-122"/>
                <a:ea typeface="微软雅黑" pitchFamily="34" charset="-122"/>
              </a:rPr>
              <a:t>联合国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环境规划署确定今年世界环境日主题为“可持续消费和生产”，</a:t>
            </a:r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口号为“七十亿人的梦想：一个星球 关爱型消费”。</a:t>
            </a:r>
          </a:p>
        </p:txBody>
      </p:sp>
      <p:pic>
        <p:nvPicPr>
          <p:cNvPr id="10248" name="图片 8" descr="e4dde71190ef76c6212acb399d16fdfaaf516723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8" y="1644650"/>
            <a:ext cx="1512887" cy="178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9" descr="0000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5" y="1193800"/>
            <a:ext cx="8256588" cy="330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68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69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70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3890</TotalTime>
  <Words>669</Words>
  <Application>Microsoft Office PowerPoint</Application>
  <PresentationFormat>全屏显示(4:3)</PresentationFormat>
  <Paragraphs>95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Administrator</cp:lastModifiedBy>
  <cp:revision>305</cp:revision>
  <dcterms:created xsi:type="dcterms:W3CDTF">2013-10-30T09:04:50Z</dcterms:created>
  <dcterms:modified xsi:type="dcterms:W3CDTF">2016-07-06T15:19:12Z</dcterms:modified>
</cp:coreProperties>
</file>