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76" r:id="rId3"/>
    <p:sldId id="273" r:id="rId4"/>
    <p:sldId id="278" r:id="rId5"/>
    <p:sldId id="261" r:id="rId6"/>
    <p:sldId id="279" r:id="rId7"/>
    <p:sldId id="270" r:id="rId8"/>
    <p:sldId id="272" r:id="rId9"/>
    <p:sldId id="277" r:id="rId10"/>
    <p:sldId id="264" r:id="rId11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5511">
          <p15:clr>
            <a:srgbClr val="A4A3A4"/>
          </p15:clr>
        </p15:guide>
        <p15:guide id="9" pos="249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373737"/>
    <a:srgbClr val="6E6E6E"/>
    <a:srgbClr val="F8F8F8"/>
    <a:srgbClr val="000000"/>
    <a:srgbClr val="1C1C1C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9" autoAdjust="0"/>
  </p:normalViewPr>
  <p:slideViewPr>
    <p:cSldViewPr showGuides="1">
      <p:cViewPr>
        <p:scale>
          <a:sx n="76" d="100"/>
          <a:sy n="76" d="100"/>
        </p:scale>
        <p:origin x="-1146" y="-24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89207168"/>
        <c:axId val="89208704"/>
      </c:barChart>
      <c:catAx>
        <c:axId val="892071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9208704"/>
        <c:crosses val="autoZero"/>
        <c:auto val="1"/>
        <c:lblAlgn val="ctr"/>
        <c:lblOffset val="100"/>
        <c:noMultiLvlLbl val="0"/>
      </c:catAx>
      <c:valAx>
        <c:axId val="8920870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92071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418368"/>
        <c:axId val="89428352"/>
      </c:lineChart>
      <c:catAx>
        <c:axId val="8941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9428352"/>
        <c:crosses val="autoZero"/>
        <c:auto val="1"/>
        <c:lblAlgn val="ctr"/>
        <c:lblOffset val="100"/>
        <c:noMultiLvlLbl val="0"/>
      </c:catAx>
      <c:valAx>
        <c:axId val="8942835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894183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89483520"/>
        <c:axId val="89485312"/>
      </c:barChart>
      <c:catAx>
        <c:axId val="89483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89485312"/>
        <c:crosses val="autoZero"/>
        <c:auto val="1"/>
        <c:lblAlgn val="ctr"/>
        <c:lblOffset val="100"/>
        <c:noMultiLvlLbl val="0"/>
      </c:catAx>
      <c:valAx>
        <c:axId val="8948531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89483520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2016/7/6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11)\bg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61463" cy="68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同侧圆角矩形 6"/>
          <p:cNvSpPr/>
          <p:nvPr userDrawn="1"/>
        </p:nvSpPr>
        <p:spPr>
          <a:xfrm rot="16200000">
            <a:off x="3951875" y="-2071556"/>
            <a:ext cx="1635787" cy="8748465"/>
          </a:xfrm>
          <a:prstGeom prst="round2SameRect">
            <a:avLst>
              <a:gd name="adj1" fmla="val 11628"/>
              <a:gd name="adj2" fmla="val 0"/>
            </a:avLst>
          </a:prstGeom>
          <a:solidFill>
            <a:srgbClr val="FFFFFF"/>
          </a:solidFill>
          <a:ln w="9525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628800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420888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:\SLIDEtoME\TP模板\新建文件夹 (11)\bg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61463" cy="68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同侧圆角矩形 10"/>
          <p:cNvSpPr/>
          <p:nvPr userDrawn="1"/>
        </p:nvSpPr>
        <p:spPr>
          <a:xfrm rot="16200000">
            <a:off x="3689648" y="-1809330"/>
            <a:ext cx="2160241" cy="8748465"/>
          </a:xfrm>
          <a:prstGeom prst="round2SameRect">
            <a:avLst>
              <a:gd name="adj1" fmla="val 11628"/>
              <a:gd name="adj2" fmla="val 0"/>
            </a:avLst>
          </a:prstGeom>
          <a:solidFill>
            <a:srgbClr val="FFFFFF"/>
          </a:solidFill>
          <a:ln w="9525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390677"/>
            <a:ext cx="8353425" cy="750292"/>
          </a:xfrm>
        </p:spPr>
        <p:txBody>
          <a:bodyPr anchor="t">
            <a:normAutofit/>
          </a:bodyPr>
          <a:lstStyle>
            <a:lvl1pPr algn="r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988840"/>
            <a:ext cx="8353425" cy="401836"/>
          </a:xfr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1)\bg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61463" cy="68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同侧圆角矩形 10"/>
          <p:cNvSpPr/>
          <p:nvPr userDrawn="1"/>
        </p:nvSpPr>
        <p:spPr>
          <a:xfrm rot="16200000">
            <a:off x="3951875" y="-2071556"/>
            <a:ext cx="1635787" cy="8748465"/>
          </a:xfrm>
          <a:prstGeom prst="round2SameRect">
            <a:avLst>
              <a:gd name="adj1" fmla="val 11628"/>
              <a:gd name="adj2" fmla="val 0"/>
            </a:avLst>
          </a:prstGeom>
          <a:solidFill>
            <a:srgbClr val="FFFFFF"/>
          </a:solidFill>
          <a:ln w="9525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628800"/>
            <a:ext cx="8353425" cy="792088"/>
          </a:xfrm>
        </p:spPr>
        <p:txBody>
          <a:bodyPr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420888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2016/7/6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LIDEtoME\TP模板\新建文件夹 (11)\bg1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61463" cy="68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同侧圆角矩形 9"/>
          <p:cNvSpPr/>
          <p:nvPr userDrawn="1"/>
        </p:nvSpPr>
        <p:spPr>
          <a:xfrm rot="16200000">
            <a:off x="4336102" y="-3748358"/>
            <a:ext cx="867334" cy="8748465"/>
          </a:xfrm>
          <a:prstGeom prst="round2SameRect">
            <a:avLst>
              <a:gd name="adj1" fmla="val 11628"/>
              <a:gd name="adj2" fmla="val 0"/>
            </a:avLst>
          </a:prstGeom>
          <a:solidFill>
            <a:srgbClr val="FFFFFF"/>
          </a:solidFill>
          <a:ln w="9525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1" name="同侧圆角矩形 10"/>
          <p:cNvSpPr/>
          <p:nvPr userDrawn="1"/>
        </p:nvSpPr>
        <p:spPr>
          <a:xfrm rot="16200000">
            <a:off x="2168425" y="-647349"/>
            <a:ext cx="5202690" cy="8748465"/>
          </a:xfrm>
          <a:prstGeom prst="round2SameRect">
            <a:avLst>
              <a:gd name="adj1" fmla="val 1132"/>
              <a:gd name="adj2" fmla="val 0"/>
            </a:avLst>
          </a:prstGeom>
          <a:solidFill>
            <a:srgbClr val="FFFFFF"/>
          </a:solidFill>
          <a:ln w="9525">
            <a:solidFill>
              <a:srgbClr val="DDDDD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2016/7/6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点击此处添加幻灯主标题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点击此处添加幻灯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BA8-6113-4310-A6D1-2BCBAFCAF7A5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45557"/>
            <a:ext cx="4850995" cy="496748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2016/7/6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38bc14158b9c093d19244d76a828aceb7493a9"/>
</p:tagLst>
</file>

<file path=ppt/theme/theme1.xml><?xml version="1.0" encoding="utf-8"?>
<a:theme xmlns:a="http://schemas.openxmlformats.org/drawingml/2006/main" name="www.iloveppt.org">
  <a:themeElements>
    <a:clrScheme name="www.slideto.Me green L2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B050"/>
      </a:accent1>
      <a:accent2>
        <a:srgbClr val="92D050"/>
      </a:accent2>
      <a:accent3>
        <a:srgbClr val="742600"/>
      </a:accent3>
      <a:accent4>
        <a:srgbClr val="DC5E01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PPT素材夹_0074</Template>
  <TotalTime>1</TotalTime>
  <Words>420</Words>
  <Application>Microsoft Office PowerPoint</Application>
  <PresentationFormat>全屏显示(4:3)</PresentationFormat>
  <Paragraphs>143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www.iloveppt.org</vt:lpstr>
      <vt:lpstr>点击此处添加幻灯主标题</vt:lpstr>
      <vt:lpstr>单击此处添加标题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TP-图形创意</dc:subject>
  <dc:creator>YANGS-PC</dc:creator>
  <cp:keywords>XS-普屏 4：3;SC-淡绿色;BG-浅色;DH-静态;XJ-二级</cp:keywords>
  <dc:description>我爱PPT中文网</dc:description>
  <cp:lastModifiedBy>Administrator</cp:lastModifiedBy>
  <cp:revision>2</cp:revision>
  <dcterms:created xsi:type="dcterms:W3CDTF">2015-10-21T10:57:51Z</dcterms:created>
  <dcterms:modified xsi:type="dcterms:W3CDTF">2016-07-06T15:27:18Z</dcterms:modified>
  <cp:category>UDi-主题模板</cp:category>
</cp:coreProperties>
</file>