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73" r:id="rId3"/>
    <p:sldId id="278" r:id="rId4"/>
    <p:sldId id="261" r:id="rId5"/>
    <p:sldId id="279" r:id="rId6"/>
    <p:sldId id="270" r:id="rId7"/>
    <p:sldId id="272" r:id="rId8"/>
    <p:sldId id="277" r:id="rId9"/>
    <p:sldId id="264" r:id="rId10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6E6E6E"/>
    <a:srgbClr val="FFFFFF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422" y="-72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76448128"/>
        <c:axId val="76449664"/>
      </c:barChart>
      <c:catAx>
        <c:axId val="764481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6449664"/>
        <c:crosses val="autoZero"/>
        <c:auto val="1"/>
        <c:lblAlgn val="ctr"/>
        <c:lblOffset val="100"/>
        <c:noMultiLvlLbl val="0"/>
      </c:catAx>
      <c:valAx>
        <c:axId val="7644966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64481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526912"/>
        <c:axId val="77528448"/>
      </c:lineChart>
      <c:catAx>
        <c:axId val="775269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7528448"/>
        <c:crosses val="autoZero"/>
        <c:auto val="1"/>
        <c:lblAlgn val="ctr"/>
        <c:lblOffset val="100"/>
        <c:noMultiLvlLbl val="0"/>
      </c:catAx>
      <c:valAx>
        <c:axId val="7752844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75269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7531392"/>
        <c:axId val="77537280"/>
      </c:barChart>
      <c:catAx>
        <c:axId val="775313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77537280"/>
        <c:crosses val="autoZero"/>
        <c:auto val="1"/>
        <c:lblAlgn val="ctr"/>
        <c:lblOffset val="100"/>
        <c:noMultiLvlLbl val="0"/>
      </c:catAx>
      <c:valAx>
        <c:axId val="7753728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77531392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D:\SLIDEtoME\TP模板\新建文件夹 (2)\bg\bg6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348880"/>
            <a:ext cx="8353425" cy="792088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140968"/>
            <a:ext cx="8353425" cy="504056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D:\SLIDEtoME\TP模板\新建文件夹 (2)\bg\bg6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894733"/>
            <a:ext cx="8353425" cy="750292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2492896"/>
            <a:ext cx="8353425" cy="401836"/>
          </a:xfrm>
        </p:spPr>
        <p:txBody>
          <a:bodyPr anchor="b"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D:\SLIDEtoME\TP模板\新建文件夹 (2)\bg\bg6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142682"/>
            <a:ext cx="8353425" cy="792088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934770"/>
            <a:ext cx="8353425" cy="504056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LIDEtoME\TP模板\新建文件夹 (2)\bg\bg6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84" y="-6514"/>
            <a:ext cx="9152684" cy="686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2016/7/6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点击此处添加幻灯主标题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点击此处添加幻灯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BA8-6113-4310-A6D1-2BCBAFCAF7A5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阵列图示 </a:t>
            </a:r>
            <a:r>
              <a:rPr lang="en-US" altLang="zh-CN" sz="2000" dirty="0" smtClean="0"/>
              <a:t>SmartArt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947-1C5C-4623-93C7-14751A986F97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</a:t>
            </a:fld>
            <a:endParaRPr lang="zh-CN" altLang="en-US" dirty="0" smtClean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5174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03154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5CC3-4661-4A79-AF87-6ED0932CD10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5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6570-CD4C-418D-8DBE-54B39BE655F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9BAEB0C5-E2D5-4173-A645-529716621F1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7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8</a:t>
            </a:fld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0E29-6729-45AE-8ACE-241BC2E12AA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53bf4d4524e33f1a27a7eef7cde22ebd2c347a"/>
</p:tagLst>
</file>

<file path=ppt/theme/theme1.xml><?xml version="1.0" encoding="utf-8"?>
<a:theme xmlns:a="http://schemas.openxmlformats.org/drawingml/2006/main" name="PPT素材夹_0094">
  <a:themeElements>
    <a:clrScheme name="www.slideto.Me green L2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B050"/>
      </a:accent1>
      <a:accent2>
        <a:srgbClr val="92D050"/>
      </a:accent2>
      <a:accent3>
        <a:srgbClr val="742600"/>
      </a:accent3>
      <a:accent4>
        <a:srgbClr val="DC5E01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PPT素材夹_0094</Template>
  <TotalTime>1</TotalTime>
  <Words>390</Words>
  <Application>Microsoft Office PowerPoint</Application>
  <PresentationFormat>全屏显示(4:3)</PresentationFormat>
  <Paragraphs>133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PPT素材夹_0094</vt:lpstr>
      <vt:lpstr>点击此处添加幻灯主标题</vt:lpstr>
      <vt:lpstr>阵列图示 SmartArt</vt:lpstr>
      <vt:lpstr>流程图示 SmartArt</vt:lpstr>
      <vt:lpstr>表格样式</vt:lpstr>
      <vt:lpstr>单击此处添加标题</vt:lpstr>
      <vt:lpstr>数据图表样式</vt:lpstr>
      <vt:lpstr>单击此处添加图片标题</vt:lpstr>
      <vt:lpstr>单击此处添加标题</vt:lpstr>
      <vt:lpstr>感谢观映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TP-环境生态</dc:subject>
  <dc:creator>ppt宝藏 www.pptbz.com提供漂亮ppt模板下载</dc:creator>
  <cp:keywords>XS-普屏 4：3;SC-淡绿色;BG-浅色;DH-静态;XJ-二级</cp:keywords>
  <dc:description>我爱PPT中文网</dc:description>
  <cp:lastModifiedBy>Administrator</cp:lastModifiedBy>
  <cp:revision>4</cp:revision>
  <dcterms:created xsi:type="dcterms:W3CDTF">2014-07-15T12:20:08Z</dcterms:created>
  <dcterms:modified xsi:type="dcterms:W3CDTF">2016-07-06T15:27:00Z</dcterms:modified>
  <cp:category>UDi-主题模板</cp:category>
</cp:coreProperties>
</file>