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03C"/>
    <a:srgbClr val="91DB01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>
        <p:scale>
          <a:sx n="72" d="100"/>
          <a:sy n="72" d="100"/>
        </p:scale>
        <p:origin x="-124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55DDF82-6026-4046-801E-848A9BF49F7D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CD0C73C-88B6-4763-9935-9077BA451D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2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206E7-6A3A-4AC3-BF11-2254303764A2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17CAE-5023-4240-90A7-C32BDD0E11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C6086-8DFA-40C0-B9AB-44BDAA8D15AB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A88B4-EC90-4265-93DE-09FC478352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111BC-7801-4DF4-ABDE-6DF300119B37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C5B65-7819-43D1-80B6-6BB4CD5AD9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2E357-93AB-4879-B3AB-566C52468FF2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B8052-961A-4A21-9CAE-0BFB68714C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162E2-A7FC-4887-83CB-DB593EA7B735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9067-4C9E-4024-85A2-D23CE137DF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230B5-12FF-47F8-B41C-24C536DD227E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34FB9-66E9-4448-9A44-A33A42DE07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D4107-DF97-4033-A020-1A86C9309038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59A8D-37B6-49B0-9627-E7BC8DF416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162EA-C23C-4F20-8B7C-FAE2E42ADC1B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7C2A-8035-4F65-9348-D86DE1D15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C60F2-1116-4323-BBA7-EDD3AFD5EA4A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37E87-2E1C-4D9E-8678-72D555F06F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B210D-5D04-4577-ACE8-5861FC7F3AAD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AA041-51C7-4DE2-A807-7831918DFE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D2449-2B09-4D20-9579-96578D7689DE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48EA2-9593-4ADB-B139-8E14C4C5C4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838470-0EAA-464E-BF24-7BF3D00D617C}" type="datetimeFigureOut">
              <a:rPr lang="zh-CN" altLang="en-US"/>
              <a:pPr>
                <a:defRPr/>
              </a:pPr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1446AD-3141-4E8A-A567-8D985160D7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1214438" y="1571625"/>
            <a:ext cx="48577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Calibri" pitchFamily="34" charset="0"/>
              </a:rPr>
              <a:t>POWERPOINT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适用于绿色环保及相关类别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演示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0" y="6500813"/>
            <a:ext cx="3857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00" kern="1500" spc="150" dirty="0"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85875" y="2071688"/>
            <a:ext cx="300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214313"/>
            <a:ext cx="928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0" name="饼形 9"/>
          <p:cNvSpPr/>
          <p:nvPr/>
        </p:nvSpPr>
        <p:spPr>
          <a:xfrm rot="2654663">
            <a:off x="1331913" y="1930400"/>
            <a:ext cx="2071687" cy="2000250"/>
          </a:xfrm>
          <a:prstGeom prst="pie">
            <a:avLst>
              <a:gd name="adj1" fmla="val 0"/>
              <a:gd name="adj2" fmla="val 5388001"/>
            </a:avLst>
          </a:prstGeom>
          <a:solidFill>
            <a:srgbClr val="91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饼形 10"/>
          <p:cNvSpPr/>
          <p:nvPr/>
        </p:nvSpPr>
        <p:spPr>
          <a:xfrm rot="2654663">
            <a:off x="2806700" y="1939925"/>
            <a:ext cx="2071688" cy="2000250"/>
          </a:xfrm>
          <a:prstGeom prst="pie">
            <a:avLst>
              <a:gd name="adj1" fmla="val 0"/>
              <a:gd name="adj2" fmla="val 5388001"/>
            </a:avLst>
          </a:prstGeom>
          <a:solidFill>
            <a:srgbClr val="FEB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饼形 11"/>
          <p:cNvSpPr/>
          <p:nvPr/>
        </p:nvSpPr>
        <p:spPr>
          <a:xfrm rot="2654663">
            <a:off x="4310063" y="1939925"/>
            <a:ext cx="2071687" cy="2000250"/>
          </a:xfrm>
          <a:prstGeom prst="pie">
            <a:avLst>
              <a:gd name="adj1" fmla="val 0"/>
              <a:gd name="adj2" fmla="val 5388001"/>
            </a:avLst>
          </a:prstGeom>
          <a:solidFill>
            <a:srgbClr val="91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饼形 12"/>
          <p:cNvSpPr/>
          <p:nvPr/>
        </p:nvSpPr>
        <p:spPr>
          <a:xfrm rot="2654663">
            <a:off x="5786438" y="1951038"/>
            <a:ext cx="2071687" cy="2000250"/>
          </a:xfrm>
          <a:prstGeom prst="pie">
            <a:avLst>
              <a:gd name="adj1" fmla="val 0"/>
              <a:gd name="adj2" fmla="val 5388001"/>
            </a:avLst>
          </a:prstGeom>
          <a:solidFill>
            <a:srgbClr val="FEB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83" name="矩形 20"/>
          <p:cNvSpPr>
            <a:spLocks noChangeArrowheads="1"/>
          </p:cNvSpPr>
          <p:nvPr/>
        </p:nvSpPr>
        <p:spPr bwMode="auto">
          <a:xfrm>
            <a:off x="4618038" y="34194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4" name="矩形 21"/>
          <p:cNvSpPr>
            <a:spLocks noChangeArrowheads="1"/>
          </p:cNvSpPr>
          <p:nvPr/>
        </p:nvSpPr>
        <p:spPr bwMode="auto">
          <a:xfrm>
            <a:off x="1546225" y="34194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5" name="矩形 22"/>
          <p:cNvSpPr>
            <a:spLocks noChangeArrowheads="1"/>
          </p:cNvSpPr>
          <p:nvPr/>
        </p:nvSpPr>
        <p:spPr bwMode="auto">
          <a:xfrm>
            <a:off x="6119813" y="34194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6" name="矩形 21"/>
          <p:cNvSpPr>
            <a:spLocks noChangeArrowheads="1"/>
          </p:cNvSpPr>
          <p:nvPr/>
        </p:nvSpPr>
        <p:spPr bwMode="auto">
          <a:xfrm>
            <a:off x="3046413" y="34782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1" name="加号 10"/>
          <p:cNvSpPr/>
          <p:nvPr/>
        </p:nvSpPr>
        <p:spPr>
          <a:xfrm>
            <a:off x="3357563" y="2000250"/>
            <a:ext cx="2928937" cy="2928938"/>
          </a:xfrm>
          <a:prstGeom prst="mathPlus">
            <a:avLst/>
          </a:prstGeom>
          <a:solidFill>
            <a:srgbClr val="FEB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04" name="矩形 12"/>
          <p:cNvSpPr>
            <a:spLocks noChangeArrowheads="1"/>
          </p:cNvSpPr>
          <p:nvPr/>
        </p:nvSpPr>
        <p:spPr bwMode="auto">
          <a:xfrm>
            <a:off x="2786063" y="40005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5" name="矩形 13"/>
          <p:cNvSpPr>
            <a:spLocks noChangeArrowheads="1"/>
          </p:cNvSpPr>
          <p:nvPr/>
        </p:nvSpPr>
        <p:spPr bwMode="auto">
          <a:xfrm>
            <a:off x="5286375" y="26431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6" name="矩形 14"/>
          <p:cNvSpPr>
            <a:spLocks noChangeArrowheads="1"/>
          </p:cNvSpPr>
          <p:nvPr/>
        </p:nvSpPr>
        <p:spPr bwMode="auto">
          <a:xfrm>
            <a:off x="5286375" y="40005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7" name="矩形 15"/>
          <p:cNvSpPr>
            <a:spLocks noChangeArrowheads="1"/>
          </p:cNvSpPr>
          <p:nvPr/>
        </p:nvSpPr>
        <p:spPr bwMode="auto">
          <a:xfrm>
            <a:off x="2786063" y="264318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" name="L 形 15"/>
          <p:cNvSpPr/>
          <p:nvPr/>
        </p:nvSpPr>
        <p:spPr>
          <a:xfrm>
            <a:off x="5214938" y="1857375"/>
            <a:ext cx="1214437" cy="1214438"/>
          </a:xfrm>
          <a:prstGeom prst="corner">
            <a:avLst/>
          </a:prstGeom>
          <a:noFill/>
          <a:ln>
            <a:solidFill>
              <a:srgbClr val="91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L 形 16"/>
          <p:cNvSpPr/>
          <p:nvPr/>
        </p:nvSpPr>
        <p:spPr>
          <a:xfrm flipH="1">
            <a:off x="3214688" y="1857375"/>
            <a:ext cx="1214437" cy="1214438"/>
          </a:xfrm>
          <a:prstGeom prst="corner">
            <a:avLst/>
          </a:prstGeom>
          <a:noFill/>
          <a:ln>
            <a:solidFill>
              <a:srgbClr val="91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L 形 17"/>
          <p:cNvSpPr/>
          <p:nvPr/>
        </p:nvSpPr>
        <p:spPr>
          <a:xfrm flipV="1">
            <a:off x="5214938" y="3857625"/>
            <a:ext cx="1214437" cy="1214438"/>
          </a:xfrm>
          <a:prstGeom prst="corner">
            <a:avLst/>
          </a:prstGeom>
          <a:noFill/>
          <a:ln>
            <a:solidFill>
              <a:srgbClr val="91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L 形 18"/>
          <p:cNvSpPr/>
          <p:nvPr/>
        </p:nvSpPr>
        <p:spPr>
          <a:xfrm flipH="1" flipV="1">
            <a:off x="3214688" y="3857625"/>
            <a:ext cx="1214437" cy="1214438"/>
          </a:xfrm>
          <a:prstGeom prst="corner">
            <a:avLst/>
          </a:prstGeom>
          <a:noFill/>
          <a:ln>
            <a:solidFill>
              <a:srgbClr val="91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" name="除号 6"/>
          <p:cNvSpPr/>
          <p:nvPr/>
        </p:nvSpPr>
        <p:spPr>
          <a:xfrm>
            <a:off x="-285750" y="2155825"/>
            <a:ext cx="2987675" cy="2987675"/>
          </a:xfrm>
          <a:prstGeom prst="mathDivide">
            <a:avLst>
              <a:gd name="adj1" fmla="val 36745"/>
              <a:gd name="adj2" fmla="val 0"/>
              <a:gd name="adj3" fmla="val 11760"/>
            </a:avLst>
          </a:prstGeom>
          <a:solidFill>
            <a:srgbClr val="FEB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除号 7"/>
          <p:cNvSpPr/>
          <p:nvPr/>
        </p:nvSpPr>
        <p:spPr>
          <a:xfrm>
            <a:off x="1933575" y="2155825"/>
            <a:ext cx="2987675" cy="2987675"/>
          </a:xfrm>
          <a:prstGeom prst="mathDivide">
            <a:avLst>
              <a:gd name="adj1" fmla="val 36745"/>
              <a:gd name="adj2" fmla="val 0"/>
              <a:gd name="adj3" fmla="val 11760"/>
            </a:avLst>
          </a:prstGeom>
          <a:solidFill>
            <a:srgbClr val="91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除号 8"/>
          <p:cNvSpPr/>
          <p:nvPr/>
        </p:nvSpPr>
        <p:spPr>
          <a:xfrm>
            <a:off x="4156075" y="2155825"/>
            <a:ext cx="2987675" cy="2987675"/>
          </a:xfrm>
          <a:prstGeom prst="mathDivide">
            <a:avLst>
              <a:gd name="adj1" fmla="val 36745"/>
              <a:gd name="adj2" fmla="val 0"/>
              <a:gd name="adj3" fmla="val 11760"/>
            </a:avLst>
          </a:prstGeom>
          <a:solidFill>
            <a:srgbClr val="FEB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除号 9"/>
          <p:cNvSpPr/>
          <p:nvPr/>
        </p:nvSpPr>
        <p:spPr>
          <a:xfrm>
            <a:off x="6375400" y="2155825"/>
            <a:ext cx="2987675" cy="2987675"/>
          </a:xfrm>
          <a:prstGeom prst="mathDivide">
            <a:avLst>
              <a:gd name="adj1" fmla="val 36745"/>
              <a:gd name="adj2" fmla="val 0"/>
              <a:gd name="adj3" fmla="val 11760"/>
            </a:avLst>
          </a:prstGeom>
          <a:solidFill>
            <a:srgbClr val="91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5" name="矩形 12"/>
          <p:cNvSpPr>
            <a:spLocks noChangeArrowheads="1"/>
          </p:cNvSpPr>
          <p:nvPr/>
        </p:nvSpPr>
        <p:spPr bwMode="auto">
          <a:xfrm>
            <a:off x="2719388" y="35004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6" name="矩形 13"/>
          <p:cNvSpPr>
            <a:spLocks noChangeArrowheads="1"/>
          </p:cNvSpPr>
          <p:nvPr/>
        </p:nvSpPr>
        <p:spPr bwMode="auto">
          <a:xfrm>
            <a:off x="7148513" y="35004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7" name="矩形 14"/>
          <p:cNvSpPr>
            <a:spLocks noChangeArrowheads="1"/>
          </p:cNvSpPr>
          <p:nvPr/>
        </p:nvSpPr>
        <p:spPr bwMode="auto">
          <a:xfrm>
            <a:off x="4862513" y="35004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8" name="矩形 15"/>
          <p:cNvSpPr>
            <a:spLocks noChangeArrowheads="1"/>
          </p:cNvSpPr>
          <p:nvPr/>
        </p:nvSpPr>
        <p:spPr bwMode="auto">
          <a:xfrm>
            <a:off x="433388" y="34290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" name="燕尾形 6"/>
          <p:cNvSpPr/>
          <p:nvPr/>
        </p:nvSpPr>
        <p:spPr>
          <a:xfrm rot="5400000">
            <a:off x="3643313" y="1089025"/>
            <a:ext cx="2327275" cy="2327275"/>
          </a:xfrm>
          <a:prstGeom prst="chevron">
            <a:avLst/>
          </a:prstGeom>
          <a:solidFill>
            <a:srgbClr val="FEB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2286000" y="2446338"/>
            <a:ext cx="2327275" cy="2327275"/>
          </a:xfrm>
          <a:prstGeom prst="chevron">
            <a:avLst/>
          </a:prstGeom>
          <a:solidFill>
            <a:srgbClr val="91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 rot="5400000" flipH="1" flipV="1">
            <a:off x="3643313" y="3803650"/>
            <a:ext cx="2327275" cy="2327275"/>
          </a:xfrm>
          <a:prstGeom prst="chevron">
            <a:avLst/>
          </a:prstGeom>
          <a:solidFill>
            <a:srgbClr val="FEB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 flipH="1">
            <a:off x="5000625" y="2446338"/>
            <a:ext cx="2327275" cy="2327275"/>
          </a:xfrm>
          <a:prstGeom prst="chevron">
            <a:avLst/>
          </a:prstGeom>
          <a:solidFill>
            <a:srgbClr val="91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03" name="矩形 12"/>
          <p:cNvSpPr>
            <a:spLocks noChangeArrowheads="1"/>
          </p:cNvSpPr>
          <p:nvPr/>
        </p:nvSpPr>
        <p:spPr bwMode="auto">
          <a:xfrm>
            <a:off x="4000500" y="577373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4" name="矩形 13"/>
          <p:cNvSpPr>
            <a:spLocks noChangeArrowheads="1"/>
          </p:cNvSpPr>
          <p:nvPr/>
        </p:nvSpPr>
        <p:spPr bwMode="auto">
          <a:xfrm>
            <a:off x="6357938" y="34163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5" name="矩形 14"/>
          <p:cNvSpPr>
            <a:spLocks noChangeArrowheads="1"/>
          </p:cNvSpPr>
          <p:nvPr/>
        </p:nvSpPr>
        <p:spPr bwMode="auto">
          <a:xfrm>
            <a:off x="4000500" y="13446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6" name="矩形 15"/>
          <p:cNvSpPr>
            <a:spLocks noChangeArrowheads="1"/>
          </p:cNvSpPr>
          <p:nvPr/>
        </p:nvSpPr>
        <p:spPr bwMode="auto">
          <a:xfrm>
            <a:off x="1571625" y="348773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1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8" name="流程图: 离页连接符 7"/>
          <p:cNvSpPr/>
          <p:nvPr/>
        </p:nvSpPr>
        <p:spPr bwMode="auto">
          <a:xfrm>
            <a:off x="857250" y="2286000"/>
            <a:ext cx="1800225" cy="2057400"/>
          </a:xfrm>
          <a:prstGeom prst="flowChartOffpageConnector">
            <a:avLst/>
          </a:prstGeom>
          <a:solidFill>
            <a:srgbClr val="91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流程图: 离页连接符 8"/>
          <p:cNvSpPr/>
          <p:nvPr/>
        </p:nvSpPr>
        <p:spPr bwMode="auto">
          <a:xfrm>
            <a:off x="2743200" y="2286000"/>
            <a:ext cx="1800225" cy="2057400"/>
          </a:xfrm>
          <a:prstGeom prst="flowChartOffpageConnector">
            <a:avLst/>
          </a:prstGeom>
          <a:solidFill>
            <a:srgbClr val="FEB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流程图: 离页连接符 9"/>
          <p:cNvSpPr/>
          <p:nvPr/>
        </p:nvSpPr>
        <p:spPr bwMode="auto">
          <a:xfrm>
            <a:off x="4630738" y="2286000"/>
            <a:ext cx="1800225" cy="2057400"/>
          </a:xfrm>
          <a:prstGeom prst="flowChartOffpageConnector">
            <a:avLst/>
          </a:prstGeom>
          <a:solidFill>
            <a:srgbClr val="91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流程图: 离页连接符 10"/>
          <p:cNvSpPr/>
          <p:nvPr/>
        </p:nvSpPr>
        <p:spPr bwMode="auto">
          <a:xfrm>
            <a:off x="6516688" y="2286000"/>
            <a:ext cx="1800225" cy="2057400"/>
          </a:xfrm>
          <a:prstGeom prst="flowChartOffpageConnector">
            <a:avLst/>
          </a:prstGeom>
          <a:solidFill>
            <a:srgbClr val="FEB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27" name="矩形 12"/>
          <p:cNvSpPr>
            <a:spLocks noChangeArrowheads="1"/>
          </p:cNvSpPr>
          <p:nvPr/>
        </p:nvSpPr>
        <p:spPr bwMode="auto">
          <a:xfrm>
            <a:off x="2889250" y="292893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8" name="矩形 13"/>
          <p:cNvSpPr>
            <a:spLocks noChangeArrowheads="1"/>
          </p:cNvSpPr>
          <p:nvPr/>
        </p:nvSpPr>
        <p:spPr bwMode="auto">
          <a:xfrm>
            <a:off x="6673850" y="30003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9" name="矩形 14"/>
          <p:cNvSpPr>
            <a:spLocks noChangeArrowheads="1"/>
          </p:cNvSpPr>
          <p:nvPr/>
        </p:nvSpPr>
        <p:spPr bwMode="auto">
          <a:xfrm>
            <a:off x="4745038" y="2928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30" name="矩形 15"/>
          <p:cNvSpPr>
            <a:spLocks noChangeArrowheads="1"/>
          </p:cNvSpPr>
          <p:nvPr/>
        </p:nvSpPr>
        <p:spPr bwMode="auto">
          <a:xfrm>
            <a:off x="958850" y="292893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" name="虚尾箭头 6"/>
          <p:cNvSpPr/>
          <p:nvPr/>
        </p:nvSpPr>
        <p:spPr>
          <a:xfrm>
            <a:off x="3429000" y="1285875"/>
            <a:ext cx="1643063" cy="1143000"/>
          </a:xfrm>
          <a:prstGeom prst="stripedRightArrow">
            <a:avLst>
              <a:gd name="adj1" fmla="val 57921"/>
              <a:gd name="adj2" fmla="val 44456"/>
            </a:avLst>
          </a:prstGeom>
          <a:solidFill>
            <a:srgbClr val="91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虚尾箭头 7"/>
          <p:cNvSpPr/>
          <p:nvPr/>
        </p:nvSpPr>
        <p:spPr>
          <a:xfrm flipH="1">
            <a:off x="4572000" y="2357438"/>
            <a:ext cx="1643063" cy="1143000"/>
          </a:xfrm>
          <a:prstGeom prst="stripedRightArrow">
            <a:avLst>
              <a:gd name="adj1" fmla="val 57921"/>
              <a:gd name="adj2" fmla="val 44456"/>
            </a:avLst>
          </a:prstGeom>
          <a:solidFill>
            <a:srgbClr val="FEB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虚尾箭头 8"/>
          <p:cNvSpPr/>
          <p:nvPr/>
        </p:nvSpPr>
        <p:spPr>
          <a:xfrm>
            <a:off x="3429000" y="3500438"/>
            <a:ext cx="1643063" cy="1143000"/>
          </a:xfrm>
          <a:prstGeom prst="stripedRightArrow">
            <a:avLst>
              <a:gd name="adj1" fmla="val 57921"/>
              <a:gd name="adj2" fmla="val 44456"/>
            </a:avLst>
          </a:prstGeom>
          <a:solidFill>
            <a:srgbClr val="FEB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虚尾箭头 9"/>
          <p:cNvSpPr/>
          <p:nvPr/>
        </p:nvSpPr>
        <p:spPr>
          <a:xfrm flipH="1">
            <a:off x="4572000" y="4572000"/>
            <a:ext cx="1643063" cy="1143000"/>
          </a:xfrm>
          <a:prstGeom prst="stripedRightArrow">
            <a:avLst>
              <a:gd name="adj1" fmla="val 57921"/>
              <a:gd name="adj2" fmla="val 44456"/>
            </a:avLst>
          </a:prstGeom>
          <a:solidFill>
            <a:srgbClr val="91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51" name="矩形 12"/>
          <p:cNvSpPr>
            <a:spLocks noChangeArrowheads="1"/>
          </p:cNvSpPr>
          <p:nvPr/>
        </p:nvSpPr>
        <p:spPr bwMode="auto">
          <a:xfrm>
            <a:off x="3643313" y="38576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2" name="矩形 13"/>
          <p:cNvSpPr>
            <a:spLocks noChangeArrowheads="1"/>
          </p:cNvSpPr>
          <p:nvPr/>
        </p:nvSpPr>
        <p:spPr bwMode="auto">
          <a:xfrm>
            <a:off x="3573463" y="16430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3" name="矩形 14"/>
          <p:cNvSpPr>
            <a:spLocks noChangeArrowheads="1"/>
          </p:cNvSpPr>
          <p:nvPr/>
        </p:nvSpPr>
        <p:spPr bwMode="auto">
          <a:xfrm>
            <a:off x="4714875" y="49291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54" name="矩形 15"/>
          <p:cNvSpPr>
            <a:spLocks noChangeArrowheads="1"/>
          </p:cNvSpPr>
          <p:nvPr/>
        </p:nvSpPr>
        <p:spPr bwMode="auto">
          <a:xfrm>
            <a:off x="5000625" y="27146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" name="流程图: 文档 6"/>
          <p:cNvSpPr/>
          <p:nvPr/>
        </p:nvSpPr>
        <p:spPr>
          <a:xfrm>
            <a:off x="1714500" y="1714500"/>
            <a:ext cx="3000375" cy="2009775"/>
          </a:xfrm>
          <a:prstGeom prst="flowChartDocument">
            <a:avLst/>
          </a:prstGeom>
          <a:solidFill>
            <a:srgbClr val="91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流程图: 文档 7"/>
          <p:cNvSpPr/>
          <p:nvPr/>
        </p:nvSpPr>
        <p:spPr>
          <a:xfrm flipV="1">
            <a:off x="1714500" y="3776663"/>
            <a:ext cx="3000375" cy="2009775"/>
          </a:xfrm>
          <a:prstGeom prst="flowChartDocument">
            <a:avLst/>
          </a:prstGeom>
          <a:solidFill>
            <a:srgbClr val="FEB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流程图: 文档 8"/>
          <p:cNvSpPr/>
          <p:nvPr/>
        </p:nvSpPr>
        <p:spPr>
          <a:xfrm flipH="1">
            <a:off x="4786313" y="1714500"/>
            <a:ext cx="3000375" cy="2009775"/>
          </a:xfrm>
          <a:prstGeom prst="flowChartDocument">
            <a:avLst/>
          </a:prstGeom>
          <a:solidFill>
            <a:srgbClr val="FEB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流程图: 文档 9"/>
          <p:cNvSpPr/>
          <p:nvPr/>
        </p:nvSpPr>
        <p:spPr>
          <a:xfrm flipH="1" flipV="1">
            <a:off x="4786313" y="3776663"/>
            <a:ext cx="3000375" cy="2009775"/>
          </a:xfrm>
          <a:prstGeom prst="flowChartDocument">
            <a:avLst/>
          </a:prstGeom>
          <a:solidFill>
            <a:srgbClr val="91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75" name="矩形 12"/>
          <p:cNvSpPr>
            <a:spLocks noChangeArrowheads="1"/>
          </p:cNvSpPr>
          <p:nvPr/>
        </p:nvSpPr>
        <p:spPr bwMode="auto">
          <a:xfrm>
            <a:off x="2357438" y="23574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6" name="矩形 13"/>
          <p:cNvSpPr>
            <a:spLocks noChangeArrowheads="1"/>
          </p:cNvSpPr>
          <p:nvPr/>
        </p:nvSpPr>
        <p:spPr bwMode="auto">
          <a:xfrm>
            <a:off x="5643563" y="47863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7" name="矩形 14"/>
          <p:cNvSpPr>
            <a:spLocks noChangeArrowheads="1"/>
          </p:cNvSpPr>
          <p:nvPr/>
        </p:nvSpPr>
        <p:spPr bwMode="auto">
          <a:xfrm>
            <a:off x="2428875" y="47863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8" name="矩形 15"/>
          <p:cNvSpPr>
            <a:spLocks noChangeArrowheads="1"/>
          </p:cNvSpPr>
          <p:nvPr/>
        </p:nvSpPr>
        <p:spPr bwMode="auto">
          <a:xfrm>
            <a:off x="5429250" y="235743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205</Words>
  <Application>Microsoft Office PowerPoint</Application>
  <PresentationFormat>全屏显示(4:3)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290</cp:revision>
  <dcterms:created xsi:type="dcterms:W3CDTF">2013-10-30T09:04:50Z</dcterms:created>
  <dcterms:modified xsi:type="dcterms:W3CDTF">2016-07-06T15:01:38Z</dcterms:modified>
</cp:coreProperties>
</file>