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3" r:id="rId2"/>
    <p:sldId id="276" r:id="rId3"/>
    <p:sldId id="273" r:id="rId4"/>
    <p:sldId id="278" r:id="rId5"/>
    <p:sldId id="261" r:id="rId6"/>
    <p:sldId id="279" r:id="rId7"/>
    <p:sldId id="270" r:id="rId8"/>
    <p:sldId id="272" r:id="rId9"/>
    <p:sldId id="277" r:id="rId10"/>
    <p:sldId id="264" r:id="rId11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5511">
          <p15:clr>
            <a:srgbClr val="A4A3A4"/>
          </p15:clr>
        </p15:guide>
        <p15:guide id="9" pos="249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6E6E6E"/>
    <a:srgbClr val="FFFFFF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9" autoAdjust="0"/>
  </p:normalViewPr>
  <p:slideViewPr>
    <p:cSldViewPr showGuides="1">
      <p:cViewPr>
        <p:scale>
          <a:sx n="76" d="100"/>
          <a:sy n="76" d="100"/>
        </p:scale>
        <p:origin x="-1146" y="-24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24756224"/>
        <c:axId val="24757760"/>
      </c:barChart>
      <c:catAx>
        <c:axId val="24756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24757760"/>
        <c:crosses val="autoZero"/>
        <c:auto val="1"/>
        <c:lblAlgn val="ctr"/>
        <c:lblOffset val="100"/>
        <c:noMultiLvlLbl val="0"/>
      </c:catAx>
      <c:valAx>
        <c:axId val="2475776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247562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026880"/>
        <c:axId val="84028416"/>
      </c:lineChart>
      <c:catAx>
        <c:axId val="84026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84028416"/>
        <c:crosses val="autoZero"/>
        <c:auto val="1"/>
        <c:lblAlgn val="ctr"/>
        <c:lblOffset val="100"/>
        <c:noMultiLvlLbl val="0"/>
      </c:catAx>
      <c:valAx>
        <c:axId val="84028416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840268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83834752"/>
        <c:axId val="83836288"/>
      </c:barChart>
      <c:catAx>
        <c:axId val="83834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83836288"/>
        <c:crosses val="autoZero"/>
        <c:auto val="1"/>
        <c:lblAlgn val="ctr"/>
        <c:lblOffset val="100"/>
        <c:noMultiLvlLbl val="0"/>
      </c:catAx>
      <c:valAx>
        <c:axId val="8383628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83834752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6</a:t>
          </a:r>
          <a:endParaRPr lang="zh-CN" altLang="en-US" dirty="0">
            <a:solidFill>
              <a:srgbClr val="FFFFFF"/>
            </a:solidFill>
          </a:endParaRPr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</dgm:pt>
    <dgm:pt modelId="{274086F3-377D-4FBA-AECF-C98CF16E075D}" type="pres">
      <dgm:prSet presAssocID="{A8FB4687-FD80-4075-A598-C4CEC64A7889}" presName="linNode" presStyleCnt="0"/>
      <dgm:spPr/>
    </dgm:pt>
    <dgm:pt modelId="{F889E688-BCE4-4A0E-8C7D-7E9E48AB2095}" type="pres">
      <dgm:prSet presAssocID="{A8FB4687-FD80-4075-A598-C4CEC64A7889}" presName="parentText" presStyleLbl="node1" presStyleIdx="5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2714" y="-2303224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03778"/>
        <a:ext cx="5317402" cy="532188"/>
      </dsp:txXfrm>
    </dsp:sp>
    <dsp:sp modelId="{2381FA19-2733-48ED-ABAA-7EDFAF30A094}">
      <dsp:nvSpPr>
        <dsp:cNvPr id="0" name=""/>
        <dsp:cNvSpPr/>
      </dsp:nvSpPr>
      <dsp:spPr>
        <a:xfrm>
          <a:off x="702730" y="1266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1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7254"/>
        <a:ext cx="1529796" cy="665234"/>
      </dsp:txXfrm>
    </dsp:sp>
    <dsp:sp modelId="{A0313DD0-A4E1-4D7E-AE20-031718C5CEC6}">
      <dsp:nvSpPr>
        <dsp:cNvPr id="0" name=""/>
        <dsp:cNvSpPr/>
      </dsp:nvSpPr>
      <dsp:spPr>
        <a:xfrm rot="5400000">
          <a:off x="4682714" y="-1529153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877849"/>
        <a:ext cx="5317402" cy="532188"/>
      </dsp:txXfrm>
    </dsp:sp>
    <dsp:sp modelId="{4CE170C5-6DE4-49AE-85C4-BB9332B44101}">
      <dsp:nvSpPr>
        <dsp:cNvPr id="0" name=""/>
        <dsp:cNvSpPr/>
      </dsp:nvSpPr>
      <dsp:spPr>
        <a:xfrm>
          <a:off x="702730" y="775337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2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811325"/>
        <a:ext cx="1529796" cy="665234"/>
      </dsp:txXfrm>
    </dsp:sp>
    <dsp:sp modelId="{3DAE57B0-4386-42CD-B7BF-2EB7D32E6BF2}">
      <dsp:nvSpPr>
        <dsp:cNvPr id="0" name=""/>
        <dsp:cNvSpPr/>
      </dsp:nvSpPr>
      <dsp:spPr>
        <a:xfrm rot="5400000">
          <a:off x="4682714" y="-75508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651921"/>
        <a:ext cx="5317402" cy="532188"/>
      </dsp:txXfrm>
    </dsp:sp>
    <dsp:sp modelId="{E8A2056D-40E3-46C3-8DEB-F711CFFDABE5}">
      <dsp:nvSpPr>
        <dsp:cNvPr id="0" name=""/>
        <dsp:cNvSpPr/>
      </dsp:nvSpPr>
      <dsp:spPr>
        <a:xfrm>
          <a:off x="702730" y="1549408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3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1585396"/>
        <a:ext cx="1529796" cy="665234"/>
      </dsp:txXfrm>
    </dsp:sp>
    <dsp:sp modelId="{FFAD5F7D-A880-40A0-AE9E-17C80DAA362D}">
      <dsp:nvSpPr>
        <dsp:cNvPr id="0" name=""/>
        <dsp:cNvSpPr/>
      </dsp:nvSpPr>
      <dsp:spPr>
        <a:xfrm rot="5400000">
          <a:off x="4682714" y="18989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2425991"/>
        <a:ext cx="5317402" cy="532188"/>
      </dsp:txXfrm>
    </dsp:sp>
    <dsp:sp modelId="{5E94653F-6E3A-466B-866E-C0149A07CA40}">
      <dsp:nvSpPr>
        <dsp:cNvPr id="0" name=""/>
        <dsp:cNvSpPr/>
      </dsp:nvSpPr>
      <dsp:spPr>
        <a:xfrm>
          <a:off x="702730" y="2323480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4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2359468"/>
        <a:ext cx="1529796" cy="665234"/>
      </dsp:txXfrm>
    </dsp:sp>
    <dsp:sp modelId="{4A256C4D-C145-46CA-A9D9-95A8600A7020}">
      <dsp:nvSpPr>
        <dsp:cNvPr id="0" name=""/>
        <dsp:cNvSpPr/>
      </dsp:nvSpPr>
      <dsp:spPr>
        <a:xfrm rot="5400000">
          <a:off x="4682714" y="79306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200063"/>
        <a:ext cx="5317402" cy="532188"/>
      </dsp:txXfrm>
    </dsp:sp>
    <dsp:sp modelId="{39A22D0B-8CB7-4C90-A0BE-B94049266003}">
      <dsp:nvSpPr>
        <dsp:cNvPr id="0" name=""/>
        <dsp:cNvSpPr/>
      </dsp:nvSpPr>
      <dsp:spPr>
        <a:xfrm>
          <a:off x="702730" y="3097551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5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133539"/>
        <a:ext cx="1529796" cy="665234"/>
      </dsp:txXfrm>
    </dsp:sp>
    <dsp:sp modelId="{E845FE83-ED04-40F4-B057-95E666072AD5}">
      <dsp:nvSpPr>
        <dsp:cNvPr id="0" name=""/>
        <dsp:cNvSpPr/>
      </dsp:nvSpPr>
      <dsp:spPr>
        <a:xfrm rot="5400000">
          <a:off x="4682714" y="1567132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974134"/>
        <a:ext cx="5317402" cy="532188"/>
      </dsp:txXfrm>
    </dsp:sp>
    <dsp:sp modelId="{F889E688-BCE4-4A0E-8C7D-7E9E48AB2095}">
      <dsp:nvSpPr>
        <dsp:cNvPr id="0" name=""/>
        <dsp:cNvSpPr/>
      </dsp:nvSpPr>
      <dsp:spPr>
        <a:xfrm>
          <a:off x="702730" y="3871622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6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907610"/>
        <a:ext cx="1529796" cy="66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SLIDEtoME\TP模板\新建文件夹 (2)\bg\bg9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9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573016"/>
            <a:ext cx="8353425" cy="792088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4365104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76E313-2D52-48C8-8277-CF8FAABB88F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2016/7/6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SLIDEtoME\TP模板\新建文件夹 (2)\bg\bg9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3012" cy="684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CC1532-F6AC-4C0F-9262-7D09BE73187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4046860"/>
            <a:ext cx="8353425" cy="750292"/>
          </a:xfrm>
        </p:spPr>
        <p:txBody>
          <a:bodyPr anchor="t">
            <a:normAutofit/>
          </a:bodyPr>
          <a:lstStyle>
            <a:lvl1pPr algn="r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3645023"/>
            <a:ext cx="8353425" cy="401836"/>
          </a:xfrm>
        </p:spPr>
        <p:txBody>
          <a:bodyPr anchor="b"/>
          <a:lstStyle>
            <a:lvl1pPr marL="0" indent="0" algn="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D:\SLIDEtoME\TP模板\新建文件夹 (2)\bg\bg9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9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645024"/>
            <a:ext cx="8353425" cy="792088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4437112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2016/7/6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E8E1-D7D1-4E96-AFE3-CFE14CBD601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SLIDEtoME\TP模板\新建文件夹 (2)\bg\bg91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780"/>
            <a:ext cx="9128820" cy="684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1BBA-CEB0-4622-BA2B-DCD4AABD4BA9}" type="datetime1">
              <a:rPr lang="zh-CN" altLang="en-US" smtClean="0"/>
              <a:pPr/>
              <a:t>2016/7/6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5536" y="335158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点击此处添加幻灯主标题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点击此处添加幻灯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BA8-6113-4310-A6D1-2BCBAFCAF7A5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0E29-6729-45AE-8ACE-241BC2E12AA2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阵列图示 </a:t>
            </a:r>
            <a:r>
              <a:rPr lang="en-US" altLang="zh-CN" sz="2000" dirty="0" smtClean="0"/>
              <a:t>SmartArt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947-1C5C-4623-93C7-14751A986F97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3</a:t>
            </a:fld>
            <a:endParaRPr lang="zh-CN" altLang="en-US" dirty="0" smtClean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65174"/>
              </p:ext>
            </p:extLst>
          </p:nvPr>
        </p:nvGraphicFramePr>
        <p:xfrm>
          <a:off x="395288" y="133918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03154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4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5CC3-4661-4A79-AF87-6ED0932CD102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6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6570-CD4C-418D-8DBE-54B39BE655F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7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</p:spPr>
        <p:txBody>
          <a:bodyPr/>
          <a:lstStyle/>
          <a:p>
            <a:fld id="{9BAEB0C5-E2D5-4173-A645-529716621F1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8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9</a:t>
            </a:fld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cec30f862aa3ceac67b45f278fbb4f659bd2824"/>
</p:tagLst>
</file>

<file path=ppt/theme/theme1.xml><?xml version="1.0" encoding="utf-8"?>
<a:theme xmlns:a="http://schemas.openxmlformats.org/drawingml/2006/main" name="www.iloveppt.org">
  <a:themeElements>
    <a:clrScheme name="www.slideto.Me green L2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B050"/>
      </a:accent1>
      <a:accent2>
        <a:srgbClr val="92D050"/>
      </a:accent2>
      <a:accent3>
        <a:srgbClr val="742600"/>
      </a:accent3>
      <a:accent4>
        <a:srgbClr val="DC5E01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PPT素材夹_0465</Template>
  <TotalTime>1</TotalTime>
  <Words>420</Words>
  <Application>Microsoft Office PowerPoint</Application>
  <PresentationFormat>全屏显示(4:3)</PresentationFormat>
  <Paragraphs>143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www.iloveppt.org</vt:lpstr>
      <vt:lpstr>点击此处添加幻灯主标题</vt:lpstr>
      <vt:lpstr>单击此处添加标题</vt:lpstr>
      <vt:lpstr>阵列图示 SmartArt</vt:lpstr>
      <vt:lpstr>流程图示 SmartArt</vt:lpstr>
      <vt:lpstr>表格样式</vt:lpstr>
      <vt:lpstr>单击此处添加标题</vt:lpstr>
      <vt:lpstr>数据图表样式</vt:lpstr>
      <vt:lpstr>单击此处添加图片标题</vt:lpstr>
      <vt:lpstr>单击此处添加标题</vt:lpstr>
      <vt:lpstr>感谢观映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点击此处添加幻灯主标题</dc:title>
  <dc:subject>TP-环境生态</dc:subject>
  <dc:creator>YANGS-PC</dc:creator>
  <cp:keywords>XS-普屏 4：3;SC-淡绿色;BG-浅色;DH-静态;XJ-二级</cp:keywords>
  <dc:description>我爱PPT中文网</dc:description>
  <cp:lastModifiedBy>Administrator</cp:lastModifiedBy>
  <cp:revision>2</cp:revision>
  <dcterms:created xsi:type="dcterms:W3CDTF">2015-10-25T12:14:18Z</dcterms:created>
  <dcterms:modified xsi:type="dcterms:W3CDTF">2016-07-06T15:15:01Z</dcterms:modified>
  <cp:category>UDi-主题模板</cp:category>
</cp:coreProperties>
</file>