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E28"/>
    <a:srgbClr val="80B719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>
        <p:scale>
          <a:sx n="72" d="100"/>
          <a:sy n="72" d="100"/>
        </p:scale>
        <p:origin x="-124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CDBF06F-418B-45BD-BE91-AF09C6064F77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A9A6C6C-69BC-4950-90F8-0CF8CBEA65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86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7F28F-CD9F-4F52-822E-7D90533BF94D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52B0D-579B-42F8-A615-27AA925892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5501D-3184-40F6-8596-CEB74B764165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F4847-6E8B-468D-8BE0-DF11C1C34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80C3B-D91A-4570-8CE5-4BA1DD575F05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4CA75-E477-42C7-AF2D-492FD4B32B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22B7-54DF-4D90-ADF7-9965BD148020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0F803-42E0-4EDC-BBF8-8AFE33DF55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4643-181A-47A1-A1C8-5CCAE0F149D6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AD225-0FC3-4C9E-A9D7-A062F32AA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86230-8BFC-4C2B-9ED9-7B4A11D660D6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7E60-6F97-4273-A136-D8FB1B7B04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333A8-3A0B-4FB4-AD7A-890542204C3E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450C9-049D-4305-A236-37EB9C8DBD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50C76-3265-45D6-BF17-26A3737B571D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99AA7-6D6B-4AB6-8B58-31F1EA31D4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A4C9C-7E4F-4EE0-91A8-488B9C2EC4F3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1C487-1BE1-448C-80BE-329952FB2D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8D709-16B0-403D-BD13-2F15AF795474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F8409-14B0-43AC-B71F-EA6E1CD73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4B4D-0856-4CA5-88D2-5D4C920EF6DD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94BBB-F76D-4E51-8F4E-EF0790322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ED140E-0734-43F0-8EF0-884A645B4BDA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F55ACB-6375-4D09-A34A-EBD1A72D00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0" y="6500813"/>
            <a:ext cx="3857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6799957" y="500063"/>
            <a:ext cx="1077218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POWERPOINT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适用于绿色环保及相关类别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演示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5853906" y="2070894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0"/>
          <p:cNvGrpSpPr>
            <a:grpSpLocks/>
          </p:cNvGrpSpPr>
          <p:nvPr/>
        </p:nvGrpSpPr>
        <p:grpSpPr bwMode="auto">
          <a:xfrm>
            <a:off x="357188" y="788988"/>
            <a:ext cx="8637587" cy="5068887"/>
            <a:chOff x="539551" y="164097"/>
            <a:chExt cx="8637974" cy="5068209"/>
          </a:xfrm>
        </p:grpSpPr>
        <p:pic>
          <p:nvPicPr>
            <p:cNvPr id="11275" name="图片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935361">
              <a:off x="2977215" y="1162127"/>
              <a:ext cx="3831360" cy="3209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6" name="图片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935361">
              <a:off x="228661" y="1711836"/>
              <a:ext cx="3831360" cy="3209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7" name="图片 1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935361">
              <a:off x="5657056" y="474987"/>
              <a:ext cx="3831360" cy="3209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26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1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1272" name="矩形 12"/>
          <p:cNvSpPr>
            <a:spLocks noChangeArrowheads="1"/>
          </p:cNvSpPr>
          <p:nvPr/>
        </p:nvSpPr>
        <p:spPr bwMode="auto">
          <a:xfrm>
            <a:off x="1000125" y="37147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3" name="矩形 13"/>
          <p:cNvSpPr>
            <a:spLocks noChangeArrowheads="1"/>
          </p:cNvSpPr>
          <p:nvPr/>
        </p:nvSpPr>
        <p:spPr bwMode="auto">
          <a:xfrm>
            <a:off x="6500813" y="2357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4" name="矩形 14"/>
          <p:cNvSpPr>
            <a:spLocks noChangeArrowheads="1"/>
          </p:cNvSpPr>
          <p:nvPr/>
        </p:nvSpPr>
        <p:spPr bwMode="auto">
          <a:xfrm>
            <a:off x="3787775" y="3000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 flipH="1">
            <a:off x="3397250" y="1674813"/>
            <a:ext cx="2433638" cy="620712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 flipH="1">
            <a:off x="3143250" y="1604963"/>
            <a:ext cx="3349625" cy="695325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 flipH="1">
            <a:off x="3143241" y="1602640"/>
            <a:ext cx="854616" cy="711914"/>
          </a:xfrm>
          <a:prstGeom prst="roundRect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6" name="圆角矩形 35"/>
          <p:cNvSpPr/>
          <p:nvPr/>
        </p:nvSpPr>
        <p:spPr>
          <a:xfrm flipH="1">
            <a:off x="3166338" y="1619881"/>
            <a:ext cx="808421" cy="673432"/>
          </a:xfrm>
          <a:prstGeom prst="roundRect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3941979" y="1886206"/>
            <a:ext cx="252537" cy="140782"/>
          </a:xfrm>
          <a:prstGeom prst="triangle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 flipH="1">
            <a:off x="3934293" y="1900001"/>
            <a:ext cx="208448" cy="116203"/>
          </a:xfrm>
          <a:prstGeom prst="triangle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7" name="圆角矩形 26"/>
          <p:cNvSpPr/>
          <p:nvPr/>
        </p:nvSpPr>
        <p:spPr>
          <a:xfrm flipH="1">
            <a:off x="3397250" y="2462213"/>
            <a:ext cx="2433638" cy="622300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 flipH="1">
            <a:off x="3143250" y="2392363"/>
            <a:ext cx="3349625" cy="695325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 flipH="1">
            <a:off x="3143241" y="2390778"/>
            <a:ext cx="854616" cy="711914"/>
          </a:xfrm>
          <a:prstGeom prst="roundRect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0" name="圆角矩形 29"/>
          <p:cNvSpPr/>
          <p:nvPr/>
        </p:nvSpPr>
        <p:spPr>
          <a:xfrm flipH="1">
            <a:off x="3166338" y="2408019"/>
            <a:ext cx="808421" cy="673432"/>
          </a:xfrm>
          <a:prstGeom prst="roundRect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1" name="等腰三角形 30"/>
          <p:cNvSpPr/>
          <p:nvPr/>
        </p:nvSpPr>
        <p:spPr>
          <a:xfrm rot="5400000" flipH="1">
            <a:off x="3941979" y="2674344"/>
            <a:ext cx="252537" cy="140782"/>
          </a:xfrm>
          <a:prstGeom prst="triangle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2" name="等腰三角形 31"/>
          <p:cNvSpPr/>
          <p:nvPr/>
        </p:nvSpPr>
        <p:spPr>
          <a:xfrm rot="5400000" flipH="1">
            <a:off x="3934293" y="2688139"/>
            <a:ext cx="208448" cy="116203"/>
          </a:xfrm>
          <a:prstGeom prst="triangle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" name="圆角矩形 20"/>
          <p:cNvSpPr/>
          <p:nvPr/>
        </p:nvSpPr>
        <p:spPr>
          <a:xfrm flipH="1">
            <a:off x="3397250" y="3227388"/>
            <a:ext cx="2433638" cy="620712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 flipH="1">
            <a:off x="3143250" y="3157538"/>
            <a:ext cx="3349625" cy="695325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 flipH="1">
            <a:off x="3143241" y="3155407"/>
            <a:ext cx="854616" cy="711914"/>
          </a:xfrm>
          <a:prstGeom prst="roundRect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4" name="圆角矩形 23"/>
          <p:cNvSpPr/>
          <p:nvPr/>
        </p:nvSpPr>
        <p:spPr>
          <a:xfrm flipH="1">
            <a:off x="3166338" y="3172648"/>
            <a:ext cx="808421" cy="673432"/>
          </a:xfrm>
          <a:prstGeom prst="roundRect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 flipH="1">
            <a:off x="3941979" y="3438973"/>
            <a:ext cx="252537" cy="140782"/>
          </a:xfrm>
          <a:prstGeom prst="triangle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 flipH="1">
            <a:off x="3934293" y="3452768"/>
            <a:ext cx="208448" cy="116203"/>
          </a:xfrm>
          <a:prstGeom prst="triangle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3397250" y="4003675"/>
            <a:ext cx="2433638" cy="620713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 flipH="1">
            <a:off x="3143250" y="3933825"/>
            <a:ext cx="3349625" cy="695325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 flipH="1">
            <a:off x="3143241" y="3931534"/>
            <a:ext cx="854616" cy="711914"/>
          </a:xfrm>
          <a:prstGeom prst="roundRect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8" name="圆角矩形 17"/>
          <p:cNvSpPr/>
          <p:nvPr/>
        </p:nvSpPr>
        <p:spPr>
          <a:xfrm flipH="1">
            <a:off x="3166338" y="3948775"/>
            <a:ext cx="808421" cy="673432"/>
          </a:xfrm>
          <a:prstGeom prst="roundRect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" name="等腰三角形 18"/>
          <p:cNvSpPr/>
          <p:nvPr/>
        </p:nvSpPr>
        <p:spPr>
          <a:xfrm rot="5400000" flipH="1">
            <a:off x="3941979" y="4215100"/>
            <a:ext cx="252537" cy="140782"/>
          </a:xfrm>
          <a:prstGeom prst="triangle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" name="等腰三角形 19"/>
          <p:cNvSpPr/>
          <p:nvPr/>
        </p:nvSpPr>
        <p:spPr>
          <a:xfrm rot="5400000" flipH="1">
            <a:off x="3934293" y="4228895"/>
            <a:ext cx="208448" cy="116203"/>
          </a:xfrm>
          <a:prstGeom prst="triangle">
            <a:avLst/>
          </a:prstGeom>
          <a:gradFill flip="none" rotWithShape="1">
            <a:gsLst>
              <a:gs pos="0">
                <a:srgbClr val="BAEF11"/>
              </a:gs>
              <a:gs pos="72000">
                <a:srgbClr val="58AF09"/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BAEF1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13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13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13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13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134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135" name="矩形 20"/>
          <p:cNvSpPr>
            <a:spLocks noChangeArrowheads="1"/>
          </p:cNvSpPr>
          <p:nvPr/>
        </p:nvSpPr>
        <p:spPr bwMode="auto">
          <a:xfrm>
            <a:off x="4357688" y="33448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136" name="矩形 21"/>
          <p:cNvSpPr>
            <a:spLocks noChangeArrowheads="1"/>
          </p:cNvSpPr>
          <p:nvPr/>
        </p:nvSpPr>
        <p:spPr bwMode="auto">
          <a:xfrm>
            <a:off x="4357688" y="25717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137" name="矩形 22"/>
          <p:cNvSpPr>
            <a:spLocks noChangeArrowheads="1"/>
          </p:cNvSpPr>
          <p:nvPr/>
        </p:nvSpPr>
        <p:spPr bwMode="auto">
          <a:xfrm>
            <a:off x="4357688" y="41306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138" name="矩形 21"/>
          <p:cNvSpPr>
            <a:spLocks noChangeArrowheads="1"/>
          </p:cNvSpPr>
          <p:nvPr/>
        </p:nvSpPr>
        <p:spPr bwMode="auto">
          <a:xfrm>
            <a:off x="4357688" y="1785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11"/>
          <p:cNvGrpSpPr>
            <a:grpSpLocks/>
          </p:cNvGrpSpPr>
          <p:nvPr/>
        </p:nvGrpSpPr>
        <p:grpSpPr bwMode="auto">
          <a:xfrm>
            <a:off x="1643063" y="1143000"/>
            <a:ext cx="6208712" cy="4929188"/>
            <a:chOff x="925244" y="44624"/>
            <a:chExt cx="7222758" cy="5733612"/>
          </a:xfrm>
        </p:grpSpPr>
        <p:pic>
          <p:nvPicPr>
            <p:cNvPr id="4107" name="图片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5244" y="44624"/>
              <a:ext cx="6654060" cy="2321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8" name="图片 1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493941" y="1767256"/>
              <a:ext cx="6654061" cy="232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9" name="图片 1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5244" y="3456803"/>
              <a:ext cx="6654061" cy="232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9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3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4104" name="矩形 12"/>
          <p:cNvSpPr>
            <a:spLocks noChangeArrowheads="1"/>
          </p:cNvSpPr>
          <p:nvPr/>
        </p:nvSpPr>
        <p:spPr bwMode="auto">
          <a:xfrm>
            <a:off x="4071938" y="22860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5" name="矩形 13"/>
          <p:cNvSpPr>
            <a:spLocks noChangeArrowheads="1"/>
          </p:cNvSpPr>
          <p:nvPr/>
        </p:nvSpPr>
        <p:spPr bwMode="auto">
          <a:xfrm>
            <a:off x="4214813" y="52736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6" name="矩形 14"/>
          <p:cNvSpPr>
            <a:spLocks noChangeArrowheads="1"/>
          </p:cNvSpPr>
          <p:nvPr/>
        </p:nvSpPr>
        <p:spPr bwMode="auto">
          <a:xfrm>
            <a:off x="3571875" y="37861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0"/>
          <p:cNvGrpSpPr>
            <a:grpSpLocks/>
          </p:cNvGrpSpPr>
          <p:nvPr/>
        </p:nvGrpSpPr>
        <p:grpSpPr bwMode="auto">
          <a:xfrm>
            <a:off x="857250" y="1374775"/>
            <a:ext cx="7462838" cy="4268788"/>
            <a:chOff x="151825" y="620688"/>
            <a:chExt cx="8596639" cy="4917170"/>
          </a:xfrm>
        </p:grpSpPr>
        <p:sp>
          <p:nvSpPr>
            <p:cNvPr id="12" name="Oval 65"/>
            <p:cNvSpPr>
              <a:spLocks noChangeArrowheads="1"/>
            </p:cNvSpPr>
            <p:nvPr/>
          </p:nvSpPr>
          <p:spPr bwMode="auto">
            <a:xfrm>
              <a:off x="151825" y="5049615"/>
              <a:ext cx="2907606" cy="488243"/>
            </a:xfrm>
            <a:prstGeom prst="ellipse">
              <a:avLst/>
            </a:prstGeom>
            <a:gradFill rotWithShape="1">
              <a:gsLst>
                <a:gs pos="0">
                  <a:srgbClr val="5D9B25"/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/>
              </a:endParaRPr>
            </a:p>
          </p:txBody>
        </p:sp>
        <p:pic>
          <p:nvPicPr>
            <p:cNvPr id="5132" name="图片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4394" y="3371603"/>
              <a:ext cx="1961513" cy="196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133" name="组合 37"/>
            <p:cNvGrpSpPr>
              <a:grpSpLocks/>
            </p:cNvGrpSpPr>
            <p:nvPr/>
          </p:nvGrpSpPr>
          <p:grpSpPr bwMode="auto">
            <a:xfrm>
              <a:off x="286015" y="1751582"/>
              <a:ext cx="2560612" cy="2798557"/>
              <a:chOff x="906022" y="908720"/>
              <a:chExt cx="3677123" cy="4018822"/>
            </a:xfrm>
          </p:grpSpPr>
          <p:grpSp>
            <p:nvGrpSpPr>
              <p:cNvPr id="4" name="组合 38"/>
              <p:cNvGrpSpPr/>
              <p:nvPr/>
            </p:nvGrpSpPr>
            <p:grpSpPr>
              <a:xfrm>
                <a:off x="906022" y="908720"/>
                <a:ext cx="3677123" cy="3210062"/>
                <a:chOff x="906022" y="847785"/>
                <a:chExt cx="3677123" cy="3210062"/>
              </a:xfrm>
              <a:effectLst>
                <a:outerShdw blurRad="50800" dist="38100" dir="13500000" algn="br" rotWithShape="0">
                  <a:prstClr val="black">
                    <a:alpha val="18000"/>
                  </a:prstClr>
                </a:outerShdw>
              </a:effectLst>
            </p:grpSpPr>
            <p:sp>
              <p:nvSpPr>
                <p:cNvPr id="33" name="矩形 4"/>
                <p:cNvSpPr/>
                <p:nvPr/>
              </p:nvSpPr>
              <p:spPr>
                <a:xfrm rot="20540917">
                  <a:off x="1334659" y="913079"/>
                  <a:ext cx="3248486" cy="314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486" h="3144768">
                      <a:moveTo>
                        <a:pt x="3248486" y="0"/>
                      </a:moveTo>
                      <a:lnTo>
                        <a:pt x="3248486" y="3144768"/>
                      </a:lnTo>
                      <a:lnTo>
                        <a:pt x="2001899" y="3144768"/>
                      </a:lnTo>
                      <a:cubicBezTo>
                        <a:pt x="1838143" y="2769992"/>
                        <a:pt x="1500155" y="2456029"/>
                        <a:pt x="1054013" y="2314064"/>
                      </a:cubicBezTo>
                      <a:cubicBezTo>
                        <a:pt x="688362" y="2197712"/>
                        <a:pt x="315235" y="2217631"/>
                        <a:pt x="0" y="234589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BBB59">
                        <a:lumMod val="50000"/>
                        <a:shade val="30000"/>
                        <a:satMod val="115000"/>
                      </a:srgbClr>
                    </a:gs>
                    <a:gs pos="50000">
                      <a:srgbClr val="9BBB59">
                        <a:lumMod val="50000"/>
                        <a:shade val="67500"/>
                        <a:satMod val="115000"/>
                      </a:srgbClr>
                    </a:gs>
                    <a:gs pos="100000">
                      <a:srgbClr val="9BBB59">
                        <a:lumMod val="5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8575" cap="flat" cmpd="sng" algn="ctr">
                  <a:solidFill>
                    <a:srgbClr val="9BBB59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 rot="20540917">
                  <a:off x="906022" y="847785"/>
                  <a:ext cx="3295373" cy="714667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ea typeface="+mn-ea"/>
                  </a:endParaRPr>
                </a:p>
              </p:txBody>
            </p:sp>
            <p:cxnSp>
              <p:nvCxnSpPr>
                <p:cNvPr id="35" name="直接连接符 34"/>
                <p:cNvCxnSpPr/>
                <p:nvPr/>
              </p:nvCxnSpPr>
              <p:spPr>
                <a:xfrm flipV="1">
                  <a:off x="1115616" y="1035151"/>
                  <a:ext cx="3116557" cy="9925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</p:grpSp>
          <p:sp>
            <p:nvSpPr>
              <p:cNvPr id="32" name="椭圆 31"/>
              <p:cNvSpPr/>
              <p:nvPr/>
            </p:nvSpPr>
            <p:spPr>
              <a:xfrm>
                <a:off x="1682325" y="3573016"/>
                <a:ext cx="1742766" cy="135452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81000"/>
                    </a:sysClr>
                  </a:gs>
                  <a:gs pos="64000">
                    <a:sysClr val="window" lastClr="FFFFFF">
                      <a:shade val="100000"/>
                      <a:satMod val="115000"/>
                      <a:alpha val="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15" name="Oval 65"/>
            <p:cNvSpPr>
              <a:spLocks noChangeArrowheads="1"/>
            </p:cNvSpPr>
            <p:nvPr/>
          </p:nvSpPr>
          <p:spPr bwMode="auto">
            <a:xfrm>
              <a:off x="2960682" y="4566858"/>
              <a:ext cx="2907606" cy="488243"/>
            </a:xfrm>
            <a:prstGeom prst="ellipse">
              <a:avLst/>
            </a:prstGeom>
            <a:gradFill rotWithShape="1">
              <a:gsLst>
                <a:gs pos="0">
                  <a:srgbClr val="5D9B25"/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/>
              </a:endParaRPr>
            </a:p>
          </p:txBody>
        </p:sp>
        <p:pic>
          <p:nvPicPr>
            <p:cNvPr id="5135" name="图片 1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62706" y="2888781"/>
              <a:ext cx="1961513" cy="196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136" name="组合 48"/>
            <p:cNvGrpSpPr>
              <a:grpSpLocks/>
            </p:cNvGrpSpPr>
            <p:nvPr/>
          </p:nvGrpSpPr>
          <p:grpSpPr bwMode="auto">
            <a:xfrm>
              <a:off x="3094327" y="1268760"/>
              <a:ext cx="2560612" cy="2798557"/>
              <a:chOff x="906022" y="908720"/>
              <a:chExt cx="3677123" cy="4018822"/>
            </a:xfrm>
          </p:grpSpPr>
          <p:grpSp>
            <p:nvGrpSpPr>
              <p:cNvPr id="6" name="组合 49"/>
              <p:cNvGrpSpPr/>
              <p:nvPr/>
            </p:nvGrpSpPr>
            <p:grpSpPr>
              <a:xfrm>
                <a:off x="906022" y="908720"/>
                <a:ext cx="3677123" cy="3210062"/>
                <a:chOff x="906022" y="847785"/>
                <a:chExt cx="3677123" cy="3210062"/>
              </a:xfrm>
              <a:effectLst>
                <a:outerShdw blurRad="50800" dist="38100" dir="13500000" algn="br" rotWithShape="0">
                  <a:prstClr val="black">
                    <a:alpha val="18000"/>
                  </a:prstClr>
                </a:outerShdw>
              </a:effectLst>
            </p:grpSpPr>
            <p:sp>
              <p:nvSpPr>
                <p:cNvPr id="28" name="矩形 4"/>
                <p:cNvSpPr/>
                <p:nvPr/>
              </p:nvSpPr>
              <p:spPr>
                <a:xfrm rot="20540917">
                  <a:off x="1334659" y="913079"/>
                  <a:ext cx="3248486" cy="314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486" h="3144768">
                      <a:moveTo>
                        <a:pt x="3248486" y="0"/>
                      </a:moveTo>
                      <a:lnTo>
                        <a:pt x="3248486" y="3144768"/>
                      </a:lnTo>
                      <a:lnTo>
                        <a:pt x="2001899" y="3144768"/>
                      </a:lnTo>
                      <a:cubicBezTo>
                        <a:pt x="1838143" y="2769992"/>
                        <a:pt x="1500155" y="2456029"/>
                        <a:pt x="1054013" y="2314064"/>
                      </a:cubicBezTo>
                      <a:cubicBezTo>
                        <a:pt x="688362" y="2197712"/>
                        <a:pt x="315235" y="2217631"/>
                        <a:pt x="0" y="234589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BBB59">
                        <a:lumMod val="50000"/>
                        <a:shade val="30000"/>
                        <a:satMod val="115000"/>
                      </a:srgbClr>
                    </a:gs>
                    <a:gs pos="50000">
                      <a:srgbClr val="9BBB59">
                        <a:lumMod val="50000"/>
                        <a:shade val="67500"/>
                        <a:satMod val="115000"/>
                      </a:srgbClr>
                    </a:gs>
                    <a:gs pos="100000">
                      <a:srgbClr val="9BBB59">
                        <a:lumMod val="5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8575" cap="flat" cmpd="sng" algn="ctr">
                  <a:solidFill>
                    <a:srgbClr val="9BBB59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 rot="20540917">
                  <a:off x="906022" y="847785"/>
                  <a:ext cx="3295373" cy="714667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ea typeface="+mn-ea"/>
                  </a:endParaRPr>
                </a:p>
              </p:txBody>
            </p:sp>
            <p:cxnSp>
              <p:nvCxnSpPr>
                <p:cNvPr id="30" name="直接连接符 29"/>
                <p:cNvCxnSpPr/>
                <p:nvPr/>
              </p:nvCxnSpPr>
              <p:spPr>
                <a:xfrm flipV="1">
                  <a:off x="1115616" y="1035151"/>
                  <a:ext cx="3116557" cy="9925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</p:grpSp>
          <p:sp>
            <p:nvSpPr>
              <p:cNvPr id="27" name="椭圆 26"/>
              <p:cNvSpPr/>
              <p:nvPr/>
            </p:nvSpPr>
            <p:spPr>
              <a:xfrm>
                <a:off x="1682325" y="3573016"/>
                <a:ext cx="1742766" cy="135452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81000"/>
                    </a:sysClr>
                  </a:gs>
                  <a:gs pos="64000">
                    <a:sysClr val="window" lastClr="FFFFFF">
                      <a:shade val="100000"/>
                      <a:satMod val="115000"/>
                      <a:alpha val="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18" name="Oval 65"/>
            <p:cNvSpPr>
              <a:spLocks noChangeArrowheads="1"/>
            </p:cNvSpPr>
            <p:nvPr/>
          </p:nvSpPr>
          <p:spPr bwMode="auto">
            <a:xfrm>
              <a:off x="5840858" y="3917697"/>
              <a:ext cx="2907606" cy="490071"/>
            </a:xfrm>
            <a:prstGeom prst="ellipse">
              <a:avLst/>
            </a:prstGeom>
            <a:gradFill rotWithShape="1">
              <a:gsLst>
                <a:gs pos="0">
                  <a:srgbClr val="5D9B25"/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/>
              </a:endParaRPr>
            </a:p>
          </p:txBody>
        </p:sp>
        <p:pic>
          <p:nvPicPr>
            <p:cNvPr id="5138" name="图片 1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43026" y="2240709"/>
              <a:ext cx="1961513" cy="196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139" name="组合 59"/>
            <p:cNvGrpSpPr>
              <a:grpSpLocks/>
            </p:cNvGrpSpPr>
            <p:nvPr/>
          </p:nvGrpSpPr>
          <p:grpSpPr bwMode="auto">
            <a:xfrm>
              <a:off x="5974647" y="620688"/>
              <a:ext cx="2560612" cy="2798557"/>
              <a:chOff x="906022" y="908720"/>
              <a:chExt cx="3677123" cy="4018822"/>
            </a:xfrm>
          </p:grpSpPr>
          <p:grpSp>
            <p:nvGrpSpPr>
              <p:cNvPr id="8" name="组合 60"/>
              <p:cNvGrpSpPr/>
              <p:nvPr/>
            </p:nvGrpSpPr>
            <p:grpSpPr>
              <a:xfrm>
                <a:off x="906022" y="908720"/>
                <a:ext cx="3677123" cy="3210062"/>
                <a:chOff x="906022" y="847785"/>
                <a:chExt cx="3677123" cy="3210062"/>
              </a:xfrm>
              <a:effectLst>
                <a:outerShdw blurRad="50800" dist="38100" dir="13500000" algn="br" rotWithShape="0">
                  <a:prstClr val="black">
                    <a:alpha val="18000"/>
                  </a:prstClr>
                </a:outerShdw>
              </a:effectLst>
            </p:grpSpPr>
            <p:sp>
              <p:nvSpPr>
                <p:cNvPr id="23" name="矩形 4"/>
                <p:cNvSpPr/>
                <p:nvPr/>
              </p:nvSpPr>
              <p:spPr>
                <a:xfrm rot="20540917">
                  <a:off x="1334659" y="913079"/>
                  <a:ext cx="3248486" cy="314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486" h="3144768">
                      <a:moveTo>
                        <a:pt x="3248486" y="0"/>
                      </a:moveTo>
                      <a:lnTo>
                        <a:pt x="3248486" y="3144768"/>
                      </a:lnTo>
                      <a:lnTo>
                        <a:pt x="2001899" y="3144768"/>
                      </a:lnTo>
                      <a:cubicBezTo>
                        <a:pt x="1838143" y="2769992"/>
                        <a:pt x="1500155" y="2456029"/>
                        <a:pt x="1054013" y="2314064"/>
                      </a:cubicBezTo>
                      <a:cubicBezTo>
                        <a:pt x="688362" y="2197712"/>
                        <a:pt x="315235" y="2217631"/>
                        <a:pt x="0" y="234589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BBB59">
                        <a:lumMod val="50000"/>
                        <a:shade val="30000"/>
                        <a:satMod val="115000"/>
                      </a:srgbClr>
                    </a:gs>
                    <a:gs pos="50000">
                      <a:srgbClr val="9BBB59">
                        <a:lumMod val="50000"/>
                        <a:shade val="67500"/>
                        <a:satMod val="115000"/>
                      </a:srgbClr>
                    </a:gs>
                    <a:gs pos="100000">
                      <a:srgbClr val="9BBB59">
                        <a:lumMod val="5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8575" cap="flat" cmpd="sng" algn="ctr">
                  <a:solidFill>
                    <a:srgbClr val="9BBB59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 rot="20540917">
                  <a:off x="906022" y="847785"/>
                  <a:ext cx="3295373" cy="714667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ea typeface="+mn-ea"/>
                  </a:endParaRPr>
                </a:p>
              </p:txBody>
            </p:sp>
            <p:cxnSp>
              <p:nvCxnSpPr>
                <p:cNvPr id="25" name="直接连接符 24"/>
                <p:cNvCxnSpPr/>
                <p:nvPr/>
              </p:nvCxnSpPr>
              <p:spPr>
                <a:xfrm flipV="1">
                  <a:off x="1115616" y="1035151"/>
                  <a:ext cx="3116557" cy="9925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</p:grpSp>
          <p:sp>
            <p:nvSpPr>
              <p:cNvPr id="22" name="椭圆 21"/>
              <p:cNvSpPr/>
              <p:nvPr/>
            </p:nvSpPr>
            <p:spPr>
              <a:xfrm>
                <a:off x="1682325" y="3573016"/>
                <a:ext cx="1742766" cy="135452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81000"/>
                    </a:sysClr>
                  </a:gs>
                  <a:gs pos="64000">
                    <a:sysClr val="window" lastClr="FFFFFF">
                      <a:shade val="100000"/>
                      <a:satMod val="115000"/>
                      <a:alpha val="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</p:grpSp>
      <p:sp>
        <p:nvSpPr>
          <p:cNvPr id="512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5128" name="矩形 13"/>
          <p:cNvSpPr>
            <a:spLocks noChangeArrowheads="1"/>
          </p:cNvSpPr>
          <p:nvPr/>
        </p:nvSpPr>
        <p:spPr bwMode="auto">
          <a:xfrm rot="-1018755">
            <a:off x="6429375" y="22145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9" name="矩形 13"/>
          <p:cNvSpPr>
            <a:spLocks noChangeArrowheads="1"/>
          </p:cNvSpPr>
          <p:nvPr/>
        </p:nvSpPr>
        <p:spPr bwMode="auto">
          <a:xfrm rot="-1018755">
            <a:off x="3948113" y="27924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0" name="矩形 13"/>
          <p:cNvSpPr>
            <a:spLocks noChangeArrowheads="1"/>
          </p:cNvSpPr>
          <p:nvPr/>
        </p:nvSpPr>
        <p:spPr bwMode="auto">
          <a:xfrm rot="-1018755">
            <a:off x="1519238" y="32210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155700"/>
            <a:ext cx="62642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3748088"/>
            <a:ext cx="62642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6153" name="矩形 12"/>
          <p:cNvSpPr>
            <a:spLocks noChangeArrowheads="1"/>
          </p:cNvSpPr>
          <p:nvPr/>
        </p:nvSpPr>
        <p:spPr bwMode="auto">
          <a:xfrm>
            <a:off x="5000625" y="22860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13"/>
          <p:cNvSpPr>
            <a:spLocks noChangeArrowheads="1"/>
          </p:cNvSpPr>
          <p:nvPr/>
        </p:nvSpPr>
        <p:spPr bwMode="auto">
          <a:xfrm>
            <a:off x="5072063" y="50006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5" name="矩形 14"/>
          <p:cNvSpPr>
            <a:spLocks noChangeArrowheads="1"/>
          </p:cNvSpPr>
          <p:nvPr/>
        </p:nvSpPr>
        <p:spPr bwMode="auto">
          <a:xfrm>
            <a:off x="2643188" y="2143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6" name="矩形 15"/>
          <p:cNvSpPr>
            <a:spLocks noChangeArrowheads="1"/>
          </p:cNvSpPr>
          <p:nvPr/>
        </p:nvSpPr>
        <p:spPr bwMode="auto">
          <a:xfrm>
            <a:off x="2571750" y="49291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68"/>
          <p:cNvSpPr>
            <a:spLocks noChangeArrowheads="1"/>
          </p:cNvSpPr>
          <p:nvPr/>
        </p:nvSpPr>
        <p:spPr bwMode="auto">
          <a:xfrm rot="2700000">
            <a:off x="1540669" y="2831306"/>
            <a:ext cx="6457950" cy="1874838"/>
          </a:xfrm>
          <a:prstGeom prst="roundRect">
            <a:avLst>
              <a:gd name="adj" fmla="val 50000"/>
            </a:avLst>
          </a:prstGeom>
          <a:solidFill>
            <a:srgbClr val="80B71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AutoShape 67"/>
          <p:cNvSpPr>
            <a:spLocks noChangeArrowheads="1"/>
          </p:cNvSpPr>
          <p:nvPr/>
        </p:nvSpPr>
        <p:spPr bwMode="auto">
          <a:xfrm rot="-2699431">
            <a:off x="1535113" y="2824163"/>
            <a:ext cx="6457950" cy="1874837"/>
          </a:xfrm>
          <a:prstGeom prst="roundRect">
            <a:avLst>
              <a:gd name="adj" fmla="val 50000"/>
            </a:avLst>
          </a:prstGeom>
          <a:solidFill>
            <a:srgbClr val="80B71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Oval 64"/>
          <p:cNvSpPr>
            <a:spLocks noChangeArrowheads="1"/>
          </p:cNvSpPr>
          <p:nvPr/>
        </p:nvSpPr>
        <p:spPr bwMode="auto">
          <a:xfrm>
            <a:off x="3432175" y="2457450"/>
            <a:ext cx="2682875" cy="2682875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Line 78"/>
          <p:cNvSpPr>
            <a:spLocks noChangeShapeType="1"/>
          </p:cNvSpPr>
          <p:nvPr/>
        </p:nvSpPr>
        <p:spPr bwMode="auto">
          <a:xfrm flipV="1">
            <a:off x="3567113" y="2689225"/>
            <a:ext cx="2352675" cy="22669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Line 79"/>
          <p:cNvSpPr>
            <a:spLocks noChangeShapeType="1"/>
          </p:cNvSpPr>
          <p:nvPr/>
        </p:nvSpPr>
        <p:spPr bwMode="auto">
          <a:xfrm>
            <a:off x="3595688" y="2698750"/>
            <a:ext cx="2343150" cy="2247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5" name="Oval 82"/>
          <p:cNvSpPr>
            <a:spLocks noChangeArrowheads="1"/>
          </p:cNvSpPr>
          <p:nvPr/>
        </p:nvSpPr>
        <p:spPr bwMode="auto">
          <a:xfrm>
            <a:off x="3852863" y="2879725"/>
            <a:ext cx="1924050" cy="1924050"/>
          </a:xfrm>
          <a:prstGeom prst="ellipse">
            <a:avLst/>
          </a:prstGeom>
          <a:solidFill>
            <a:srgbClr val="496E28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83"/>
          <p:cNvSpPr>
            <a:spLocks noChangeArrowheads="1"/>
          </p:cNvSpPr>
          <p:nvPr/>
        </p:nvSpPr>
        <p:spPr bwMode="auto">
          <a:xfrm>
            <a:off x="3806825" y="2867025"/>
            <a:ext cx="1914525" cy="1914525"/>
          </a:xfrm>
          <a:prstGeom prst="ellipse">
            <a:avLst/>
          </a:prstGeom>
          <a:noFill/>
          <a:ln w="1905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7" name="Oval 72"/>
          <p:cNvSpPr>
            <a:spLocks noChangeArrowheads="1"/>
          </p:cNvSpPr>
          <p:nvPr/>
        </p:nvSpPr>
        <p:spPr bwMode="auto">
          <a:xfrm>
            <a:off x="2422525" y="1482725"/>
            <a:ext cx="1262063" cy="1260475"/>
          </a:xfrm>
          <a:prstGeom prst="ellipse">
            <a:avLst/>
          </a:prstGeom>
          <a:solidFill>
            <a:srgbClr val="496E2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73"/>
          <p:cNvSpPr>
            <a:spLocks noChangeArrowheads="1"/>
          </p:cNvSpPr>
          <p:nvPr/>
        </p:nvSpPr>
        <p:spPr bwMode="auto">
          <a:xfrm>
            <a:off x="2420938" y="1482725"/>
            <a:ext cx="1263650" cy="1262063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9" name="Oval 8"/>
          <p:cNvSpPr>
            <a:spLocks noChangeArrowheads="1"/>
          </p:cNvSpPr>
          <p:nvPr/>
        </p:nvSpPr>
        <p:spPr bwMode="auto">
          <a:xfrm>
            <a:off x="2422525" y="4789488"/>
            <a:ext cx="1262063" cy="1260475"/>
          </a:xfrm>
          <a:prstGeom prst="ellipse">
            <a:avLst/>
          </a:prstGeom>
          <a:solidFill>
            <a:srgbClr val="496E2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2420938" y="4789488"/>
            <a:ext cx="1263650" cy="1262062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81" name="Oval 69"/>
          <p:cNvSpPr>
            <a:spLocks noChangeArrowheads="1"/>
          </p:cNvSpPr>
          <p:nvPr/>
        </p:nvSpPr>
        <p:spPr bwMode="auto">
          <a:xfrm>
            <a:off x="5832475" y="4835525"/>
            <a:ext cx="1262063" cy="1260475"/>
          </a:xfrm>
          <a:prstGeom prst="ellipse">
            <a:avLst/>
          </a:prstGeom>
          <a:solidFill>
            <a:srgbClr val="496E2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70"/>
          <p:cNvSpPr>
            <a:spLocks noChangeArrowheads="1"/>
          </p:cNvSpPr>
          <p:nvPr/>
        </p:nvSpPr>
        <p:spPr bwMode="auto">
          <a:xfrm>
            <a:off x="5830888" y="4835525"/>
            <a:ext cx="1263650" cy="1262063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83" name="Oval 95"/>
          <p:cNvSpPr>
            <a:spLocks noChangeArrowheads="1"/>
          </p:cNvSpPr>
          <p:nvPr/>
        </p:nvSpPr>
        <p:spPr bwMode="auto">
          <a:xfrm>
            <a:off x="5810250" y="1500188"/>
            <a:ext cx="1262063" cy="1260475"/>
          </a:xfrm>
          <a:prstGeom prst="ellipse">
            <a:avLst/>
          </a:prstGeom>
          <a:solidFill>
            <a:srgbClr val="496E2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96"/>
          <p:cNvSpPr>
            <a:spLocks noChangeArrowheads="1"/>
          </p:cNvSpPr>
          <p:nvPr/>
        </p:nvSpPr>
        <p:spPr bwMode="auto">
          <a:xfrm>
            <a:off x="5808663" y="1500188"/>
            <a:ext cx="1263650" cy="1262062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8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9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190" name="矩形 13"/>
          <p:cNvSpPr>
            <a:spLocks noChangeArrowheads="1"/>
          </p:cNvSpPr>
          <p:nvPr/>
        </p:nvSpPr>
        <p:spPr bwMode="auto">
          <a:xfrm>
            <a:off x="4000500" y="36433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91" name="矩形 14"/>
          <p:cNvSpPr>
            <a:spLocks noChangeArrowheads="1"/>
          </p:cNvSpPr>
          <p:nvPr/>
        </p:nvSpPr>
        <p:spPr bwMode="auto">
          <a:xfrm>
            <a:off x="5786438" y="5286375"/>
            <a:ext cx="14160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92" name="矩形 14"/>
          <p:cNvSpPr>
            <a:spLocks noChangeArrowheads="1"/>
          </p:cNvSpPr>
          <p:nvPr/>
        </p:nvSpPr>
        <p:spPr bwMode="auto">
          <a:xfrm>
            <a:off x="2428875" y="5286375"/>
            <a:ext cx="14160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93" name="矩形 14"/>
          <p:cNvSpPr>
            <a:spLocks noChangeArrowheads="1"/>
          </p:cNvSpPr>
          <p:nvPr/>
        </p:nvSpPr>
        <p:spPr bwMode="auto">
          <a:xfrm>
            <a:off x="5786438" y="1928813"/>
            <a:ext cx="1416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94" name="矩形 14"/>
          <p:cNvSpPr>
            <a:spLocks noChangeArrowheads="1"/>
          </p:cNvSpPr>
          <p:nvPr/>
        </p:nvSpPr>
        <p:spPr bwMode="auto">
          <a:xfrm>
            <a:off x="2428875" y="1928813"/>
            <a:ext cx="1416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0"/>
          <p:cNvGrpSpPr>
            <a:grpSpLocks/>
          </p:cNvGrpSpPr>
          <p:nvPr/>
        </p:nvGrpSpPr>
        <p:grpSpPr bwMode="auto">
          <a:xfrm>
            <a:off x="0" y="576263"/>
            <a:ext cx="7958138" cy="5067300"/>
            <a:chOff x="0" y="65834"/>
            <a:chExt cx="8679461" cy="5526426"/>
          </a:xfrm>
        </p:grpSpPr>
        <p:sp>
          <p:nvSpPr>
            <p:cNvPr id="12" name="矩形 11"/>
            <p:cNvSpPr/>
            <p:nvPr/>
          </p:nvSpPr>
          <p:spPr>
            <a:xfrm>
              <a:off x="0" y="4610592"/>
              <a:ext cx="3637652" cy="962623"/>
            </a:xfrm>
            <a:prstGeom prst="rect">
              <a:avLst/>
            </a:pr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圆角矩形 2"/>
            <p:cNvSpPr/>
            <p:nvPr/>
          </p:nvSpPr>
          <p:spPr>
            <a:xfrm rot="5400000" flipH="1">
              <a:off x="6052996" y="978222"/>
              <a:ext cx="3447090" cy="162231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圆角矩形 2"/>
            <p:cNvSpPr/>
            <p:nvPr/>
          </p:nvSpPr>
          <p:spPr>
            <a:xfrm rot="5400000" flipH="1">
              <a:off x="6094549" y="947058"/>
              <a:ext cx="3466136" cy="1703688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1568 w 4330040"/>
                <a:gd name="connsiteY0" fmla="*/ 756084 h 2373557"/>
                <a:gd name="connsiteX1" fmla="*/ 837652 w 4330040"/>
                <a:gd name="connsiteY1" fmla="*/ 0 h 2373557"/>
                <a:gd name="connsiteX2" fmla="*/ 3573956 w 4330040"/>
                <a:gd name="connsiteY2" fmla="*/ 0 h 2373557"/>
                <a:gd name="connsiteX3" fmla="*/ 4330040 w 4330040"/>
                <a:gd name="connsiteY3" fmla="*/ 756084 h 2373557"/>
                <a:gd name="connsiteX4" fmla="*/ 4330040 w 4330040"/>
                <a:gd name="connsiteY4" fmla="*/ 756084 h 2373557"/>
                <a:gd name="connsiteX5" fmla="*/ 3573956 w 4330040"/>
                <a:gd name="connsiteY5" fmla="*/ 1512168 h 2373557"/>
                <a:gd name="connsiteX6" fmla="*/ 837652 w 4330040"/>
                <a:gd name="connsiteY6" fmla="*/ 1512168 h 2373557"/>
                <a:gd name="connsiteX7" fmla="*/ 50625 w 4330040"/>
                <a:gd name="connsiteY7" fmla="*/ 2373557 h 2373557"/>
                <a:gd name="connsiteX8" fmla="*/ 81568 w 4330040"/>
                <a:gd name="connsiteY8" fmla="*/ 756084 h 23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0040" h="2373557">
                  <a:moveTo>
                    <a:pt x="81568" y="756084"/>
                  </a:moveTo>
                  <a:cubicBezTo>
                    <a:pt x="212739" y="360491"/>
                    <a:pt x="420078" y="0"/>
                    <a:pt x="837652" y="0"/>
                  </a:cubicBezTo>
                  <a:lnTo>
                    <a:pt x="3573956" y="0"/>
                  </a:lnTo>
                  <a:cubicBezTo>
                    <a:pt x="3991530" y="0"/>
                    <a:pt x="4330040" y="338510"/>
                    <a:pt x="4330040" y="756084"/>
                  </a:cubicBezTo>
                  <a:lnTo>
                    <a:pt x="4330040" y="756084"/>
                  </a:lnTo>
                  <a:cubicBezTo>
                    <a:pt x="4330040" y="1173658"/>
                    <a:pt x="3991530" y="1512168"/>
                    <a:pt x="3573956" y="1512168"/>
                  </a:cubicBezTo>
                  <a:lnTo>
                    <a:pt x="837652" y="1512168"/>
                  </a:lnTo>
                  <a:cubicBezTo>
                    <a:pt x="295173" y="1484577"/>
                    <a:pt x="43635" y="2349942"/>
                    <a:pt x="50625" y="2373557"/>
                  </a:cubicBezTo>
                  <a:cubicBezTo>
                    <a:pt x="6410" y="2233910"/>
                    <a:pt x="-49603" y="1151677"/>
                    <a:pt x="81568" y="75608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A818"/>
                </a:gs>
                <a:gs pos="0">
                  <a:srgbClr val="559A16"/>
                </a:gs>
                <a:gs pos="57000">
                  <a:srgbClr val="A9E020"/>
                </a:gs>
                <a:gs pos="89000">
                  <a:srgbClr val="B3E149"/>
                </a:gs>
                <a:gs pos="14000">
                  <a:srgbClr val="BCE74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圆角矩形 2"/>
            <p:cNvSpPr/>
            <p:nvPr/>
          </p:nvSpPr>
          <p:spPr>
            <a:xfrm rot="5400000" flipH="1">
              <a:off x="4631524" y="1625742"/>
              <a:ext cx="3448822" cy="1624044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圆角矩形 2"/>
            <p:cNvSpPr/>
            <p:nvPr/>
          </p:nvSpPr>
          <p:spPr>
            <a:xfrm rot="5400000" flipH="1">
              <a:off x="4673076" y="1594578"/>
              <a:ext cx="3466136" cy="1703688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1568 w 4330040"/>
                <a:gd name="connsiteY0" fmla="*/ 756084 h 2373557"/>
                <a:gd name="connsiteX1" fmla="*/ 837652 w 4330040"/>
                <a:gd name="connsiteY1" fmla="*/ 0 h 2373557"/>
                <a:gd name="connsiteX2" fmla="*/ 3573956 w 4330040"/>
                <a:gd name="connsiteY2" fmla="*/ 0 h 2373557"/>
                <a:gd name="connsiteX3" fmla="*/ 4330040 w 4330040"/>
                <a:gd name="connsiteY3" fmla="*/ 756084 h 2373557"/>
                <a:gd name="connsiteX4" fmla="*/ 4330040 w 4330040"/>
                <a:gd name="connsiteY4" fmla="*/ 756084 h 2373557"/>
                <a:gd name="connsiteX5" fmla="*/ 3573956 w 4330040"/>
                <a:gd name="connsiteY5" fmla="*/ 1512168 h 2373557"/>
                <a:gd name="connsiteX6" fmla="*/ 837652 w 4330040"/>
                <a:gd name="connsiteY6" fmla="*/ 1512168 h 2373557"/>
                <a:gd name="connsiteX7" fmla="*/ 50625 w 4330040"/>
                <a:gd name="connsiteY7" fmla="*/ 2373557 h 2373557"/>
                <a:gd name="connsiteX8" fmla="*/ 81568 w 4330040"/>
                <a:gd name="connsiteY8" fmla="*/ 756084 h 23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0040" h="2373557">
                  <a:moveTo>
                    <a:pt x="81568" y="756084"/>
                  </a:moveTo>
                  <a:cubicBezTo>
                    <a:pt x="212739" y="360491"/>
                    <a:pt x="420078" y="0"/>
                    <a:pt x="837652" y="0"/>
                  </a:cubicBezTo>
                  <a:lnTo>
                    <a:pt x="3573956" y="0"/>
                  </a:lnTo>
                  <a:cubicBezTo>
                    <a:pt x="3991530" y="0"/>
                    <a:pt x="4330040" y="338510"/>
                    <a:pt x="4330040" y="756084"/>
                  </a:cubicBezTo>
                  <a:lnTo>
                    <a:pt x="4330040" y="756084"/>
                  </a:lnTo>
                  <a:cubicBezTo>
                    <a:pt x="4330040" y="1173658"/>
                    <a:pt x="3991530" y="1512168"/>
                    <a:pt x="3573956" y="1512168"/>
                  </a:cubicBezTo>
                  <a:lnTo>
                    <a:pt x="837652" y="1512168"/>
                  </a:lnTo>
                  <a:cubicBezTo>
                    <a:pt x="295173" y="1484577"/>
                    <a:pt x="43635" y="2349942"/>
                    <a:pt x="50625" y="2373557"/>
                  </a:cubicBezTo>
                  <a:cubicBezTo>
                    <a:pt x="6410" y="2233910"/>
                    <a:pt x="-49603" y="1151677"/>
                    <a:pt x="81568" y="75608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A818"/>
                </a:gs>
                <a:gs pos="0">
                  <a:srgbClr val="559A16"/>
                </a:gs>
                <a:gs pos="57000">
                  <a:srgbClr val="A9E020"/>
                </a:gs>
                <a:gs pos="89000">
                  <a:srgbClr val="B3E149"/>
                </a:gs>
                <a:gs pos="14000">
                  <a:srgbClr val="BCE74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7" name="圆角矩形 2"/>
            <p:cNvSpPr/>
            <p:nvPr/>
          </p:nvSpPr>
          <p:spPr>
            <a:xfrm rot="5400000" flipH="1">
              <a:off x="3210918" y="2436874"/>
              <a:ext cx="3448822" cy="1622313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圆角矩形 2"/>
            <p:cNvSpPr/>
            <p:nvPr/>
          </p:nvSpPr>
          <p:spPr>
            <a:xfrm rot="5400000" flipH="1">
              <a:off x="3253336" y="2404844"/>
              <a:ext cx="3466136" cy="1703688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1568 w 4330040"/>
                <a:gd name="connsiteY0" fmla="*/ 756084 h 2373557"/>
                <a:gd name="connsiteX1" fmla="*/ 837652 w 4330040"/>
                <a:gd name="connsiteY1" fmla="*/ 0 h 2373557"/>
                <a:gd name="connsiteX2" fmla="*/ 3573956 w 4330040"/>
                <a:gd name="connsiteY2" fmla="*/ 0 h 2373557"/>
                <a:gd name="connsiteX3" fmla="*/ 4330040 w 4330040"/>
                <a:gd name="connsiteY3" fmla="*/ 756084 h 2373557"/>
                <a:gd name="connsiteX4" fmla="*/ 4330040 w 4330040"/>
                <a:gd name="connsiteY4" fmla="*/ 756084 h 2373557"/>
                <a:gd name="connsiteX5" fmla="*/ 3573956 w 4330040"/>
                <a:gd name="connsiteY5" fmla="*/ 1512168 h 2373557"/>
                <a:gd name="connsiteX6" fmla="*/ 837652 w 4330040"/>
                <a:gd name="connsiteY6" fmla="*/ 1512168 h 2373557"/>
                <a:gd name="connsiteX7" fmla="*/ 50625 w 4330040"/>
                <a:gd name="connsiteY7" fmla="*/ 2373557 h 2373557"/>
                <a:gd name="connsiteX8" fmla="*/ 81568 w 4330040"/>
                <a:gd name="connsiteY8" fmla="*/ 756084 h 23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0040" h="2373557">
                  <a:moveTo>
                    <a:pt x="81568" y="756084"/>
                  </a:moveTo>
                  <a:cubicBezTo>
                    <a:pt x="212739" y="360491"/>
                    <a:pt x="420078" y="0"/>
                    <a:pt x="837652" y="0"/>
                  </a:cubicBezTo>
                  <a:lnTo>
                    <a:pt x="3573956" y="0"/>
                  </a:lnTo>
                  <a:cubicBezTo>
                    <a:pt x="3991530" y="0"/>
                    <a:pt x="4330040" y="338510"/>
                    <a:pt x="4330040" y="756084"/>
                  </a:cubicBezTo>
                  <a:lnTo>
                    <a:pt x="4330040" y="756084"/>
                  </a:lnTo>
                  <a:cubicBezTo>
                    <a:pt x="4330040" y="1173658"/>
                    <a:pt x="3991530" y="1512168"/>
                    <a:pt x="3573956" y="1512168"/>
                  </a:cubicBezTo>
                  <a:lnTo>
                    <a:pt x="837652" y="1512168"/>
                  </a:lnTo>
                  <a:cubicBezTo>
                    <a:pt x="295173" y="1484577"/>
                    <a:pt x="43635" y="2349942"/>
                    <a:pt x="50625" y="2373557"/>
                  </a:cubicBezTo>
                  <a:cubicBezTo>
                    <a:pt x="6410" y="2233910"/>
                    <a:pt x="-49603" y="1151677"/>
                    <a:pt x="81568" y="75608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A818"/>
                </a:gs>
                <a:gs pos="0">
                  <a:srgbClr val="559A16"/>
                </a:gs>
                <a:gs pos="57000">
                  <a:srgbClr val="A9E020"/>
                </a:gs>
                <a:gs pos="89000">
                  <a:srgbClr val="B3E149"/>
                </a:gs>
                <a:gs pos="14000">
                  <a:srgbClr val="BCE74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9" name="圆角矩形 2"/>
            <p:cNvSpPr/>
            <p:nvPr/>
          </p:nvSpPr>
          <p:spPr>
            <a:xfrm rot="5400000" flipH="1">
              <a:off x="1790313" y="3038513"/>
              <a:ext cx="3447090" cy="162231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圆角矩形 2"/>
            <p:cNvSpPr/>
            <p:nvPr/>
          </p:nvSpPr>
          <p:spPr>
            <a:xfrm rot="5400000" flipH="1">
              <a:off x="1831865" y="3007349"/>
              <a:ext cx="3466136" cy="1703688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1568 w 4330040"/>
                <a:gd name="connsiteY0" fmla="*/ 756084 h 2373557"/>
                <a:gd name="connsiteX1" fmla="*/ 837652 w 4330040"/>
                <a:gd name="connsiteY1" fmla="*/ 0 h 2373557"/>
                <a:gd name="connsiteX2" fmla="*/ 3573956 w 4330040"/>
                <a:gd name="connsiteY2" fmla="*/ 0 h 2373557"/>
                <a:gd name="connsiteX3" fmla="*/ 4330040 w 4330040"/>
                <a:gd name="connsiteY3" fmla="*/ 756084 h 2373557"/>
                <a:gd name="connsiteX4" fmla="*/ 4330040 w 4330040"/>
                <a:gd name="connsiteY4" fmla="*/ 756084 h 2373557"/>
                <a:gd name="connsiteX5" fmla="*/ 3573956 w 4330040"/>
                <a:gd name="connsiteY5" fmla="*/ 1512168 h 2373557"/>
                <a:gd name="connsiteX6" fmla="*/ 837652 w 4330040"/>
                <a:gd name="connsiteY6" fmla="*/ 1512168 h 2373557"/>
                <a:gd name="connsiteX7" fmla="*/ 50625 w 4330040"/>
                <a:gd name="connsiteY7" fmla="*/ 2373557 h 2373557"/>
                <a:gd name="connsiteX8" fmla="*/ 81568 w 4330040"/>
                <a:gd name="connsiteY8" fmla="*/ 756084 h 23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0040" h="2373557">
                  <a:moveTo>
                    <a:pt x="81568" y="756084"/>
                  </a:moveTo>
                  <a:cubicBezTo>
                    <a:pt x="212739" y="360491"/>
                    <a:pt x="420078" y="0"/>
                    <a:pt x="837652" y="0"/>
                  </a:cubicBezTo>
                  <a:lnTo>
                    <a:pt x="3573956" y="0"/>
                  </a:lnTo>
                  <a:cubicBezTo>
                    <a:pt x="3991530" y="0"/>
                    <a:pt x="4330040" y="338510"/>
                    <a:pt x="4330040" y="756084"/>
                  </a:cubicBezTo>
                  <a:lnTo>
                    <a:pt x="4330040" y="756084"/>
                  </a:lnTo>
                  <a:cubicBezTo>
                    <a:pt x="4330040" y="1173658"/>
                    <a:pt x="3991530" y="1512168"/>
                    <a:pt x="3573956" y="1512168"/>
                  </a:cubicBezTo>
                  <a:lnTo>
                    <a:pt x="837652" y="1512168"/>
                  </a:lnTo>
                  <a:cubicBezTo>
                    <a:pt x="295173" y="1484577"/>
                    <a:pt x="43635" y="2349942"/>
                    <a:pt x="50625" y="2373557"/>
                  </a:cubicBezTo>
                  <a:cubicBezTo>
                    <a:pt x="6410" y="2233910"/>
                    <a:pt x="-49603" y="1151677"/>
                    <a:pt x="81568" y="75608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A818"/>
                </a:gs>
                <a:gs pos="0">
                  <a:srgbClr val="559A16"/>
                </a:gs>
                <a:gs pos="57000">
                  <a:srgbClr val="A9E020"/>
                </a:gs>
                <a:gs pos="89000">
                  <a:srgbClr val="B3E149"/>
                </a:gs>
                <a:gs pos="14000">
                  <a:srgbClr val="BCE74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19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200" name="矩形 13"/>
          <p:cNvSpPr>
            <a:spLocks noChangeArrowheads="1"/>
          </p:cNvSpPr>
          <p:nvPr/>
        </p:nvSpPr>
        <p:spPr bwMode="auto">
          <a:xfrm>
            <a:off x="642938" y="50006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1" name="矩形 15"/>
          <p:cNvSpPr>
            <a:spLocks noChangeArrowheads="1"/>
          </p:cNvSpPr>
          <p:nvPr/>
        </p:nvSpPr>
        <p:spPr bwMode="auto">
          <a:xfrm>
            <a:off x="7286625" y="1285875"/>
            <a:ext cx="4286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2" name="矩形 15"/>
          <p:cNvSpPr>
            <a:spLocks noChangeArrowheads="1"/>
          </p:cNvSpPr>
          <p:nvPr/>
        </p:nvSpPr>
        <p:spPr bwMode="auto">
          <a:xfrm>
            <a:off x="5857875" y="1785938"/>
            <a:ext cx="4286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3" name="矩形 15"/>
          <p:cNvSpPr>
            <a:spLocks noChangeArrowheads="1"/>
          </p:cNvSpPr>
          <p:nvPr/>
        </p:nvSpPr>
        <p:spPr bwMode="auto">
          <a:xfrm>
            <a:off x="4643438" y="2500313"/>
            <a:ext cx="4286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4" name="矩形 15"/>
          <p:cNvSpPr>
            <a:spLocks noChangeArrowheads="1"/>
          </p:cNvSpPr>
          <p:nvPr/>
        </p:nvSpPr>
        <p:spPr bwMode="auto">
          <a:xfrm>
            <a:off x="3357563" y="3000375"/>
            <a:ext cx="4286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0"/>
          <p:cNvGrpSpPr>
            <a:grpSpLocks/>
          </p:cNvGrpSpPr>
          <p:nvPr/>
        </p:nvGrpSpPr>
        <p:grpSpPr bwMode="auto">
          <a:xfrm>
            <a:off x="1074738" y="1341438"/>
            <a:ext cx="6997700" cy="4445000"/>
            <a:chOff x="591973" y="476672"/>
            <a:chExt cx="8275717" cy="5256584"/>
          </a:xfrm>
        </p:grpSpPr>
        <p:sp>
          <p:nvSpPr>
            <p:cNvPr id="12" name="Oval 65"/>
            <p:cNvSpPr>
              <a:spLocks noChangeArrowheads="1"/>
            </p:cNvSpPr>
            <p:nvPr/>
          </p:nvSpPr>
          <p:spPr bwMode="auto">
            <a:xfrm rot="10537913" flipV="1">
              <a:off x="903627" y="1454772"/>
              <a:ext cx="2756069" cy="993119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/>
              </a:endParaRPr>
            </a:p>
          </p:txBody>
        </p:sp>
        <p:pic>
          <p:nvPicPr>
            <p:cNvPr id="9229" name="图片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1973" y="476672"/>
              <a:ext cx="3379103" cy="1744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Oval 65"/>
            <p:cNvSpPr>
              <a:spLocks noChangeArrowheads="1"/>
            </p:cNvSpPr>
            <p:nvPr/>
          </p:nvSpPr>
          <p:spPr bwMode="auto">
            <a:xfrm rot="10537913" flipV="1">
              <a:off x="2583927" y="2449768"/>
              <a:ext cx="2756069" cy="993119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/>
              </a:endParaRPr>
            </a:p>
          </p:txBody>
        </p:sp>
        <p:sp>
          <p:nvSpPr>
            <p:cNvPr id="15" name="Oval 65"/>
            <p:cNvSpPr>
              <a:spLocks noChangeArrowheads="1"/>
            </p:cNvSpPr>
            <p:nvPr/>
          </p:nvSpPr>
          <p:spPr bwMode="auto">
            <a:xfrm rot="10537913" flipV="1">
              <a:off x="1879891" y="2875927"/>
              <a:ext cx="3647848" cy="478724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/>
              </a:endParaRPr>
            </a:p>
          </p:txBody>
        </p:sp>
        <p:pic>
          <p:nvPicPr>
            <p:cNvPr id="9232" name="图片 1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3341" y="1552938"/>
              <a:ext cx="3379103" cy="1744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Oval 65"/>
            <p:cNvSpPr>
              <a:spLocks noChangeArrowheads="1"/>
            </p:cNvSpPr>
            <p:nvPr/>
          </p:nvSpPr>
          <p:spPr bwMode="auto">
            <a:xfrm rot="10537913" flipV="1">
              <a:off x="4191008" y="3611849"/>
              <a:ext cx="2757947" cy="99311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/>
              </a:endParaRPr>
            </a:p>
          </p:txBody>
        </p:sp>
        <p:sp>
          <p:nvSpPr>
            <p:cNvPr id="18" name="Oval 65"/>
            <p:cNvSpPr>
              <a:spLocks noChangeArrowheads="1"/>
            </p:cNvSpPr>
            <p:nvPr/>
          </p:nvSpPr>
          <p:spPr bwMode="auto">
            <a:xfrm rot="10537913" flipV="1">
              <a:off x="3488849" y="4038007"/>
              <a:ext cx="3645972" cy="47872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/>
              </a:endParaRPr>
            </a:p>
          </p:txBody>
        </p:sp>
        <p:pic>
          <p:nvPicPr>
            <p:cNvPr id="9235" name="图片 1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80429" y="2634508"/>
              <a:ext cx="3379103" cy="1744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Oval 65"/>
            <p:cNvSpPr>
              <a:spLocks noChangeArrowheads="1"/>
            </p:cNvSpPr>
            <p:nvPr/>
          </p:nvSpPr>
          <p:spPr bwMode="auto">
            <a:xfrm rot="10537913" flipV="1">
              <a:off x="5799967" y="4740137"/>
              <a:ext cx="2756069" cy="993119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/>
              </a:endParaRPr>
            </a:p>
          </p:txBody>
        </p:sp>
        <p:sp>
          <p:nvSpPr>
            <p:cNvPr id="21" name="Oval 65"/>
            <p:cNvSpPr>
              <a:spLocks noChangeArrowheads="1"/>
            </p:cNvSpPr>
            <p:nvPr/>
          </p:nvSpPr>
          <p:spPr bwMode="auto">
            <a:xfrm rot="10537913" flipV="1">
              <a:off x="5097808" y="5166296"/>
              <a:ext cx="3645972" cy="478724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/>
              </a:endParaRPr>
            </a:p>
          </p:txBody>
        </p:sp>
        <p:pic>
          <p:nvPicPr>
            <p:cNvPr id="9238" name="图片 2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88587" y="3762967"/>
              <a:ext cx="3379103" cy="1744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1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3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9224" name="矩形 12"/>
          <p:cNvSpPr>
            <a:spLocks noChangeArrowheads="1"/>
          </p:cNvSpPr>
          <p:nvPr/>
        </p:nvSpPr>
        <p:spPr bwMode="auto">
          <a:xfrm>
            <a:off x="6215063" y="45005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5" name="矩形 13"/>
          <p:cNvSpPr>
            <a:spLocks noChangeArrowheads="1"/>
          </p:cNvSpPr>
          <p:nvPr/>
        </p:nvSpPr>
        <p:spPr bwMode="auto">
          <a:xfrm>
            <a:off x="4857750" y="35718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6" name="矩形 14"/>
          <p:cNvSpPr>
            <a:spLocks noChangeArrowheads="1"/>
          </p:cNvSpPr>
          <p:nvPr/>
        </p:nvSpPr>
        <p:spPr bwMode="auto">
          <a:xfrm>
            <a:off x="3500438" y="25717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7" name="矩形 14"/>
          <p:cNvSpPr>
            <a:spLocks noChangeArrowheads="1"/>
          </p:cNvSpPr>
          <p:nvPr/>
        </p:nvSpPr>
        <p:spPr bwMode="auto">
          <a:xfrm>
            <a:off x="2071688" y="16430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5"/>
          <p:cNvSpPr/>
          <p:nvPr/>
        </p:nvSpPr>
        <p:spPr>
          <a:xfrm>
            <a:off x="1928813" y="947738"/>
            <a:ext cx="5695950" cy="4767262"/>
          </a:xfrm>
          <a:custGeom>
            <a:avLst/>
            <a:gdLst/>
            <a:ahLst/>
            <a:cxnLst/>
            <a:rect l="l" t="t" r="r" b="b"/>
            <a:pathLst>
              <a:path w="6459837" h="5406584">
                <a:moveTo>
                  <a:pt x="3204927" y="0"/>
                </a:moveTo>
                <a:cubicBezTo>
                  <a:pt x="4205108" y="0"/>
                  <a:pt x="5017200" y="805302"/>
                  <a:pt x="5027258" y="1802893"/>
                </a:cubicBezTo>
                <a:cubicBezTo>
                  <a:pt x="5846596" y="1980850"/>
                  <a:pt x="6459837" y="2710419"/>
                  <a:pt x="6459837" y="3583219"/>
                </a:cubicBezTo>
                <a:cubicBezTo>
                  <a:pt x="6459837" y="4590236"/>
                  <a:pt x="5643489" y="5406584"/>
                  <a:pt x="4636472" y="5406584"/>
                </a:cubicBezTo>
                <a:cubicBezTo>
                  <a:pt x="4070195" y="5406584"/>
                  <a:pt x="3564211" y="5148442"/>
                  <a:pt x="3230297" y="4743121"/>
                </a:cubicBezTo>
                <a:cubicBezTo>
                  <a:pt x="2895868" y="5148318"/>
                  <a:pt x="2389777" y="5406584"/>
                  <a:pt x="1823365" y="5406584"/>
                </a:cubicBezTo>
                <a:cubicBezTo>
                  <a:pt x="816348" y="5406584"/>
                  <a:pt x="0" y="4590236"/>
                  <a:pt x="0" y="3583219"/>
                </a:cubicBezTo>
                <a:cubicBezTo>
                  <a:pt x="0" y="2728612"/>
                  <a:pt x="587943" y="2011326"/>
                  <a:pt x="1381938" y="1815914"/>
                </a:cubicBezTo>
                <a:cubicBezTo>
                  <a:pt x="1385592" y="812323"/>
                  <a:pt x="2200395" y="0"/>
                  <a:pt x="3204927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28575" cap="flat" cmpd="sng" algn="ctr">
            <a:solidFill>
              <a:srgbClr val="496E28"/>
            </a:solidFill>
            <a:prstDash val="sysDash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63950" y="1062038"/>
            <a:ext cx="2178050" cy="2179637"/>
          </a:xfrm>
          <a:prstGeom prst="ellipse">
            <a:avLst/>
          </a:prstGeom>
          <a:solidFill>
            <a:srgbClr val="80B71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78038" y="3070225"/>
            <a:ext cx="2178050" cy="2179638"/>
          </a:xfrm>
          <a:prstGeom prst="ellipse">
            <a:avLst/>
          </a:prstGeom>
          <a:solidFill>
            <a:srgbClr val="80B71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300663" y="3036888"/>
            <a:ext cx="2179637" cy="2178050"/>
          </a:xfrm>
          <a:prstGeom prst="ellipse">
            <a:avLst/>
          </a:prstGeom>
          <a:solidFill>
            <a:srgbClr val="80B71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02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0251" name="矩形 12"/>
          <p:cNvSpPr>
            <a:spLocks noChangeArrowheads="1"/>
          </p:cNvSpPr>
          <p:nvPr/>
        </p:nvSpPr>
        <p:spPr bwMode="auto">
          <a:xfrm>
            <a:off x="2481263" y="40005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2" name="矩形 13"/>
          <p:cNvSpPr>
            <a:spLocks noChangeArrowheads="1"/>
          </p:cNvSpPr>
          <p:nvPr/>
        </p:nvSpPr>
        <p:spPr bwMode="auto">
          <a:xfrm>
            <a:off x="5624513" y="40005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3" name="矩形 14"/>
          <p:cNvSpPr>
            <a:spLocks noChangeArrowheads="1"/>
          </p:cNvSpPr>
          <p:nvPr/>
        </p:nvSpPr>
        <p:spPr bwMode="auto">
          <a:xfrm>
            <a:off x="3981450" y="1857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251</Words>
  <Application>Microsoft Office PowerPoint</Application>
  <PresentationFormat>全屏显示(4:3)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292</cp:revision>
  <dcterms:created xsi:type="dcterms:W3CDTF">2013-10-30T09:04:50Z</dcterms:created>
  <dcterms:modified xsi:type="dcterms:W3CDTF">2016-07-06T15:12:12Z</dcterms:modified>
</cp:coreProperties>
</file>