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5633" autoAdjust="0"/>
  </p:normalViewPr>
  <p:slideViewPr>
    <p:cSldViewPr>
      <p:cViewPr>
        <p:scale>
          <a:sx n="76" d="100"/>
          <a:sy n="76" d="100"/>
        </p:scale>
        <p:origin x="-112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B425956-4F63-49B2-A62C-1E93757D984B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9DD6344-21FE-4A0E-8FB5-B769D809A7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250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197D04-DB86-420F-8D8A-D7D241889215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E4E98-C303-4F2D-84C7-4F66D481FF28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6A06D-E239-4047-97DB-0AE1E43981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29A69-B6E3-48DF-AFDC-4A06BB22DF18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2AD2F-8696-4674-A4F8-3865F81D3A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9DC68-972F-4083-B9E6-87D3A0045698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69044-8627-471C-8301-989DBB29F1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C139E-B992-43B5-B959-FA5828219EF5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8563C-A1B5-4E1A-A005-05875A3095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D40DB-AB19-4B16-AAE0-ECBC9A25E855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C71F6-C974-4C8A-B4F6-502D57AA9B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603F7-31DC-4D21-B9F5-5A9B3EEE8F84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F8069-00B0-4866-A4F7-D9D5274B8E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C1BD3-354B-481E-8E13-7F2A22F0B5E8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3FC06-46ED-4BCF-B24C-1BEC5CFE2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340AB-6318-48E9-97BE-F8CE65838E81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07670-E05D-4710-B3C5-BD88620C52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610FA-D352-4C7E-8B6D-F99995AB8FE4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44D25-80E4-4850-9BAF-D66F514408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3D923-3F59-43A3-AC2B-265A1B67A12F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714BF-4489-4C00-BBCF-6AB852847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9899B-3FD2-47A3-A9B4-6285DCDFD4EF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AC70C-D2C5-460B-A92B-CE48A1664A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4683891-0EF0-488E-9821-57B1AFD70133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07C03E-DB8D-4734-AEF0-7282AAEF21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3286125" y="4429125"/>
            <a:ext cx="485775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latin typeface="Calibri" pitchFamily="34" charset="0"/>
              </a:rPr>
              <a:t>POWERPOINT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模板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      适用于五一劳动节及相关类别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演示</a:t>
            </a:r>
            <a:endParaRPr lang="zh-CN" altLang="en-US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57563" y="4929188"/>
            <a:ext cx="300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剪去单角的矩形 11"/>
          <p:cNvSpPr/>
          <p:nvPr/>
        </p:nvSpPr>
        <p:spPr>
          <a:xfrm>
            <a:off x="4714875" y="982663"/>
            <a:ext cx="3089275" cy="3089275"/>
          </a:xfrm>
          <a:prstGeom prst="snip1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剪去单角的矩形 12"/>
          <p:cNvSpPr/>
          <p:nvPr/>
        </p:nvSpPr>
        <p:spPr>
          <a:xfrm flipH="1" flipV="1">
            <a:off x="1625600" y="2571750"/>
            <a:ext cx="3089275" cy="3089275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26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2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1273" name="矩形 13"/>
          <p:cNvSpPr>
            <a:spLocks noChangeArrowheads="1"/>
          </p:cNvSpPr>
          <p:nvPr/>
        </p:nvSpPr>
        <p:spPr bwMode="auto">
          <a:xfrm>
            <a:off x="5286375" y="24288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4" name="矩形 14"/>
          <p:cNvSpPr>
            <a:spLocks noChangeArrowheads="1"/>
          </p:cNvSpPr>
          <p:nvPr/>
        </p:nvSpPr>
        <p:spPr bwMode="auto">
          <a:xfrm>
            <a:off x="2643188" y="385762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五角星 15"/>
          <p:cNvSpPr/>
          <p:nvPr/>
        </p:nvSpPr>
        <p:spPr>
          <a:xfrm>
            <a:off x="4643438" y="3643313"/>
            <a:ext cx="714375" cy="71437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五角星 16"/>
          <p:cNvSpPr/>
          <p:nvPr/>
        </p:nvSpPr>
        <p:spPr>
          <a:xfrm>
            <a:off x="4857750" y="2214563"/>
            <a:ext cx="714375" cy="71437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五角星 17"/>
          <p:cNvSpPr/>
          <p:nvPr/>
        </p:nvSpPr>
        <p:spPr>
          <a:xfrm>
            <a:off x="4143375" y="1143000"/>
            <a:ext cx="714375" cy="71437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五角星 18"/>
          <p:cNvSpPr/>
          <p:nvPr/>
        </p:nvSpPr>
        <p:spPr>
          <a:xfrm>
            <a:off x="3857625" y="4714875"/>
            <a:ext cx="714375" cy="71437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五角星 19"/>
          <p:cNvSpPr/>
          <p:nvPr/>
        </p:nvSpPr>
        <p:spPr>
          <a:xfrm>
            <a:off x="3071813" y="2500313"/>
            <a:ext cx="1150937" cy="115093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3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1143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084" name="矩形 20"/>
          <p:cNvSpPr>
            <a:spLocks noChangeArrowheads="1"/>
          </p:cNvSpPr>
          <p:nvPr/>
        </p:nvSpPr>
        <p:spPr bwMode="auto">
          <a:xfrm>
            <a:off x="5286375" y="385762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085" name="矩形 21"/>
          <p:cNvSpPr>
            <a:spLocks noChangeArrowheads="1"/>
          </p:cNvSpPr>
          <p:nvPr/>
        </p:nvSpPr>
        <p:spPr bwMode="auto">
          <a:xfrm>
            <a:off x="5572125" y="235743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086" name="矩形 22"/>
          <p:cNvSpPr>
            <a:spLocks noChangeArrowheads="1"/>
          </p:cNvSpPr>
          <p:nvPr/>
        </p:nvSpPr>
        <p:spPr bwMode="auto">
          <a:xfrm>
            <a:off x="5000625" y="13573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087" name="矩形 20"/>
          <p:cNvSpPr>
            <a:spLocks noChangeArrowheads="1"/>
          </p:cNvSpPr>
          <p:nvPr/>
        </p:nvSpPr>
        <p:spPr bwMode="auto">
          <a:xfrm>
            <a:off x="4429125" y="50720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088" name="矩形 20"/>
          <p:cNvSpPr>
            <a:spLocks noChangeArrowheads="1"/>
          </p:cNvSpPr>
          <p:nvPr/>
        </p:nvSpPr>
        <p:spPr bwMode="auto">
          <a:xfrm>
            <a:off x="2357438" y="30003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 rot="5400000">
            <a:off x="3786188" y="887413"/>
            <a:ext cx="2327275" cy="2327275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2428875" y="2244725"/>
            <a:ext cx="2327275" cy="232727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 rot="5400000" flipH="1" flipV="1">
            <a:off x="3786188" y="3602038"/>
            <a:ext cx="2327275" cy="2327275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 flipH="1">
            <a:off x="5143500" y="2244725"/>
            <a:ext cx="2327275" cy="232727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0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6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4107" name="矩形 12"/>
          <p:cNvSpPr>
            <a:spLocks noChangeArrowheads="1"/>
          </p:cNvSpPr>
          <p:nvPr/>
        </p:nvSpPr>
        <p:spPr bwMode="auto">
          <a:xfrm>
            <a:off x="4143375" y="557212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8" name="矩形 13"/>
          <p:cNvSpPr>
            <a:spLocks noChangeArrowheads="1"/>
          </p:cNvSpPr>
          <p:nvPr/>
        </p:nvSpPr>
        <p:spPr bwMode="auto">
          <a:xfrm>
            <a:off x="6500813" y="321468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9" name="矩形 14"/>
          <p:cNvSpPr>
            <a:spLocks noChangeArrowheads="1"/>
          </p:cNvSpPr>
          <p:nvPr/>
        </p:nvSpPr>
        <p:spPr bwMode="auto">
          <a:xfrm>
            <a:off x="4143375" y="114300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10" name="矩形 15"/>
          <p:cNvSpPr>
            <a:spLocks noChangeArrowheads="1"/>
          </p:cNvSpPr>
          <p:nvPr/>
        </p:nvSpPr>
        <p:spPr bwMode="auto">
          <a:xfrm>
            <a:off x="1714500" y="328612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闪电形 11"/>
          <p:cNvSpPr/>
          <p:nvPr/>
        </p:nvSpPr>
        <p:spPr>
          <a:xfrm rot="674547">
            <a:off x="3162300" y="831850"/>
            <a:ext cx="2149475" cy="2149475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闪电形 12"/>
          <p:cNvSpPr/>
          <p:nvPr/>
        </p:nvSpPr>
        <p:spPr>
          <a:xfrm rot="19249984">
            <a:off x="2509838" y="1984375"/>
            <a:ext cx="2149475" cy="2149475"/>
          </a:xfrm>
          <a:prstGeom prst="lightningBol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闪电形 13"/>
          <p:cNvSpPr/>
          <p:nvPr/>
        </p:nvSpPr>
        <p:spPr>
          <a:xfrm rot="16770543">
            <a:off x="2752725" y="3027363"/>
            <a:ext cx="2149475" cy="2149475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闪电形 14"/>
          <p:cNvSpPr/>
          <p:nvPr/>
        </p:nvSpPr>
        <p:spPr>
          <a:xfrm rot="13190660">
            <a:off x="4159250" y="3621088"/>
            <a:ext cx="2149475" cy="2149475"/>
          </a:xfrm>
          <a:prstGeom prst="lightningBol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闪电形 15"/>
          <p:cNvSpPr/>
          <p:nvPr/>
        </p:nvSpPr>
        <p:spPr>
          <a:xfrm rot="8666012">
            <a:off x="5568950" y="2354263"/>
            <a:ext cx="2149475" cy="2149475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闪电形 16"/>
          <p:cNvSpPr/>
          <p:nvPr/>
        </p:nvSpPr>
        <p:spPr>
          <a:xfrm rot="4836319">
            <a:off x="4875213" y="874713"/>
            <a:ext cx="2151062" cy="2151062"/>
          </a:xfrm>
          <a:prstGeom prst="lightningBol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2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5133" name="矩形 12"/>
          <p:cNvSpPr>
            <a:spLocks noChangeArrowheads="1"/>
          </p:cNvSpPr>
          <p:nvPr/>
        </p:nvSpPr>
        <p:spPr bwMode="auto">
          <a:xfrm>
            <a:off x="2357438" y="428625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4" name="矩形 13"/>
          <p:cNvSpPr>
            <a:spLocks noChangeArrowheads="1"/>
          </p:cNvSpPr>
          <p:nvPr/>
        </p:nvSpPr>
        <p:spPr bwMode="auto">
          <a:xfrm>
            <a:off x="6215063" y="35004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5" name="矩形 14"/>
          <p:cNvSpPr>
            <a:spLocks noChangeArrowheads="1"/>
          </p:cNvSpPr>
          <p:nvPr/>
        </p:nvSpPr>
        <p:spPr bwMode="auto">
          <a:xfrm>
            <a:off x="4500563" y="51435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6" name="矩形 15"/>
          <p:cNvSpPr>
            <a:spLocks noChangeArrowheads="1"/>
          </p:cNvSpPr>
          <p:nvPr/>
        </p:nvSpPr>
        <p:spPr bwMode="auto">
          <a:xfrm>
            <a:off x="2000250" y="264318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7" name="矩形 15"/>
          <p:cNvSpPr>
            <a:spLocks noChangeArrowheads="1"/>
          </p:cNvSpPr>
          <p:nvPr/>
        </p:nvSpPr>
        <p:spPr bwMode="auto">
          <a:xfrm>
            <a:off x="5643563" y="16430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8" name="矩形 15"/>
          <p:cNvSpPr>
            <a:spLocks noChangeArrowheads="1"/>
          </p:cNvSpPr>
          <p:nvPr/>
        </p:nvSpPr>
        <p:spPr bwMode="auto">
          <a:xfrm>
            <a:off x="3357563" y="150018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斜纹 10"/>
          <p:cNvSpPr/>
          <p:nvPr/>
        </p:nvSpPr>
        <p:spPr>
          <a:xfrm>
            <a:off x="3000375" y="1500188"/>
            <a:ext cx="1857375" cy="1857375"/>
          </a:xfrm>
          <a:prstGeom prst="diagStrip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斜纹 11"/>
          <p:cNvSpPr/>
          <p:nvPr/>
        </p:nvSpPr>
        <p:spPr>
          <a:xfrm flipH="1" flipV="1">
            <a:off x="4857750" y="3357563"/>
            <a:ext cx="1857375" cy="1857375"/>
          </a:xfrm>
          <a:prstGeom prst="diagStrip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斜纹 12"/>
          <p:cNvSpPr/>
          <p:nvPr/>
        </p:nvSpPr>
        <p:spPr>
          <a:xfrm flipV="1">
            <a:off x="3000375" y="3357563"/>
            <a:ext cx="1857375" cy="1857375"/>
          </a:xfrm>
          <a:prstGeom prst="diagStrip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/>
          <p:cNvSpPr/>
          <p:nvPr/>
        </p:nvSpPr>
        <p:spPr>
          <a:xfrm flipH="1">
            <a:off x="4857750" y="1500188"/>
            <a:ext cx="1857375" cy="1857375"/>
          </a:xfrm>
          <a:prstGeom prst="diagStrip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5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4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6155" name="矩形 12"/>
          <p:cNvSpPr>
            <a:spLocks noChangeArrowheads="1"/>
          </p:cNvSpPr>
          <p:nvPr/>
        </p:nvSpPr>
        <p:spPr bwMode="auto">
          <a:xfrm>
            <a:off x="2643188" y="45005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6" name="矩形 13"/>
          <p:cNvSpPr>
            <a:spLocks noChangeArrowheads="1"/>
          </p:cNvSpPr>
          <p:nvPr/>
        </p:nvSpPr>
        <p:spPr bwMode="auto">
          <a:xfrm>
            <a:off x="5786438" y="24288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7" name="矩形 14"/>
          <p:cNvSpPr>
            <a:spLocks noChangeArrowheads="1"/>
          </p:cNvSpPr>
          <p:nvPr/>
        </p:nvSpPr>
        <p:spPr bwMode="auto">
          <a:xfrm>
            <a:off x="5643563" y="45005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8" name="矩形 15"/>
          <p:cNvSpPr>
            <a:spLocks noChangeArrowheads="1"/>
          </p:cNvSpPr>
          <p:nvPr/>
        </p:nvSpPr>
        <p:spPr bwMode="auto">
          <a:xfrm>
            <a:off x="2357438" y="22860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新月形 10"/>
          <p:cNvSpPr/>
          <p:nvPr/>
        </p:nvSpPr>
        <p:spPr>
          <a:xfrm>
            <a:off x="2571750" y="1143000"/>
            <a:ext cx="2143125" cy="4286250"/>
          </a:xfrm>
          <a:prstGeom prst="mo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新月形 11"/>
          <p:cNvSpPr/>
          <p:nvPr/>
        </p:nvSpPr>
        <p:spPr>
          <a:xfrm flipH="1">
            <a:off x="5143500" y="1143000"/>
            <a:ext cx="2143125" cy="4286250"/>
          </a:xfrm>
          <a:prstGeom prst="mo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17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6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7177" name="矩形 13"/>
          <p:cNvSpPr>
            <a:spLocks noChangeArrowheads="1"/>
          </p:cNvSpPr>
          <p:nvPr/>
        </p:nvSpPr>
        <p:spPr bwMode="auto">
          <a:xfrm>
            <a:off x="6215063" y="33575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15"/>
          <p:cNvSpPr>
            <a:spLocks noChangeArrowheads="1"/>
          </p:cNvSpPr>
          <p:nvPr/>
        </p:nvSpPr>
        <p:spPr bwMode="auto">
          <a:xfrm>
            <a:off x="1714500" y="314325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虚尾箭头 10"/>
          <p:cNvSpPr/>
          <p:nvPr/>
        </p:nvSpPr>
        <p:spPr>
          <a:xfrm>
            <a:off x="1600200" y="2487613"/>
            <a:ext cx="1614488" cy="1084262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虚尾箭头 11"/>
          <p:cNvSpPr/>
          <p:nvPr/>
        </p:nvSpPr>
        <p:spPr>
          <a:xfrm>
            <a:off x="3214688" y="2428875"/>
            <a:ext cx="1614487" cy="1084263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虚尾箭头 12"/>
          <p:cNvSpPr/>
          <p:nvPr/>
        </p:nvSpPr>
        <p:spPr>
          <a:xfrm>
            <a:off x="4857750" y="2428875"/>
            <a:ext cx="1614488" cy="1084263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虚尾箭头 13"/>
          <p:cNvSpPr/>
          <p:nvPr/>
        </p:nvSpPr>
        <p:spPr>
          <a:xfrm>
            <a:off x="6529388" y="2428875"/>
            <a:ext cx="1614487" cy="1084263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1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2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8203" name="矩形 12"/>
          <p:cNvSpPr>
            <a:spLocks noChangeArrowheads="1"/>
          </p:cNvSpPr>
          <p:nvPr/>
        </p:nvSpPr>
        <p:spPr bwMode="auto">
          <a:xfrm>
            <a:off x="3286125" y="27860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4" name="矩形 13"/>
          <p:cNvSpPr>
            <a:spLocks noChangeArrowheads="1"/>
          </p:cNvSpPr>
          <p:nvPr/>
        </p:nvSpPr>
        <p:spPr bwMode="auto">
          <a:xfrm>
            <a:off x="6715125" y="27860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5" name="矩形 14"/>
          <p:cNvSpPr>
            <a:spLocks noChangeArrowheads="1"/>
          </p:cNvSpPr>
          <p:nvPr/>
        </p:nvSpPr>
        <p:spPr bwMode="auto">
          <a:xfrm>
            <a:off x="5000625" y="27860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6" name="矩形 15"/>
          <p:cNvSpPr>
            <a:spLocks noChangeArrowheads="1"/>
          </p:cNvSpPr>
          <p:nvPr/>
        </p:nvSpPr>
        <p:spPr bwMode="auto">
          <a:xfrm>
            <a:off x="1071563" y="28575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 形 10"/>
          <p:cNvSpPr/>
          <p:nvPr/>
        </p:nvSpPr>
        <p:spPr>
          <a:xfrm>
            <a:off x="3286125" y="3286125"/>
            <a:ext cx="1714500" cy="1714500"/>
          </a:xfrm>
          <a:prstGeom prst="corne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L 形 11"/>
          <p:cNvSpPr/>
          <p:nvPr/>
        </p:nvSpPr>
        <p:spPr>
          <a:xfrm flipH="1">
            <a:off x="5000625" y="3286125"/>
            <a:ext cx="1714500" cy="1714500"/>
          </a:xfrm>
          <a:prstGeom prst="corne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L 形 12"/>
          <p:cNvSpPr/>
          <p:nvPr/>
        </p:nvSpPr>
        <p:spPr>
          <a:xfrm flipH="1" flipV="1">
            <a:off x="5000625" y="1571625"/>
            <a:ext cx="1714500" cy="1714500"/>
          </a:xfrm>
          <a:prstGeom prst="corne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L 形 13"/>
          <p:cNvSpPr/>
          <p:nvPr/>
        </p:nvSpPr>
        <p:spPr>
          <a:xfrm flipV="1">
            <a:off x="3286125" y="1571625"/>
            <a:ext cx="1714500" cy="1714500"/>
          </a:xfrm>
          <a:prstGeom prst="corne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22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6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9227" name="矩形 12"/>
          <p:cNvSpPr>
            <a:spLocks noChangeArrowheads="1"/>
          </p:cNvSpPr>
          <p:nvPr/>
        </p:nvSpPr>
        <p:spPr bwMode="auto">
          <a:xfrm>
            <a:off x="5429250" y="19288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8" name="矩形 13"/>
          <p:cNvSpPr>
            <a:spLocks noChangeArrowheads="1"/>
          </p:cNvSpPr>
          <p:nvPr/>
        </p:nvSpPr>
        <p:spPr bwMode="auto">
          <a:xfrm>
            <a:off x="5929313" y="442912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9" name="矩形 14"/>
          <p:cNvSpPr>
            <a:spLocks noChangeArrowheads="1"/>
          </p:cNvSpPr>
          <p:nvPr/>
        </p:nvSpPr>
        <p:spPr bwMode="auto">
          <a:xfrm>
            <a:off x="2643188" y="442912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30" name="矩形 15"/>
          <p:cNvSpPr>
            <a:spLocks noChangeArrowheads="1"/>
          </p:cNvSpPr>
          <p:nvPr/>
        </p:nvSpPr>
        <p:spPr bwMode="auto">
          <a:xfrm>
            <a:off x="2571750" y="19288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顺序访问存储器 10"/>
          <p:cNvSpPr/>
          <p:nvPr/>
        </p:nvSpPr>
        <p:spPr>
          <a:xfrm>
            <a:off x="2800350" y="1143000"/>
            <a:ext cx="2257425" cy="2259013"/>
          </a:xfrm>
          <a:prstGeom prst="flowChartMagneticTap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流程图: 顺序访问存储器 11"/>
          <p:cNvSpPr/>
          <p:nvPr/>
        </p:nvSpPr>
        <p:spPr>
          <a:xfrm flipV="1">
            <a:off x="2786063" y="3384550"/>
            <a:ext cx="2259012" cy="2259013"/>
          </a:xfrm>
          <a:prstGeom prst="flowChartMagneticTap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流程图: 顺序访问存储器 12"/>
          <p:cNvSpPr/>
          <p:nvPr/>
        </p:nvSpPr>
        <p:spPr>
          <a:xfrm flipH="1" flipV="1">
            <a:off x="5027613" y="3384550"/>
            <a:ext cx="2259012" cy="2259013"/>
          </a:xfrm>
          <a:prstGeom prst="flowChartMagneticTap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流程图: 顺序访问存储器 13"/>
          <p:cNvSpPr/>
          <p:nvPr/>
        </p:nvSpPr>
        <p:spPr>
          <a:xfrm flipH="1">
            <a:off x="5027613" y="1143000"/>
            <a:ext cx="2259012" cy="2259013"/>
          </a:xfrm>
          <a:prstGeom prst="flowChartMagneticTap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0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0251" name="矩形 12"/>
          <p:cNvSpPr>
            <a:spLocks noChangeArrowheads="1"/>
          </p:cNvSpPr>
          <p:nvPr/>
        </p:nvSpPr>
        <p:spPr bwMode="auto">
          <a:xfrm>
            <a:off x="3000375" y="214312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2" name="矩形 13"/>
          <p:cNvSpPr>
            <a:spLocks noChangeArrowheads="1"/>
          </p:cNvSpPr>
          <p:nvPr/>
        </p:nvSpPr>
        <p:spPr bwMode="auto">
          <a:xfrm>
            <a:off x="5643563" y="214312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3" name="矩形 14"/>
          <p:cNvSpPr>
            <a:spLocks noChangeArrowheads="1"/>
          </p:cNvSpPr>
          <p:nvPr/>
        </p:nvSpPr>
        <p:spPr bwMode="auto">
          <a:xfrm>
            <a:off x="5429250" y="45005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4" name="矩形 15"/>
          <p:cNvSpPr>
            <a:spLocks noChangeArrowheads="1"/>
          </p:cNvSpPr>
          <p:nvPr/>
        </p:nvSpPr>
        <p:spPr bwMode="auto">
          <a:xfrm>
            <a:off x="3071813" y="442912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3965</TotalTime>
  <Words>240</Words>
  <Application>Microsoft Office PowerPoint</Application>
  <PresentationFormat>全屏显示(4:3)</PresentationFormat>
  <Paragraphs>83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Administrator</cp:lastModifiedBy>
  <cp:revision>294</cp:revision>
  <dcterms:created xsi:type="dcterms:W3CDTF">2013-10-30T09:04:50Z</dcterms:created>
  <dcterms:modified xsi:type="dcterms:W3CDTF">2016-07-13T08:29:46Z</dcterms:modified>
</cp:coreProperties>
</file>