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E8E8"/>
    <a:srgbClr val="ECEBE5"/>
    <a:srgbClr val="B6C791"/>
    <a:srgbClr val="CCD7B4"/>
    <a:srgbClr val="E7DD0F"/>
    <a:srgbClr val="743200"/>
    <a:srgbClr val="BB5101"/>
    <a:srgbClr val="99480B"/>
    <a:srgbClr val="EBE606"/>
    <a:srgbClr val="F081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5" d="100"/>
          <a:sy n="95" d="100"/>
        </p:scale>
        <p:origin x="-582" y="-21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985B3C-338D-48AF-8284-FAC0A061B80B}" type="datetimeFigureOut">
              <a:rPr lang="zh-CN" altLang="en-US" smtClean="0"/>
              <a:t>2016/7/13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448043-6CD9-43DC-B7F7-F3E114911A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536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48043-6CD9-43DC-B7F7-F3E114911A4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6433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48043-6CD9-43DC-B7F7-F3E114911A4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643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48ED1-0EDB-468C-815A-56CD08B4316C}" type="datetimeFigureOut">
              <a:rPr lang="zh-CN" altLang="en-US" smtClean="0"/>
              <a:t>2016/7/13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DEC0D-EF5B-4B2F-B8D4-BF19BEC551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9001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48ED1-0EDB-468C-815A-56CD08B4316C}" type="datetimeFigureOut">
              <a:rPr lang="zh-CN" altLang="en-US" smtClean="0"/>
              <a:t>2016/7/13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DEC0D-EF5B-4B2F-B8D4-BF19BEC551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8684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48ED1-0EDB-468C-815A-56CD08B4316C}" type="datetimeFigureOut">
              <a:rPr lang="zh-CN" altLang="en-US" smtClean="0"/>
              <a:t>2016/7/13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DEC0D-EF5B-4B2F-B8D4-BF19BEC551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2894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48ED1-0EDB-468C-815A-56CD08B4316C}" type="datetimeFigureOut">
              <a:rPr lang="zh-CN" altLang="en-US" smtClean="0"/>
              <a:t>2016/7/13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DEC0D-EF5B-4B2F-B8D4-BF19BEC551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9663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48ED1-0EDB-468C-815A-56CD08B4316C}" type="datetimeFigureOut">
              <a:rPr lang="zh-CN" altLang="en-US" smtClean="0"/>
              <a:t>2016/7/13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DEC0D-EF5B-4B2F-B8D4-BF19BEC551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1172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48ED1-0EDB-468C-815A-56CD08B4316C}" type="datetimeFigureOut">
              <a:rPr lang="zh-CN" altLang="en-US" smtClean="0"/>
              <a:t>2016/7/13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DEC0D-EF5B-4B2F-B8D4-BF19BEC551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5147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48ED1-0EDB-468C-815A-56CD08B4316C}" type="datetimeFigureOut">
              <a:rPr lang="zh-CN" altLang="en-US" smtClean="0"/>
              <a:t>2016/7/13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DEC0D-EF5B-4B2F-B8D4-BF19BEC551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9455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48ED1-0EDB-468C-815A-56CD08B4316C}" type="datetimeFigureOut">
              <a:rPr lang="zh-CN" altLang="en-US" smtClean="0"/>
              <a:t>2016/7/13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DEC0D-EF5B-4B2F-B8D4-BF19BEC551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7665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48ED1-0EDB-468C-815A-56CD08B4316C}" type="datetimeFigureOut">
              <a:rPr lang="zh-CN" altLang="en-US" smtClean="0"/>
              <a:t>2016/7/13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DEC0D-EF5B-4B2F-B8D4-BF19BEC551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1838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48ED1-0EDB-468C-815A-56CD08B4316C}" type="datetimeFigureOut">
              <a:rPr lang="zh-CN" altLang="en-US" smtClean="0"/>
              <a:t>2016/7/13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DEC0D-EF5B-4B2F-B8D4-BF19BEC551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9739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48ED1-0EDB-468C-815A-56CD08B4316C}" type="datetimeFigureOut">
              <a:rPr lang="zh-CN" altLang="en-US" smtClean="0"/>
              <a:t>2016/7/13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DEC0D-EF5B-4B2F-B8D4-BF19BEC551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0598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48ED1-0EDB-468C-815A-56CD08B4316C}" type="datetimeFigureOut">
              <a:rPr lang="zh-CN" altLang="en-US" smtClean="0"/>
              <a:t>2016/7/13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DEC0D-EF5B-4B2F-B8D4-BF19BEC551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6405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10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0" y="-61392"/>
            <a:ext cx="9144000" cy="5204892"/>
            <a:chOff x="0" y="-61392"/>
            <a:chExt cx="9144000" cy="5204892"/>
          </a:xfrm>
        </p:grpSpPr>
        <p:sp>
          <p:nvSpPr>
            <p:cNvPr id="4" name="矩形 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blipFill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梯形 11"/>
            <p:cNvSpPr/>
            <p:nvPr/>
          </p:nvSpPr>
          <p:spPr>
            <a:xfrm>
              <a:off x="718159" y="-61392"/>
              <a:ext cx="8390626" cy="4995342"/>
            </a:xfrm>
            <a:prstGeom prst="trapezoid">
              <a:avLst/>
            </a:prstGeom>
            <a:solidFill>
              <a:schemeClr val="bg2">
                <a:alpha val="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矩形 14"/>
          <p:cNvSpPr/>
          <p:nvPr/>
        </p:nvSpPr>
        <p:spPr>
          <a:xfrm>
            <a:off x="-1" y="4767994"/>
            <a:ext cx="9144002" cy="375506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0" y="4731990"/>
            <a:ext cx="9144000" cy="72008"/>
          </a:xfrm>
          <a:prstGeom prst="rect">
            <a:avLst/>
          </a:prstGeom>
          <a:solidFill>
            <a:srgbClr val="F081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1054100" y="4750618"/>
            <a:ext cx="7035800" cy="184134"/>
          </a:xfrm>
          <a:prstGeom prst="roundRect">
            <a:avLst>
              <a:gd name="adj" fmla="val 50000"/>
            </a:avLst>
          </a:prstGeom>
          <a:gradFill>
            <a:gsLst>
              <a:gs pos="20000">
                <a:srgbClr val="E77B27"/>
              </a:gs>
              <a:gs pos="58000">
                <a:srgbClr val="E17725"/>
              </a:gs>
              <a:gs pos="0">
                <a:srgbClr val="F0812B"/>
              </a:gs>
              <a:gs pos="100000">
                <a:srgbClr val="99480B"/>
              </a:gs>
            </a:gsLst>
            <a:lin ang="5400000" scaled="0"/>
          </a:gradFill>
          <a:ln>
            <a:noFill/>
          </a:ln>
          <a:effectLst>
            <a:innerShdw dist="38100" dir="5400000">
              <a:srgbClr val="99480B">
                <a:alpha val="79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5957416" y="4675222"/>
            <a:ext cx="558800" cy="74508"/>
          </a:xfrm>
          <a:prstGeom prst="roundRect">
            <a:avLst>
              <a:gd name="adj" fmla="val 25199"/>
            </a:avLst>
          </a:prstGeom>
          <a:gradFill>
            <a:gsLst>
              <a:gs pos="22510">
                <a:srgbClr val="F8F8F8"/>
              </a:gs>
              <a:gs pos="35806">
                <a:srgbClr val="F1F1F1"/>
              </a:gs>
              <a:gs pos="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6732240" y="4435165"/>
            <a:ext cx="651260" cy="320002"/>
            <a:chOff x="5867312" y="2754634"/>
            <a:chExt cx="721088" cy="354311"/>
          </a:xfrm>
        </p:grpSpPr>
        <p:sp>
          <p:nvSpPr>
            <p:cNvPr id="9" name="圆角矩形 8"/>
            <p:cNvSpPr/>
            <p:nvPr/>
          </p:nvSpPr>
          <p:spPr>
            <a:xfrm>
              <a:off x="5868144" y="2820913"/>
              <a:ext cx="720080" cy="288032"/>
            </a:xfrm>
            <a:prstGeom prst="roundRect">
              <a:avLst>
                <a:gd name="adj" fmla="val 36508"/>
              </a:avLst>
            </a:prstGeom>
            <a:gradFill>
              <a:gsLst>
                <a:gs pos="33000">
                  <a:srgbClr val="E7DD0F">
                    <a:lumMod val="97000"/>
                  </a:srgbClr>
                </a:gs>
                <a:gs pos="100000">
                  <a:srgbClr val="E7DD0F">
                    <a:lumMod val="8100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5867312" y="2754634"/>
              <a:ext cx="721088" cy="253928"/>
            </a:xfrm>
            <a:custGeom>
              <a:avLst/>
              <a:gdLst>
                <a:gd name="connsiteX0" fmla="*/ 0 w 720080"/>
                <a:gd name="connsiteY0" fmla="*/ 124582 h 249163"/>
                <a:gd name="connsiteX1" fmla="*/ 360040 w 720080"/>
                <a:gd name="connsiteY1" fmla="*/ 0 h 249163"/>
                <a:gd name="connsiteX2" fmla="*/ 720080 w 720080"/>
                <a:gd name="connsiteY2" fmla="*/ 124582 h 249163"/>
                <a:gd name="connsiteX3" fmla="*/ 360040 w 720080"/>
                <a:gd name="connsiteY3" fmla="*/ 249164 h 249163"/>
                <a:gd name="connsiteX4" fmla="*/ 0 w 720080"/>
                <a:gd name="connsiteY4" fmla="*/ 124582 h 249163"/>
                <a:gd name="connsiteX0" fmla="*/ 0 w 720080"/>
                <a:gd name="connsiteY0" fmla="*/ 124582 h 257959"/>
                <a:gd name="connsiteX1" fmla="*/ 360040 w 720080"/>
                <a:gd name="connsiteY1" fmla="*/ 0 h 257959"/>
                <a:gd name="connsiteX2" fmla="*/ 720080 w 720080"/>
                <a:gd name="connsiteY2" fmla="*/ 124582 h 257959"/>
                <a:gd name="connsiteX3" fmla="*/ 360040 w 720080"/>
                <a:gd name="connsiteY3" fmla="*/ 249164 h 257959"/>
                <a:gd name="connsiteX4" fmla="*/ 0 w 720080"/>
                <a:gd name="connsiteY4" fmla="*/ 124582 h 257959"/>
                <a:gd name="connsiteX0" fmla="*/ 0 w 720080"/>
                <a:gd name="connsiteY0" fmla="*/ 124582 h 253928"/>
                <a:gd name="connsiteX1" fmla="*/ 360040 w 720080"/>
                <a:gd name="connsiteY1" fmla="*/ 0 h 253928"/>
                <a:gd name="connsiteX2" fmla="*/ 720080 w 720080"/>
                <a:gd name="connsiteY2" fmla="*/ 124582 h 253928"/>
                <a:gd name="connsiteX3" fmla="*/ 360040 w 720080"/>
                <a:gd name="connsiteY3" fmla="*/ 249164 h 253928"/>
                <a:gd name="connsiteX4" fmla="*/ 0 w 720080"/>
                <a:gd name="connsiteY4" fmla="*/ 124582 h 253928"/>
                <a:gd name="connsiteX0" fmla="*/ 0 w 720080"/>
                <a:gd name="connsiteY0" fmla="*/ 124582 h 253928"/>
                <a:gd name="connsiteX1" fmla="*/ 360040 w 720080"/>
                <a:gd name="connsiteY1" fmla="*/ 0 h 253928"/>
                <a:gd name="connsiteX2" fmla="*/ 720080 w 720080"/>
                <a:gd name="connsiteY2" fmla="*/ 124582 h 253928"/>
                <a:gd name="connsiteX3" fmla="*/ 360040 w 720080"/>
                <a:gd name="connsiteY3" fmla="*/ 249164 h 253928"/>
                <a:gd name="connsiteX4" fmla="*/ 0 w 720080"/>
                <a:gd name="connsiteY4" fmla="*/ 124582 h 253928"/>
                <a:gd name="connsiteX0" fmla="*/ 0 w 720080"/>
                <a:gd name="connsiteY0" fmla="*/ 124582 h 263606"/>
                <a:gd name="connsiteX1" fmla="*/ 360040 w 720080"/>
                <a:gd name="connsiteY1" fmla="*/ 0 h 263606"/>
                <a:gd name="connsiteX2" fmla="*/ 720080 w 720080"/>
                <a:gd name="connsiteY2" fmla="*/ 124582 h 263606"/>
                <a:gd name="connsiteX3" fmla="*/ 360040 w 720080"/>
                <a:gd name="connsiteY3" fmla="*/ 249164 h 263606"/>
                <a:gd name="connsiteX4" fmla="*/ 0 w 720080"/>
                <a:gd name="connsiteY4" fmla="*/ 124582 h 263606"/>
                <a:gd name="connsiteX0" fmla="*/ 0 w 720911"/>
                <a:gd name="connsiteY0" fmla="*/ 124582 h 263606"/>
                <a:gd name="connsiteX1" fmla="*/ 360040 w 720911"/>
                <a:gd name="connsiteY1" fmla="*/ 0 h 263606"/>
                <a:gd name="connsiteX2" fmla="*/ 720080 w 720911"/>
                <a:gd name="connsiteY2" fmla="*/ 124582 h 263606"/>
                <a:gd name="connsiteX3" fmla="*/ 360040 w 720911"/>
                <a:gd name="connsiteY3" fmla="*/ 249164 h 263606"/>
                <a:gd name="connsiteX4" fmla="*/ 0 w 720911"/>
                <a:gd name="connsiteY4" fmla="*/ 124582 h 263606"/>
                <a:gd name="connsiteX0" fmla="*/ 4749 w 725660"/>
                <a:gd name="connsiteY0" fmla="*/ 124582 h 260155"/>
                <a:gd name="connsiteX1" fmla="*/ 364789 w 725660"/>
                <a:gd name="connsiteY1" fmla="*/ 0 h 260155"/>
                <a:gd name="connsiteX2" fmla="*/ 724829 w 725660"/>
                <a:gd name="connsiteY2" fmla="*/ 124582 h 260155"/>
                <a:gd name="connsiteX3" fmla="*/ 364789 w 725660"/>
                <a:gd name="connsiteY3" fmla="*/ 249164 h 260155"/>
                <a:gd name="connsiteX4" fmla="*/ 4749 w 725660"/>
                <a:gd name="connsiteY4" fmla="*/ 124582 h 260155"/>
                <a:gd name="connsiteX0" fmla="*/ 4749 w 725005"/>
                <a:gd name="connsiteY0" fmla="*/ 124582 h 260155"/>
                <a:gd name="connsiteX1" fmla="*/ 364789 w 725005"/>
                <a:gd name="connsiteY1" fmla="*/ 0 h 260155"/>
                <a:gd name="connsiteX2" fmla="*/ 724829 w 725005"/>
                <a:gd name="connsiteY2" fmla="*/ 124582 h 260155"/>
                <a:gd name="connsiteX3" fmla="*/ 364789 w 725005"/>
                <a:gd name="connsiteY3" fmla="*/ 249164 h 260155"/>
                <a:gd name="connsiteX4" fmla="*/ 4749 w 725005"/>
                <a:gd name="connsiteY4" fmla="*/ 124582 h 260155"/>
                <a:gd name="connsiteX0" fmla="*/ 832 w 721088"/>
                <a:gd name="connsiteY0" fmla="*/ 124582 h 253928"/>
                <a:gd name="connsiteX1" fmla="*/ 360872 w 721088"/>
                <a:gd name="connsiteY1" fmla="*/ 0 h 253928"/>
                <a:gd name="connsiteX2" fmla="*/ 720912 w 721088"/>
                <a:gd name="connsiteY2" fmla="*/ 124582 h 253928"/>
                <a:gd name="connsiteX3" fmla="*/ 360872 w 721088"/>
                <a:gd name="connsiteY3" fmla="*/ 249164 h 253928"/>
                <a:gd name="connsiteX4" fmla="*/ 832 w 721088"/>
                <a:gd name="connsiteY4" fmla="*/ 124582 h 253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1088" h="253928">
                  <a:moveTo>
                    <a:pt x="832" y="124582"/>
                  </a:moveTo>
                  <a:cubicBezTo>
                    <a:pt x="832" y="55777"/>
                    <a:pt x="162027" y="0"/>
                    <a:pt x="360872" y="0"/>
                  </a:cubicBezTo>
                  <a:cubicBezTo>
                    <a:pt x="559717" y="0"/>
                    <a:pt x="720912" y="55777"/>
                    <a:pt x="720912" y="124582"/>
                  </a:cubicBezTo>
                  <a:cubicBezTo>
                    <a:pt x="720912" y="193387"/>
                    <a:pt x="740692" y="252339"/>
                    <a:pt x="360872" y="249164"/>
                  </a:cubicBezTo>
                  <a:cubicBezTo>
                    <a:pt x="-34823" y="274564"/>
                    <a:pt x="832" y="193387"/>
                    <a:pt x="832" y="124582"/>
                  </a:cubicBezTo>
                  <a:close/>
                </a:path>
              </a:pathLst>
            </a:custGeom>
            <a:gradFill>
              <a:gsLst>
                <a:gs pos="99000">
                  <a:srgbClr val="884E22"/>
                </a:gs>
                <a:gs pos="0">
                  <a:srgbClr val="D1B8A4"/>
                </a:gs>
                <a:gs pos="57000">
                  <a:srgbClr val="743200">
                    <a:lumMod val="90000"/>
                  </a:srgbClr>
                </a:gs>
              </a:gsLst>
              <a:lin ang="5400000" scaled="0"/>
            </a:gradFill>
            <a:ln w="12700">
              <a:gradFill>
                <a:gsLst>
                  <a:gs pos="0">
                    <a:schemeClr val="bg2">
                      <a:lumMod val="75000"/>
                      <a:alpha val="0"/>
                    </a:schemeClr>
                  </a:gs>
                  <a:gs pos="57000">
                    <a:srgbClr val="743200">
                      <a:alpha val="57000"/>
                    </a:srgbClr>
                  </a:gs>
                  <a:gs pos="100000">
                    <a:srgbClr val="743200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2120900" y="2720201"/>
            <a:ext cx="4902200" cy="1774825"/>
            <a:chOff x="2118072" y="2720201"/>
            <a:chExt cx="4902200" cy="1774825"/>
          </a:xfrm>
        </p:grpSpPr>
        <p:grpSp>
          <p:nvGrpSpPr>
            <p:cNvPr id="17" name="组合 16"/>
            <p:cNvGrpSpPr/>
            <p:nvPr/>
          </p:nvGrpSpPr>
          <p:grpSpPr>
            <a:xfrm>
              <a:off x="2530254" y="2931790"/>
              <a:ext cx="4083493" cy="1107996"/>
              <a:chOff x="-640682" y="3556508"/>
              <a:chExt cx="4083493" cy="1107996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-640682" y="3556508"/>
                <a:ext cx="1031051" cy="1107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6600" dirty="0">
                    <a:solidFill>
                      <a:srgbClr val="CCD7B4"/>
                    </a:solidFill>
                    <a:latin typeface="迷你简习字" panose="020B0602010101010101" pitchFamily="33" charset="-122"/>
                    <a:ea typeface="迷你简习字" panose="020B0602010101010101" pitchFamily="33" charset="-122"/>
                  </a:rPr>
                  <a:t>尊</a:t>
                </a: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376799" y="3556508"/>
                <a:ext cx="1031051" cy="1107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6600" dirty="0" smtClean="0">
                    <a:solidFill>
                      <a:srgbClr val="CCD7B4"/>
                    </a:solidFill>
                    <a:latin typeface="迷你简习字" panose="020B0602010101010101" pitchFamily="33" charset="-122"/>
                    <a:ea typeface="迷你简习字" panose="020B0602010101010101" pitchFamily="33" charset="-122"/>
                  </a:rPr>
                  <a:t>师</a:t>
                </a:r>
                <a:endParaRPr lang="zh-CN" altLang="en-US" sz="6600" dirty="0">
                  <a:solidFill>
                    <a:srgbClr val="CCD7B4"/>
                  </a:solidFill>
                  <a:latin typeface="迷你简习字" panose="020B0602010101010101" pitchFamily="33" charset="-122"/>
                  <a:ea typeface="迷你简习字" panose="020B0602010101010101" pitchFamily="33" charset="-122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394280" y="3556508"/>
                <a:ext cx="1031051" cy="1107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6600" dirty="0" smtClean="0">
                    <a:solidFill>
                      <a:srgbClr val="CCD7B4"/>
                    </a:solidFill>
                    <a:latin typeface="迷你简习字" panose="020B0602010101010101" pitchFamily="33" charset="-122"/>
                    <a:ea typeface="迷你简习字" panose="020B0602010101010101" pitchFamily="33" charset="-122"/>
                  </a:rPr>
                  <a:t>重</a:t>
                </a:r>
                <a:endParaRPr lang="zh-CN" altLang="en-US" sz="6600" dirty="0">
                  <a:solidFill>
                    <a:srgbClr val="CCD7B4"/>
                  </a:solidFill>
                  <a:latin typeface="迷你简习字" panose="020B0602010101010101" pitchFamily="33" charset="-122"/>
                  <a:ea typeface="迷你简习字" panose="020B0602010101010101" pitchFamily="33" charset="-122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2411760" y="3556508"/>
                <a:ext cx="1031051" cy="1107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6600" dirty="0" smtClean="0">
                    <a:solidFill>
                      <a:srgbClr val="CCD7B4"/>
                    </a:solidFill>
                    <a:latin typeface="迷你简习字" panose="020B0602010101010101" pitchFamily="33" charset="-122"/>
                    <a:ea typeface="迷你简习字" panose="020B0602010101010101" pitchFamily="33" charset="-122"/>
                  </a:rPr>
                  <a:t>道</a:t>
                </a:r>
                <a:endParaRPr lang="zh-CN" altLang="en-US" sz="6600" dirty="0">
                  <a:solidFill>
                    <a:srgbClr val="CCD7B4"/>
                  </a:solidFill>
                  <a:latin typeface="迷你简习字" panose="020B0602010101010101" pitchFamily="33" charset="-122"/>
                  <a:ea typeface="迷你简习字" panose="020B0602010101010101" pitchFamily="33" charset="-122"/>
                </a:endParaRPr>
              </a:p>
            </p:txBody>
          </p:sp>
        </p:grpSp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PencilGrayscale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8072" y="2720201"/>
              <a:ext cx="4902200" cy="1774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35" name="组合 34"/>
            <p:cNvGrpSpPr/>
            <p:nvPr/>
          </p:nvGrpSpPr>
          <p:grpSpPr>
            <a:xfrm>
              <a:off x="2684141" y="3778176"/>
              <a:ext cx="723275" cy="523220"/>
              <a:chOff x="2621850" y="3778176"/>
              <a:chExt cx="723275" cy="523220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2621850" y="3778176"/>
                <a:ext cx="72327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dirty="0" err="1" smtClean="0">
                    <a:solidFill>
                      <a:srgbClr val="ECEBE5"/>
                    </a:solidFill>
                    <a:latin typeface="DFLiShuW7-B5" panose="03000709000000000000" pitchFamily="65" charset="-120"/>
                    <a:ea typeface="DFLiShuW7-B5" panose="03000709000000000000" pitchFamily="65" charset="-120"/>
                  </a:rPr>
                  <a:t>zun</a:t>
                </a:r>
                <a:endParaRPr lang="zh-CN" altLang="en-US" sz="2800" dirty="0">
                  <a:solidFill>
                    <a:srgbClr val="ECEBE5"/>
                  </a:solidFill>
                  <a:latin typeface="DFLiShuW7-B5" panose="03000709000000000000" pitchFamily="65" charset="-120"/>
                  <a:ea typeface="DFLiShuW7-B5" panose="03000709000000000000" pitchFamily="65" charset="-120"/>
                </a:endParaRPr>
              </a:p>
            </p:txBody>
          </p:sp>
          <p:cxnSp>
            <p:nvCxnSpPr>
              <p:cNvPr id="23" name="直接连接符 22"/>
              <p:cNvCxnSpPr/>
              <p:nvPr/>
            </p:nvCxnSpPr>
            <p:spPr>
              <a:xfrm>
                <a:off x="2937032" y="3990481"/>
                <a:ext cx="72000" cy="0"/>
              </a:xfrm>
              <a:prstGeom prst="line">
                <a:avLst/>
              </a:prstGeom>
              <a:ln w="12700" cap="rnd">
                <a:solidFill>
                  <a:srgbClr val="ECEBE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组合 36"/>
            <p:cNvGrpSpPr/>
            <p:nvPr/>
          </p:nvGrpSpPr>
          <p:grpSpPr>
            <a:xfrm>
              <a:off x="4539567" y="3778176"/>
              <a:ext cx="1082348" cy="523220"/>
              <a:chOff x="4558541" y="3778176"/>
              <a:chExt cx="1082348" cy="523220"/>
            </a:xfrm>
          </p:grpSpPr>
          <p:sp>
            <p:nvSpPr>
              <p:cNvPr id="27" name="TextBox 26"/>
              <p:cNvSpPr txBox="1"/>
              <p:nvPr/>
            </p:nvSpPr>
            <p:spPr>
              <a:xfrm>
                <a:off x="4558541" y="3778176"/>
                <a:ext cx="108234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dirty="0" err="1" smtClean="0">
                    <a:solidFill>
                      <a:srgbClr val="ECEBE5"/>
                    </a:solidFill>
                    <a:latin typeface="DFLiShuW7-B5" panose="03000709000000000000" pitchFamily="65" charset="-120"/>
                    <a:ea typeface="DFLiShuW7-B5" panose="03000709000000000000" pitchFamily="65" charset="-120"/>
                  </a:rPr>
                  <a:t>zhong</a:t>
                </a:r>
                <a:endParaRPr lang="en-US" altLang="zh-CN" sz="2800" dirty="0" smtClean="0">
                  <a:solidFill>
                    <a:srgbClr val="ECEBE5"/>
                  </a:solidFill>
                  <a:latin typeface="DFLiShuW7-B5" panose="03000709000000000000" pitchFamily="65" charset="-120"/>
                  <a:ea typeface="DFLiShuW7-B5" panose="03000709000000000000" pitchFamily="65" charset="-120"/>
                </a:endParaRPr>
              </a:p>
            </p:txBody>
          </p:sp>
          <p:cxnSp>
            <p:nvCxnSpPr>
              <p:cNvPr id="40" name="直接连接符 39"/>
              <p:cNvCxnSpPr/>
              <p:nvPr/>
            </p:nvCxnSpPr>
            <p:spPr>
              <a:xfrm>
                <a:off x="5008741" y="3939902"/>
                <a:ext cx="72000" cy="50579"/>
              </a:xfrm>
              <a:prstGeom prst="line">
                <a:avLst/>
              </a:prstGeom>
              <a:ln w="12700" cap="rnd">
                <a:solidFill>
                  <a:srgbClr val="ECEBE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组合 40"/>
            <p:cNvGrpSpPr/>
            <p:nvPr/>
          </p:nvGrpSpPr>
          <p:grpSpPr>
            <a:xfrm>
              <a:off x="5730973" y="3778176"/>
              <a:ext cx="734496" cy="523220"/>
              <a:chOff x="5926900" y="3778176"/>
              <a:chExt cx="734496" cy="523220"/>
            </a:xfrm>
          </p:grpSpPr>
          <p:sp>
            <p:nvSpPr>
              <p:cNvPr id="28" name="TextBox 27"/>
              <p:cNvSpPr txBox="1"/>
              <p:nvPr/>
            </p:nvSpPr>
            <p:spPr>
              <a:xfrm>
                <a:off x="5926900" y="3778176"/>
                <a:ext cx="73449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dirty="0" err="1" smtClean="0">
                    <a:solidFill>
                      <a:srgbClr val="ECEBE5"/>
                    </a:solidFill>
                    <a:latin typeface="DFLiShuW7-B5" panose="03000709000000000000" pitchFamily="65" charset="-120"/>
                    <a:ea typeface="DFLiShuW7-B5" panose="03000709000000000000" pitchFamily="65" charset="-120"/>
                  </a:rPr>
                  <a:t>dao</a:t>
                </a:r>
                <a:endParaRPr lang="zh-CN" altLang="en-US" sz="2800" dirty="0">
                  <a:solidFill>
                    <a:srgbClr val="ECEBE5"/>
                  </a:solidFill>
                  <a:latin typeface="DFLiShuW7-B5" panose="03000709000000000000" pitchFamily="65" charset="-120"/>
                  <a:ea typeface="DFLiShuW7-B5" panose="03000709000000000000" pitchFamily="65" charset="-120"/>
                </a:endParaRPr>
              </a:p>
            </p:txBody>
          </p:sp>
          <p:cxnSp>
            <p:nvCxnSpPr>
              <p:cNvPr id="42" name="直接连接符 41"/>
              <p:cNvCxnSpPr/>
              <p:nvPr/>
            </p:nvCxnSpPr>
            <p:spPr>
              <a:xfrm>
                <a:off x="6200816" y="3939902"/>
                <a:ext cx="72000" cy="50579"/>
              </a:xfrm>
              <a:prstGeom prst="line">
                <a:avLst/>
              </a:prstGeom>
              <a:ln w="12700" cap="rnd">
                <a:solidFill>
                  <a:srgbClr val="ECEBE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组合 32"/>
            <p:cNvGrpSpPr/>
            <p:nvPr/>
          </p:nvGrpSpPr>
          <p:grpSpPr>
            <a:xfrm>
              <a:off x="3701622" y="3778176"/>
              <a:ext cx="723275" cy="523220"/>
              <a:chOff x="3631008" y="3778176"/>
              <a:chExt cx="723275" cy="523220"/>
            </a:xfrm>
          </p:grpSpPr>
          <p:sp>
            <p:nvSpPr>
              <p:cNvPr id="26" name="TextBox 25"/>
              <p:cNvSpPr txBox="1"/>
              <p:nvPr/>
            </p:nvSpPr>
            <p:spPr>
              <a:xfrm>
                <a:off x="3631008" y="3778176"/>
                <a:ext cx="72327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dirty="0" err="1" smtClean="0">
                    <a:solidFill>
                      <a:srgbClr val="ECEBE5"/>
                    </a:solidFill>
                    <a:latin typeface="DFLiShuW7-B5" panose="03000709000000000000" pitchFamily="65" charset="-120"/>
                    <a:ea typeface="DFLiShuW7-B5" panose="03000709000000000000" pitchFamily="65" charset="-120"/>
                  </a:rPr>
                  <a:t>shi</a:t>
                </a:r>
                <a:endParaRPr lang="en-US" altLang="zh-CN" sz="2800" dirty="0" smtClean="0">
                  <a:solidFill>
                    <a:srgbClr val="ECEBE5"/>
                  </a:solidFill>
                  <a:latin typeface="DFLiShuW7-B5" panose="03000709000000000000" pitchFamily="65" charset="-120"/>
                  <a:ea typeface="DFLiShuW7-B5" panose="03000709000000000000" pitchFamily="65" charset="-120"/>
                </a:endParaRPr>
              </a:p>
            </p:txBody>
          </p:sp>
          <p:pic>
            <p:nvPicPr>
              <p:cNvPr id="1030" name="Picture 6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07177" y="3939902"/>
                <a:ext cx="104775" cy="809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39" name="直接连接符 38"/>
              <p:cNvCxnSpPr/>
              <p:nvPr/>
            </p:nvCxnSpPr>
            <p:spPr>
              <a:xfrm>
                <a:off x="4139952" y="3989987"/>
                <a:ext cx="72000" cy="0"/>
              </a:xfrm>
              <a:prstGeom prst="line">
                <a:avLst/>
              </a:prstGeom>
              <a:ln w="12700" cap="rnd">
                <a:solidFill>
                  <a:srgbClr val="ECEBE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53" name="Picture 9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00FFFF"/>
              </a:clrFrom>
              <a:clrTo>
                <a:srgbClr val="00FFFF">
                  <a:alpha val="0"/>
                </a:srgbClr>
              </a:clrTo>
            </a:clrChange>
            <a:duotone>
              <a:prstClr val="black"/>
              <a:srgbClr val="ECEBE5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LineDrawing pencilSize="100"/>
                    </a14:imgEffect>
                    <a14:imgEffect>
                      <a14:brightnessContrast bright="18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3980978"/>
            <a:ext cx="2908300" cy="2328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TextBox 44"/>
          <p:cNvSpPr txBox="1"/>
          <p:nvPr/>
        </p:nvSpPr>
        <p:spPr>
          <a:xfrm>
            <a:off x="632460" y="632758"/>
            <a:ext cx="787908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0" dirty="0" smtClean="0">
                <a:ln w="25400" cap="rnd">
                  <a:solidFill>
                    <a:srgbClr val="EFE8E8"/>
                  </a:solidFill>
                </a:ln>
                <a:blipFill>
                  <a:blip r:embed="rId10"/>
                  <a:stretch>
                    <a:fillRect/>
                  </a:stretch>
                </a:blipFill>
                <a:latin typeface="汉仪综艺体简" panose="02010609000101010101" pitchFamily="49" charset="-122"/>
                <a:ea typeface="汉仪综艺体简" panose="02010609000101010101" pitchFamily="49" charset="-122"/>
              </a:rPr>
              <a:t>教师节快乐</a:t>
            </a:r>
            <a:endParaRPr lang="zh-CN" altLang="en-US" sz="12000" dirty="0">
              <a:ln w="25400" cap="rnd">
                <a:solidFill>
                  <a:srgbClr val="EFE8E8"/>
                </a:solidFill>
              </a:ln>
              <a:blipFill>
                <a:blip r:embed="rId10"/>
                <a:stretch>
                  <a:fillRect/>
                </a:stretch>
              </a:blipFill>
              <a:latin typeface="汉仪综艺体简" panose="02010609000101010101" pitchFamily="49" charset="-122"/>
              <a:ea typeface="汉仪综艺体简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37499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0" y="-61392"/>
            <a:ext cx="9144000" cy="5204892"/>
            <a:chOff x="0" y="-61392"/>
            <a:chExt cx="9144000" cy="5204892"/>
          </a:xfrm>
        </p:grpSpPr>
        <p:sp>
          <p:nvSpPr>
            <p:cNvPr id="4" name="矩形 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blipFill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梯形 11"/>
            <p:cNvSpPr/>
            <p:nvPr/>
          </p:nvSpPr>
          <p:spPr>
            <a:xfrm>
              <a:off x="718159" y="-61392"/>
              <a:ext cx="8390626" cy="4995342"/>
            </a:xfrm>
            <a:prstGeom prst="trapezoid">
              <a:avLst/>
            </a:prstGeom>
            <a:solidFill>
              <a:schemeClr val="bg2">
                <a:alpha val="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矩形 14"/>
          <p:cNvSpPr/>
          <p:nvPr/>
        </p:nvSpPr>
        <p:spPr>
          <a:xfrm>
            <a:off x="-1" y="4767994"/>
            <a:ext cx="9144002" cy="375506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0" y="4731990"/>
            <a:ext cx="9144000" cy="72008"/>
          </a:xfrm>
          <a:prstGeom prst="rect">
            <a:avLst/>
          </a:prstGeom>
          <a:solidFill>
            <a:srgbClr val="F081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1054100" y="4750618"/>
            <a:ext cx="7035800" cy="184134"/>
          </a:xfrm>
          <a:prstGeom prst="roundRect">
            <a:avLst>
              <a:gd name="adj" fmla="val 50000"/>
            </a:avLst>
          </a:prstGeom>
          <a:gradFill>
            <a:gsLst>
              <a:gs pos="20000">
                <a:srgbClr val="E77B27"/>
              </a:gs>
              <a:gs pos="58000">
                <a:srgbClr val="E17725"/>
              </a:gs>
              <a:gs pos="0">
                <a:srgbClr val="F0812B"/>
              </a:gs>
              <a:gs pos="100000">
                <a:srgbClr val="99480B"/>
              </a:gs>
            </a:gsLst>
            <a:lin ang="5400000" scaled="0"/>
          </a:gradFill>
          <a:ln>
            <a:noFill/>
          </a:ln>
          <a:effectLst>
            <a:innerShdw dist="38100" dir="5400000">
              <a:srgbClr val="99480B">
                <a:alpha val="79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6732240" y="4435165"/>
            <a:ext cx="651260" cy="320002"/>
            <a:chOff x="5867312" y="2754634"/>
            <a:chExt cx="721088" cy="354311"/>
          </a:xfrm>
        </p:grpSpPr>
        <p:sp>
          <p:nvSpPr>
            <p:cNvPr id="9" name="圆角矩形 8"/>
            <p:cNvSpPr/>
            <p:nvPr/>
          </p:nvSpPr>
          <p:spPr>
            <a:xfrm>
              <a:off x="5868144" y="2820913"/>
              <a:ext cx="720080" cy="288032"/>
            </a:xfrm>
            <a:prstGeom prst="roundRect">
              <a:avLst>
                <a:gd name="adj" fmla="val 36508"/>
              </a:avLst>
            </a:prstGeom>
            <a:gradFill>
              <a:gsLst>
                <a:gs pos="33000">
                  <a:srgbClr val="E7DD0F">
                    <a:lumMod val="97000"/>
                  </a:srgbClr>
                </a:gs>
                <a:gs pos="100000">
                  <a:srgbClr val="E7DD0F">
                    <a:lumMod val="8100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5867312" y="2754634"/>
              <a:ext cx="721088" cy="253928"/>
            </a:xfrm>
            <a:custGeom>
              <a:avLst/>
              <a:gdLst>
                <a:gd name="connsiteX0" fmla="*/ 0 w 720080"/>
                <a:gd name="connsiteY0" fmla="*/ 124582 h 249163"/>
                <a:gd name="connsiteX1" fmla="*/ 360040 w 720080"/>
                <a:gd name="connsiteY1" fmla="*/ 0 h 249163"/>
                <a:gd name="connsiteX2" fmla="*/ 720080 w 720080"/>
                <a:gd name="connsiteY2" fmla="*/ 124582 h 249163"/>
                <a:gd name="connsiteX3" fmla="*/ 360040 w 720080"/>
                <a:gd name="connsiteY3" fmla="*/ 249164 h 249163"/>
                <a:gd name="connsiteX4" fmla="*/ 0 w 720080"/>
                <a:gd name="connsiteY4" fmla="*/ 124582 h 249163"/>
                <a:gd name="connsiteX0" fmla="*/ 0 w 720080"/>
                <a:gd name="connsiteY0" fmla="*/ 124582 h 257959"/>
                <a:gd name="connsiteX1" fmla="*/ 360040 w 720080"/>
                <a:gd name="connsiteY1" fmla="*/ 0 h 257959"/>
                <a:gd name="connsiteX2" fmla="*/ 720080 w 720080"/>
                <a:gd name="connsiteY2" fmla="*/ 124582 h 257959"/>
                <a:gd name="connsiteX3" fmla="*/ 360040 w 720080"/>
                <a:gd name="connsiteY3" fmla="*/ 249164 h 257959"/>
                <a:gd name="connsiteX4" fmla="*/ 0 w 720080"/>
                <a:gd name="connsiteY4" fmla="*/ 124582 h 257959"/>
                <a:gd name="connsiteX0" fmla="*/ 0 w 720080"/>
                <a:gd name="connsiteY0" fmla="*/ 124582 h 253928"/>
                <a:gd name="connsiteX1" fmla="*/ 360040 w 720080"/>
                <a:gd name="connsiteY1" fmla="*/ 0 h 253928"/>
                <a:gd name="connsiteX2" fmla="*/ 720080 w 720080"/>
                <a:gd name="connsiteY2" fmla="*/ 124582 h 253928"/>
                <a:gd name="connsiteX3" fmla="*/ 360040 w 720080"/>
                <a:gd name="connsiteY3" fmla="*/ 249164 h 253928"/>
                <a:gd name="connsiteX4" fmla="*/ 0 w 720080"/>
                <a:gd name="connsiteY4" fmla="*/ 124582 h 253928"/>
                <a:gd name="connsiteX0" fmla="*/ 0 w 720080"/>
                <a:gd name="connsiteY0" fmla="*/ 124582 h 253928"/>
                <a:gd name="connsiteX1" fmla="*/ 360040 w 720080"/>
                <a:gd name="connsiteY1" fmla="*/ 0 h 253928"/>
                <a:gd name="connsiteX2" fmla="*/ 720080 w 720080"/>
                <a:gd name="connsiteY2" fmla="*/ 124582 h 253928"/>
                <a:gd name="connsiteX3" fmla="*/ 360040 w 720080"/>
                <a:gd name="connsiteY3" fmla="*/ 249164 h 253928"/>
                <a:gd name="connsiteX4" fmla="*/ 0 w 720080"/>
                <a:gd name="connsiteY4" fmla="*/ 124582 h 253928"/>
                <a:gd name="connsiteX0" fmla="*/ 0 w 720080"/>
                <a:gd name="connsiteY0" fmla="*/ 124582 h 263606"/>
                <a:gd name="connsiteX1" fmla="*/ 360040 w 720080"/>
                <a:gd name="connsiteY1" fmla="*/ 0 h 263606"/>
                <a:gd name="connsiteX2" fmla="*/ 720080 w 720080"/>
                <a:gd name="connsiteY2" fmla="*/ 124582 h 263606"/>
                <a:gd name="connsiteX3" fmla="*/ 360040 w 720080"/>
                <a:gd name="connsiteY3" fmla="*/ 249164 h 263606"/>
                <a:gd name="connsiteX4" fmla="*/ 0 w 720080"/>
                <a:gd name="connsiteY4" fmla="*/ 124582 h 263606"/>
                <a:gd name="connsiteX0" fmla="*/ 0 w 720911"/>
                <a:gd name="connsiteY0" fmla="*/ 124582 h 263606"/>
                <a:gd name="connsiteX1" fmla="*/ 360040 w 720911"/>
                <a:gd name="connsiteY1" fmla="*/ 0 h 263606"/>
                <a:gd name="connsiteX2" fmla="*/ 720080 w 720911"/>
                <a:gd name="connsiteY2" fmla="*/ 124582 h 263606"/>
                <a:gd name="connsiteX3" fmla="*/ 360040 w 720911"/>
                <a:gd name="connsiteY3" fmla="*/ 249164 h 263606"/>
                <a:gd name="connsiteX4" fmla="*/ 0 w 720911"/>
                <a:gd name="connsiteY4" fmla="*/ 124582 h 263606"/>
                <a:gd name="connsiteX0" fmla="*/ 4749 w 725660"/>
                <a:gd name="connsiteY0" fmla="*/ 124582 h 260155"/>
                <a:gd name="connsiteX1" fmla="*/ 364789 w 725660"/>
                <a:gd name="connsiteY1" fmla="*/ 0 h 260155"/>
                <a:gd name="connsiteX2" fmla="*/ 724829 w 725660"/>
                <a:gd name="connsiteY2" fmla="*/ 124582 h 260155"/>
                <a:gd name="connsiteX3" fmla="*/ 364789 w 725660"/>
                <a:gd name="connsiteY3" fmla="*/ 249164 h 260155"/>
                <a:gd name="connsiteX4" fmla="*/ 4749 w 725660"/>
                <a:gd name="connsiteY4" fmla="*/ 124582 h 260155"/>
                <a:gd name="connsiteX0" fmla="*/ 4749 w 725005"/>
                <a:gd name="connsiteY0" fmla="*/ 124582 h 260155"/>
                <a:gd name="connsiteX1" fmla="*/ 364789 w 725005"/>
                <a:gd name="connsiteY1" fmla="*/ 0 h 260155"/>
                <a:gd name="connsiteX2" fmla="*/ 724829 w 725005"/>
                <a:gd name="connsiteY2" fmla="*/ 124582 h 260155"/>
                <a:gd name="connsiteX3" fmla="*/ 364789 w 725005"/>
                <a:gd name="connsiteY3" fmla="*/ 249164 h 260155"/>
                <a:gd name="connsiteX4" fmla="*/ 4749 w 725005"/>
                <a:gd name="connsiteY4" fmla="*/ 124582 h 260155"/>
                <a:gd name="connsiteX0" fmla="*/ 832 w 721088"/>
                <a:gd name="connsiteY0" fmla="*/ 124582 h 253928"/>
                <a:gd name="connsiteX1" fmla="*/ 360872 w 721088"/>
                <a:gd name="connsiteY1" fmla="*/ 0 h 253928"/>
                <a:gd name="connsiteX2" fmla="*/ 720912 w 721088"/>
                <a:gd name="connsiteY2" fmla="*/ 124582 h 253928"/>
                <a:gd name="connsiteX3" fmla="*/ 360872 w 721088"/>
                <a:gd name="connsiteY3" fmla="*/ 249164 h 253928"/>
                <a:gd name="connsiteX4" fmla="*/ 832 w 721088"/>
                <a:gd name="connsiteY4" fmla="*/ 124582 h 253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1088" h="253928">
                  <a:moveTo>
                    <a:pt x="832" y="124582"/>
                  </a:moveTo>
                  <a:cubicBezTo>
                    <a:pt x="832" y="55777"/>
                    <a:pt x="162027" y="0"/>
                    <a:pt x="360872" y="0"/>
                  </a:cubicBezTo>
                  <a:cubicBezTo>
                    <a:pt x="559717" y="0"/>
                    <a:pt x="720912" y="55777"/>
                    <a:pt x="720912" y="124582"/>
                  </a:cubicBezTo>
                  <a:cubicBezTo>
                    <a:pt x="720912" y="193387"/>
                    <a:pt x="740692" y="252339"/>
                    <a:pt x="360872" y="249164"/>
                  </a:cubicBezTo>
                  <a:cubicBezTo>
                    <a:pt x="-34823" y="274564"/>
                    <a:pt x="832" y="193387"/>
                    <a:pt x="832" y="124582"/>
                  </a:cubicBezTo>
                  <a:close/>
                </a:path>
              </a:pathLst>
            </a:custGeom>
            <a:gradFill>
              <a:gsLst>
                <a:gs pos="99000">
                  <a:srgbClr val="884E22"/>
                </a:gs>
                <a:gs pos="0">
                  <a:srgbClr val="D1B8A4"/>
                </a:gs>
                <a:gs pos="57000">
                  <a:srgbClr val="743200">
                    <a:lumMod val="90000"/>
                  </a:srgbClr>
                </a:gs>
              </a:gsLst>
              <a:lin ang="5400000" scaled="0"/>
            </a:gradFill>
            <a:ln w="12700">
              <a:gradFill>
                <a:gsLst>
                  <a:gs pos="0">
                    <a:schemeClr val="bg2">
                      <a:lumMod val="75000"/>
                      <a:alpha val="0"/>
                    </a:schemeClr>
                  </a:gs>
                  <a:gs pos="57000">
                    <a:srgbClr val="743200">
                      <a:alpha val="57000"/>
                    </a:srgbClr>
                  </a:gs>
                  <a:gs pos="100000">
                    <a:srgbClr val="743200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圆角矩形 7"/>
          <p:cNvSpPr/>
          <p:nvPr/>
        </p:nvSpPr>
        <p:spPr>
          <a:xfrm>
            <a:off x="5957416" y="4675222"/>
            <a:ext cx="558800" cy="74508"/>
          </a:xfrm>
          <a:prstGeom prst="roundRect">
            <a:avLst>
              <a:gd name="adj" fmla="val 25199"/>
            </a:avLst>
          </a:prstGeom>
          <a:gradFill>
            <a:gsLst>
              <a:gs pos="22510">
                <a:srgbClr val="F8F8F8"/>
              </a:gs>
              <a:gs pos="35806">
                <a:srgbClr val="F1F1F1"/>
              </a:gs>
              <a:gs pos="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3" name="组合 42"/>
          <p:cNvGrpSpPr/>
          <p:nvPr/>
        </p:nvGrpSpPr>
        <p:grpSpPr>
          <a:xfrm>
            <a:off x="2120900" y="2720201"/>
            <a:ext cx="4902200" cy="1774825"/>
            <a:chOff x="2118072" y="2720201"/>
            <a:chExt cx="4902200" cy="1774825"/>
          </a:xfrm>
        </p:grpSpPr>
        <p:grpSp>
          <p:nvGrpSpPr>
            <p:cNvPr id="17" name="组合 16"/>
            <p:cNvGrpSpPr/>
            <p:nvPr/>
          </p:nvGrpSpPr>
          <p:grpSpPr>
            <a:xfrm>
              <a:off x="2530254" y="2931790"/>
              <a:ext cx="4083493" cy="1107996"/>
              <a:chOff x="-640682" y="3556508"/>
              <a:chExt cx="4083493" cy="1107996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-640682" y="3556508"/>
                <a:ext cx="1031051" cy="1107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6600" dirty="0">
                    <a:solidFill>
                      <a:srgbClr val="CCD7B4"/>
                    </a:solidFill>
                    <a:latin typeface="迷你简习字" panose="020B0602010101010101" pitchFamily="33" charset="-122"/>
                    <a:ea typeface="迷你简习字" panose="020B0602010101010101" pitchFamily="33" charset="-122"/>
                  </a:rPr>
                  <a:t>尊</a:t>
                </a: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376799" y="3556508"/>
                <a:ext cx="1031051" cy="1107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6600" dirty="0" smtClean="0">
                    <a:solidFill>
                      <a:srgbClr val="CCD7B4"/>
                    </a:solidFill>
                    <a:latin typeface="迷你简习字" panose="020B0602010101010101" pitchFamily="33" charset="-122"/>
                    <a:ea typeface="迷你简习字" panose="020B0602010101010101" pitchFamily="33" charset="-122"/>
                  </a:rPr>
                  <a:t>师</a:t>
                </a:r>
                <a:endParaRPr lang="zh-CN" altLang="en-US" sz="6600" dirty="0">
                  <a:solidFill>
                    <a:srgbClr val="CCD7B4"/>
                  </a:solidFill>
                  <a:latin typeface="迷你简习字" panose="020B0602010101010101" pitchFamily="33" charset="-122"/>
                  <a:ea typeface="迷你简习字" panose="020B0602010101010101" pitchFamily="33" charset="-122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394280" y="3556508"/>
                <a:ext cx="1031051" cy="1107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6600" dirty="0" smtClean="0">
                    <a:solidFill>
                      <a:srgbClr val="CCD7B4"/>
                    </a:solidFill>
                    <a:latin typeface="迷你简习字" panose="020B0602010101010101" pitchFamily="33" charset="-122"/>
                    <a:ea typeface="迷你简习字" panose="020B0602010101010101" pitchFamily="33" charset="-122"/>
                  </a:rPr>
                  <a:t>重</a:t>
                </a:r>
                <a:endParaRPr lang="zh-CN" altLang="en-US" sz="6600" dirty="0">
                  <a:solidFill>
                    <a:srgbClr val="CCD7B4"/>
                  </a:solidFill>
                  <a:latin typeface="迷你简习字" panose="020B0602010101010101" pitchFamily="33" charset="-122"/>
                  <a:ea typeface="迷你简习字" panose="020B0602010101010101" pitchFamily="33" charset="-122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2411760" y="3556508"/>
                <a:ext cx="1031051" cy="1107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6600" dirty="0" smtClean="0">
                    <a:solidFill>
                      <a:srgbClr val="CCD7B4"/>
                    </a:solidFill>
                    <a:latin typeface="迷你简习字" panose="020B0602010101010101" pitchFamily="33" charset="-122"/>
                    <a:ea typeface="迷你简习字" panose="020B0602010101010101" pitchFamily="33" charset="-122"/>
                  </a:rPr>
                  <a:t>道</a:t>
                </a:r>
                <a:endParaRPr lang="zh-CN" altLang="en-US" sz="6600" dirty="0">
                  <a:solidFill>
                    <a:srgbClr val="CCD7B4"/>
                  </a:solidFill>
                  <a:latin typeface="迷你简习字" panose="020B0602010101010101" pitchFamily="33" charset="-122"/>
                  <a:ea typeface="迷你简习字" panose="020B0602010101010101" pitchFamily="33" charset="-122"/>
                </a:endParaRPr>
              </a:p>
            </p:txBody>
          </p:sp>
        </p:grpSp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PencilGrayscale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8072" y="2720201"/>
              <a:ext cx="4902200" cy="1774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35" name="组合 34"/>
            <p:cNvGrpSpPr/>
            <p:nvPr/>
          </p:nvGrpSpPr>
          <p:grpSpPr>
            <a:xfrm>
              <a:off x="2684141" y="3778176"/>
              <a:ext cx="723275" cy="523220"/>
              <a:chOff x="2621850" y="3778176"/>
              <a:chExt cx="723275" cy="523220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2621850" y="3778176"/>
                <a:ext cx="72327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dirty="0" err="1" smtClean="0">
                    <a:solidFill>
                      <a:srgbClr val="ECEBE5"/>
                    </a:solidFill>
                    <a:latin typeface="DFLiShuW7-B5" panose="03000709000000000000" pitchFamily="65" charset="-120"/>
                    <a:ea typeface="DFLiShuW7-B5" panose="03000709000000000000" pitchFamily="65" charset="-120"/>
                  </a:rPr>
                  <a:t>zun</a:t>
                </a:r>
                <a:endParaRPr lang="zh-CN" altLang="en-US" sz="2800" dirty="0">
                  <a:solidFill>
                    <a:srgbClr val="ECEBE5"/>
                  </a:solidFill>
                  <a:latin typeface="DFLiShuW7-B5" panose="03000709000000000000" pitchFamily="65" charset="-120"/>
                  <a:ea typeface="DFLiShuW7-B5" panose="03000709000000000000" pitchFamily="65" charset="-120"/>
                </a:endParaRPr>
              </a:p>
            </p:txBody>
          </p:sp>
          <p:cxnSp>
            <p:nvCxnSpPr>
              <p:cNvPr id="23" name="直接连接符 22"/>
              <p:cNvCxnSpPr/>
              <p:nvPr/>
            </p:nvCxnSpPr>
            <p:spPr>
              <a:xfrm>
                <a:off x="2937032" y="3990481"/>
                <a:ext cx="72000" cy="0"/>
              </a:xfrm>
              <a:prstGeom prst="line">
                <a:avLst/>
              </a:prstGeom>
              <a:ln w="12700" cap="rnd">
                <a:solidFill>
                  <a:srgbClr val="ECEBE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组合 36"/>
            <p:cNvGrpSpPr/>
            <p:nvPr/>
          </p:nvGrpSpPr>
          <p:grpSpPr>
            <a:xfrm>
              <a:off x="4539567" y="3778176"/>
              <a:ext cx="1082348" cy="523220"/>
              <a:chOff x="4558541" y="3778176"/>
              <a:chExt cx="1082348" cy="523220"/>
            </a:xfrm>
          </p:grpSpPr>
          <p:sp>
            <p:nvSpPr>
              <p:cNvPr id="27" name="TextBox 26"/>
              <p:cNvSpPr txBox="1"/>
              <p:nvPr/>
            </p:nvSpPr>
            <p:spPr>
              <a:xfrm>
                <a:off x="4558541" y="3778176"/>
                <a:ext cx="108234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dirty="0" err="1" smtClean="0">
                    <a:solidFill>
                      <a:srgbClr val="ECEBE5"/>
                    </a:solidFill>
                    <a:latin typeface="DFLiShuW7-B5" panose="03000709000000000000" pitchFamily="65" charset="-120"/>
                    <a:ea typeface="DFLiShuW7-B5" panose="03000709000000000000" pitchFamily="65" charset="-120"/>
                  </a:rPr>
                  <a:t>zhong</a:t>
                </a:r>
                <a:endParaRPr lang="en-US" altLang="zh-CN" sz="2800" dirty="0" smtClean="0">
                  <a:solidFill>
                    <a:srgbClr val="ECEBE5"/>
                  </a:solidFill>
                  <a:latin typeface="DFLiShuW7-B5" panose="03000709000000000000" pitchFamily="65" charset="-120"/>
                  <a:ea typeface="DFLiShuW7-B5" panose="03000709000000000000" pitchFamily="65" charset="-120"/>
                </a:endParaRPr>
              </a:p>
            </p:txBody>
          </p:sp>
          <p:cxnSp>
            <p:nvCxnSpPr>
              <p:cNvPr id="40" name="直接连接符 39"/>
              <p:cNvCxnSpPr/>
              <p:nvPr/>
            </p:nvCxnSpPr>
            <p:spPr>
              <a:xfrm>
                <a:off x="5008741" y="3939902"/>
                <a:ext cx="72000" cy="50579"/>
              </a:xfrm>
              <a:prstGeom prst="line">
                <a:avLst/>
              </a:prstGeom>
              <a:ln w="12700" cap="rnd">
                <a:solidFill>
                  <a:srgbClr val="ECEBE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组合 40"/>
            <p:cNvGrpSpPr/>
            <p:nvPr/>
          </p:nvGrpSpPr>
          <p:grpSpPr>
            <a:xfrm>
              <a:off x="5730973" y="3778176"/>
              <a:ext cx="734496" cy="523220"/>
              <a:chOff x="5926900" y="3778176"/>
              <a:chExt cx="734496" cy="523220"/>
            </a:xfrm>
          </p:grpSpPr>
          <p:sp>
            <p:nvSpPr>
              <p:cNvPr id="28" name="TextBox 27"/>
              <p:cNvSpPr txBox="1"/>
              <p:nvPr/>
            </p:nvSpPr>
            <p:spPr>
              <a:xfrm>
                <a:off x="5926900" y="3778176"/>
                <a:ext cx="73449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dirty="0" err="1" smtClean="0">
                    <a:solidFill>
                      <a:srgbClr val="ECEBE5"/>
                    </a:solidFill>
                    <a:latin typeface="DFLiShuW7-B5" panose="03000709000000000000" pitchFamily="65" charset="-120"/>
                    <a:ea typeface="DFLiShuW7-B5" panose="03000709000000000000" pitchFamily="65" charset="-120"/>
                  </a:rPr>
                  <a:t>dao</a:t>
                </a:r>
                <a:endParaRPr lang="zh-CN" altLang="en-US" sz="2800" dirty="0">
                  <a:solidFill>
                    <a:srgbClr val="ECEBE5"/>
                  </a:solidFill>
                  <a:latin typeface="DFLiShuW7-B5" panose="03000709000000000000" pitchFamily="65" charset="-120"/>
                  <a:ea typeface="DFLiShuW7-B5" panose="03000709000000000000" pitchFamily="65" charset="-120"/>
                </a:endParaRPr>
              </a:p>
            </p:txBody>
          </p:sp>
          <p:cxnSp>
            <p:nvCxnSpPr>
              <p:cNvPr id="42" name="直接连接符 41"/>
              <p:cNvCxnSpPr/>
              <p:nvPr/>
            </p:nvCxnSpPr>
            <p:spPr>
              <a:xfrm>
                <a:off x="6200816" y="3939902"/>
                <a:ext cx="72000" cy="50579"/>
              </a:xfrm>
              <a:prstGeom prst="line">
                <a:avLst/>
              </a:prstGeom>
              <a:ln w="12700" cap="rnd">
                <a:solidFill>
                  <a:srgbClr val="ECEBE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组合 32"/>
            <p:cNvGrpSpPr/>
            <p:nvPr/>
          </p:nvGrpSpPr>
          <p:grpSpPr>
            <a:xfrm>
              <a:off x="3701622" y="3778176"/>
              <a:ext cx="723275" cy="523220"/>
              <a:chOff x="3631008" y="3778176"/>
              <a:chExt cx="723275" cy="523220"/>
            </a:xfrm>
          </p:grpSpPr>
          <p:sp>
            <p:nvSpPr>
              <p:cNvPr id="26" name="TextBox 25"/>
              <p:cNvSpPr txBox="1"/>
              <p:nvPr/>
            </p:nvSpPr>
            <p:spPr>
              <a:xfrm>
                <a:off x="3631008" y="3778176"/>
                <a:ext cx="72327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dirty="0" err="1" smtClean="0">
                    <a:solidFill>
                      <a:srgbClr val="ECEBE5"/>
                    </a:solidFill>
                    <a:latin typeface="DFLiShuW7-B5" panose="03000709000000000000" pitchFamily="65" charset="-120"/>
                    <a:ea typeface="DFLiShuW7-B5" panose="03000709000000000000" pitchFamily="65" charset="-120"/>
                  </a:rPr>
                  <a:t>shi</a:t>
                </a:r>
                <a:endParaRPr lang="en-US" altLang="zh-CN" sz="2800" dirty="0" smtClean="0">
                  <a:solidFill>
                    <a:srgbClr val="ECEBE5"/>
                  </a:solidFill>
                  <a:latin typeface="DFLiShuW7-B5" panose="03000709000000000000" pitchFamily="65" charset="-120"/>
                  <a:ea typeface="DFLiShuW7-B5" panose="03000709000000000000" pitchFamily="65" charset="-120"/>
                </a:endParaRPr>
              </a:p>
            </p:txBody>
          </p:sp>
          <p:pic>
            <p:nvPicPr>
              <p:cNvPr id="1030" name="Picture 6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07177" y="3939902"/>
                <a:ext cx="104775" cy="809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39" name="直接连接符 38"/>
              <p:cNvCxnSpPr/>
              <p:nvPr/>
            </p:nvCxnSpPr>
            <p:spPr>
              <a:xfrm>
                <a:off x="4139952" y="3989987"/>
                <a:ext cx="72000" cy="0"/>
              </a:xfrm>
              <a:prstGeom prst="line">
                <a:avLst/>
              </a:prstGeom>
              <a:ln w="12700" cap="rnd">
                <a:solidFill>
                  <a:srgbClr val="ECEBE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53" name="Picture 9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00FFFF"/>
              </a:clrFrom>
              <a:clrTo>
                <a:srgbClr val="00FFFF">
                  <a:alpha val="0"/>
                </a:srgbClr>
              </a:clrTo>
            </a:clrChange>
            <a:duotone>
              <a:prstClr val="black"/>
              <a:srgbClr val="ECEBE5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LineDrawing pencilSize="100"/>
                    </a14:imgEffect>
                    <a14:imgEffect>
                      <a14:brightnessContrast bright="18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3980978"/>
            <a:ext cx="2908300" cy="2328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5180" y="231504"/>
            <a:ext cx="9455150" cy="320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87557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20</Words>
  <Application>Microsoft Office PowerPoint</Application>
  <PresentationFormat>全屏显示(16:9)</PresentationFormat>
  <Paragraphs>19</Paragraphs>
  <Slides>2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andychen</dc:creator>
  <cp:lastModifiedBy>Administrator</cp:lastModifiedBy>
  <cp:revision>12</cp:revision>
  <dcterms:created xsi:type="dcterms:W3CDTF">2014-09-10T06:33:27Z</dcterms:created>
  <dcterms:modified xsi:type="dcterms:W3CDTF">2016-07-13T08:26:35Z</dcterms:modified>
</cp:coreProperties>
</file>