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sldIdLst>
    <p:sldId id="256" r:id="rId2"/>
    <p:sldId id="257" r:id="rId3"/>
    <p:sldId id="260" r:id="rId4"/>
    <p:sldId id="261" r:id="rId5"/>
    <p:sldId id="262" r:id="rId6"/>
    <p:sldId id="264" r:id="rId7"/>
    <p:sldId id="268"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3" userDrawn="1">
          <p15:clr>
            <a:srgbClr val="A4A3A4"/>
          </p15:clr>
        </p15:guide>
        <p15:guide id="2" pos="71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1C15"/>
    <a:srgbClr val="CF231C"/>
    <a:srgbClr val="7F201A"/>
    <a:srgbClr val="82211B"/>
    <a:srgbClr val="7F2017"/>
    <a:srgbClr val="CB241B"/>
    <a:srgbClr val="83211B"/>
    <a:srgbClr val="50443E"/>
    <a:srgbClr val="470805"/>
    <a:srgbClr val="9823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howGuides="1">
      <p:cViewPr>
        <p:scale>
          <a:sx n="75" d="100"/>
          <a:sy n="75" d="100"/>
        </p:scale>
        <p:origin x="-378" y="-192"/>
      </p:cViewPr>
      <p:guideLst>
        <p:guide orient="horz" pos="2183"/>
        <p:guide pos="7175"/>
      </p:guideLst>
    </p:cSldViewPr>
  </p:slideViewPr>
  <p:notesTextViewPr>
    <p:cViewPr>
      <p:scale>
        <a:sx n="1" d="1"/>
        <a:sy n="1" d="1"/>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9536715-8CE8-46DE-8ADE-CEDBBB9124CF}" type="datetimeFigureOut">
              <a:rPr lang="zh-CN" altLang="en-US" smtClean="0"/>
              <a:pPr/>
              <a:t>2016/7/13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2EE023-4FA3-4572-A035-A5E22CA86F97}" type="slidenum">
              <a:rPr lang="zh-CN" altLang="en-US" smtClean="0"/>
              <a:pPr/>
              <a:t>‹#›</a:t>
            </a:fld>
            <a:endParaRPr lang="zh-CN" altLang="en-US"/>
          </a:p>
        </p:txBody>
      </p:sp>
    </p:spTree>
    <p:extLst>
      <p:ext uri="{BB962C8B-B14F-4D97-AF65-F5344CB8AC3E}">
        <p14:creationId xmlns:p14="http://schemas.microsoft.com/office/powerpoint/2010/main" val="1937070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9536715-8CE8-46DE-8ADE-CEDBBB9124CF}" type="datetimeFigureOut">
              <a:rPr lang="zh-CN" altLang="en-US" smtClean="0"/>
              <a:pPr/>
              <a:t>2016/7/13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2EE023-4FA3-4572-A035-A5E22CA86F97}" type="slidenum">
              <a:rPr lang="zh-CN" altLang="en-US" smtClean="0"/>
              <a:pPr/>
              <a:t>‹#›</a:t>
            </a:fld>
            <a:endParaRPr lang="zh-CN" altLang="en-US"/>
          </a:p>
        </p:txBody>
      </p:sp>
    </p:spTree>
    <p:extLst>
      <p:ext uri="{BB962C8B-B14F-4D97-AF65-F5344CB8AC3E}">
        <p14:creationId xmlns:p14="http://schemas.microsoft.com/office/powerpoint/2010/main" val="49425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9536715-8CE8-46DE-8ADE-CEDBBB9124CF}" type="datetimeFigureOut">
              <a:rPr lang="zh-CN" altLang="en-US" smtClean="0"/>
              <a:pPr/>
              <a:t>2016/7/13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2EE023-4FA3-4572-A035-A5E22CA86F97}" type="slidenum">
              <a:rPr lang="zh-CN" altLang="en-US" smtClean="0"/>
              <a:pPr/>
              <a:t>‹#›</a:t>
            </a:fld>
            <a:endParaRPr lang="zh-CN" altLang="en-US"/>
          </a:p>
        </p:txBody>
      </p:sp>
    </p:spTree>
    <p:extLst>
      <p:ext uri="{BB962C8B-B14F-4D97-AF65-F5344CB8AC3E}">
        <p14:creationId xmlns:p14="http://schemas.microsoft.com/office/powerpoint/2010/main" val="2946549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9536715-8CE8-46DE-8ADE-CEDBBB9124CF}" type="datetimeFigureOut">
              <a:rPr lang="zh-CN" altLang="en-US" smtClean="0"/>
              <a:pPr/>
              <a:t>2016/7/13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2EE023-4FA3-4572-A035-A5E22CA86F97}" type="slidenum">
              <a:rPr lang="zh-CN" altLang="en-US" smtClean="0"/>
              <a:pPr/>
              <a:t>‹#›</a:t>
            </a:fld>
            <a:endParaRPr lang="zh-CN" altLang="en-US"/>
          </a:p>
        </p:txBody>
      </p:sp>
    </p:spTree>
    <p:extLst>
      <p:ext uri="{BB962C8B-B14F-4D97-AF65-F5344CB8AC3E}">
        <p14:creationId xmlns:p14="http://schemas.microsoft.com/office/powerpoint/2010/main" val="114977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9536715-8CE8-46DE-8ADE-CEDBBB9124CF}" type="datetimeFigureOut">
              <a:rPr lang="zh-CN" altLang="en-US" smtClean="0"/>
              <a:pPr/>
              <a:t>2016/7/13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2EE023-4FA3-4572-A035-A5E22CA86F97}" type="slidenum">
              <a:rPr lang="zh-CN" altLang="en-US" smtClean="0"/>
              <a:pPr/>
              <a:t>‹#›</a:t>
            </a:fld>
            <a:endParaRPr lang="zh-CN" altLang="en-US"/>
          </a:p>
        </p:txBody>
      </p:sp>
    </p:spTree>
    <p:extLst>
      <p:ext uri="{BB962C8B-B14F-4D97-AF65-F5344CB8AC3E}">
        <p14:creationId xmlns:p14="http://schemas.microsoft.com/office/powerpoint/2010/main" val="258247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9536715-8CE8-46DE-8ADE-CEDBBB9124CF}" type="datetimeFigureOut">
              <a:rPr lang="zh-CN" altLang="en-US" smtClean="0"/>
              <a:pPr/>
              <a:t>2016/7/13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2EE023-4FA3-4572-A035-A5E22CA86F97}" type="slidenum">
              <a:rPr lang="zh-CN" altLang="en-US" smtClean="0"/>
              <a:pPr/>
              <a:t>‹#›</a:t>
            </a:fld>
            <a:endParaRPr lang="zh-CN" altLang="en-US"/>
          </a:p>
        </p:txBody>
      </p:sp>
    </p:spTree>
    <p:extLst>
      <p:ext uri="{BB962C8B-B14F-4D97-AF65-F5344CB8AC3E}">
        <p14:creationId xmlns:p14="http://schemas.microsoft.com/office/powerpoint/2010/main" val="388386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9536715-8CE8-46DE-8ADE-CEDBBB9124CF}" type="datetimeFigureOut">
              <a:rPr lang="zh-CN" altLang="en-US" smtClean="0"/>
              <a:pPr/>
              <a:t>2016/7/13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2EE023-4FA3-4572-A035-A5E22CA86F97}" type="slidenum">
              <a:rPr lang="zh-CN" altLang="en-US" smtClean="0"/>
              <a:pPr/>
              <a:t>‹#›</a:t>
            </a:fld>
            <a:endParaRPr lang="zh-CN" altLang="en-US"/>
          </a:p>
        </p:txBody>
      </p:sp>
    </p:spTree>
    <p:extLst>
      <p:ext uri="{BB962C8B-B14F-4D97-AF65-F5344CB8AC3E}">
        <p14:creationId xmlns:p14="http://schemas.microsoft.com/office/powerpoint/2010/main" val="1552970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9536715-8CE8-46DE-8ADE-CEDBBB9124CF}" type="datetimeFigureOut">
              <a:rPr lang="zh-CN" altLang="en-US" smtClean="0"/>
              <a:pPr/>
              <a:t>2016/7/13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2EE023-4FA3-4572-A035-A5E22CA86F97}" type="slidenum">
              <a:rPr lang="zh-CN" altLang="en-US" smtClean="0"/>
              <a:pPr/>
              <a:t>‹#›</a:t>
            </a:fld>
            <a:endParaRPr lang="zh-CN" altLang="en-US"/>
          </a:p>
        </p:txBody>
      </p:sp>
    </p:spTree>
    <p:extLst>
      <p:ext uri="{BB962C8B-B14F-4D97-AF65-F5344CB8AC3E}">
        <p14:creationId xmlns:p14="http://schemas.microsoft.com/office/powerpoint/2010/main" val="954466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536715-8CE8-46DE-8ADE-CEDBBB9124CF}" type="datetimeFigureOut">
              <a:rPr lang="zh-CN" altLang="en-US" smtClean="0"/>
              <a:pPr/>
              <a:t>2016/7/13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2EE023-4FA3-4572-A035-A5E22CA86F97}" type="slidenum">
              <a:rPr lang="zh-CN" altLang="en-US" smtClean="0"/>
              <a:pPr/>
              <a:t>‹#›</a:t>
            </a:fld>
            <a:endParaRPr lang="zh-CN" altLang="en-US"/>
          </a:p>
        </p:txBody>
      </p:sp>
    </p:spTree>
    <p:extLst>
      <p:ext uri="{BB962C8B-B14F-4D97-AF65-F5344CB8AC3E}">
        <p14:creationId xmlns:p14="http://schemas.microsoft.com/office/powerpoint/2010/main" val="2687855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9536715-8CE8-46DE-8ADE-CEDBBB9124CF}" type="datetimeFigureOut">
              <a:rPr lang="zh-CN" altLang="en-US" smtClean="0"/>
              <a:pPr/>
              <a:t>2016/7/13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2EE023-4FA3-4572-A035-A5E22CA86F97}" type="slidenum">
              <a:rPr lang="zh-CN" altLang="en-US" smtClean="0"/>
              <a:pPr/>
              <a:t>‹#›</a:t>
            </a:fld>
            <a:endParaRPr lang="zh-CN" altLang="en-US"/>
          </a:p>
        </p:txBody>
      </p:sp>
    </p:spTree>
    <p:extLst>
      <p:ext uri="{BB962C8B-B14F-4D97-AF65-F5344CB8AC3E}">
        <p14:creationId xmlns:p14="http://schemas.microsoft.com/office/powerpoint/2010/main" val="3758865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9536715-8CE8-46DE-8ADE-CEDBBB9124CF}" type="datetimeFigureOut">
              <a:rPr lang="zh-CN" altLang="en-US" smtClean="0"/>
              <a:pPr/>
              <a:t>2016/7/13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2EE023-4FA3-4572-A035-A5E22CA86F97}" type="slidenum">
              <a:rPr lang="zh-CN" altLang="en-US" smtClean="0"/>
              <a:pPr/>
              <a:t>‹#›</a:t>
            </a:fld>
            <a:endParaRPr lang="zh-CN" altLang="en-US"/>
          </a:p>
        </p:txBody>
      </p:sp>
    </p:spTree>
    <p:extLst>
      <p:ext uri="{BB962C8B-B14F-4D97-AF65-F5344CB8AC3E}">
        <p14:creationId xmlns:p14="http://schemas.microsoft.com/office/powerpoint/2010/main" val="3965935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536715-8CE8-46DE-8ADE-CEDBBB9124CF}" type="datetimeFigureOut">
              <a:rPr lang="zh-CN" altLang="en-US" smtClean="0"/>
              <a:pPr/>
              <a:t>2016/7/13</a:t>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EE023-4FA3-4572-A035-A5E22CA86F97}" type="slidenum">
              <a:rPr lang="zh-CN" altLang="en-US" smtClean="0"/>
              <a:pPr/>
              <a:t>‹#›</a:t>
            </a:fld>
            <a:endParaRPr lang="zh-CN" altLang="en-US"/>
          </a:p>
        </p:txBody>
      </p:sp>
    </p:spTree>
    <p:extLst>
      <p:ext uri="{BB962C8B-B14F-4D97-AF65-F5344CB8AC3E}">
        <p14:creationId xmlns:p14="http://schemas.microsoft.com/office/powerpoint/2010/main" val="2976842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8" name="矩形 7"/>
          <p:cNvSpPr/>
          <p:nvPr/>
        </p:nvSpPr>
        <p:spPr>
          <a:xfrm>
            <a:off x="185094" y="6159243"/>
            <a:ext cx="1080120"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4"/>
            <a:ext cx="12305841" cy="6940627"/>
          </a:xfrm>
          <a:prstGeom prst="rect">
            <a:avLst/>
          </a:prstGeom>
        </p:spPr>
      </p:pic>
      <p:sp>
        <p:nvSpPr>
          <p:cNvPr id="9" name="文本框 8"/>
          <p:cNvSpPr txBox="1"/>
          <p:nvPr/>
        </p:nvSpPr>
        <p:spPr>
          <a:xfrm>
            <a:off x="5592281" y="718850"/>
            <a:ext cx="4308872" cy="281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0" tIns="0" rIns="0" bIns="0" numCol="1" anchor="ctr" anchorCtr="0" compatLnSpc="1">
            <a:prstTxWarp prst="textNoShape">
              <a:avLst/>
            </a:prstTxWarp>
            <a:spAutoFit/>
          </a:bodyPr>
          <a:lstStyle>
            <a:defPPr>
              <a:defRPr lang="zh-CN"/>
            </a:defPPr>
            <a:lvl1pPr marR="0" lvl="0" indent="0" eaLnBrk="0" fontAlgn="base" hangingPunct="0">
              <a:lnSpc>
                <a:spcPct val="100000"/>
              </a:lnSpc>
              <a:spcBef>
                <a:spcPct val="0"/>
              </a:spcBef>
              <a:spcAft>
                <a:spcPct val="0"/>
              </a:spcAft>
              <a:buClrTx/>
              <a:buSzTx/>
              <a:buFontTx/>
              <a:buNone/>
              <a:tabLst/>
              <a:defRPr kumimoji="0" sz="2800" b="1" i="0" strike="noStrike" cap="none" normalizeH="0" baseline="0">
                <a:ln>
                  <a:noFill/>
                </a:ln>
                <a:solidFill>
                  <a:schemeClr val="bg1">
                    <a:lumMod val="50000"/>
                  </a:schemeClr>
                </a:solidFill>
                <a:effectLst/>
                <a:latin typeface="书体坊米芾体" panose="02010601030101010101" pitchFamily="2" charset="-122"/>
                <a:ea typeface="书体坊米芾体" panose="02010601030101010101" pitchFamily="2" charset="-122"/>
                <a:cs typeface="Arial" panose="020B0604020202020204" pitchFamily="34" charset="0"/>
              </a:defRPr>
            </a:lvl1pPr>
            <a:lvl2pPr marR="0" lvl="1" indent="-457200" eaLnBrk="0" fontAlgn="base" hangingPunct="0">
              <a:lnSpc>
                <a:spcPct val="100000"/>
              </a:lnSpc>
              <a:spcBef>
                <a:spcPct val="0"/>
              </a:spcBef>
              <a:spcAft>
                <a:spcPct val="0"/>
              </a:spcAft>
              <a:buClrTx/>
              <a:buSzTx/>
              <a:buFontTx/>
              <a:buNone/>
              <a:tabLst/>
              <a:defRPr kumimoji="0" sz="2800" b="1" i="0" strike="noStrike" cap="none" normalizeH="0" baseline="0" bmk="">
                <a:ln>
                  <a:noFill/>
                </a:ln>
                <a:solidFill>
                  <a:schemeClr val="bg1">
                    <a:lumMod val="50000"/>
                  </a:schemeClr>
                </a:solidFill>
                <a:effectLst/>
                <a:latin typeface="书体坊米芾体" panose="02010601030101010101" pitchFamily="2" charset="-122"/>
                <a:ea typeface="书体坊米芾体" panose="02010601030101010101" pitchFamily="2" charset="-122"/>
                <a:cs typeface="Arial" panose="020B0604020202020204" pitchFamily="34" charset="0"/>
              </a:defRPr>
            </a:lvl2pPr>
          </a:lstStyle>
          <a:p>
            <a:r>
              <a:rPr lang="zh-CN" altLang="en-US" b="0" dirty="0">
                <a:solidFill>
                  <a:srgbClr val="50443E"/>
                </a:solidFill>
              </a:rPr>
              <a:t> 楚湘旧俗，</a:t>
            </a:r>
            <a:endParaRPr lang="en-US" altLang="zh-CN" b="0" dirty="0">
              <a:solidFill>
                <a:srgbClr val="50443E"/>
              </a:solidFill>
            </a:endParaRPr>
          </a:p>
          <a:p>
            <a:r>
              <a:rPr lang="zh-CN" altLang="en-US" b="0" dirty="0">
                <a:solidFill>
                  <a:srgbClr val="50443E"/>
                </a:solidFill>
              </a:rPr>
              <a:t>记包黍沈流，</a:t>
            </a:r>
            <a:endParaRPr lang="en-US" altLang="zh-CN" b="0" dirty="0">
              <a:solidFill>
                <a:srgbClr val="50443E"/>
              </a:solidFill>
            </a:endParaRPr>
          </a:p>
          <a:p>
            <a:r>
              <a:rPr lang="zh-CN" altLang="en-US" b="0" dirty="0">
                <a:solidFill>
                  <a:srgbClr val="50443E"/>
                </a:solidFill>
              </a:rPr>
              <a:t>缅怀忠节。</a:t>
            </a:r>
            <a:endParaRPr lang="en-US" altLang="zh-CN" b="0" dirty="0">
              <a:solidFill>
                <a:srgbClr val="50443E"/>
              </a:solidFill>
            </a:endParaRPr>
          </a:p>
          <a:p>
            <a:r>
              <a:rPr lang="zh-CN" altLang="en-US" b="0" dirty="0">
                <a:solidFill>
                  <a:srgbClr val="50443E"/>
                </a:solidFill>
              </a:rPr>
              <a:t>谁挽汨罗千丈，</a:t>
            </a:r>
            <a:endParaRPr lang="en-US" altLang="zh-CN" b="0" dirty="0">
              <a:solidFill>
                <a:srgbClr val="50443E"/>
              </a:solidFill>
            </a:endParaRPr>
          </a:p>
          <a:p>
            <a:r>
              <a:rPr lang="zh-CN" altLang="en-US" b="0" dirty="0">
                <a:solidFill>
                  <a:srgbClr val="50443E"/>
                </a:solidFill>
              </a:rPr>
              <a:t>一洗些魂离别。</a:t>
            </a:r>
          </a:p>
          <a:p>
            <a:r>
              <a:rPr lang="zh-CN" altLang="en-US" b="0" dirty="0">
                <a:solidFill>
                  <a:srgbClr val="50443E"/>
                </a:solidFill>
              </a:rPr>
              <a:t>赢得儿童，</a:t>
            </a:r>
            <a:endParaRPr lang="en-US" altLang="zh-CN" b="0" dirty="0">
              <a:solidFill>
                <a:srgbClr val="50443E"/>
              </a:solidFill>
            </a:endParaRPr>
          </a:p>
          <a:p>
            <a:r>
              <a:rPr lang="zh-CN" altLang="en-US" b="0" dirty="0">
                <a:solidFill>
                  <a:srgbClr val="50443E"/>
                </a:solidFill>
              </a:rPr>
              <a:t>红丝缠臂，</a:t>
            </a:r>
            <a:endParaRPr lang="en-US" altLang="zh-CN" b="0" dirty="0">
              <a:solidFill>
                <a:srgbClr val="50443E"/>
              </a:solidFill>
            </a:endParaRPr>
          </a:p>
          <a:p>
            <a:r>
              <a:rPr lang="zh-CN" altLang="en-US" b="0" dirty="0">
                <a:solidFill>
                  <a:srgbClr val="50443E"/>
                </a:solidFill>
              </a:rPr>
              <a:t>佳话年年说。</a:t>
            </a:r>
            <a:endParaRPr lang="en-US" altLang="zh-CN" b="0" dirty="0">
              <a:solidFill>
                <a:srgbClr val="50443E"/>
              </a:solidFill>
            </a:endParaRPr>
          </a:p>
          <a:p>
            <a:r>
              <a:rPr lang="zh-CN" altLang="en-US" b="0" dirty="0">
                <a:solidFill>
                  <a:srgbClr val="50443E"/>
                </a:solidFill>
              </a:rPr>
              <a:t>龙舟争渡，</a:t>
            </a:r>
            <a:endParaRPr lang="en-US" altLang="zh-CN" b="0" dirty="0">
              <a:solidFill>
                <a:srgbClr val="50443E"/>
              </a:solidFill>
            </a:endParaRPr>
          </a:p>
          <a:p>
            <a:r>
              <a:rPr lang="zh-CN" altLang="en-US" b="0" dirty="0">
                <a:solidFill>
                  <a:srgbClr val="50443E"/>
                </a:solidFill>
              </a:rPr>
              <a:t>搴旗捶鼓骄劣。</a:t>
            </a:r>
          </a:p>
        </p:txBody>
      </p:sp>
      <p:sp>
        <p:nvSpPr>
          <p:cNvPr id="19" name="AutoShape 8"/>
          <p:cNvSpPr>
            <a:spLocks noChangeAspect="1" noChangeArrowheads="1" noTextEdit="1"/>
          </p:cNvSpPr>
          <p:nvPr/>
        </p:nvSpPr>
        <p:spPr bwMode="auto">
          <a:xfrm>
            <a:off x="5418140" y="2613025"/>
            <a:ext cx="135572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文本框 21"/>
          <p:cNvSpPr txBox="1"/>
          <p:nvPr/>
        </p:nvSpPr>
        <p:spPr>
          <a:xfrm>
            <a:off x="980661" y="718850"/>
            <a:ext cx="1497496" cy="1631216"/>
          </a:xfrm>
          <a:prstGeom prst="rect">
            <a:avLst/>
          </a:prstGeom>
          <a:noFill/>
        </p:spPr>
        <p:txBody>
          <a:bodyPr wrap="square" rtlCol="0">
            <a:spAutoFit/>
          </a:bodyPr>
          <a:lstStyle/>
          <a:p>
            <a:r>
              <a:rPr lang="zh-CN" altLang="en-US" sz="10000" dirty="0">
                <a:solidFill>
                  <a:srgbClr val="50443E"/>
                </a:solidFill>
                <a:latin typeface="书体坊米芾体" panose="02010601030101010101" pitchFamily="2" charset="-122"/>
                <a:ea typeface="书体坊米芾体" panose="02010601030101010101" pitchFamily="2" charset="-122"/>
              </a:rPr>
              <a:t>端</a:t>
            </a:r>
          </a:p>
        </p:txBody>
      </p:sp>
      <p:sp>
        <p:nvSpPr>
          <p:cNvPr id="23" name="文本框 22"/>
          <p:cNvSpPr txBox="1"/>
          <p:nvPr/>
        </p:nvSpPr>
        <p:spPr>
          <a:xfrm>
            <a:off x="2047393" y="1839097"/>
            <a:ext cx="1497496" cy="1631216"/>
          </a:xfrm>
          <a:prstGeom prst="rect">
            <a:avLst/>
          </a:prstGeom>
          <a:noFill/>
        </p:spPr>
        <p:txBody>
          <a:bodyPr wrap="square" rtlCol="0">
            <a:spAutoFit/>
          </a:bodyPr>
          <a:lstStyle/>
          <a:p>
            <a:r>
              <a:rPr lang="zh-CN" altLang="en-US" sz="10000" dirty="0">
                <a:solidFill>
                  <a:srgbClr val="50443E"/>
                </a:solidFill>
                <a:latin typeface="书体坊米芾体" panose="02010601030101010101" pitchFamily="2" charset="-122"/>
                <a:ea typeface="书体坊米芾体" panose="02010601030101010101" pitchFamily="2" charset="-122"/>
              </a:rPr>
              <a:t>午</a:t>
            </a:r>
          </a:p>
        </p:txBody>
      </p:sp>
    </p:spTree>
    <p:extLst>
      <p:ext uri="{BB962C8B-B14F-4D97-AF65-F5344CB8AC3E}">
        <p14:creationId xmlns:p14="http://schemas.microsoft.com/office/powerpoint/2010/main" val="260456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0000" b="-10000"/>
          </a:stretch>
        </a:blip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49845"/>
          <a:stretch/>
        </p:blipFill>
        <p:spPr>
          <a:xfrm>
            <a:off x="2" y="1667189"/>
            <a:ext cx="1796143" cy="3596648"/>
          </a:xfrm>
          <a:prstGeom prst="rect">
            <a:avLst/>
          </a:prstGeom>
        </p:spPr>
      </p:pic>
      <p:sp>
        <p:nvSpPr>
          <p:cNvPr id="8" name="文本框 7"/>
          <p:cNvSpPr txBox="1"/>
          <p:nvPr/>
        </p:nvSpPr>
        <p:spPr>
          <a:xfrm>
            <a:off x="9198430" y="338278"/>
            <a:ext cx="1371599" cy="1631216"/>
          </a:xfrm>
          <a:prstGeom prst="rect">
            <a:avLst/>
          </a:prstGeom>
          <a:noFill/>
        </p:spPr>
        <p:txBody>
          <a:bodyPr wrap="square" rtlCol="0">
            <a:spAutoFit/>
          </a:bodyPr>
          <a:lstStyle>
            <a:defPPr>
              <a:defRPr lang="zh-CN"/>
            </a:defPPr>
            <a:lvl1pPr>
              <a:defRPr sz="10000">
                <a:solidFill>
                  <a:srgbClr val="50443E"/>
                </a:solidFill>
                <a:latin typeface="书体坊米芾体" panose="02010601030101010101" pitchFamily="2" charset="-122"/>
                <a:ea typeface="书体坊米芾体" panose="02010601030101010101" pitchFamily="2" charset="-122"/>
              </a:defRPr>
            </a:lvl1pPr>
          </a:lstStyle>
          <a:p>
            <a:r>
              <a:rPr lang="zh-CN" altLang="en-US" dirty="0">
                <a:gradFill flip="none" rotWithShape="1">
                  <a:gsLst>
                    <a:gs pos="0">
                      <a:srgbClr val="470805"/>
                    </a:gs>
                    <a:gs pos="100000">
                      <a:srgbClr val="AF1C15"/>
                    </a:gs>
                  </a:gsLst>
                  <a:lin ang="10800000" scaled="1"/>
                  <a:tileRect/>
                </a:gradFill>
              </a:rPr>
              <a:t>目</a:t>
            </a:r>
          </a:p>
        </p:txBody>
      </p:sp>
      <p:sp>
        <p:nvSpPr>
          <p:cNvPr id="9" name="文本框 8"/>
          <p:cNvSpPr txBox="1"/>
          <p:nvPr/>
        </p:nvSpPr>
        <p:spPr>
          <a:xfrm>
            <a:off x="9748158" y="1394617"/>
            <a:ext cx="1371599" cy="1631216"/>
          </a:xfrm>
          <a:prstGeom prst="rect">
            <a:avLst/>
          </a:prstGeom>
          <a:noFill/>
        </p:spPr>
        <p:txBody>
          <a:bodyPr wrap="square" rtlCol="0">
            <a:spAutoFit/>
          </a:bodyPr>
          <a:lstStyle>
            <a:defPPr>
              <a:defRPr lang="zh-CN"/>
            </a:defPPr>
            <a:lvl1pPr>
              <a:defRPr sz="10000">
                <a:gradFill flip="none" rotWithShape="1">
                  <a:gsLst>
                    <a:gs pos="0">
                      <a:srgbClr val="470805"/>
                    </a:gs>
                    <a:gs pos="100000">
                      <a:srgbClr val="AF1C15"/>
                    </a:gs>
                  </a:gsLst>
                  <a:lin ang="10800000" scaled="1"/>
                  <a:tileRect/>
                </a:gradFill>
                <a:latin typeface="书体坊米芾体" panose="02010601030101010101" pitchFamily="2" charset="-122"/>
                <a:ea typeface="书体坊米芾体" panose="02010601030101010101" pitchFamily="2" charset="-122"/>
              </a:defRPr>
            </a:lvl1pPr>
          </a:lstStyle>
          <a:p>
            <a:r>
              <a:rPr lang="zh-CN" altLang="en-US" dirty="0"/>
              <a:t>录</a:t>
            </a:r>
          </a:p>
        </p:txBody>
      </p:sp>
      <p:sp>
        <p:nvSpPr>
          <p:cNvPr id="10" name="文本框 9"/>
          <p:cNvSpPr txBox="1"/>
          <p:nvPr/>
        </p:nvSpPr>
        <p:spPr>
          <a:xfrm>
            <a:off x="10239101" y="3025833"/>
            <a:ext cx="615553" cy="1327397"/>
          </a:xfrm>
          <a:prstGeom prst="rect">
            <a:avLst/>
          </a:prstGeom>
          <a:noFill/>
        </p:spPr>
        <p:txBody>
          <a:bodyPr vert="eaVert" wrap="square" rtlCol="0">
            <a:spAutoFit/>
          </a:bodyPr>
          <a:lstStyle/>
          <a:p>
            <a:pPr eaLnBrk="0" fontAlgn="base" hangingPunct="0">
              <a:spcBef>
                <a:spcPct val="0"/>
              </a:spcBef>
              <a:spcAft>
                <a:spcPct val="0"/>
              </a:spcAft>
            </a:pPr>
            <a:r>
              <a:rPr lang="zh-CN" altLang="en-US" sz="2800" b="1" u="sng" dirty="0" smtClean="0" bmk="">
                <a:solidFill>
                  <a:srgbClr val="50443E"/>
                </a:solidFill>
                <a:latin typeface="书体坊米芾体" panose="02010601030101010101" pitchFamily="2" charset="-122"/>
                <a:ea typeface="书体坊米芾体" panose="02010601030101010101" pitchFamily="2" charset="-122"/>
                <a:cs typeface="Arial" panose="020B0604020202020204" pitchFamily="34" charset="0"/>
              </a:rPr>
              <a:t>简介篇</a:t>
            </a:r>
            <a:endParaRPr lang="zh-CN" altLang="en-US" sz="2800" b="1" u="sng" dirty="0" bmk="">
              <a:solidFill>
                <a:srgbClr val="50443E"/>
              </a:solidFill>
              <a:latin typeface="书体坊米芾体" panose="02010601030101010101" pitchFamily="2" charset="-122"/>
              <a:ea typeface="书体坊米芾体" panose="02010601030101010101" pitchFamily="2" charset="-122"/>
              <a:cs typeface="Arial" panose="020B0604020202020204" pitchFamily="34" charset="0"/>
            </a:endParaRPr>
          </a:p>
        </p:txBody>
      </p:sp>
      <p:grpSp>
        <p:nvGrpSpPr>
          <p:cNvPr id="191" name="Group 328"/>
          <p:cNvGrpSpPr>
            <a:grpSpLocks/>
          </p:cNvGrpSpPr>
          <p:nvPr/>
        </p:nvGrpSpPr>
        <p:grpSpPr bwMode="auto">
          <a:xfrm rot="1200000">
            <a:off x="1701126" y="4401741"/>
            <a:ext cx="7305295" cy="292212"/>
            <a:chOff x="636" y="3022"/>
            <a:chExt cx="3400" cy="136"/>
          </a:xfrm>
        </p:grpSpPr>
        <p:sp>
          <p:nvSpPr>
            <p:cNvPr id="192" name="Rectangle 329"/>
            <p:cNvSpPr>
              <a:spLocks noChangeArrowheads="1"/>
            </p:cNvSpPr>
            <p:nvPr/>
          </p:nvSpPr>
          <p:spPr bwMode="auto">
            <a:xfrm>
              <a:off x="2109" y="3022"/>
              <a:ext cx="1927" cy="136"/>
            </a:xfrm>
            <a:prstGeom prst="rect">
              <a:avLst/>
            </a:prstGeom>
            <a:solidFill>
              <a:srgbClr val="333300">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193" name="Rectangle 330"/>
            <p:cNvSpPr>
              <a:spLocks noChangeArrowheads="1"/>
            </p:cNvSpPr>
            <p:nvPr/>
          </p:nvSpPr>
          <p:spPr bwMode="auto">
            <a:xfrm>
              <a:off x="636" y="3022"/>
              <a:ext cx="1927" cy="136"/>
            </a:xfrm>
            <a:prstGeom prst="rect">
              <a:avLst/>
            </a:prstGeom>
            <a:solidFill>
              <a:srgbClr val="3333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grpSp>
      <p:grpSp>
        <p:nvGrpSpPr>
          <p:cNvPr id="194" name="Group 331"/>
          <p:cNvGrpSpPr>
            <a:grpSpLocks/>
          </p:cNvGrpSpPr>
          <p:nvPr/>
        </p:nvGrpSpPr>
        <p:grpSpPr bwMode="auto">
          <a:xfrm rot="1200000">
            <a:off x="1701126" y="4401741"/>
            <a:ext cx="7305295" cy="292212"/>
            <a:chOff x="636" y="3022"/>
            <a:chExt cx="3400" cy="136"/>
          </a:xfrm>
        </p:grpSpPr>
        <p:sp>
          <p:nvSpPr>
            <p:cNvPr id="195" name="Rectangle 332"/>
            <p:cNvSpPr>
              <a:spLocks noChangeArrowheads="1"/>
            </p:cNvSpPr>
            <p:nvPr/>
          </p:nvSpPr>
          <p:spPr bwMode="auto">
            <a:xfrm>
              <a:off x="2109" y="3022"/>
              <a:ext cx="1927" cy="136"/>
            </a:xfrm>
            <a:prstGeom prst="rect">
              <a:avLst/>
            </a:prstGeom>
            <a:solidFill>
              <a:srgbClr val="333300">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196" name="Rectangle 333"/>
            <p:cNvSpPr>
              <a:spLocks noChangeArrowheads="1"/>
            </p:cNvSpPr>
            <p:nvPr/>
          </p:nvSpPr>
          <p:spPr bwMode="auto">
            <a:xfrm>
              <a:off x="636" y="3022"/>
              <a:ext cx="1927" cy="136"/>
            </a:xfrm>
            <a:prstGeom prst="rect">
              <a:avLst/>
            </a:prstGeom>
            <a:solidFill>
              <a:srgbClr val="3333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grpSp>
      <p:grpSp>
        <p:nvGrpSpPr>
          <p:cNvPr id="197" name="Group 334"/>
          <p:cNvGrpSpPr>
            <a:grpSpLocks/>
          </p:cNvGrpSpPr>
          <p:nvPr/>
        </p:nvGrpSpPr>
        <p:grpSpPr bwMode="auto">
          <a:xfrm rot="1200000">
            <a:off x="1701126" y="4401741"/>
            <a:ext cx="7305295" cy="292212"/>
            <a:chOff x="636" y="3022"/>
            <a:chExt cx="3400" cy="136"/>
          </a:xfrm>
        </p:grpSpPr>
        <p:sp>
          <p:nvSpPr>
            <p:cNvPr id="198" name="Rectangle 335"/>
            <p:cNvSpPr>
              <a:spLocks noChangeArrowheads="1"/>
            </p:cNvSpPr>
            <p:nvPr/>
          </p:nvSpPr>
          <p:spPr bwMode="auto">
            <a:xfrm>
              <a:off x="2109" y="3022"/>
              <a:ext cx="1927" cy="136"/>
            </a:xfrm>
            <a:prstGeom prst="rect">
              <a:avLst/>
            </a:prstGeom>
            <a:solidFill>
              <a:srgbClr val="333300">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199" name="Rectangle 336"/>
            <p:cNvSpPr>
              <a:spLocks noChangeArrowheads="1"/>
            </p:cNvSpPr>
            <p:nvPr/>
          </p:nvSpPr>
          <p:spPr bwMode="auto">
            <a:xfrm>
              <a:off x="636" y="3022"/>
              <a:ext cx="1927" cy="136"/>
            </a:xfrm>
            <a:prstGeom prst="rect">
              <a:avLst/>
            </a:prstGeom>
            <a:solidFill>
              <a:srgbClr val="3333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grpSp>
      <p:grpSp>
        <p:nvGrpSpPr>
          <p:cNvPr id="200" name="Group 337"/>
          <p:cNvGrpSpPr>
            <a:grpSpLocks/>
          </p:cNvGrpSpPr>
          <p:nvPr/>
        </p:nvGrpSpPr>
        <p:grpSpPr bwMode="auto">
          <a:xfrm rot="1200000">
            <a:off x="1701126" y="4399586"/>
            <a:ext cx="7305295" cy="292212"/>
            <a:chOff x="636" y="3022"/>
            <a:chExt cx="3400" cy="136"/>
          </a:xfrm>
        </p:grpSpPr>
        <p:sp>
          <p:nvSpPr>
            <p:cNvPr id="201" name="Rectangle 338"/>
            <p:cNvSpPr>
              <a:spLocks noChangeArrowheads="1"/>
            </p:cNvSpPr>
            <p:nvPr/>
          </p:nvSpPr>
          <p:spPr bwMode="auto">
            <a:xfrm>
              <a:off x="2109" y="3022"/>
              <a:ext cx="1927" cy="136"/>
            </a:xfrm>
            <a:prstGeom prst="rect">
              <a:avLst/>
            </a:prstGeom>
            <a:solidFill>
              <a:srgbClr val="333300">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202" name="Rectangle 339"/>
            <p:cNvSpPr>
              <a:spLocks noChangeArrowheads="1"/>
            </p:cNvSpPr>
            <p:nvPr/>
          </p:nvSpPr>
          <p:spPr bwMode="auto">
            <a:xfrm>
              <a:off x="636" y="3022"/>
              <a:ext cx="1927" cy="136"/>
            </a:xfrm>
            <a:prstGeom prst="rect">
              <a:avLst/>
            </a:prstGeom>
            <a:solidFill>
              <a:srgbClr val="3333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grpSp>
      <p:grpSp>
        <p:nvGrpSpPr>
          <p:cNvPr id="203" name="Group 340"/>
          <p:cNvGrpSpPr>
            <a:grpSpLocks/>
          </p:cNvGrpSpPr>
          <p:nvPr/>
        </p:nvGrpSpPr>
        <p:grpSpPr bwMode="auto">
          <a:xfrm rot="1200000">
            <a:off x="1701126" y="4399586"/>
            <a:ext cx="7305295" cy="292212"/>
            <a:chOff x="636" y="3022"/>
            <a:chExt cx="3400" cy="136"/>
          </a:xfrm>
        </p:grpSpPr>
        <p:sp>
          <p:nvSpPr>
            <p:cNvPr id="204" name="Rectangle 341"/>
            <p:cNvSpPr>
              <a:spLocks noChangeArrowheads="1"/>
            </p:cNvSpPr>
            <p:nvPr/>
          </p:nvSpPr>
          <p:spPr bwMode="auto">
            <a:xfrm>
              <a:off x="2109" y="3022"/>
              <a:ext cx="1927" cy="136"/>
            </a:xfrm>
            <a:prstGeom prst="rect">
              <a:avLst/>
            </a:prstGeom>
            <a:solidFill>
              <a:srgbClr val="333300">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205" name="Rectangle 342"/>
            <p:cNvSpPr>
              <a:spLocks noChangeArrowheads="1"/>
            </p:cNvSpPr>
            <p:nvPr/>
          </p:nvSpPr>
          <p:spPr bwMode="auto">
            <a:xfrm>
              <a:off x="636" y="3022"/>
              <a:ext cx="1927" cy="136"/>
            </a:xfrm>
            <a:prstGeom prst="rect">
              <a:avLst/>
            </a:prstGeom>
            <a:solidFill>
              <a:srgbClr val="3333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grpSp>
      <p:grpSp>
        <p:nvGrpSpPr>
          <p:cNvPr id="206" name="Group 343"/>
          <p:cNvGrpSpPr>
            <a:grpSpLocks/>
          </p:cNvGrpSpPr>
          <p:nvPr/>
        </p:nvGrpSpPr>
        <p:grpSpPr bwMode="auto">
          <a:xfrm rot="1200000">
            <a:off x="1701126" y="4399586"/>
            <a:ext cx="7305295" cy="292212"/>
            <a:chOff x="636" y="3022"/>
            <a:chExt cx="3400" cy="136"/>
          </a:xfrm>
        </p:grpSpPr>
        <p:sp>
          <p:nvSpPr>
            <p:cNvPr id="207" name="Rectangle 344"/>
            <p:cNvSpPr>
              <a:spLocks noChangeArrowheads="1"/>
            </p:cNvSpPr>
            <p:nvPr/>
          </p:nvSpPr>
          <p:spPr bwMode="auto">
            <a:xfrm>
              <a:off x="2109" y="3022"/>
              <a:ext cx="1927" cy="136"/>
            </a:xfrm>
            <a:prstGeom prst="rect">
              <a:avLst/>
            </a:prstGeom>
            <a:solidFill>
              <a:srgbClr val="333300">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208" name="Rectangle 345"/>
            <p:cNvSpPr>
              <a:spLocks noChangeArrowheads="1"/>
            </p:cNvSpPr>
            <p:nvPr/>
          </p:nvSpPr>
          <p:spPr bwMode="auto">
            <a:xfrm>
              <a:off x="636" y="3022"/>
              <a:ext cx="1927" cy="136"/>
            </a:xfrm>
            <a:prstGeom prst="rect">
              <a:avLst/>
            </a:prstGeom>
            <a:solidFill>
              <a:srgbClr val="3333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grpSp>
      <p:grpSp>
        <p:nvGrpSpPr>
          <p:cNvPr id="209" name="Group 358"/>
          <p:cNvGrpSpPr>
            <a:grpSpLocks/>
          </p:cNvGrpSpPr>
          <p:nvPr/>
        </p:nvGrpSpPr>
        <p:grpSpPr bwMode="auto">
          <a:xfrm rot="1200000">
            <a:off x="1700006" y="4392578"/>
            <a:ext cx="7305295" cy="292212"/>
            <a:chOff x="636" y="3022"/>
            <a:chExt cx="3400" cy="136"/>
          </a:xfrm>
        </p:grpSpPr>
        <p:sp>
          <p:nvSpPr>
            <p:cNvPr id="210" name="Rectangle 359"/>
            <p:cNvSpPr>
              <a:spLocks noChangeArrowheads="1"/>
            </p:cNvSpPr>
            <p:nvPr/>
          </p:nvSpPr>
          <p:spPr bwMode="auto">
            <a:xfrm>
              <a:off x="2109" y="3022"/>
              <a:ext cx="1927" cy="136"/>
            </a:xfrm>
            <a:prstGeom prst="rect">
              <a:avLst/>
            </a:prstGeom>
            <a:solidFill>
              <a:srgbClr val="333300">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211" name="Rectangle 360"/>
            <p:cNvSpPr>
              <a:spLocks noChangeArrowheads="1"/>
            </p:cNvSpPr>
            <p:nvPr/>
          </p:nvSpPr>
          <p:spPr bwMode="auto">
            <a:xfrm>
              <a:off x="636" y="3022"/>
              <a:ext cx="1927" cy="136"/>
            </a:xfrm>
            <a:prstGeom prst="rect">
              <a:avLst/>
            </a:prstGeom>
            <a:solidFill>
              <a:srgbClr val="3333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grpSp>
      <p:grpSp>
        <p:nvGrpSpPr>
          <p:cNvPr id="212" name="Group 346"/>
          <p:cNvGrpSpPr>
            <a:grpSpLocks/>
          </p:cNvGrpSpPr>
          <p:nvPr/>
        </p:nvGrpSpPr>
        <p:grpSpPr bwMode="auto">
          <a:xfrm rot="1200000">
            <a:off x="1692610" y="4404688"/>
            <a:ext cx="7305295" cy="292212"/>
            <a:chOff x="636" y="3022"/>
            <a:chExt cx="3400" cy="136"/>
          </a:xfrm>
        </p:grpSpPr>
        <p:sp>
          <p:nvSpPr>
            <p:cNvPr id="213" name="Rectangle 347"/>
            <p:cNvSpPr>
              <a:spLocks noChangeArrowheads="1"/>
            </p:cNvSpPr>
            <p:nvPr/>
          </p:nvSpPr>
          <p:spPr bwMode="auto">
            <a:xfrm>
              <a:off x="2109" y="3022"/>
              <a:ext cx="1927" cy="136"/>
            </a:xfrm>
            <a:prstGeom prst="rect">
              <a:avLst/>
            </a:prstGeom>
            <a:solidFill>
              <a:srgbClr val="333300">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214" name="Rectangle 348"/>
            <p:cNvSpPr>
              <a:spLocks noChangeArrowheads="1"/>
            </p:cNvSpPr>
            <p:nvPr/>
          </p:nvSpPr>
          <p:spPr bwMode="auto">
            <a:xfrm>
              <a:off x="636" y="3022"/>
              <a:ext cx="1927" cy="136"/>
            </a:xfrm>
            <a:prstGeom prst="rect">
              <a:avLst/>
            </a:prstGeom>
            <a:solidFill>
              <a:srgbClr val="3333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grpSp>
      <p:grpSp>
        <p:nvGrpSpPr>
          <p:cNvPr id="215" name="Group 349"/>
          <p:cNvGrpSpPr>
            <a:grpSpLocks/>
          </p:cNvGrpSpPr>
          <p:nvPr/>
        </p:nvGrpSpPr>
        <p:grpSpPr bwMode="auto">
          <a:xfrm rot="1200000">
            <a:off x="1708994" y="4409507"/>
            <a:ext cx="7305295" cy="292212"/>
            <a:chOff x="636" y="3022"/>
            <a:chExt cx="3400" cy="136"/>
          </a:xfrm>
        </p:grpSpPr>
        <p:sp>
          <p:nvSpPr>
            <p:cNvPr id="216" name="Rectangle 350"/>
            <p:cNvSpPr>
              <a:spLocks noChangeArrowheads="1"/>
            </p:cNvSpPr>
            <p:nvPr/>
          </p:nvSpPr>
          <p:spPr bwMode="auto">
            <a:xfrm>
              <a:off x="2109" y="3022"/>
              <a:ext cx="1927" cy="136"/>
            </a:xfrm>
            <a:prstGeom prst="rect">
              <a:avLst/>
            </a:prstGeom>
            <a:solidFill>
              <a:srgbClr val="333300">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217" name="Rectangle 351"/>
            <p:cNvSpPr>
              <a:spLocks noChangeArrowheads="1"/>
            </p:cNvSpPr>
            <p:nvPr/>
          </p:nvSpPr>
          <p:spPr bwMode="auto">
            <a:xfrm>
              <a:off x="636" y="3022"/>
              <a:ext cx="1927" cy="136"/>
            </a:xfrm>
            <a:prstGeom prst="rect">
              <a:avLst/>
            </a:prstGeom>
            <a:solidFill>
              <a:srgbClr val="3333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grpSp>
      <p:grpSp>
        <p:nvGrpSpPr>
          <p:cNvPr id="218" name="Group 352"/>
          <p:cNvGrpSpPr>
            <a:grpSpLocks/>
          </p:cNvGrpSpPr>
          <p:nvPr/>
        </p:nvGrpSpPr>
        <p:grpSpPr bwMode="auto">
          <a:xfrm rot="1200000">
            <a:off x="1699826" y="4402799"/>
            <a:ext cx="7305295" cy="292212"/>
            <a:chOff x="636" y="3022"/>
            <a:chExt cx="3400" cy="136"/>
          </a:xfrm>
        </p:grpSpPr>
        <p:sp>
          <p:nvSpPr>
            <p:cNvPr id="219" name="Rectangle 353"/>
            <p:cNvSpPr>
              <a:spLocks noChangeArrowheads="1"/>
            </p:cNvSpPr>
            <p:nvPr/>
          </p:nvSpPr>
          <p:spPr bwMode="auto">
            <a:xfrm>
              <a:off x="2109" y="3022"/>
              <a:ext cx="1927" cy="136"/>
            </a:xfrm>
            <a:prstGeom prst="rect">
              <a:avLst/>
            </a:prstGeom>
            <a:solidFill>
              <a:srgbClr val="333300">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220" name="Rectangle 354"/>
            <p:cNvSpPr>
              <a:spLocks noChangeArrowheads="1"/>
            </p:cNvSpPr>
            <p:nvPr/>
          </p:nvSpPr>
          <p:spPr bwMode="auto">
            <a:xfrm>
              <a:off x="636" y="3022"/>
              <a:ext cx="1927" cy="136"/>
            </a:xfrm>
            <a:prstGeom prst="rect">
              <a:avLst/>
            </a:prstGeom>
            <a:solidFill>
              <a:srgbClr val="3333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grpSp>
      <p:sp>
        <p:nvSpPr>
          <p:cNvPr id="221" name="AutoShape 356" descr="0019b91ebfe20987712f4a"/>
          <p:cNvSpPr>
            <a:spLocks noChangeArrowheads="1"/>
          </p:cNvSpPr>
          <p:nvPr/>
        </p:nvSpPr>
        <p:spPr bwMode="auto">
          <a:xfrm>
            <a:off x="1701127" y="791525"/>
            <a:ext cx="7307443" cy="7307442"/>
          </a:xfrm>
          <a:custGeom>
            <a:avLst/>
            <a:gdLst>
              <a:gd name="G0" fmla="+- 5512 0 0"/>
              <a:gd name="G1" fmla="+- -10496993 0 0"/>
              <a:gd name="G2" fmla="+- 0 0 -10496993"/>
              <a:gd name="T0" fmla="*/ 0 256 1"/>
              <a:gd name="T1" fmla="*/ 180 256 1"/>
              <a:gd name="G3" fmla="+- -10496993 T0 T1"/>
              <a:gd name="T2" fmla="*/ 0 256 1"/>
              <a:gd name="T3" fmla="*/ 90 256 1"/>
              <a:gd name="G4" fmla="+- -10496993 T2 T3"/>
              <a:gd name="G5" fmla="*/ G4 2 1"/>
              <a:gd name="T4" fmla="*/ 90 256 1"/>
              <a:gd name="T5" fmla="*/ 0 256 1"/>
              <a:gd name="G6" fmla="+- -10496993 T4 T5"/>
              <a:gd name="G7" fmla="*/ G6 2 1"/>
              <a:gd name="G8" fmla="abs -10496993"/>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512"/>
              <a:gd name="G18" fmla="*/ 5512 1 2"/>
              <a:gd name="G19" fmla="+- G18 5400 0"/>
              <a:gd name="G20" fmla="cos G19 -10496993"/>
              <a:gd name="G21" fmla="sin G19 -10496993"/>
              <a:gd name="G22" fmla="+- G20 10800 0"/>
              <a:gd name="G23" fmla="+- G21 10800 0"/>
              <a:gd name="G24" fmla="+- 10800 0 G20"/>
              <a:gd name="G25" fmla="+- 5512 10800 0"/>
              <a:gd name="G26" fmla="?: G9 G17 G25"/>
              <a:gd name="G27" fmla="?: G9 0 21600"/>
              <a:gd name="G28" fmla="cos 10800 -10496993"/>
              <a:gd name="G29" fmla="sin 10800 -10496993"/>
              <a:gd name="G30" fmla="sin 5512 -10496993"/>
              <a:gd name="G31" fmla="+- G28 10800 0"/>
              <a:gd name="G32" fmla="+- G29 10800 0"/>
              <a:gd name="G33" fmla="+- G30 10800 0"/>
              <a:gd name="G34" fmla="?: G4 0 G31"/>
              <a:gd name="G35" fmla="?: -10496993 G34 0"/>
              <a:gd name="G36" fmla="?: G6 G35 G31"/>
              <a:gd name="G37" fmla="+- 21600 0 G36"/>
              <a:gd name="G38" fmla="?: G4 0 G33"/>
              <a:gd name="G39" fmla="?: -10496993 G38 G32"/>
              <a:gd name="G40" fmla="?: G6 G39 0"/>
              <a:gd name="G41" fmla="?: G4 G32 21600"/>
              <a:gd name="G42" fmla="?: G6 G41 G33"/>
              <a:gd name="T12" fmla="*/ 10800 w 21600"/>
              <a:gd name="T13" fmla="*/ 0 h 21600"/>
              <a:gd name="T14" fmla="*/ 3127 w 21600"/>
              <a:gd name="T15" fmla="*/ 8033 h 21600"/>
              <a:gd name="T16" fmla="*/ 10800 w 21600"/>
              <a:gd name="T17" fmla="*/ 5288 h 21600"/>
              <a:gd name="T18" fmla="*/ 18473 w 21600"/>
              <a:gd name="T19" fmla="*/ 8033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614" y="8930"/>
                </a:moveTo>
                <a:cubicBezTo>
                  <a:pt x="6402" y="6744"/>
                  <a:pt x="8476" y="5287"/>
                  <a:pt x="10800" y="5288"/>
                </a:cubicBezTo>
                <a:cubicBezTo>
                  <a:pt x="13123" y="5288"/>
                  <a:pt x="15197" y="6744"/>
                  <a:pt x="15985" y="8930"/>
                </a:cubicBezTo>
                <a:lnTo>
                  <a:pt x="20959" y="7136"/>
                </a:lnTo>
                <a:cubicBezTo>
                  <a:pt x="19415" y="2854"/>
                  <a:pt x="15352" y="-1"/>
                  <a:pt x="10799" y="0"/>
                </a:cubicBezTo>
                <a:cubicBezTo>
                  <a:pt x="6247" y="0"/>
                  <a:pt x="2184" y="2854"/>
                  <a:pt x="640" y="7136"/>
                </a:cubicBezTo>
                <a:close/>
              </a:path>
            </a:pathLst>
          </a:custGeom>
          <a:blipFill>
            <a:blip r:embed="rId4" cstate="print"/>
            <a:stretch>
              <a:fillRect/>
            </a:stretch>
          </a:blipFill>
          <a:ln w="9525">
            <a:solidFill>
              <a:schemeClr val="tx1"/>
            </a:solidFill>
            <a:miter lim="800000"/>
            <a:headEnd/>
            <a:tailEnd/>
          </a:ln>
          <a:effectLst/>
          <a:extLst/>
        </p:spPr>
        <p:txBody>
          <a:bodyPr wrap="none" anchor="ctr"/>
          <a:lstStyle/>
          <a:p>
            <a:pPr fontAlgn="base">
              <a:spcBef>
                <a:spcPct val="0"/>
              </a:spcBef>
              <a:spcAft>
                <a:spcPct val="0"/>
              </a:spcAft>
            </a:pPr>
            <a:endParaRPr lang="en-US">
              <a:solidFill>
                <a:srgbClr val="000000"/>
              </a:solidFill>
            </a:endParaRPr>
          </a:p>
        </p:txBody>
      </p:sp>
      <p:grpSp>
        <p:nvGrpSpPr>
          <p:cNvPr id="222" name="Group 358"/>
          <p:cNvGrpSpPr>
            <a:grpSpLocks/>
          </p:cNvGrpSpPr>
          <p:nvPr/>
        </p:nvGrpSpPr>
        <p:grpSpPr bwMode="auto">
          <a:xfrm rot="1200000">
            <a:off x="1707699" y="4400115"/>
            <a:ext cx="7305295" cy="292212"/>
            <a:chOff x="636" y="3022"/>
            <a:chExt cx="3400" cy="136"/>
          </a:xfrm>
        </p:grpSpPr>
        <p:sp>
          <p:nvSpPr>
            <p:cNvPr id="223" name="Rectangle 359"/>
            <p:cNvSpPr>
              <a:spLocks noChangeArrowheads="1"/>
            </p:cNvSpPr>
            <p:nvPr/>
          </p:nvSpPr>
          <p:spPr bwMode="auto">
            <a:xfrm>
              <a:off x="2109" y="3022"/>
              <a:ext cx="1927" cy="136"/>
            </a:xfrm>
            <a:prstGeom prst="rect">
              <a:avLst/>
            </a:prstGeom>
            <a:solidFill>
              <a:srgbClr val="333300">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224" name="Rectangle 360"/>
            <p:cNvSpPr>
              <a:spLocks noChangeArrowheads="1"/>
            </p:cNvSpPr>
            <p:nvPr/>
          </p:nvSpPr>
          <p:spPr bwMode="auto">
            <a:xfrm>
              <a:off x="636" y="3022"/>
              <a:ext cx="1927" cy="136"/>
            </a:xfrm>
            <a:prstGeom prst="rect">
              <a:avLst/>
            </a:prstGeom>
            <a:solidFill>
              <a:srgbClr val="3333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grpSp>
      <p:grpSp>
        <p:nvGrpSpPr>
          <p:cNvPr id="225" name="Group 361"/>
          <p:cNvGrpSpPr>
            <a:grpSpLocks/>
          </p:cNvGrpSpPr>
          <p:nvPr/>
        </p:nvGrpSpPr>
        <p:grpSpPr bwMode="auto">
          <a:xfrm>
            <a:off x="1471452" y="646626"/>
            <a:ext cx="7793029" cy="7793032"/>
            <a:chOff x="1067" y="347"/>
            <a:chExt cx="3627" cy="3627"/>
          </a:xfrm>
        </p:grpSpPr>
        <p:sp useBgFill="1">
          <p:nvSpPr>
            <p:cNvPr id="226" name="AutoShape 362"/>
            <p:cNvSpPr>
              <a:spLocks noChangeArrowheads="1"/>
            </p:cNvSpPr>
            <p:nvPr/>
          </p:nvSpPr>
          <p:spPr bwMode="auto">
            <a:xfrm rot="1200000">
              <a:off x="1067" y="347"/>
              <a:ext cx="3627" cy="3627"/>
            </a:xfrm>
            <a:custGeom>
              <a:avLst/>
              <a:gdLst>
                <a:gd name="G0" fmla="+- 2951 0 0"/>
                <a:gd name="G1" fmla="+- 11792662 0 0"/>
                <a:gd name="G2" fmla="+- 0 0 11792662"/>
                <a:gd name="T0" fmla="*/ 0 256 1"/>
                <a:gd name="T1" fmla="*/ 180 256 1"/>
                <a:gd name="G3" fmla="+- 11792662 T0 T1"/>
                <a:gd name="T2" fmla="*/ 0 256 1"/>
                <a:gd name="T3" fmla="*/ 90 256 1"/>
                <a:gd name="G4" fmla="+- 11792662 T2 T3"/>
                <a:gd name="G5" fmla="*/ G4 2 1"/>
                <a:gd name="T4" fmla="*/ 90 256 1"/>
                <a:gd name="T5" fmla="*/ 0 256 1"/>
                <a:gd name="G6" fmla="+- 11792662 T4 T5"/>
                <a:gd name="G7" fmla="*/ G6 2 1"/>
                <a:gd name="G8" fmla="abs 11792662"/>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2951"/>
                <a:gd name="G18" fmla="*/ 2951 1 2"/>
                <a:gd name="G19" fmla="+- G18 5400 0"/>
                <a:gd name="G20" fmla="cos G19 11792662"/>
                <a:gd name="G21" fmla="sin G19 11792662"/>
                <a:gd name="G22" fmla="+- G20 10800 0"/>
                <a:gd name="G23" fmla="+- G21 10800 0"/>
                <a:gd name="G24" fmla="+- 10800 0 G20"/>
                <a:gd name="G25" fmla="+- 2951 10800 0"/>
                <a:gd name="G26" fmla="?: G9 G17 G25"/>
                <a:gd name="G27" fmla="?: G9 0 21600"/>
                <a:gd name="G28" fmla="cos 10800 11792662"/>
                <a:gd name="G29" fmla="sin 10800 11792662"/>
                <a:gd name="G30" fmla="sin 2951 11792662"/>
                <a:gd name="G31" fmla="+- G28 10800 0"/>
                <a:gd name="G32" fmla="+- G29 10800 0"/>
                <a:gd name="G33" fmla="+- G30 10800 0"/>
                <a:gd name="G34" fmla="?: G4 0 G31"/>
                <a:gd name="G35" fmla="?: 11792662 G34 0"/>
                <a:gd name="G36" fmla="?: G6 G35 G31"/>
                <a:gd name="G37" fmla="+- 21600 0 G36"/>
                <a:gd name="G38" fmla="?: G4 0 G33"/>
                <a:gd name="G39" fmla="?: 11792662 G38 G32"/>
                <a:gd name="G40" fmla="?: G6 G39 0"/>
                <a:gd name="G41" fmla="?: G4 G32 21600"/>
                <a:gd name="G42" fmla="?: G6 G41 G33"/>
                <a:gd name="T12" fmla="*/ 10800 w 21600"/>
                <a:gd name="T13" fmla="*/ 0 h 21600"/>
                <a:gd name="T14" fmla="*/ 3924 w 21600"/>
                <a:gd name="T15" fmla="*/ 10806 h 21600"/>
                <a:gd name="T16" fmla="*/ 10800 w 21600"/>
                <a:gd name="T17" fmla="*/ 7849 h 21600"/>
                <a:gd name="T18" fmla="*/ 17676 w 21600"/>
                <a:gd name="T19" fmla="*/ 10806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849" y="10803"/>
                  </a:moveTo>
                  <a:cubicBezTo>
                    <a:pt x="7849" y="10802"/>
                    <a:pt x="7849" y="10801"/>
                    <a:pt x="7849" y="10800"/>
                  </a:cubicBezTo>
                  <a:cubicBezTo>
                    <a:pt x="7849" y="9170"/>
                    <a:pt x="9170" y="7849"/>
                    <a:pt x="10800" y="7849"/>
                  </a:cubicBezTo>
                  <a:cubicBezTo>
                    <a:pt x="12429" y="7849"/>
                    <a:pt x="13751" y="9170"/>
                    <a:pt x="13751" y="10800"/>
                  </a:cubicBezTo>
                  <a:cubicBezTo>
                    <a:pt x="13751" y="10801"/>
                    <a:pt x="13750" y="10802"/>
                    <a:pt x="13750" y="10803"/>
                  </a:cubicBezTo>
                  <a:lnTo>
                    <a:pt x="21599" y="10810"/>
                  </a:lnTo>
                  <a:cubicBezTo>
                    <a:pt x="21599" y="10807"/>
                    <a:pt x="21600" y="10803"/>
                    <a:pt x="21600" y="10800"/>
                  </a:cubicBezTo>
                  <a:cubicBezTo>
                    <a:pt x="21600" y="4835"/>
                    <a:pt x="16764" y="0"/>
                    <a:pt x="10800" y="0"/>
                  </a:cubicBezTo>
                  <a:cubicBezTo>
                    <a:pt x="4835" y="0"/>
                    <a:pt x="0" y="4835"/>
                    <a:pt x="0" y="10800"/>
                  </a:cubicBezTo>
                  <a:cubicBezTo>
                    <a:pt x="-1" y="10803"/>
                    <a:pt x="0" y="10807"/>
                    <a:pt x="0" y="10810"/>
                  </a:cubicBezTo>
                  <a:close/>
                </a:path>
              </a:pathLst>
            </a:cu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227" name="AutoShape 363"/>
            <p:cNvSpPr>
              <a:spLocks noChangeArrowheads="1"/>
            </p:cNvSpPr>
            <p:nvPr/>
          </p:nvSpPr>
          <p:spPr bwMode="auto">
            <a:xfrm rot="1200000" flipV="1">
              <a:off x="1067" y="347"/>
              <a:ext cx="3627" cy="3627"/>
            </a:xfrm>
            <a:custGeom>
              <a:avLst/>
              <a:gdLst>
                <a:gd name="G0" fmla="+- 2951 0 0"/>
                <a:gd name="G1" fmla="+- 11792662 0 0"/>
                <a:gd name="G2" fmla="+- 0 0 11792662"/>
                <a:gd name="T0" fmla="*/ 0 256 1"/>
                <a:gd name="T1" fmla="*/ 180 256 1"/>
                <a:gd name="G3" fmla="+- 11792662 T0 T1"/>
                <a:gd name="T2" fmla="*/ 0 256 1"/>
                <a:gd name="T3" fmla="*/ 90 256 1"/>
                <a:gd name="G4" fmla="+- 11792662 T2 T3"/>
                <a:gd name="G5" fmla="*/ G4 2 1"/>
                <a:gd name="T4" fmla="*/ 90 256 1"/>
                <a:gd name="T5" fmla="*/ 0 256 1"/>
                <a:gd name="G6" fmla="+- 11792662 T4 T5"/>
                <a:gd name="G7" fmla="*/ G6 2 1"/>
                <a:gd name="G8" fmla="abs 11792662"/>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2951"/>
                <a:gd name="G18" fmla="*/ 2951 1 2"/>
                <a:gd name="G19" fmla="+- G18 5400 0"/>
                <a:gd name="G20" fmla="cos G19 11792662"/>
                <a:gd name="G21" fmla="sin G19 11792662"/>
                <a:gd name="G22" fmla="+- G20 10800 0"/>
                <a:gd name="G23" fmla="+- G21 10800 0"/>
                <a:gd name="G24" fmla="+- 10800 0 G20"/>
                <a:gd name="G25" fmla="+- 2951 10800 0"/>
                <a:gd name="G26" fmla="?: G9 G17 G25"/>
                <a:gd name="G27" fmla="?: G9 0 21600"/>
                <a:gd name="G28" fmla="cos 10800 11792662"/>
                <a:gd name="G29" fmla="sin 10800 11792662"/>
                <a:gd name="G30" fmla="sin 2951 11792662"/>
                <a:gd name="G31" fmla="+- G28 10800 0"/>
                <a:gd name="G32" fmla="+- G29 10800 0"/>
                <a:gd name="G33" fmla="+- G30 10800 0"/>
                <a:gd name="G34" fmla="?: G4 0 G31"/>
                <a:gd name="G35" fmla="?: 11792662 G34 0"/>
                <a:gd name="G36" fmla="?: G6 G35 G31"/>
                <a:gd name="G37" fmla="+- 21600 0 G36"/>
                <a:gd name="G38" fmla="?: G4 0 G33"/>
                <a:gd name="G39" fmla="?: 11792662 G38 G32"/>
                <a:gd name="G40" fmla="?: G6 G39 0"/>
                <a:gd name="G41" fmla="?: G4 G32 21600"/>
                <a:gd name="G42" fmla="?: G6 G41 G33"/>
                <a:gd name="T12" fmla="*/ 10800 w 21600"/>
                <a:gd name="T13" fmla="*/ 0 h 21600"/>
                <a:gd name="T14" fmla="*/ 3924 w 21600"/>
                <a:gd name="T15" fmla="*/ 10806 h 21600"/>
                <a:gd name="T16" fmla="*/ 10800 w 21600"/>
                <a:gd name="T17" fmla="*/ 7849 h 21600"/>
                <a:gd name="T18" fmla="*/ 17676 w 21600"/>
                <a:gd name="T19" fmla="*/ 10806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849" y="10803"/>
                  </a:moveTo>
                  <a:cubicBezTo>
                    <a:pt x="7849" y="10802"/>
                    <a:pt x="7849" y="10801"/>
                    <a:pt x="7849" y="10800"/>
                  </a:cubicBezTo>
                  <a:cubicBezTo>
                    <a:pt x="7849" y="9170"/>
                    <a:pt x="9170" y="7849"/>
                    <a:pt x="10800" y="7849"/>
                  </a:cubicBezTo>
                  <a:cubicBezTo>
                    <a:pt x="12429" y="7849"/>
                    <a:pt x="13751" y="9170"/>
                    <a:pt x="13751" y="10800"/>
                  </a:cubicBezTo>
                  <a:cubicBezTo>
                    <a:pt x="13751" y="10801"/>
                    <a:pt x="13750" y="10802"/>
                    <a:pt x="13750" y="10803"/>
                  </a:cubicBezTo>
                  <a:lnTo>
                    <a:pt x="21599" y="10810"/>
                  </a:lnTo>
                  <a:cubicBezTo>
                    <a:pt x="21599" y="10807"/>
                    <a:pt x="21600" y="10803"/>
                    <a:pt x="21600" y="10800"/>
                  </a:cubicBezTo>
                  <a:cubicBezTo>
                    <a:pt x="21600" y="4835"/>
                    <a:pt x="16764" y="0"/>
                    <a:pt x="10800" y="0"/>
                  </a:cubicBezTo>
                  <a:cubicBezTo>
                    <a:pt x="4835" y="0"/>
                    <a:pt x="0" y="4835"/>
                    <a:pt x="0" y="10800"/>
                  </a:cubicBezTo>
                  <a:cubicBezTo>
                    <a:pt x="-1" y="10803"/>
                    <a:pt x="0" y="10807"/>
                    <a:pt x="0" y="10810"/>
                  </a:cubicBezTo>
                  <a:close/>
                </a:path>
              </a:pathLst>
            </a:custGeom>
            <a:solidFill>
              <a:schemeClr val="accent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grpSp>
          <p:nvGrpSpPr>
            <p:cNvPr id="228" name="Group 364"/>
            <p:cNvGrpSpPr>
              <a:grpSpLocks/>
            </p:cNvGrpSpPr>
            <p:nvPr/>
          </p:nvGrpSpPr>
          <p:grpSpPr bwMode="auto">
            <a:xfrm rot="1200000">
              <a:off x="1180" y="2093"/>
              <a:ext cx="3400" cy="136"/>
              <a:chOff x="636" y="3022"/>
              <a:chExt cx="3400" cy="136"/>
            </a:xfrm>
          </p:grpSpPr>
          <p:sp>
            <p:nvSpPr>
              <p:cNvPr id="229" name="Rectangle 365"/>
              <p:cNvSpPr>
                <a:spLocks noChangeArrowheads="1"/>
              </p:cNvSpPr>
              <p:nvPr/>
            </p:nvSpPr>
            <p:spPr bwMode="auto">
              <a:xfrm>
                <a:off x="2109" y="3022"/>
                <a:ext cx="1927" cy="136"/>
              </a:xfrm>
              <a:prstGeom prst="rect">
                <a:avLst/>
              </a:prstGeom>
              <a:solidFill>
                <a:srgbClr val="333300">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230" name="Rectangle 366"/>
              <p:cNvSpPr>
                <a:spLocks noChangeArrowheads="1"/>
              </p:cNvSpPr>
              <p:nvPr/>
            </p:nvSpPr>
            <p:spPr bwMode="auto">
              <a:xfrm>
                <a:off x="636" y="3022"/>
                <a:ext cx="1927" cy="136"/>
              </a:xfrm>
              <a:prstGeom prst="rect">
                <a:avLst/>
              </a:prstGeom>
              <a:solidFill>
                <a:srgbClr val="3333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grpSp>
      </p:grpSp>
      <p:sp>
        <p:nvSpPr>
          <p:cNvPr id="231" name="Oval 367"/>
          <p:cNvSpPr>
            <a:spLocks noChangeArrowheads="1"/>
          </p:cNvSpPr>
          <p:nvPr/>
        </p:nvSpPr>
        <p:spPr bwMode="auto">
          <a:xfrm>
            <a:off x="5255166" y="4387375"/>
            <a:ext cx="195525" cy="195525"/>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2" name="文本框 1"/>
          <p:cNvSpPr txBox="1"/>
          <p:nvPr/>
        </p:nvSpPr>
        <p:spPr>
          <a:xfrm>
            <a:off x="9751537" y="3458738"/>
            <a:ext cx="615553" cy="1240279"/>
          </a:xfrm>
          <a:prstGeom prst="rect">
            <a:avLst/>
          </a:prstGeom>
          <a:noFill/>
        </p:spPr>
        <p:txBody>
          <a:bodyPr vert="eaVert" wrap="square" rtlCol="0">
            <a:spAutoFit/>
          </a:bodyPr>
          <a:lstStyle/>
          <a:p>
            <a:pPr lvl="1" indent="-457200" eaLnBrk="0" fontAlgn="base" hangingPunct="0">
              <a:spcBef>
                <a:spcPct val="0"/>
              </a:spcBef>
              <a:spcAft>
                <a:spcPct val="0"/>
              </a:spcAft>
            </a:pPr>
            <a:r>
              <a:rPr lang="zh-CN" altLang="en-US" sz="2800" b="1" u="sng" dirty="0" bmk="">
                <a:solidFill>
                  <a:srgbClr val="50443E"/>
                </a:solidFill>
                <a:latin typeface="书体坊米芾体" panose="02010601030101010101" pitchFamily="2" charset="-122"/>
                <a:ea typeface="书体坊米芾体" panose="02010601030101010101" pitchFamily="2" charset="-122"/>
                <a:cs typeface="Arial" panose="020B0604020202020204" pitchFamily="34" charset="0"/>
              </a:rPr>
              <a:t>由来</a:t>
            </a:r>
            <a:r>
              <a:rPr lang="zh-CN" altLang="en-US" sz="2800" b="1" u="sng" dirty="0" smtClean="0" bmk="">
                <a:solidFill>
                  <a:srgbClr val="50443E"/>
                </a:solidFill>
                <a:latin typeface="书体坊米芾体" panose="02010601030101010101" pitchFamily="2" charset="-122"/>
                <a:ea typeface="书体坊米芾体" panose="02010601030101010101" pitchFamily="2" charset="-122"/>
                <a:cs typeface="Arial" panose="020B0604020202020204" pitchFamily="34" charset="0"/>
              </a:rPr>
              <a:t>篇</a:t>
            </a:r>
            <a:endParaRPr lang="zh-CN" altLang="en-US" sz="2800" b="1" u="sng" dirty="0" bmk="">
              <a:solidFill>
                <a:srgbClr val="50443E"/>
              </a:solidFill>
              <a:latin typeface="书体坊米芾体" panose="02010601030101010101" pitchFamily="2" charset="-122"/>
              <a:ea typeface="书体坊米芾体" panose="02010601030101010101" pitchFamily="2" charset="-122"/>
              <a:cs typeface="Arial" panose="020B0604020202020204" pitchFamily="34" charset="0"/>
            </a:endParaRPr>
          </a:p>
        </p:txBody>
      </p:sp>
      <p:sp>
        <p:nvSpPr>
          <p:cNvPr id="3" name="文本框 2"/>
          <p:cNvSpPr txBox="1"/>
          <p:nvPr/>
        </p:nvSpPr>
        <p:spPr>
          <a:xfrm>
            <a:off x="9239900" y="3886730"/>
            <a:ext cx="615553" cy="1377109"/>
          </a:xfrm>
          <a:prstGeom prst="rect">
            <a:avLst/>
          </a:prstGeom>
          <a:noFill/>
        </p:spPr>
        <p:txBody>
          <a:bodyPr vert="eaVert" wrap="square" rtlCol="0">
            <a:spAutoFit/>
          </a:bodyPr>
          <a:lstStyle/>
          <a:p>
            <a:pPr marL="0" lvl="1"/>
            <a:r>
              <a:rPr lang="zh-CN" altLang="en-US" sz="2800" b="1" u="sng" dirty="0" bmk="">
                <a:solidFill>
                  <a:srgbClr val="50443E"/>
                </a:solidFill>
                <a:latin typeface="书体坊米芾体" panose="02010601030101010101" pitchFamily="2" charset="-122"/>
                <a:ea typeface="书体坊米芾体" panose="02010601030101010101" pitchFamily="2" charset="-122"/>
                <a:cs typeface="Arial" panose="020B0604020202020204" pitchFamily="34" charset="0"/>
              </a:rPr>
              <a:t>民俗</a:t>
            </a:r>
            <a:r>
              <a:rPr lang="zh-CN" altLang="en-US" sz="2800" b="1" u="sng" dirty="0" smtClean="0" bmk="">
                <a:solidFill>
                  <a:srgbClr val="50443E"/>
                </a:solidFill>
                <a:latin typeface="书体坊米芾体" panose="02010601030101010101" pitchFamily="2" charset="-122"/>
                <a:ea typeface="书体坊米芾体" panose="02010601030101010101" pitchFamily="2" charset="-122"/>
                <a:cs typeface="Arial" panose="020B0604020202020204" pitchFamily="34" charset="0"/>
              </a:rPr>
              <a:t>篇</a:t>
            </a:r>
            <a:endParaRPr lang="en-US" altLang="zh-CN" sz="2800" b="1" u="sng" dirty="0" bmk="">
              <a:solidFill>
                <a:srgbClr val="50443E"/>
              </a:solidFill>
              <a:latin typeface="书体坊米芾体" panose="02010601030101010101" pitchFamily="2" charset="-122"/>
              <a:ea typeface="书体坊米芾体" panose="02010601030101010101" pitchFamily="2" charset="-122"/>
              <a:cs typeface="Arial" panose="020B0604020202020204" pitchFamily="34" charset="0"/>
            </a:endParaRPr>
          </a:p>
        </p:txBody>
      </p:sp>
    </p:spTree>
    <p:extLst>
      <p:ext uri="{BB962C8B-B14F-4D97-AF65-F5344CB8AC3E}">
        <p14:creationId xmlns:p14="http://schemas.microsoft.com/office/powerpoint/2010/main" val="4064546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8400000">
                                      <p:cBhvr>
                                        <p:cTn id="6" dur="5000" fill="hold"/>
                                        <p:tgtEl>
                                          <p:spTgt spid="225"/>
                                        </p:tgtEl>
                                        <p:attrNameLst>
                                          <p:attrName>r</p:attrName>
                                        </p:attrNameLst>
                                      </p:cBhvr>
                                    </p:animRot>
                                  </p:childTnLst>
                                </p:cTn>
                              </p:par>
                              <p:par>
                                <p:cTn id="7" presetID="8" presetClass="emph" presetSubtype="0" fill="hold" nodeType="withEffect">
                                  <p:stCondLst>
                                    <p:cond delay="0"/>
                                  </p:stCondLst>
                                  <p:childTnLst>
                                    <p:animRot by="7560000">
                                      <p:cBhvr>
                                        <p:cTn id="8" dur="5000" fill="hold"/>
                                        <p:tgtEl>
                                          <p:spTgt spid="218"/>
                                        </p:tgtEl>
                                        <p:attrNameLst>
                                          <p:attrName>r</p:attrName>
                                        </p:attrNameLst>
                                      </p:cBhvr>
                                    </p:animRot>
                                  </p:childTnLst>
                                </p:cTn>
                              </p:par>
                              <p:par>
                                <p:cTn id="9" presetID="8" presetClass="emph" presetSubtype="0" fill="hold" nodeType="withEffect">
                                  <p:stCondLst>
                                    <p:cond delay="0"/>
                                  </p:stCondLst>
                                  <p:childTnLst>
                                    <p:animRot by="6720000">
                                      <p:cBhvr>
                                        <p:cTn id="10" dur="5000" fill="hold"/>
                                        <p:tgtEl>
                                          <p:spTgt spid="215"/>
                                        </p:tgtEl>
                                        <p:attrNameLst>
                                          <p:attrName>r</p:attrName>
                                        </p:attrNameLst>
                                      </p:cBhvr>
                                    </p:animRot>
                                  </p:childTnLst>
                                </p:cTn>
                              </p:par>
                              <p:par>
                                <p:cTn id="11" presetID="8" presetClass="emph" presetSubtype="0" fill="hold" nodeType="withEffect">
                                  <p:stCondLst>
                                    <p:cond delay="0"/>
                                  </p:stCondLst>
                                  <p:childTnLst>
                                    <p:animRot by="5880000">
                                      <p:cBhvr>
                                        <p:cTn id="12" dur="5000" fill="hold"/>
                                        <p:tgtEl>
                                          <p:spTgt spid="212"/>
                                        </p:tgtEl>
                                        <p:attrNameLst>
                                          <p:attrName>r</p:attrName>
                                        </p:attrNameLst>
                                      </p:cBhvr>
                                    </p:animRot>
                                  </p:childTnLst>
                                </p:cTn>
                              </p:par>
                              <p:par>
                                <p:cTn id="13" presetID="8" presetClass="emph" presetSubtype="0" fill="hold" nodeType="withEffect">
                                  <p:stCondLst>
                                    <p:cond delay="0"/>
                                  </p:stCondLst>
                                  <p:childTnLst>
                                    <p:animRot by="4200000">
                                      <p:cBhvr>
                                        <p:cTn id="14" dur="5000" fill="hold"/>
                                        <p:tgtEl>
                                          <p:spTgt spid="206"/>
                                        </p:tgtEl>
                                        <p:attrNameLst>
                                          <p:attrName>r</p:attrName>
                                        </p:attrNameLst>
                                      </p:cBhvr>
                                    </p:animRot>
                                  </p:childTnLst>
                                </p:cTn>
                              </p:par>
                              <p:par>
                                <p:cTn id="15" presetID="8" presetClass="emph" presetSubtype="0" fill="hold" nodeType="withEffect">
                                  <p:stCondLst>
                                    <p:cond delay="0"/>
                                  </p:stCondLst>
                                  <p:childTnLst>
                                    <p:animRot by="5040000">
                                      <p:cBhvr>
                                        <p:cTn id="16" dur="5000" fill="hold"/>
                                        <p:tgtEl>
                                          <p:spTgt spid="209"/>
                                        </p:tgtEl>
                                        <p:attrNameLst>
                                          <p:attrName>r</p:attrName>
                                        </p:attrNameLst>
                                      </p:cBhvr>
                                    </p:animRot>
                                  </p:childTnLst>
                                </p:cTn>
                              </p:par>
                              <p:par>
                                <p:cTn id="17" presetID="8" presetClass="emph" presetSubtype="0" fill="hold" nodeType="withEffect">
                                  <p:stCondLst>
                                    <p:cond delay="0"/>
                                  </p:stCondLst>
                                  <p:childTnLst>
                                    <p:animRot by="3360000">
                                      <p:cBhvr>
                                        <p:cTn id="18" dur="5000" fill="hold"/>
                                        <p:tgtEl>
                                          <p:spTgt spid="203"/>
                                        </p:tgtEl>
                                        <p:attrNameLst>
                                          <p:attrName>r</p:attrName>
                                        </p:attrNameLst>
                                      </p:cBhvr>
                                    </p:animRot>
                                  </p:childTnLst>
                                </p:cTn>
                              </p:par>
                              <p:par>
                                <p:cTn id="19" presetID="8" presetClass="emph" presetSubtype="0" fill="hold" nodeType="withEffect">
                                  <p:stCondLst>
                                    <p:cond delay="0"/>
                                  </p:stCondLst>
                                  <p:childTnLst>
                                    <p:animRot by="2520000">
                                      <p:cBhvr>
                                        <p:cTn id="20" dur="5000" fill="hold"/>
                                        <p:tgtEl>
                                          <p:spTgt spid="200"/>
                                        </p:tgtEl>
                                        <p:attrNameLst>
                                          <p:attrName>r</p:attrName>
                                        </p:attrNameLst>
                                      </p:cBhvr>
                                    </p:animRot>
                                  </p:childTnLst>
                                </p:cTn>
                              </p:par>
                              <p:par>
                                <p:cTn id="21" presetID="8" presetClass="emph" presetSubtype="0" fill="hold" nodeType="withEffect">
                                  <p:stCondLst>
                                    <p:cond delay="0"/>
                                  </p:stCondLst>
                                  <p:childTnLst>
                                    <p:animRot by="1680000">
                                      <p:cBhvr>
                                        <p:cTn id="22" dur="5000" fill="hold"/>
                                        <p:tgtEl>
                                          <p:spTgt spid="197"/>
                                        </p:tgtEl>
                                        <p:attrNameLst>
                                          <p:attrName>r</p:attrName>
                                        </p:attrNameLst>
                                      </p:cBhvr>
                                    </p:animRot>
                                  </p:childTnLst>
                                </p:cTn>
                              </p:par>
                              <p:par>
                                <p:cTn id="23" presetID="8" presetClass="emph" presetSubtype="0" fill="hold" nodeType="withEffect">
                                  <p:stCondLst>
                                    <p:cond delay="0"/>
                                  </p:stCondLst>
                                  <p:childTnLst>
                                    <p:animRot by="840000">
                                      <p:cBhvr>
                                        <p:cTn id="24" dur="5000" fill="hold"/>
                                        <p:tgtEl>
                                          <p:spTgt spid="194"/>
                                        </p:tgtEl>
                                        <p:attrNameLst>
                                          <p:attrName>r</p:attrName>
                                        </p:attrNameLst>
                                      </p:cBhvr>
                                    </p:animRot>
                                  </p:childTnLst>
                                </p:cTn>
                              </p:par>
                              <p:par>
                                <p:cTn id="25" presetID="14" presetClass="entr" presetSubtype="5"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vertical)">
                                      <p:cBhvr>
                                        <p:cTn id="27" dur="3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49845"/>
          <a:stretch/>
        </p:blipFill>
        <p:spPr>
          <a:xfrm>
            <a:off x="1" y="2471454"/>
            <a:ext cx="1500241" cy="3004125"/>
          </a:xfrm>
          <a:prstGeom prst="rect">
            <a:avLst/>
          </a:prstGeom>
        </p:spPr>
      </p:pic>
      <p:sp>
        <p:nvSpPr>
          <p:cNvPr id="2" name="文本框 1"/>
          <p:cNvSpPr txBox="1"/>
          <p:nvPr/>
        </p:nvSpPr>
        <p:spPr>
          <a:xfrm>
            <a:off x="228921" y="57519"/>
            <a:ext cx="1418657" cy="1446550"/>
          </a:xfrm>
          <a:prstGeom prst="rect">
            <a:avLst/>
          </a:prstGeom>
          <a:noFill/>
        </p:spPr>
        <p:txBody>
          <a:bodyPr wrap="square" rtlCol="0">
            <a:spAutoFit/>
          </a:bodyPr>
          <a:lstStyle>
            <a:defPPr>
              <a:defRPr lang="zh-CN"/>
            </a:defPPr>
            <a:lvl1pPr>
              <a:defRPr sz="10000">
                <a:gradFill flip="none" rotWithShape="1">
                  <a:gsLst>
                    <a:gs pos="0">
                      <a:srgbClr val="470805"/>
                    </a:gs>
                    <a:gs pos="100000">
                      <a:srgbClr val="AF1C15"/>
                    </a:gs>
                  </a:gsLst>
                  <a:lin ang="10800000" scaled="1"/>
                  <a:tileRect/>
                </a:gradFill>
                <a:latin typeface="书体坊米芾体" panose="02010601030101010101" pitchFamily="2" charset="-122"/>
                <a:ea typeface="书体坊米芾体" panose="02010601030101010101" pitchFamily="2" charset="-122"/>
              </a:defRPr>
            </a:lvl1pPr>
          </a:lstStyle>
          <a:p>
            <a:r>
              <a:rPr lang="zh-CN" altLang="en-US" sz="8800" dirty="0"/>
              <a:t>简</a:t>
            </a:r>
          </a:p>
        </p:txBody>
      </p:sp>
      <p:sp>
        <p:nvSpPr>
          <p:cNvPr id="4" name="文本框 3"/>
          <p:cNvSpPr txBox="1"/>
          <p:nvPr/>
        </p:nvSpPr>
        <p:spPr>
          <a:xfrm>
            <a:off x="118347" y="899870"/>
            <a:ext cx="1314416" cy="1323439"/>
          </a:xfrm>
          <a:prstGeom prst="rect">
            <a:avLst/>
          </a:prstGeom>
          <a:noFill/>
        </p:spPr>
        <p:txBody>
          <a:bodyPr wrap="square" rtlCol="0">
            <a:spAutoFit/>
          </a:bodyPr>
          <a:lstStyle>
            <a:defPPr>
              <a:defRPr lang="zh-CN"/>
            </a:defPPr>
            <a:lvl1pPr>
              <a:defRPr sz="10000">
                <a:gradFill flip="none" rotWithShape="1">
                  <a:gsLst>
                    <a:gs pos="0">
                      <a:srgbClr val="470805"/>
                    </a:gs>
                    <a:gs pos="100000">
                      <a:srgbClr val="AF1C15"/>
                    </a:gs>
                  </a:gsLst>
                  <a:lin ang="10800000" scaled="1"/>
                  <a:tileRect/>
                </a:gradFill>
                <a:latin typeface="书体坊米芾体" panose="02010601030101010101" pitchFamily="2" charset="-122"/>
                <a:ea typeface="书体坊米芾体" panose="02010601030101010101" pitchFamily="2" charset="-122"/>
              </a:defRPr>
            </a:lvl1pPr>
          </a:lstStyle>
          <a:p>
            <a:r>
              <a:rPr lang="zh-CN" altLang="en-US" sz="8000" dirty="0">
                <a:solidFill>
                  <a:schemeClr val="tx1"/>
                </a:solidFill>
                <a:latin typeface="华文隶书" panose="02010800040101010101" pitchFamily="2" charset="-122"/>
                <a:ea typeface="华文隶书" panose="02010800040101010101" pitchFamily="2" charset="-122"/>
              </a:rPr>
              <a:t>篇</a:t>
            </a:r>
          </a:p>
        </p:txBody>
      </p:sp>
      <p:sp>
        <p:nvSpPr>
          <p:cNvPr id="5" name="文本框 4"/>
          <p:cNvSpPr txBox="1"/>
          <p:nvPr/>
        </p:nvSpPr>
        <p:spPr>
          <a:xfrm>
            <a:off x="991712" y="305664"/>
            <a:ext cx="1311731" cy="1446550"/>
          </a:xfrm>
          <a:prstGeom prst="rect">
            <a:avLst/>
          </a:prstGeom>
          <a:noFill/>
        </p:spPr>
        <p:txBody>
          <a:bodyPr wrap="square" rtlCol="0">
            <a:spAutoFit/>
          </a:bodyPr>
          <a:lstStyle>
            <a:defPPr>
              <a:defRPr lang="zh-CN"/>
            </a:defPPr>
            <a:lvl1pPr>
              <a:defRPr sz="10000">
                <a:gradFill flip="none" rotWithShape="1">
                  <a:gsLst>
                    <a:gs pos="0">
                      <a:srgbClr val="470805"/>
                    </a:gs>
                    <a:gs pos="100000">
                      <a:srgbClr val="AF1C15"/>
                    </a:gs>
                  </a:gsLst>
                  <a:lin ang="10800000" scaled="1"/>
                  <a:tileRect/>
                </a:gradFill>
                <a:latin typeface="书体坊米芾体" panose="02010601030101010101" pitchFamily="2" charset="-122"/>
                <a:ea typeface="书体坊米芾体" panose="02010601030101010101" pitchFamily="2" charset="-122"/>
              </a:defRPr>
            </a:lvl1pPr>
          </a:lstStyle>
          <a:p>
            <a:r>
              <a:rPr lang="zh-CN" altLang="en-US" sz="8800" dirty="0"/>
              <a:t>介</a:t>
            </a: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893" y="765840"/>
            <a:ext cx="7005892" cy="2914934"/>
          </a:xfrm>
          <a:prstGeom prst="rect">
            <a:avLst/>
          </a:prstGeom>
        </p:spPr>
      </p:pic>
      <p:sp>
        <p:nvSpPr>
          <p:cNvPr id="16" name="矩形 15"/>
          <p:cNvSpPr/>
          <p:nvPr/>
        </p:nvSpPr>
        <p:spPr>
          <a:xfrm>
            <a:off x="2563651" y="765840"/>
            <a:ext cx="1392243" cy="2914934"/>
          </a:xfrm>
          <a:prstGeom prst="rect">
            <a:avLst/>
          </a:prstGeom>
          <a:solidFill>
            <a:srgbClr val="AF1C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563650" y="3663820"/>
            <a:ext cx="8398135" cy="2426305"/>
          </a:xfrm>
          <a:prstGeom prst="rect">
            <a:avLst/>
          </a:prstGeom>
          <a:solidFill>
            <a:srgbClr val="AF1C15"/>
          </a:solidFill>
        </p:spPr>
        <p:txBody>
          <a:bodyPr wrap="square" rtlCol="0">
            <a:spAutoFit/>
          </a:bodyPr>
          <a:lstStyle/>
          <a:p>
            <a:pPr>
              <a:lnSpc>
                <a:spcPts val="2600"/>
              </a:lnSpc>
            </a:pPr>
            <a:r>
              <a:rPr lang="zh-CN" altLang="en-US" sz="1600" b="1" dirty="0" smtClean="0">
                <a:latin typeface="微软雅黑" panose="020B0503020204020204" pitchFamily="34" charset="-122"/>
                <a:ea typeface="微软雅黑" panose="020B0503020204020204" pitchFamily="34" charset="-122"/>
              </a:rPr>
              <a:t>      </a:t>
            </a:r>
            <a:r>
              <a:rPr lang="zh-CN" altLang="en-US" sz="1600" b="1" dirty="0" smtClean="0">
                <a:solidFill>
                  <a:schemeClr val="bg1"/>
                </a:solidFill>
                <a:latin typeface="微软雅黑" panose="020B0503020204020204" pitchFamily="34" charset="-122"/>
                <a:ea typeface="微软雅黑" panose="020B0503020204020204" pitchFamily="34" charset="-122"/>
              </a:rPr>
              <a:t>端午节</a:t>
            </a:r>
            <a:r>
              <a:rPr lang="zh-CN" altLang="en-US" sz="1600" b="1" dirty="0">
                <a:solidFill>
                  <a:schemeClr val="bg1"/>
                </a:solidFill>
                <a:latin typeface="微软雅黑" panose="020B0503020204020204" pitchFamily="34" charset="-122"/>
                <a:ea typeface="微软雅黑" panose="020B0503020204020204" pitchFamily="34" charset="-122"/>
              </a:rPr>
              <a:t>为每年农历五月初五，又称端阳节、午日节、五月节等。端午节起源于中国，最初是我国人们以祛病防疫的节日，后来传说爱国诗人屈原在这一天死去，也同时成了中国汉族人民纪念屈原的传统节日，以围绕才华横溢、遗世独立的楚国大夫屈原而展开，传播至华夏各地，民俗文化共享，屈原之名人尽皆知，追怀华夏民族的高洁情怀。但部分地区也有纪念伍子胥、曹娥等说，且吴越之地以龙舟竞渡在此日举行部落图腾祭祀的习俗更是早于春秋很久。端午节有吃粽子，赛龙舟，挂菖蒲、蒿草、艾叶</a:t>
            </a:r>
            <a:r>
              <a:rPr lang="zh-CN" altLang="en-US" sz="1600" b="1" dirty="0" smtClean="0">
                <a:solidFill>
                  <a:schemeClr val="bg1"/>
                </a:solidFill>
                <a:latin typeface="微软雅黑" panose="020B0503020204020204" pitchFamily="34" charset="-122"/>
                <a:ea typeface="微软雅黑" panose="020B0503020204020204" pitchFamily="34" charset="-122"/>
              </a:rPr>
              <a:t>，喝</a:t>
            </a:r>
            <a:r>
              <a:rPr lang="zh-CN" altLang="en-US" sz="1600" b="1" dirty="0">
                <a:solidFill>
                  <a:schemeClr val="bg1"/>
                </a:solidFill>
                <a:latin typeface="微软雅黑" panose="020B0503020204020204" pitchFamily="34" charset="-122"/>
                <a:ea typeface="微软雅黑" panose="020B0503020204020204" pitchFamily="34" charset="-122"/>
              </a:rPr>
              <a:t>雄黄酒的习俗。</a:t>
            </a:r>
            <a:r>
              <a:rPr lang="zh-CN" altLang="en-US" sz="1600" b="1" dirty="0" smtClean="0">
                <a:solidFill>
                  <a:schemeClr val="bg1"/>
                </a:solidFill>
                <a:latin typeface="微软雅黑" panose="020B0503020204020204" pitchFamily="34" charset="-122"/>
                <a:ea typeface="微软雅黑" panose="020B0503020204020204" pitchFamily="34" charset="-122"/>
              </a:rPr>
              <a:t>“端午”</a:t>
            </a:r>
            <a:r>
              <a:rPr lang="zh-CN" altLang="en-US" sz="1600" b="1" dirty="0">
                <a:solidFill>
                  <a:schemeClr val="bg1"/>
                </a:solidFill>
                <a:latin typeface="微软雅黑" panose="020B0503020204020204" pitchFamily="34" charset="-122"/>
                <a:ea typeface="微软雅黑" panose="020B0503020204020204" pitchFamily="34" charset="-122"/>
              </a:rPr>
              <a:t>为国家法定节假日之一</a:t>
            </a:r>
            <a:r>
              <a:rPr lang="zh-CN" altLang="en-US" sz="1600" b="1" dirty="0" smtClean="0">
                <a:solidFill>
                  <a:schemeClr val="bg1"/>
                </a:solidFill>
                <a:latin typeface="微软雅黑" panose="020B0503020204020204" pitchFamily="34" charset="-122"/>
                <a:ea typeface="微软雅黑" panose="020B0503020204020204" pitchFamily="34" charset="-122"/>
              </a:rPr>
              <a:t>，被</a:t>
            </a:r>
            <a:r>
              <a:rPr lang="zh-CN" altLang="en-US" sz="1600" b="1" dirty="0">
                <a:solidFill>
                  <a:schemeClr val="bg1"/>
                </a:solidFill>
                <a:latin typeface="微软雅黑" panose="020B0503020204020204" pitchFamily="34" charset="-122"/>
                <a:ea typeface="微软雅黑" panose="020B0503020204020204" pitchFamily="34" charset="-122"/>
              </a:rPr>
              <a:t>列入世界非物质文化遗产名录。</a:t>
            </a:r>
          </a:p>
        </p:txBody>
      </p:sp>
      <p:sp>
        <p:nvSpPr>
          <p:cNvPr id="17" name="文本框 16"/>
          <p:cNvSpPr txBox="1"/>
          <p:nvPr/>
        </p:nvSpPr>
        <p:spPr>
          <a:xfrm>
            <a:off x="2982774" y="1510882"/>
            <a:ext cx="553998" cy="1424850"/>
          </a:xfrm>
          <a:prstGeom prst="rect">
            <a:avLst/>
          </a:prstGeom>
          <a:noFill/>
        </p:spPr>
        <p:txBody>
          <a:bodyPr vert="eaVert"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基本简介</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4781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7000" b="-17000"/>
          </a:stretch>
        </a:blipFill>
        <a:effectLst/>
      </p:bgPr>
    </p:bg>
    <p:spTree>
      <p:nvGrpSpPr>
        <p:cNvPr id="1" name=""/>
        <p:cNvGrpSpPr/>
        <p:nvPr/>
      </p:nvGrpSpPr>
      <p:grpSpPr>
        <a:xfrm>
          <a:off x="0" y="0"/>
          <a:ext cx="0" cy="0"/>
          <a:chOff x="0" y="0"/>
          <a:chExt cx="0" cy="0"/>
        </a:xfrm>
      </p:grpSpPr>
      <p:sp>
        <p:nvSpPr>
          <p:cNvPr id="7" name="文本框 6"/>
          <p:cNvSpPr txBox="1"/>
          <p:nvPr/>
        </p:nvSpPr>
        <p:spPr>
          <a:xfrm>
            <a:off x="2884709" y="1176451"/>
            <a:ext cx="5347759" cy="2092881"/>
          </a:xfrm>
          <a:prstGeom prst="rect">
            <a:avLst/>
          </a:prstGeom>
          <a:noFill/>
          <a:ln w="88900" cmpd="thickThin">
            <a:noFill/>
          </a:ln>
          <a:effectLst/>
        </p:spPr>
        <p:txBody>
          <a:bodyPr wrap="square" rtlCol="0">
            <a:spAutoFit/>
          </a:bodyPr>
          <a:lstStyle>
            <a:defPPr>
              <a:defRPr lang="zh-CN"/>
            </a:defPPr>
            <a:lvl1pPr>
              <a:lnSpc>
                <a:spcPts val="2600"/>
              </a:lnSpc>
              <a:defRPr sz="1600" b="1">
                <a:latin typeface="微软雅黑" panose="020B0503020204020204" pitchFamily="34" charset="-122"/>
                <a:ea typeface="微软雅黑" panose="020B0503020204020204" pitchFamily="34" charset="-122"/>
              </a:defRPr>
            </a:lvl1pPr>
          </a:lstStyle>
          <a:p>
            <a:r>
              <a:rPr lang="en-US" altLang="zh-CN" dirty="0" smtClean="0">
                <a:solidFill>
                  <a:srgbClr val="50443E"/>
                </a:solidFill>
              </a:rPr>
              <a:t>       </a:t>
            </a:r>
            <a:r>
              <a:rPr lang="zh-CN" altLang="zh-CN" dirty="0" smtClean="0">
                <a:solidFill>
                  <a:srgbClr val="50443E"/>
                </a:solidFill>
              </a:rPr>
              <a:t>传说</a:t>
            </a:r>
            <a:r>
              <a:rPr lang="zh-CN" altLang="zh-CN" dirty="0">
                <a:solidFill>
                  <a:srgbClr val="50443E"/>
                </a:solidFill>
              </a:rPr>
              <a:t>端午节是为了纪念战国时代楚国诗人屈原，他在五月初五这天投汨罗江自尽殉国。屈平，字原，通常称为屈原，又自云名正则，号灵均，汉族，战国末期楚国</a:t>
            </a:r>
            <a:r>
              <a:rPr lang="zh-CN" altLang="zh-CN" dirty="0" smtClean="0">
                <a:solidFill>
                  <a:srgbClr val="50443E"/>
                </a:solidFill>
              </a:rPr>
              <a:t>丹阳人</a:t>
            </a:r>
            <a:r>
              <a:rPr lang="zh-CN" altLang="zh-CN" dirty="0">
                <a:solidFill>
                  <a:srgbClr val="50443E"/>
                </a:solidFill>
              </a:rPr>
              <a:t>，楚武王熊通之子屈瑕的后代。屈原虽忠事楚怀王，却屡遭排挤，怀王死后又因顷襄王听信谗言而被流放，最终投汨罗江而死。 </a:t>
            </a:r>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49845"/>
          <a:stretch/>
        </p:blipFill>
        <p:spPr>
          <a:xfrm>
            <a:off x="1" y="2471454"/>
            <a:ext cx="1500241" cy="3004125"/>
          </a:xfrm>
          <a:prstGeom prst="rect">
            <a:avLst/>
          </a:prstGeom>
        </p:spPr>
      </p:pic>
      <p:sp>
        <p:nvSpPr>
          <p:cNvPr id="6" name="文本框 5"/>
          <p:cNvSpPr txBox="1"/>
          <p:nvPr/>
        </p:nvSpPr>
        <p:spPr>
          <a:xfrm>
            <a:off x="118347" y="899870"/>
            <a:ext cx="1314416" cy="1323439"/>
          </a:xfrm>
          <a:prstGeom prst="rect">
            <a:avLst/>
          </a:prstGeom>
          <a:noFill/>
        </p:spPr>
        <p:txBody>
          <a:bodyPr wrap="square" rtlCol="0">
            <a:spAutoFit/>
          </a:bodyPr>
          <a:lstStyle>
            <a:defPPr>
              <a:defRPr lang="zh-CN"/>
            </a:defPPr>
            <a:lvl1pPr>
              <a:defRPr sz="10000">
                <a:gradFill flip="none" rotWithShape="1">
                  <a:gsLst>
                    <a:gs pos="0">
                      <a:srgbClr val="470805"/>
                    </a:gs>
                    <a:gs pos="100000">
                      <a:srgbClr val="AF1C15"/>
                    </a:gs>
                  </a:gsLst>
                  <a:lin ang="10800000" scaled="1"/>
                  <a:tileRect/>
                </a:gradFill>
                <a:latin typeface="书体坊米芾体" panose="02010601030101010101" pitchFamily="2" charset="-122"/>
                <a:ea typeface="书体坊米芾体" panose="02010601030101010101" pitchFamily="2" charset="-122"/>
              </a:defRPr>
            </a:lvl1pPr>
          </a:lstStyle>
          <a:p>
            <a:r>
              <a:rPr lang="zh-CN" altLang="en-US" sz="8000" dirty="0">
                <a:solidFill>
                  <a:schemeClr val="tx1"/>
                </a:solidFill>
                <a:latin typeface="华文隶书" panose="02010800040101010101" pitchFamily="2" charset="-122"/>
                <a:ea typeface="华文隶书" panose="02010800040101010101" pitchFamily="2" charset="-122"/>
              </a:rPr>
              <a:t>篇</a:t>
            </a:r>
          </a:p>
        </p:txBody>
      </p:sp>
      <p:sp>
        <p:nvSpPr>
          <p:cNvPr id="8" name="文本框 7"/>
          <p:cNvSpPr txBox="1"/>
          <p:nvPr/>
        </p:nvSpPr>
        <p:spPr>
          <a:xfrm>
            <a:off x="217905" y="13451"/>
            <a:ext cx="1418657" cy="1446550"/>
          </a:xfrm>
          <a:prstGeom prst="rect">
            <a:avLst/>
          </a:prstGeom>
          <a:noFill/>
        </p:spPr>
        <p:txBody>
          <a:bodyPr wrap="square" rtlCol="0">
            <a:spAutoFit/>
          </a:bodyPr>
          <a:lstStyle>
            <a:defPPr>
              <a:defRPr lang="zh-CN"/>
            </a:defPPr>
            <a:lvl1pPr>
              <a:defRPr sz="10000">
                <a:gradFill flip="none" rotWithShape="1">
                  <a:gsLst>
                    <a:gs pos="0">
                      <a:srgbClr val="470805"/>
                    </a:gs>
                    <a:gs pos="100000">
                      <a:srgbClr val="AF1C15"/>
                    </a:gs>
                  </a:gsLst>
                  <a:lin ang="10800000" scaled="1"/>
                  <a:tileRect/>
                </a:gradFill>
                <a:latin typeface="书体坊米芾体" panose="02010601030101010101" pitchFamily="2" charset="-122"/>
                <a:ea typeface="书体坊米芾体" panose="02010601030101010101" pitchFamily="2" charset="-122"/>
              </a:defRPr>
            </a:lvl1pPr>
          </a:lstStyle>
          <a:p>
            <a:r>
              <a:rPr lang="zh-CN" altLang="en-US" sz="8800" dirty="0" smtClean="0"/>
              <a:t>由</a:t>
            </a:r>
            <a:endParaRPr lang="zh-CN" altLang="en-US" sz="8800" dirty="0"/>
          </a:p>
        </p:txBody>
      </p:sp>
      <p:sp>
        <p:nvSpPr>
          <p:cNvPr id="9" name="文本框 8"/>
          <p:cNvSpPr txBox="1"/>
          <p:nvPr/>
        </p:nvSpPr>
        <p:spPr>
          <a:xfrm>
            <a:off x="958661" y="327698"/>
            <a:ext cx="1311731" cy="1446550"/>
          </a:xfrm>
          <a:prstGeom prst="rect">
            <a:avLst/>
          </a:prstGeom>
          <a:noFill/>
        </p:spPr>
        <p:txBody>
          <a:bodyPr wrap="square" rtlCol="0">
            <a:spAutoFit/>
          </a:bodyPr>
          <a:lstStyle>
            <a:defPPr>
              <a:defRPr lang="zh-CN"/>
            </a:defPPr>
            <a:lvl1pPr>
              <a:defRPr sz="10000">
                <a:gradFill flip="none" rotWithShape="1">
                  <a:gsLst>
                    <a:gs pos="0">
                      <a:srgbClr val="470805"/>
                    </a:gs>
                    <a:gs pos="100000">
                      <a:srgbClr val="AF1C15"/>
                    </a:gs>
                  </a:gsLst>
                  <a:lin ang="10800000" scaled="1"/>
                  <a:tileRect/>
                </a:gradFill>
                <a:latin typeface="书体坊米芾体" panose="02010601030101010101" pitchFamily="2" charset="-122"/>
                <a:ea typeface="书体坊米芾体" panose="02010601030101010101" pitchFamily="2" charset="-122"/>
              </a:defRPr>
            </a:lvl1pPr>
          </a:lstStyle>
          <a:p>
            <a:r>
              <a:rPr lang="zh-CN" altLang="en-US" sz="8800" dirty="0" smtClean="0"/>
              <a:t>来</a:t>
            </a:r>
            <a:endParaRPr lang="zh-CN" altLang="en-US" sz="8800" dirty="0"/>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60461" y="1070446"/>
            <a:ext cx="3009383" cy="4935388"/>
          </a:xfrm>
          <a:prstGeom prst="rect">
            <a:avLst/>
          </a:prstGeom>
          <a:ln w="88900" cap="sq" cmpd="thickThin">
            <a:solidFill>
              <a:srgbClr val="7F2017"/>
            </a:solidFill>
            <a:prstDash val="solid"/>
            <a:miter lim="800000"/>
          </a:ln>
          <a:effectLst>
            <a:innerShdw blurRad="76200">
              <a:srgbClr val="000000"/>
            </a:innerShdw>
          </a:effectLst>
        </p:spPr>
      </p:pic>
      <p:sp>
        <p:nvSpPr>
          <p:cNvPr id="11" name="文本框 10"/>
          <p:cNvSpPr txBox="1"/>
          <p:nvPr/>
        </p:nvSpPr>
        <p:spPr>
          <a:xfrm>
            <a:off x="2884709" y="3858839"/>
            <a:ext cx="5347759" cy="2092881"/>
          </a:xfrm>
          <a:prstGeom prst="rect">
            <a:avLst/>
          </a:prstGeom>
          <a:noFill/>
        </p:spPr>
        <p:txBody>
          <a:bodyPr wrap="square" rtlCol="0">
            <a:spAutoFit/>
          </a:bodyPr>
          <a:lstStyle>
            <a:defPPr>
              <a:defRPr lang="zh-CN"/>
            </a:defPPr>
            <a:lvl1pPr>
              <a:lnSpc>
                <a:spcPts val="2600"/>
              </a:lnSpc>
              <a:defRPr sz="1600" b="1">
                <a:solidFill>
                  <a:srgbClr val="50443E"/>
                </a:solidFill>
                <a:latin typeface="微软雅黑" panose="020B0503020204020204" pitchFamily="34" charset="-122"/>
                <a:ea typeface="微软雅黑" panose="020B0503020204020204" pitchFamily="34" charset="-122"/>
              </a:defRPr>
            </a:lvl1pPr>
          </a:lstStyle>
          <a:p>
            <a:r>
              <a:rPr lang="zh-CN" altLang="en-US" dirty="0" smtClean="0"/>
              <a:t>       春秋</a:t>
            </a:r>
            <a:r>
              <a:rPr lang="zh-CN" altLang="en-US" dirty="0"/>
              <a:t>时吴国忠臣伍子胥含冤而死之后，化为涛神，世人哀而祭之，故有端午节</a:t>
            </a:r>
            <a:r>
              <a:rPr lang="zh-CN" altLang="en-US" dirty="0" smtClean="0"/>
              <a:t>。伍子胥</a:t>
            </a:r>
            <a:r>
              <a:rPr lang="zh-CN" altLang="en-US" dirty="0"/>
              <a:t>名员，楚国人，父兄均为楚王所</a:t>
            </a:r>
            <a:r>
              <a:rPr lang="zh-CN" altLang="en-US" dirty="0" smtClean="0"/>
              <a:t>杀。子</a:t>
            </a:r>
            <a:r>
              <a:rPr lang="zh-CN" altLang="en-US" dirty="0"/>
              <a:t>胥本为忠良，视死如归，在死前对邻舍人说：“我死后，将我眼睛挖出悬挂在吴都之东门上，以看越国军队入城灭吴”，便自刎而死，</a:t>
            </a:r>
            <a:r>
              <a:rPr lang="zh-CN" altLang="en-US" dirty="0" smtClean="0"/>
              <a:t>夫差令</a:t>
            </a:r>
            <a:r>
              <a:rPr lang="zh-CN" altLang="en-US" dirty="0"/>
              <a:t>取子胥之尸体装在皮革里于五月五日投入</a:t>
            </a:r>
            <a:r>
              <a:rPr lang="zh-CN" altLang="en-US" dirty="0" smtClean="0"/>
              <a:t>大江。</a:t>
            </a:r>
            <a:endParaRPr lang="zh-CN" altLang="en-US" dirty="0"/>
          </a:p>
        </p:txBody>
      </p:sp>
      <p:pic>
        <p:nvPicPr>
          <p:cNvPr id="15" name="图片 14"/>
          <p:cNvPicPr>
            <a:picLocks noChangeAspect="1"/>
          </p:cNvPicPr>
          <p:nvPr/>
        </p:nvPicPr>
        <p:blipFill>
          <a:blip r:embed="rId5" cstate="print">
            <a:clrChange>
              <a:clrFrom>
                <a:srgbClr val="FFFFFF"/>
              </a:clrFrom>
              <a:clrTo>
                <a:srgbClr val="FFFFFF">
                  <a:alpha val="0"/>
                </a:srgbClr>
              </a:clrTo>
            </a:clrChange>
          </a:blip>
          <a:stretch>
            <a:fillRect/>
          </a:stretch>
        </p:blipFill>
        <p:spPr>
          <a:xfrm>
            <a:off x="2207993" y="1397853"/>
            <a:ext cx="676715" cy="1615580"/>
          </a:xfrm>
          <a:prstGeom prst="rect">
            <a:avLst/>
          </a:prstGeom>
        </p:spPr>
      </p:pic>
      <p:pic>
        <p:nvPicPr>
          <p:cNvPr id="16" name="图片 15"/>
          <p:cNvPicPr>
            <a:picLocks noChangeAspect="1"/>
          </p:cNvPicPr>
          <p:nvPr/>
        </p:nvPicPr>
        <p:blipFill>
          <a:blip r:embed="rId6" cstate="print">
            <a:clrChange>
              <a:clrFrom>
                <a:srgbClr val="FFFFFF"/>
              </a:clrFrom>
              <a:clrTo>
                <a:srgbClr val="FFFFFF">
                  <a:alpha val="0"/>
                </a:srgbClr>
              </a:clrTo>
            </a:clrChange>
          </a:blip>
          <a:stretch>
            <a:fillRect/>
          </a:stretch>
        </p:blipFill>
        <p:spPr>
          <a:xfrm>
            <a:off x="2207993" y="4097488"/>
            <a:ext cx="676715" cy="1615580"/>
          </a:xfrm>
          <a:prstGeom prst="rect">
            <a:avLst/>
          </a:prstGeom>
        </p:spPr>
      </p:pic>
      <p:grpSp>
        <p:nvGrpSpPr>
          <p:cNvPr id="49" name="组合 48"/>
          <p:cNvGrpSpPr/>
          <p:nvPr/>
        </p:nvGrpSpPr>
        <p:grpSpPr>
          <a:xfrm>
            <a:off x="2478796" y="3404212"/>
            <a:ext cx="5669921" cy="286668"/>
            <a:chOff x="2478794" y="3404212"/>
            <a:chExt cx="5669921" cy="286668"/>
          </a:xfrm>
          <a:gradFill>
            <a:gsLst>
              <a:gs pos="0">
                <a:srgbClr val="7F2017"/>
              </a:gs>
              <a:gs pos="50000">
                <a:srgbClr val="CB241B"/>
              </a:gs>
              <a:gs pos="100000">
                <a:srgbClr val="7F2017"/>
              </a:gs>
            </a:gsLst>
            <a:lin ang="10800000" scaled="0"/>
          </a:gradFill>
        </p:grpSpPr>
        <p:sp>
          <p:nvSpPr>
            <p:cNvPr id="18" name="燕尾形 17"/>
            <p:cNvSpPr/>
            <p:nvPr/>
          </p:nvSpPr>
          <p:spPr>
            <a:xfrm flipH="1">
              <a:off x="2478794" y="3415231"/>
              <a:ext cx="273709" cy="27062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燕尾形 18"/>
            <p:cNvSpPr/>
            <p:nvPr/>
          </p:nvSpPr>
          <p:spPr>
            <a:xfrm flipH="1">
              <a:off x="6742780" y="3404213"/>
              <a:ext cx="273709" cy="27062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燕尾形 19"/>
            <p:cNvSpPr/>
            <p:nvPr/>
          </p:nvSpPr>
          <p:spPr>
            <a:xfrm flipH="1">
              <a:off x="6971295" y="3411387"/>
              <a:ext cx="273709" cy="27062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燕尾形 20"/>
            <p:cNvSpPr/>
            <p:nvPr/>
          </p:nvSpPr>
          <p:spPr>
            <a:xfrm flipH="1">
              <a:off x="7201583" y="3404212"/>
              <a:ext cx="273709" cy="27062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燕尾形 21"/>
            <p:cNvSpPr/>
            <p:nvPr/>
          </p:nvSpPr>
          <p:spPr>
            <a:xfrm flipH="1">
              <a:off x="7422385" y="3408054"/>
              <a:ext cx="273709" cy="27062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flipH="1">
              <a:off x="7654204" y="3420259"/>
              <a:ext cx="273709" cy="27062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flipH="1">
              <a:off x="7875006" y="3412236"/>
              <a:ext cx="273709" cy="27062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5396884" y="3413392"/>
              <a:ext cx="273709" cy="27062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5625399" y="3409549"/>
              <a:ext cx="273709" cy="27062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flipH="1">
              <a:off x="5855687" y="3413391"/>
              <a:ext cx="273709" cy="27062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燕尾形 27"/>
            <p:cNvSpPr/>
            <p:nvPr/>
          </p:nvSpPr>
          <p:spPr>
            <a:xfrm flipH="1">
              <a:off x="6076489" y="3406216"/>
              <a:ext cx="273709" cy="27062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燕尾形 28"/>
            <p:cNvSpPr/>
            <p:nvPr/>
          </p:nvSpPr>
          <p:spPr>
            <a:xfrm flipH="1">
              <a:off x="6308308" y="3418421"/>
              <a:ext cx="273709" cy="27062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燕尾形 29"/>
            <p:cNvSpPr/>
            <p:nvPr/>
          </p:nvSpPr>
          <p:spPr>
            <a:xfrm flipH="1">
              <a:off x="6529110" y="3410398"/>
              <a:ext cx="273709" cy="27062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flipH="1">
              <a:off x="4052822" y="3413392"/>
              <a:ext cx="273709" cy="27062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燕尾形 37"/>
            <p:cNvSpPr/>
            <p:nvPr/>
          </p:nvSpPr>
          <p:spPr>
            <a:xfrm flipH="1">
              <a:off x="4281337" y="3409549"/>
              <a:ext cx="273709" cy="27062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燕尾形 38"/>
            <p:cNvSpPr/>
            <p:nvPr/>
          </p:nvSpPr>
          <p:spPr>
            <a:xfrm flipH="1">
              <a:off x="4511625" y="3413391"/>
              <a:ext cx="273709" cy="27062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燕尾形 39"/>
            <p:cNvSpPr/>
            <p:nvPr/>
          </p:nvSpPr>
          <p:spPr>
            <a:xfrm flipH="1">
              <a:off x="4732427" y="3406216"/>
              <a:ext cx="273709" cy="27062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燕尾形 40"/>
            <p:cNvSpPr/>
            <p:nvPr/>
          </p:nvSpPr>
          <p:spPr>
            <a:xfrm flipH="1">
              <a:off x="4964246" y="3418421"/>
              <a:ext cx="273709" cy="27062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燕尾形 41"/>
            <p:cNvSpPr/>
            <p:nvPr/>
          </p:nvSpPr>
          <p:spPr>
            <a:xfrm flipH="1">
              <a:off x="5185048" y="3410398"/>
              <a:ext cx="273709" cy="27062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燕尾形 42"/>
            <p:cNvSpPr/>
            <p:nvPr/>
          </p:nvSpPr>
          <p:spPr>
            <a:xfrm flipH="1">
              <a:off x="2706926" y="3411554"/>
              <a:ext cx="273709" cy="27062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燕尾形 43"/>
            <p:cNvSpPr/>
            <p:nvPr/>
          </p:nvSpPr>
          <p:spPr>
            <a:xfrm flipH="1">
              <a:off x="2935441" y="3407711"/>
              <a:ext cx="273709" cy="27062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燕尾形 44"/>
            <p:cNvSpPr/>
            <p:nvPr/>
          </p:nvSpPr>
          <p:spPr>
            <a:xfrm flipH="1">
              <a:off x="3165729" y="3411553"/>
              <a:ext cx="273709" cy="27062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燕尾形 45"/>
            <p:cNvSpPr/>
            <p:nvPr/>
          </p:nvSpPr>
          <p:spPr>
            <a:xfrm flipH="1">
              <a:off x="3386531" y="3404378"/>
              <a:ext cx="273709" cy="27062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燕尾形 46"/>
            <p:cNvSpPr/>
            <p:nvPr/>
          </p:nvSpPr>
          <p:spPr>
            <a:xfrm flipH="1">
              <a:off x="3618350" y="3416583"/>
              <a:ext cx="273709" cy="27062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 name="燕尾形 47"/>
            <p:cNvSpPr/>
            <p:nvPr/>
          </p:nvSpPr>
          <p:spPr>
            <a:xfrm flipH="1">
              <a:off x="3839152" y="3408560"/>
              <a:ext cx="273709" cy="27062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629931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p:cNvSpPr txBox="1"/>
          <p:nvPr/>
        </p:nvSpPr>
        <p:spPr>
          <a:xfrm>
            <a:off x="2462607" y="1533527"/>
            <a:ext cx="6615293" cy="1426031"/>
          </a:xfrm>
          <a:prstGeom prst="rect">
            <a:avLst/>
          </a:prstGeom>
          <a:noFill/>
          <a:ln w="25400">
            <a:solidFill>
              <a:srgbClr val="82211B"/>
            </a:solidFill>
          </a:ln>
        </p:spPr>
        <p:txBody>
          <a:bodyPr wrap="square" rtlCol="0">
            <a:spAutoFit/>
          </a:bodyPr>
          <a:lstStyle>
            <a:defPPr>
              <a:defRPr lang="zh-CN"/>
            </a:defPPr>
            <a:lvl1pPr>
              <a:lnSpc>
                <a:spcPts val="2600"/>
              </a:lnSpc>
              <a:defRPr sz="1600" b="1">
                <a:solidFill>
                  <a:srgbClr val="50443E"/>
                </a:solidFill>
                <a:latin typeface="微软雅黑" panose="020B0503020204020204" pitchFamily="34" charset="-122"/>
                <a:ea typeface="微软雅黑" panose="020B0503020204020204" pitchFamily="34" charset="-122"/>
              </a:defRPr>
            </a:lvl1pPr>
          </a:lstStyle>
          <a:p>
            <a:r>
              <a:rPr lang="zh-CN" altLang="en-US" dirty="0" smtClean="0"/>
              <a:t>       在</a:t>
            </a:r>
            <a:r>
              <a:rPr lang="zh-CN" altLang="en-US" dirty="0"/>
              <a:t>划龙船时，又多有唱歌助兴的龙船歌流传。如湖北秭归划龙船时，有完整的唱腔，词曲根据当地民歌与号子融汇而成，唱歌声雄浑壮美，扣人心弦，即“举揖而相和之”之遗风。又如广东南雄县的龙船歌，是在四月龙船下水后唱到端午时止，表现内容十分广泛。</a:t>
            </a:r>
          </a:p>
        </p:txBody>
      </p:sp>
      <p:sp>
        <p:nvSpPr>
          <p:cNvPr id="5" name="文本框 4"/>
          <p:cNvSpPr txBox="1"/>
          <p:nvPr/>
        </p:nvSpPr>
        <p:spPr>
          <a:xfrm>
            <a:off x="118347" y="899870"/>
            <a:ext cx="1314416" cy="1323439"/>
          </a:xfrm>
          <a:prstGeom prst="rect">
            <a:avLst/>
          </a:prstGeom>
          <a:noFill/>
        </p:spPr>
        <p:txBody>
          <a:bodyPr wrap="square" rtlCol="0">
            <a:spAutoFit/>
          </a:bodyPr>
          <a:lstStyle>
            <a:defPPr>
              <a:defRPr lang="zh-CN"/>
            </a:defPPr>
            <a:lvl1pPr>
              <a:defRPr sz="10000">
                <a:gradFill flip="none" rotWithShape="1">
                  <a:gsLst>
                    <a:gs pos="0">
                      <a:srgbClr val="470805"/>
                    </a:gs>
                    <a:gs pos="100000">
                      <a:srgbClr val="AF1C15"/>
                    </a:gs>
                  </a:gsLst>
                  <a:lin ang="10800000" scaled="1"/>
                  <a:tileRect/>
                </a:gradFill>
                <a:latin typeface="书体坊米芾体" panose="02010601030101010101" pitchFamily="2" charset="-122"/>
                <a:ea typeface="书体坊米芾体" panose="02010601030101010101" pitchFamily="2" charset="-122"/>
              </a:defRPr>
            </a:lvl1pPr>
          </a:lstStyle>
          <a:p>
            <a:r>
              <a:rPr lang="zh-CN" altLang="en-US" sz="8000" dirty="0">
                <a:solidFill>
                  <a:schemeClr val="tx1"/>
                </a:solidFill>
                <a:latin typeface="华文隶书" panose="02010800040101010101" pitchFamily="2" charset="-122"/>
                <a:ea typeface="华文隶书" panose="02010800040101010101" pitchFamily="2" charset="-122"/>
              </a:rPr>
              <a:t>篇</a:t>
            </a:r>
          </a:p>
        </p:txBody>
      </p:sp>
      <p:sp>
        <p:nvSpPr>
          <p:cNvPr id="6" name="文本框 5"/>
          <p:cNvSpPr txBox="1"/>
          <p:nvPr/>
        </p:nvSpPr>
        <p:spPr>
          <a:xfrm>
            <a:off x="206888" y="-63668"/>
            <a:ext cx="1418657" cy="1446550"/>
          </a:xfrm>
          <a:prstGeom prst="rect">
            <a:avLst/>
          </a:prstGeom>
          <a:noFill/>
        </p:spPr>
        <p:txBody>
          <a:bodyPr wrap="square" rtlCol="0">
            <a:spAutoFit/>
          </a:bodyPr>
          <a:lstStyle>
            <a:defPPr>
              <a:defRPr lang="zh-CN"/>
            </a:defPPr>
            <a:lvl1pPr>
              <a:defRPr sz="10000">
                <a:gradFill flip="none" rotWithShape="1">
                  <a:gsLst>
                    <a:gs pos="0">
                      <a:srgbClr val="470805"/>
                    </a:gs>
                    <a:gs pos="100000">
                      <a:srgbClr val="AF1C15"/>
                    </a:gs>
                  </a:gsLst>
                  <a:lin ang="10800000" scaled="1"/>
                  <a:tileRect/>
                </a:gradFill>
                <a:latin typeface="书体坊米芾体" panose="02010601030101010101" pitchFamily="2" charset="-122"/>
                <a:ea typeface="书体坊米芾体" panose="02010601030101010101" pitchFamily="2" charset="-122"/>
              </a:defRPr>
            </a:lvl1pPr>
          </a:lstStyle>
          <a:p>
            <a:r>
              <a:rPr lang="zh-CN" altLang="en-US" sz="8800" dirty="0" smtClean="0"/>
              <a:t>民</a:t>
            </a:r>
            <a:endParaRPr lang="zh-CN" altLang="en-US" sz="8800" dirty="0"/>
          </a:p>
        </p:txBody>
      </p:sp>
      <p:sp>
        <p:nvSpPr>
          <p:cNvPr id="7" name="文本框 6"/>
          <p:cNvSpPr txBox="1"/>
          <p:nvPr/>
        </p:nvSpPr>
        <p:spPr>
          <a:xfrm>
            <a:off x="1035780" y="393800"/>
            <a:ext cx="1311731" cy="1446550"/>
          </a:xfrm>
          <a:prstGeom prst="rect">
            <a:avLst/>
          </a:prstGeom>
          <a:noFill/>
        </p:spPr>
        <p:txBody>
          <a:bodyPr wrap="square" rtlCol="0">
            <a:spAutoFit/>
          </a:bodyPr>
          <a:lstStyle>
            <a:defPPr>
              <a:defRPr lang="zh-CN"/>
            </a:defPPr>
            <a:lvl1pPr>
              <a:defRPr sz="10000">
                <a:gradFill flip="none" rotWithShape="1">
                  <a:gsLst>
                    <a:gs pos="0">
                      <a:srgbClr val="470805"/>
                    </a:gs>
                    <a:gs pos="100000">
                      <a:srgbClr val="AF1C15"/>
                    </a:gs>
                  </a:gsLst>
                  <a:lin ang="10800000" scaled="1"/>
                  <a:tileRect/>
                </a:gradFill>
                <a:latin typeface="书体坊米芾体" panose="02010601030101010101" pitchFamily="2" charset="-122"/>
                <a:ea typeface="书体坊米芾体" panose="02010601030101010101" pitchFamily="2" charset="-122"/>
              </a:defRPr>
            </a:lvl1pPr>
          </a:lstStyle>
          <a:p>
            <a:r>
              <a:rPr lang="zh-CN" altLang="en-US" sz="8800" dirty="0" smtClean="0"/>
              <a:t>俗</a:t>
            </a:r>
            <a:endParaRPr lang="zh-CN" altLang="en-US" sz="8800" dirty="0"/>
          </a:p>
        </p:txBody>
      </p:sp>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l="49845"/>
          <a:stretch/>
        </p:blipFill>
        <p:spPr>
          <a:xfrm>
            <a:off x="1" y="2471454"/>
            <a:ext cx="1500241" cy="3004125"/>
          </a:xfrm>
          <a:prstGeom prst="rect">
            <a:avLst/>
          </a:prstGeom>
        </p:spPr>
      </p:pic>
      <p:pic>
        <p:nvPicPr>
          <p:cNvPr id="11" name="图片 10"/>
          <p:cNvPicPr>
            <a:picLocks noChangeAspect="1"/>
          </p:cNvPicPr>
          <p:nvPr/>
        </p:nvPicPr>
        <p:blipFill rotWithShape="1">
          <a:blip r:embed="rId4" cstate="print">
            <a:extLst>
              <a:ext uri="{28A0092B-C50C-407E-A947-70E740481C1C}">
                <a14:useLocalDpi xmlns:a14="http://schemas.microsoft.com/office/drawing/2010/main" val="0"/>
              </a:ext>
            </a:extLst>
          </a:blip>
          <a:srcRect t="34461" b="20786"/>
          <a:stretch/>
        </p:blipFill>
        <p:spPr>
          <a:xfrm>
            <a:off x="2476676" y="3089544"/>
            <a:ext cx="6601225" cy="1994054"/>
          </a:xfrm>
          <a:prstGeom prst="rect">
            <a:avLst/>
          </a:prstGeom>
          <a:ln w="25400">
            <a:solidFill>
              <a:srgbClr val="82211B"/>
            </a:solidFill>
          </a:ln>
        </p:spPr>
      </p:pic>
      <p:sp>
        <p:nvSpPr>
          <p:cNvPr id="12" name="对角圆角矩形 11"/>
          <p:cNvSpPr/>
          <p:nvPr/>
        </p:nvSpPr>
        <p:spPr>
          <a:xfrm>
            <a:off x="9584676" y="1533524"/>
            <a:ext cx="672029" cy="3550074"/>
          </a:xfrm>
          <a:prstGeom prst="round2DiagRect">
            <a:avLst/>
          </a:prstGeom>
          <a:gradFill>
            <a:gsLst>
              <a:gs pos="0">
                <a:srgbClr val="7F2017"/>
              </a:gs>
              <a:gs pos="50000">
                <a:srgbClr val="CB241B"/>
              </a:gs>
              <a:gs pos="100000">
                <a:srgbClr val="7F201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rPr>
              <a:t>赛</a:t>
            </a:r>
            <a:endParaRPr lang="en-US" altLang="zh-CN" sz="2400" b="1" dirty="0">
              <a:solidFill>
                <a:schemeClr val="bg1"/>
              </a:solidFill>
              <a:latin typeface="微软雅黑" panose="020B0503020204020204" pitchFamily="34" charset="-122"/>
              <a:ea typeface="微软雅黑" panose="020B0503020204020204" pitchFamily="34" charset="-122"/>
            </a:endParaRPr>
          </a:p>
          <a:p>
            <a:pPr algn="ct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2400" b="1" dirty="0" smtClean="0">
                <a:solidFill>
                  <a:schemeClr val="bg1"/>
                </a:solidFill>
                <a:latin typeface="微软雅黑" panose="020B0503020204020204" pitchFamily="34" charset="-122"/>
                <a:ea typeface="微软雅黑" panose="020B0503020204020204" pitchFamily="34" charset="-122"/>
              </a:rPr>
              <a:t>龙</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algn="ct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2400" b="1" dirty="0" smtClean="0">
                <a:solidFill>
                  <a:schemeClr val="bg1"/>
                </a:solidFill>
                <a:latin typeface="微软雅黑" panose="020B0503020204020204" pitchFamily="34" charset="-122"/>
                <a:ea typeface="微软雅黑" panose="020B0503020204020204" pitchFamily="34" charset="-122"/>
              </a:rPr>
              <a:t>舟</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625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p:cNvSpPr txBox="1"/>
          <p:nvPr/>
        </p:nvSpPr>
        <p:spPr>
          <a:xfrm>
            <a:off x="118347" y="899870"/>
            <a:ext cx="1314416" cy="1323439"/>
          </a:xfrm>
          <a:prstGeom prst="rect">
            <a:avLst/>
          </a:prstGeom>
          <a:noFill/>
        </p:spPr>
        <p:txBody>
          <a:bodyPr wrap="square" rtlCol="0">
            <a:spAutoFit/>
          </a:bodyPr>
          <a:lstStyle>
            <a:defPPr>
              <a:defRPr lang="zh-CN"/>
            </a:defPPr>
            <a:lvl1pPr>
              <a:defRPr sz="10000">
                <a:gradFill flip="none" rotWithShape="1">
                  <a:gsLst>
                    <a:gs pos="0">
                      <a:srgbClr val="470805"/>
                    </a:gs>
                    <a:gs pos="100000">
                      <a:srgbClr val="AF1C15"/>
                    </a:gs>
                  </a:gsLst>
                  <a:lin ang="10800000" scaled="1"/>
                  <a:tileRect/>
                </a:gradFill>
                <a:latin typeface="书体坊米芾体" panose="02010601030101010101" pitchFamily="2" charset="-122"/>
                <a:ea typeface="书体坊米芾体" panose="02010601030101010101" pitchFamily="2" charset="-122"/>
              </a:defRPr>
            </a:lvl1pPr>
          </a:lstStyle>
          <a:p>
            <a:r>
              <a:rPr lang="zh-CN" altLang="en-US" sz="8000" dirty="0">
                <a:solidFill>
                  <a:schemeClr val="tx1"/>
                </a:solidFill>
                <a:latin typeface="华文隶书" panose="02010800040101010101" pitchFamily="2" charset="-122"/>
                <a:ea typeface="华文隶书" panose="02010800040101010101" pitchFamily="2" charset="-122"/>
              </a:rPr>
              <a:t>篇</a:t>
            </a:r>
          </a:p>
        </p:txBody>
      </p:sp>
      <p:sp>
        <p:nvSpPr>
          <p:cNvPr id="7" name="文本框 6"/>
          <p:cNvSpPr txBox="1"/>
          <p:nvPr/>
        </p:nvSpPr>
        <p:spPr>
          <a:xfrm>
            <a:off x="206888" y="-63668"/>
            <a:ext cx="1418657" cy="1446550"/>
          </a:xfrm>
          <a:prstGeom prst="rect">
            <a:avLst/>
          </a:prstGeom>
          <a:noFill/>
        </p:spPr>
        <p:txBody>
          <a:bodyPr wrap="square" rtlCol="0">
            <a:spAutoFit/>
          </a:bodyPr>
          <a:lstStyle>
            <a:defPPr>
              <a:defRPr lang="zh-CN"/>
            </a:defPPr>
            <a:lvl1pPr>
              <a:defRPr sz="10000">
                <a:gradFill flip="none" rotWithShape="1">
                  <a:gsLst>
                    <a:gs pos="0">
                      <a:srgbClr val="470805"/>
                    </a:gs>
                    <a:gs pos="100000">
                      <a:srgbClr val="AF1C15"/>
                    </a:gs>
                  </a:gsLst>
                  <a:lin ang="10800000" scaled="1"/>
                  <a:tileRect/>
                </a:gradFill>
                <a:latin typeface="书体坊米芾体" panose="02010601030101010101" pitchFamily="2" charset="-122"/>
                <a:ea typeface="书体坊米芾体" panose="02010601030101010101" pitchFamily="2" charset="-122"/>
              </a:defRPr>
            </a:lvl1pPr>
          </a:lstStyle>
          <a:p>
            <a:r>
              <a:rPr lang="zh-CN" altLang="en-US" sz="8800" dirty="0" smtClean="0"/>
              <a:t>民</a:t>
            </a:r>
            <a:endParaRPr lang="zh-CN" altLang="en-US" sz="8800" dirty="0"/>
          </a:p>
        </p:txBody>
      </p:sp>
      <p:sp>
        <p:nvSpPr>
          <p:cNvPr id="8" name="文本框 7"/>
          <p:cNvSpPr txBox="1"/>
          <p:nvPr/>
        </p:nvSpPr>
        <p:spPr>
          <a:xfrm>
            <a:off x="1035780" y="393800"/>
            <a:ext cx="1311731" cy="1446550"/>
          </a:xfrm>
          <a:prstGeom prst="rect">
            <a:avLst/>
          </a:prstGeom>
          <a:noFill/>
        </p:spPr>
        <p:txBody>
          <a:bodyPr wrap="square" rtlCol="0">
            <a:spAutoFit/>
          </a:bodyPr>
          <a:lstStyle>
            <a:defPPr>
              <a:defRPr lang="zh-CN"/>
            </a:defPPr>
            <a:lvl1pPr>
              <a:defRPr sz="10000">
                <a:gradFill flip="none" rotWithShape="1">
                  <a:gsLst>
                    <a:gs pos="0">
                      <a:srgbClr val="470805"/>
                    </a:gs>
                    <a:gs pos="100000">
                      <a:srgbClr val="AF1C15"/>
                    </a:gs>
                  </a:gsLst>
                  <a:lin ang="10800000" scaled="1"/>
                  <a:tileRect/>
                </a:gradFill>
                <a:latin typeface="书体坊米芾体" panose="02010601030101010101" pitchFamily="2" charset="-122"/>
                <a:ea typeface="书体坊米芾体" panose="02010601030101010101" pitchFamily="2" charset="-122"/>
              </a:defRPr>
            </a:lvl1pPr>
          </a:lstStyle>
          <a:p>
            <a:r>
              <a:rPr lang="zh-CN" altLang="en-US" sz="8800" dirty="0" smtClean="0"/>
              <a:t>俗</a:t>
            </a:r>
            <a:endParaRPr lang="zh-CN" altLang="en-US" sz="8800" dirty="0"/>
          </a:p>
        </p:txBody>
      </p:sp>
      <p:pic>
        <p:nvPicPr>
          <p:cNvPr id="9" name="图片 8"/>
          <p:cNvPicPr>
            <a:picLocks noChangeAspect="1"/>
          </p:cNvPicPr>
          <p:nvPr/>
        </p:nvPicPr>
        <p:blipFill rotWithShape="1">
          <a:blip r:embed="rId3" cstate="print">
            <a:extLst>
              <a:ext uri="{28A0092B-C50C-407E-A947-70E740481C1C}">
                <a14:useLocalDpi xmlns:a14="http://schemas.microsoft.com/office/drawing/2010/main" val="0"/>
              </a:ext>
            </a:extLst>
          </a:blip>
          <a:srcRect l="49845"/>
          <a:stretch/>
        </p:blipFill>
        <p:spPr>
          <a:xfrm>
            <a:off x="1" y="2471454"/>
            <a:ext cx="1500241" cy="3004125"/>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58537" y="1215095"/>
            <a:ext cx="2752233" cy="2694551"/>
          </a:xfrm>
          <a:prstGeom prst="rect">
            <a:avLst/>
          </a:prstGeom>
        </p:spPr>
      </p:pic>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13577" y="4092404"/>
            <a:ext cx="8297193" cy="1681223"/>
          </a:xfrm>
          <a:prstGeom prst="rect">
            <a:avLst/>
          </a:prstGeom>
        </p:spPr>
      </p:pic>
      <p:grpSp>
        <p:nvGrpSpPr>
          <p:cNvPr id="16" name="组合 15"/>
          <p:cNvGrpSpPr/>
          <p:nvPr/>
        </p:nvGrpSpPr>
        <p:grpSpPr>
          <a:xfrm>
            <a:off x="2347511" y="1117075"/>
            <a:ext cx="5949683" cy="2700816"/>
            <a:chOff x="2087178" y="1381881"/>
            <a:chExt cx="5949683" cy="2700816"/>
          </a:xfrm>
        </p:grpSpPr>
        <p:sp>
          <p:nvSpPr>
            <p:cNvPr id="2" name="文本框 1"/>
            <p:cNvSpPr txBox="1"/>
            <p:nvPr/>
          </p:nvSpPr>
          <p:spPr>
            <a:xfrm>
              <a:off x="2553243" y="1656392"/>
              <a:ext cx="5483618" cy="2426305"/>
            </a:xfrm>
            <a:prstGeom prst="rect">
              <a:avLst/>
            </a:prstGeom>
            <a:noFill/>
            <a:ln w="25400">
              <a:solidFill>
                <a:srgbClr val="7F2017"/>
              </a:solidFill>
            </a:ln>
          </p:spPr>
          <p:txBody>
            <a:bodyPr wrap="square" rtlCol="0">
              <a:spAutoFit/>
            </a:bodyPr>
            <a:lstStyle>
              <a:defPPr>
                <a:defRPr lang="zh-CN"/>
              </a:defPPr>
              <a:lvl1pPr>
                <a:lnSpc>
                  <a:spcPts val="2600"/>
                </a:lnSpc>
                <a:defRPr sz="1600" b="1">
                  <a:solidFill>
                    <a:srgbClr val="50443E"/>
                  </a:solidFill>
                  <a:latin typeface="微软雅黑" panose="020B0503020204020204" pitchFamily="34" charset="-122"/>
                  <a:ea typeface="微软雅黑" panose="020B0503020204020204" pitchFamily="34" charset="-122"/>
                </a:defRPr>
              </a:lvl1pPr>
            </a:lstStyle>
            <a:p>
              <a:r>
                <a:rPr lang="zh-CN" altLang="en-US" dirty="0" smtClean="0"/>
                <a:t>      “</a:t>
              </a:r>
              <a:endParaRPr lang="en-US" altLang="zh-CN" dirty="0" smtClean="0"/>
            </a:p>
            <a:p>
              <a:r>
                <a:rPr lang="en-US" altLang="zh-CN" dirty="0"/>
                <a:t> </a:t>
              </a:r>
              <a:r>
                <a:rPr lang="en-US" altLang="zh-CN" dirty="0" smtClean="0"/>
                <a:t>       </a:t>
              </a:r>
              <a:r>
                <a:rPr lang="zh-CN" altLang="en-US" dirty="0" smtClean="0"/>
                <a:t>粽子</a:t>
              </a:r>
              <a:r>
                <a:rPr lang="zh-CN" altLang="en-US" dirty="0"/>
                <a:t>香，香厨房。艾叶香，香满堂。桃枝插在大门上，出门一望麦儿黄。这儿端阳，那儿端阳，处处都端阳。”这是旧时流行甚广的一首描写过端午节的民谣</a:t>
              </a:r>
              <a:r>
                <a:rPr lang="zh-CN" altLang="en-US" dirty="0" smtClean="0"/>
                <a:t>。端午节</a:t>
              </a:r>
              <a:r>
                <a:rPr lang="zh-CN" altLang="en-US" dirty="0"/>
                <a:t>吃粽子，古往今来，中国各地都一样</a:t>
              </a:r>
              <a:r>
                <a:rPr lang="zh-CN" altLang="en-US" dirty="0" smtClean="0"/>
                <a:t>。现今</a:t>
              </a:r>
              <a:r>
                <a:rPr lang="zh-CN" altLang="en-US" dirty="0"/>
                <a:t>各地的粽子，一般都用箬壳包糯米，但内含的花色</a:t>
              </a:r>
              <a:r>
                <a:rPr lang="zh-CN" altLang="en-US" dirty="0" smtClean="0"/>
                <a:t>则各有千秋，</a:t>
              </a:r>
              <a:r>
                <a:rPr lang="zh-CN" altLang="en-US" dirty="0"/>
                <a:t>著名的有桂圆粽、肉粽、水晶粽、莲蓉粽、蜜饯粽、板栗粽</a:t>
              </a:r>
              <a:r>
                <a:rPr lang="zh-CN" altLang="en-US" dirty="0" smtClean="0"/>
                <a:t>、咸蛋</a:t>
              </a:r>
              <a:r>
                <a:rPr lang="zh-CN" altLang="en-US" dirty="0"/>
                <a:t>粽等等</a:t>
              </a:r>
              <a:r>
                <a:rPr lang="zh-CN" altLang="en-US" dirty="0" smtClean="0"/>
                <a:t>。</a:t>
              </a:r>
              <a:endParaRPr lang="zh-CN" altLang="en-US" dirty="0"/>
            </a:p>
          </p:txBody>
        </p:sp>
        <p:sp>
          <p:nvSpPr>
            <p:cNvPr id="15" name="对角圆角矩形 14"/>
            <p:cNvSpPr/>
            <p:nvPr/>
          </p:nvSpPr>
          <p:spPr>
            <a:xfrm>
              <a:off x="2087178" y="1381881"/>
              <a:ext cx="1693859" cy="502640"/>
            </a:xfrm>
            <a:prstGeom prst="round2DiagRect">
              <a:avLst>
                <a:gd name="adj1" fmla="val 23242"/>
                <a:gd name="adj2" fmla="val 0"/>
              </a:avLst>
            </a:prstGeom>
            <a:gradFill>
              <a:gsLst>
                <a:gs pos="0">
                  <a:srgbClr val="7F2017"/>
                </a:gs>
                <a:gs pos="50000">
                  <a:srgbClr val="CB241B"/>
                </a:gs>
                <a:gs pos="100000">
                  <a:srgbClr val="7F201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rPr>
                <a:t>吃 粽 子</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89444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551" r="-2"/>
          <a:stretch/>
        </p:blipFill>
        <p:spPr>
          <a:xfrm>
            <a:off x="-1507524" y="2471454"/>
            <a:ext cx="3007767" cy="3004125"/>
          </a:xfrm>
          <a:prstGeom prst="rect">
            <a:avLst/>
          </a:prstGeom>
        </p:spPr>
      </p:pic>
      <p:cxnSp>
        <p:nvCxnSpPr>
          <p:cNvPr id="6" name="直接连接符 5"/>
          <p:cNvCxnSpPr/>
          <p:nvPr/>
        </p:nvCxnSpPr>
        <p:spPr>
          <a:xfrm flipH="1">
            <a:off x="8936183" y="1052938"/>
            <a:ext cx="27709" cy="4765964"/>
          </a:xfrm>
          <a:prstGeom prst="line">
            <a:avLst/>
          </a:prstGeom>
          <a:ln w="88900" cmpd="thickThin">
            <a:solidFill>
              <a:srgbClr val="AF1C15"/>
            </a:solidFill>
          </a:ln>
        </p:spPr>
        <p:style>
          <a:lnRef idx="1">
            <a:schemeClr val="accent1"/>
          </a:lnRef>
          <a:fillRef idx="0">
            <a:schemeClr val="accent1"/>
          </a:fillRef>
          <a:effectRef idx="0">
            <a:schemeClr val="accent1"/>
          </a:effectRef>
          <a:fontRef idx="minor">
            <a:schemeClr val="tx1"/>
          </a:fontRef>
        </p:style>
      </p:cxnSp>
      <p:sp>
        <p:nvSpPr>
          <p:cNvPr id="8" name="五边形 7"/>
          <p:cNvSpPr/>
          <p:nvPr/>
        </p:nvSpPr>
        <p:spPr>
          <a:xfrm flipH="1">
            <a:off x="9290048" y="4177506"/>
            <a:ext cx="2098677" cy="844767"/>
          </a:xfrm>
          <a:prstGeom prst="homePlate">
            <a:avLst>
              <a:gd name="adj" fmla="val 39777"/>
            </a:avLst>
          </a:prstGeom>
          <a:gradFill>
            <a:gsLst>
              <a:gs pos="50000">
                <a:srgbClr val="CF231C"/>
              </a:gs>
              <a:gs pos="100000">
                <a:srgbClr val="7F201A"/>
              </a:gs>
              <a:gs pos="0">
                <a:srgbClr val="7F201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dirty="0" smtClean="0">
                <a:latin typeface="书体坊米芾体" panose="02010601030101010101" pitchFamily="2" charset="-122"/>
                <a:ea typeface="书体坊米芾体" panose="02010601030101010101" pitchFamily="2" charset="-122"/>
              </a:rPr>
              <a:t>端午</a:t>
            </a:r>
            <a:endParaRPr lang="zh-CN" altLang="en-US" sz="6600" dirty="0">
              <a:latin typeface="书体坊米芾体" panose="02010601030101010101" pitchFamily="2" charset="-122"/>
              <a:ea typeface="书体坊米芾体" panose="02010601030101010101" pitchFamily="2" charset="-122"/>
            </a:endParaRPr>
          </a:p>
        </p:txBody>
      </p:sp>
      <p:sp>
        <p:nvSpPr>
          <p:cNvPr id="11" name="五边形 10"/>
          <p:cNvSpPr/>
          <p:nvPr/>
        </p:nvSpPr>
        <p:spPr>
          <a:xfrm flipH="1">
            <a:off x="2323187" y="2612610"/>
            <a:ext cx="5790052" cy="1705809"/>
          </a:xfrm>
          <a:prstGeom prst="homePlate">
            <a:avLst>
              <a:gd name="adj" fmla="val 39777"/>
            </a:avLst>
          </a:prstGeom>
          <a:gradFill>
            <a:gsLst>
              <a:gs pos="50000">
                <a:srgbClr val="CF231C"/>
              </a:gs>
              <a:gs pos="100000">
                <a:srgbClr val="7F201A"/>
              </a:gs>
              <a:gs pos="0">
                <a:srgbClr val="7F201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600" dirty="0" smtClean="0">
                <a:latin typeface="书体坊米芾体" panose="02010601030101010101" pitchFamily="2" charset="-122"/>
                <a:ea typeface="书体坊米芾体" panose="02010601030101010101" pitchFamily="2" charset="-122"/>
              </a:rPr>
              <a:t>谢谢观赏</a:t>
            </a:r>
            <a:endParaRPr lang="zh-CN" altLang="en-US" sz="9600" dirty="0">
              <a:latin typeface="书体坊米芾体" panose="02010601030101010101" pitchFamily="2" charset="-122"/>
              <a:ea typeface="书体坊米芾体" panose="02010601030101010101" pitchFamily="2" charset="-122"/>
            </a:endParaRPr>
          </a:p>
        </p:txBody>
      </p:sp>
    </p:spTree>
    <p:extLst>
      <p:ext uri="{BB962C8B-B14F-4D97-AF65-F5344CB8AC3E}">
        <p14:creationId xmlns:p14="http://schemas.microsoft.com/office/powerpoint/2010/main" val="4066665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43200000">
                                      <p:cBhvr>
                                        <p:cTn id="6" dur="5000" fill="hold"/>
                                        <p:tgtEl>
                                          <p:spTgt spid="4"/>
                                        </p:tgtEl>
                                        <p:attrNameLst>
                                          <p:attrName>r</p:attrName>
                                        </p:attrNameLst>
                                      </p:cBhvr>
                                    </p:animRot>
                                  </p:childTnLst>
                                </p:cTn>
                              </p:par>
                              <p:par>
                                <p:cTn id="7" presetID="63" presetClass="path" presetSubtype="0" fill="hold" nodeType="withEffect">
                                  <p:stCondLst>
                                    <p:cond delay="0"/>
                                  </p:stCondLst>
                                  <p:childTnLst>
                                    <p:animMotion origin="layout" path="M 4.16667E-7 1.85185E-6 L 0.84909 -0.0007 " pathEditMode="relative" rAng="0" ptsTypes="AA">
                                      <p:cBhvr>
                                        <p:cTn id="8" dur="3000" fill="hold"/>
                                        <p:tgtEl>
                                          <p:spTgt spid="4"/>
                                        </p:tgtEl>
                                        <p:attrNameLst>
                                          <p:attrName>ppt_x</p:attrName>
                                          <p:attrName>ppt_y</p:attrName>
                                        </p:attrNameLst>
                                      </p:cBhvr>
                                      <p:rCtr x="42448" y="-46"/>
                                    </p:animMotion>
                                  </p:childTnLst>
                                </p:cTn>
                              </p:par>
                              <p:par>
                                <p:cTn id="9" presetID="64" presetClass="path" presetSubtype="0" fill="hold" nodeType="withEffect">
                                  <p:stCondLst>
                                    <p:cond delay="3000"/>
                                  </p:stCondLst>
                                  <p:childTnLst>
                                    <p:animMotion origin="layout" path="M 0.84909 -0.0007 L 0.85026 -0.1713 " pathEditMode="relative" rAng="0" ptsTypes="AA">
                                      <p:cBhvr>
                                        <p:cTn id="10" dur="2000" fill="hold"/>
                                        <p:tgtEl>
                                          <p:spTgt spid="4"/>
                                        </p:tgtEl>
                                        <p:attrNameLst>
                                          <p:attrName>ppt_x</p:attrName>
                                          <p:attrName>ppt_y</p:attrName>
                                        </p:attrNameLst>
                                      </p:cBhvr>
                                      <p:rCtr x="52" y="-8542"/>
                                    </p:animMotion>
                                  </p:childTnLst>
                                </p:cTn>
                              </p:par>
                              <p:par>
                                <p:cTn id="11" presetID="6" presetClass="emph" presetSubtype="0" fill="hold" nodeType="withEffect">
                                  <p:stCondLst>
                                    <p:cond delay="3000"/>
                                  </p:stCondLst>
                                  <p:childTnLst>
                                    <p:animScale>
                                      <p:cBhvr>
                                        <p:cTn id="12" dur="2000" fill="hold"/>
                                        <p:tgtEl>
                                          <p:spTgt spid="4"/>
                                        </p:tgtEl>
                                      </p:cBhvr>
                                      <p:by x="70000" y="70000"/>
                                    </p:animScale>
                                  </p:childTnLst>
                                </p:cTn>
                              </p:par>
                              <p:par>
                                <p:cTn id="13" presetID="22" presetClass="entr" presetSubtype="1" fill="hold" nodeType="withEffect">
                                  <p:stCondLst>
                                    <p:cond delay="300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2000"/>
                                        <p:tgtEl>
                                          <p:spTgt spid="6"/>
                                        </p:tgtEl>
                                      </p:cBhvr>
                                    </p:animEffect>
                                  </p:childTnLst>
                                </p:cTn>
                              </p:par>
                              <p:par>
                                <p:cTn id="16" presetID="12" presetClass="entr" presetSubtype="2" fill="hold" grpId="0" nodeType="withEffect">
                                  <p:stCondLst>
                                    <p:cond delay="500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200"/>
                                        <p:tgtEl>
                                          <p:spTgt spid="8"/>
                                        </p:tgtEl>
                                        <p:attrNameLst>
                                          <p:attrName>ppt_x</p:attrName>
                                        </p:attrNameLst>
                                      </p:cBhvr>
                                      <p:tavLst>
                                        <p:tav tm="0">
                                          <p:val>
                                            <p:strVal val="#ppt_x+#ppt_w*1.125000"/>
                                          </p:val>
                                        </p:tav>
                                        <p:tav tm="100000">
                                          <p:val>
                                            <p:strVal val="#ppt_x"/>
                                          </p:val>
                                        </p:tav>
                                      </p:tavLst>
                                    </p:anim>
                                    <p:animEffect transition="in" filter="wipe(left)">
                                      <p:cBhvr>
                                        <p:cTn id="19" dur="200"/>
                                        <p:tgtEl>
                                          <p:spTgt spid="8"/>
                                        </p:tgtEl>
                                      </p:cBhvr>
                                    </p:animEffect>
                                  </p:childTnLst>
                                </p:cTn>
                              </p:par>
                              <p:par>
                                <p:cTn id="20" presetID="12" presetClass="entr" presetSubtype="2" fill="hold" grpId="0" nodeType="withEffect">
                                  <p:stCondLst>
                                    <p:cond delay="510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200"/>
                                        <p:tgtEl>
                                          <p:spTgt spid="11"/>
                                        </p:tgtEl>
                                        <p:attrNameLst>
                                          <p:attrName>ppt_x</p:attrName>
                                        </p:attrNameLst>
                                      </p:cBhvr>
                                      <p:tavLst>
                                        <p:tav tm="0">
                                          <p:val>
                                            <p:strVal val="#ppt_x+#ppt_w*1.125000"/>
                                          </p:val>
                                        </p:tav>
                                        <p:tav tm="100000">
                                          <p:val>
                                            <p:strVal val="#ppt_x"/>
                                          </p:val>
                                        </p:tav>
                                      </p:tavLst>
                                    </p:anim>
                                    <p:animEffect transition="in" filter="wipe(left)">
                                      <p:cBhvr>
                                        <p:cTn id="23"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801</TotalTime>
  <Words>667</Words>
  <Application>Microsoft Office PowerPoint</Application>
  <PresentationFormat>自定义</PresentationFormat>
  <Paragraphs>53</Paragraphs>
  <Slides>7</Slides>
  <Notes>0</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李梦雅</dc:creator>
  <cp:lastModifiedBy>Administrator</cp:lastModifiedBy>
  <cp:revision>70</cp:revision>
  <dcterms:created xsi:type="dcterms:W3CDTF">2013-06-07T16:10:24Z</dcterms:created>
  <dcterms:modified xsi:type="dcterms:W3CDTF">2016-07-13T08:23:53Z</dcterms:modified>
</cp:coreProperties>
</file>