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434" r:id="rId2"/>
    <p:sldId id="280" r:id="rId3"/>
    <p:sldId id="432" r:id="rId4"/>
    <p:sldId id="276" r:id="rId5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127"/>
    <a:srgbClr val="263A27"/>
    <a:srgbClr val="FFE285"/>
    <a:srgbClr val="FF3399"/>
    <a:srgbClr val="A5F1ED"/>
    <a:srgbClr val="92EEEA"/>
    <a:srgbClr val="1C1C1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127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714" y="-90"/>
      </p:cViewPr>
      <p:guideLst>
        <p:guide orient="horz" pos="2160"/>
        <p:guide pos="30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65DAC49-F007-42F7-AB58-5452B719F1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841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7078BD1F-8C5D-4B0D-8813-B3BA440CE6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60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1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68263"/>
            <a:ext cx="8312150" cy="9413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28738"/>
            <a:ext cx="8229600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5558F24F-C455-4452-B2FA-8330BBEFB9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6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68263"/>
            <a:ext cx="2078037" cy="57864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68263"/>
            <a:ext cx="6081713" cy="5786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08EB50DD-CD8A-4096-86F7-0DB2AAA74A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8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68263"/>
            <a:ext cx="8312150" cy="9413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5BAE44A8-73BE-4402-B892-A872DB7637B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65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54307AAC-BFC9-4DE7-A1E4-370AE54B05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68263"/>
            <a:ext cx="8312150" cy="9413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08AC92E4-3F10-492B-A731-7B5FD2D5379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44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91C4A5C5-0DF1-4A74-8433-E8D18139706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1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68263"/>
            <a:ext cx="8312150" cy="94138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F66EB019-AF18-48FB-9C62-72B6BC1F812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9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57276DF8-0ABF-4348-899A-C116FBAF69E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5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2BB13986-FD1A-4F0D-891A-BA91EC5CA25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2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宋体" pitchFamily="2" charset="-122"/>
              </a:defRPr>
            </a:lvl1pPr>
          </a:lstStyle>
          <a:p>
            <a:fld id="{8AFBF9FD-F3B3-424E-9B19-5F47D7C9E36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25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7"/>
          <p:cNvSpPr txBox="1">
            <a:spLocks noChangeArrowheads="1"/>
          </p:cNvSpPr>
          <p:nvPr/>
        </p:nvSpPr>
        <p:spPr bwMode="auto">
          <a:xfrm>
            <a:off x="6488113" y="136525"/>
            <a:ext cx="26558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5F9127"/>
                </a:solidFill>
                <a:latin typeface="隶书" pitchFamily="49" charset="-122"/>
                <a:ea typeface="隶书" pitchFamily="49" charset="-122"/>
              </a:rPr>
              <a:t>端午节快乐！</a:t>
            </a:r>
            <a:endParaRPr lang="en-US" altLang="zh-CN" sz="3200">
              <a:solidFill>
                <a:srgbClr val="5F9127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/>
            <a:endParaRPr lang="zh-CN" altLang="en-US">
              <a:solidFill>
                <a:srgbClr val="5F9127"/>
              </a:solidFill>
            </a:endParaRPr>
          </a:p>
        </p:txBody>
      </p:sp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6343650" y="614363"/>
            <a:ext cx="264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zh-CN" sz="1400">
                <a:solidFill>
                  <a:srgbClr val="5F9127"/>
                </a:solidFill>
              </a:rPr>
              <a:t>Happy Dragon Boat Festival </a:t>
            </a:r>
            <a:endParaRPr lang="zh-CN" altLang="en-US" sz="1400">
              <a:solidFill>
                <a:srgbClr val="5F9127"/>
              </a:solidFill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924050" y="2622550"/>
            <a:ext cx="5345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5F9127"/>
                </a:solidFill>
                <a:latin typeface="字酷堂清楷体" pitchFamily="2" charset="-122"/>
                <a:ea typeface="字酷堂清楷体" pitchFamily="2" charset="-122"/>
              </a:rPr>
              <a:t>绿色端午节</a:t>
            </a:r>
            <a:r>
              <a:rPr lang="en-US" altLang="zh-CN" sz="4800">
                <a:solidFill>
                  <a:srgbClr val="5F9127"/>
                </a:solidFill>
                <a:latin typeface="字酷堂清楷体" pitchFamily="2" charset="-122"/>
                <a:ea typeface="字酷堂清楷体" pitchFamily="2" charset="-122"/>
              </a:rPr>
              <a:t>PPT</a:t>
            </a:r>
            <a:r>
              <a:rPr lang="zh-CN" altLang="en-US" sz="4800">
                <a:solidFill>
                  <a:srgbClr val="5F9127"/>
                </a:solidFill>
                <a:latin typeface="字酷堂清楷体" pitchFamily="2" charset="-122"/>
                <a:ea typeface="字酷堂清楷体" pitchFamily="2" charset="-122"/>
              </a:rPr>
              <a:t>模板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46" name="Freeform 490"/>
          <p:cNvSpPr>
            <a:spLocks/>
          </p:cNvSpPr>
          <p:nvPr/>
        </p:nvSpPr>
        <p:spPr bwMode="gray">
          <a:xfrm>
            <a:off x="2717800" y="482917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274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2745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47" name="Freeform 491"/>
          <p:cNvSpPr>
            <a:spLocks/>
          </p:cNvSpPr>
          <p:nvPr/>
        </p:nvSpPr>
        <p:spPr bwMode="gray">
          <a:xfrm>
            <a:off x="2016125" y="482917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8196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43" name="Freeform 487"/>
          <p:cNvSpPr>
            <a:spLocks/>
          </p:cNvSpPr>
          <p:nvPr/>
        </p:nvSpPr>
        <p:spPr bwMode="gray">
          <a:xfrm>
            <a:off x="2717800" y="38703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7294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44" name="Freeform 488"/>
          <p:cNvSpPr>
            <a:spLocks/>
          </p:cNvSpPr>
          <p:nvPr/>
        </p:nvSpPr>
        <p:spPr bwMode="gray">
          <a:xfrm>
            <a:off x="2016125" y="38703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81961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41" name="Freeform 485"/>
          <p:cNvSpPr>
            <a:spLocks/>
          </p:cNvSpPr>
          <p:nvPr/>
        </p:nvSpPr>
        <p:spPr bwMode="gray">
          <a:xfrm>
            <a:off x="2717800" y="2905125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42" name="Freeform 486"/>
          <p:cNvSpPr>
            <a:spLocks/>
          </p:cNvSpPr>
          <p:nvPr/>
        </p:nvSpPr>
        <p:spPr bwMode="gray">
          <a:xfrm>
            <a:off x="2016125" y="2905125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39" name="Freeform 483"/>
          <p:cNvSpPr>
            <a:spLocks/>
          </p:cNvSpPr>
          <p:nvPr/>
        </p:nvSpPr>
        <p:spPr bwMode="gray">
          <a:xfrm>
            <a:off x="2717800" y="1974850"/>
            <a:ext cx="4533900" cy="568325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0" y="357"/>
              </a:cxn>
              <a:cxn ang="0">
                <a:pos x="2667" y="357"/>
              </a:cxn>
              <a:cxn ang="0">
                <a:pos x="2854" y="182"/>
              </a:cxn>
              <a:cxn ang="0">
                <a:pos x="2667" y="0"/>
              </a:cxn>
              <a:cxn ang="0">
                <a:pos x="0" y="5"/>
              </a:cxn>
            </a:cxnLst>
            <a:rect l="0" t="0" r="r" b="b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1961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9138" name="Freeform 482"/>
          <p:cNvSpPr>
            <a:spLocks/>
          </p:cNvSpPr>
          <p:nvPr/>
        </p:nvSpPr>
        <p:spPr bwMode="gray">
          <a:xfrm>
            <a:off x="2016125" y="1974850"/>
            <a:ext cx="609600" cy="568325"/>
          </a:xfrm>
          <a:custGeom>
            <a:avLst/>
            <a:gdLst/>
            <a:ahLst/>
            <a:cxnLst>
              <a:cxn ang="0">
                <a:pos x="372" y="1"/>
              </a:cxn>
              <a:cxn ang="0">
                <a:pos x="372" y="358"/>
              </a:cxn>
              <a:cxn ang="0">
                <a:pos x="165" y="357"/>
              </a:cxn>
              <a:cxn ang="0">
                <a:pos x="0" y="181"/>
              </a:cxn>
              <a:cxn ang="0">
                <a:pos x="164" y="1"/>
              </a:cxn>
              <a:cxn ang="0">
                <a:pos x="372" y="1"/>
              </a:cxn>
            </a:cxnLst>
            <a:rect l="0" t="0" r="r" b="b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81961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81961"/>
                  <a:invGamma/>
                </a:schemeClr>
              </a:gs>
            </a:gsLst>
            <a:lin ang="5400000" scaled="1"/>
          </a:gradFill>
          <a:ln w="28575" cap="flat" cmpd="sng">
            <a:solidFill>
              <a:schemeClr val="bg2"/>
            </a:solidFill>
            <a:prstDash val="solid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346" name="Text Box 462"/>
          <p:cNvSpPr txBox="1">
            <a:spLocks noChangeArrowheads="1"/>
          </p:cNvSpPr>
          <p:nvPr/>
        </p:nvSpPr>
        <p:spPr bwMode="gray">
          <a:xfrm>
            <a:off x="3121025" y="2039938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宋体" pitchFamily="2" charset="-122"/>
              </a:rPr>
              <a:t>点击这里添加文字</a:t>
            </a:r>
            <a:endParaRPr lang="en-US" altLang="zh-CN" sz="24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47" name="Text Box 458"/>
          <p:cNvSpPr txBox="1">
            <a:spLocks noChangeArrowheads="1"/>
          </p:cNvSpPr>
          <p:nvPr/>
        </p:nvSpPr>
        <p:spPr bwMode="gray">
          <a:xfrm>
            <a:off x="2149475" y="1927225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4348" name="Text Box 468"/>
          <p:cNvSpPr txBox="1">
            <a:spLocks noChangeArrowheads="1"/>
          </p:cNvSpPr>
          <p:nvPr/>
        </p:nvSpPr>
        <p:spPr bwMode="gray">
          <a:xfrm>
            <a:off x="2149475" y="2867025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14349" name="Text Box 470"/>
          <p:cNvSpPr txBox="1">
            <a:spLocks noChangeArrowheads="1"/>
          </p:cNvSpPr>
          <p:nvPr/>
        </p:nvSpPr>
        <p:spPr bwMode="gray">
          <a:xfrm>
            <a:off x="2149475" y="3819525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4350" name="Text Box 472"/>
          <p:cNvSpPr txBox="1">
            <a:spLocks noChangeArrowheads="1"/>
          </p:cNvSpPr>
          <p:nvPr/>
        </p:nvSpPr>
        <p:spPr bwMode="gray">
          <a:xfrm>
            <a:off x="2139950" y="4781550"/>
            <a:ext cx="304800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4351" name="Rectangle 492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49213"/>
            <a:ext cx="1393825" cy="94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smtClean="0">
                <a:solidFill>
                  <a:schemeClr val="bg1"/>
                </a:solidFill>
                <a:ea typeface="宋体" pitchFamily="2" charset="-122"/>
              </a:rPr>
              <a:t>目录</a:t>
            </a:r>
            <a:endParaRPr lang="en-US" altLang="zh-CN" sz="3600" smtClean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52" name="Text Box 462"/>
          <p:cNvSpPr txBox="1">
            <a:spLocks noChangeArrowheads="1"/>
          </p:cNvSpPr>
          <p:nvPr/>
        </p:nvSpPr>
        <p:spPr bwMode="gray">
          <a:xfrm>
            <a:off x="3130550" y="2944813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r">
              <a:defRPr b="1">
                <a:solidFill>
                  <a:schemeClr val="tx1"/>
                </a:solidFill>
                <a:latin typeface="Arial" charset="0"/>
              </a:defRPr>
            </a:lvl1pPr>
            <a:lvl2pPr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宋体" pitchFamily="2" charset="-122"/>
              </a:rPr>
              <a:t>点击这里添加文字</a:t>
            </a:r>
            <a:endParaRPr lang="en-US" altLang="zh-CN" sz="24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53" name="Text Box 462"/>
          <p:cNvSpPr txBox="1">
            <a:spLocks noChangeArrowheads="1"/>
          </p:cNvSpPr>
          <p:nvPr/>
        </p:nvSpPr>
        <p:spPr bwMode="gray">
          <a:xfrm>
            <a:off x="3111500" y="3938588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宋体" pitchFamily="2" charset="-122"/>
              </a:rPr>
              <a:t>点击这里添加文字</a:t>
            </a:r>
            <a:endParaRPr lang="en-US" altLang="zh-CN" sz="24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54" name="Text Box 462"/>
          <p:cNvSpPr txBox="1">
            <a:spLocks noChangeArrowheads="1"/>
          </p:cNvSpPr>
          <p:nvPr/>
        </p:nvSpPr>
        <p:spPr bwMode="gray">
          <a:xfrm>
            <a:off x="3121025" y="4892675"/>
            <a:ext cx="35814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  <a:ea typeface="宋体" pitchFamily="2" charset="-122"/>
              </a:rPr>
              <a:t>点击这里添加文字</a:t>
            </a:r>
            <a:endParaRPr lang="en-US" altLang="zh-CN" sz="24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23" name="Rectangle 23"/>
          <p:cNvSpPr>
            <a:spLocks noChangeArrowheads="1"/>
          </p:cNvSpPr>
          <p:nvPr/>
        </p:nvSpPr>
        <p:spPr bwMode="gray">
          <a:xfrm>
            <a:off x="5541963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6667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gray">
          <a:xfrm>
            <a:off x="2801938" y="2463800"/>
            <a:ext cx="2659062" cy="155575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7254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748" name="AutoShape 87"/>
          <p:cNvSpPr>
            <a:spLocks noChangeArrowheads="1"/>
          </p:cNvSpPr>
          <p:nvPr/>
        </p:nvSpPr>
        <p:spPr bwMode="gray">
          <a:xfrm>
            <a:off x="2909888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r"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31749" name="AutoShape 88"/>
          <p:cNvSpPr>
            <a:spLocks noChangeArrowheads="1"/>
          </p:cNvSpPr>
          <p:nvPr/>
        </p:nvSpPr>
        <p:spPr bwMode="gray">
          <a:xfrm>
            <a:off x="5630863" y="1779588"/>
            <a:ext cx="2390775" cy="565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algn="r"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35281" name="Rectangle 81"/>
          <p:cNvSpPr>
            <a:spLocks noChangeArrowheads="1"/>
          </p:cNvSpPr>
          <p:nvPr/>
        </p:nvSpPr>
        <p:spPr bwMode="gray">
          <a:xfrm>
            <a:off x="5541963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6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5280" name="Rectangle 80"/>
          <p:cNvSpPr>
            <a:spLocks noChangeArrowheads="1"/>
          </p:cNvSpPr>
          <p:nvPr/>
        </p:nvSpPr>
        <p:spPr bwMode="gray">
          <a:xfrm>
            <a:off x="2801938" y="4256088"/>
            <a:ext cx="2659062" cy="155575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8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752" name="Text Box 49"/>
          <p:cNvSpPr txBox="1">
            <a:spLocks noChangeArrowheads="1"/>
          </p:cNvSpPr>
          <p:nvPr/>
        </p:nvSpPr>
        <p:spPr bwMode="gray">
          <a:xfrm>
            <a:off x="3236913" y="2946400"/>
            <a:ext cx="1682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ea typeface="宋体" pitchFamily="2" charset="-122"/>
              </a:rPr>
              <a:t>Description of the contents</a:t>
            </a:r>
          </a:p>
        </p:txBody>
      </p:sp>
      <p:sp>
        <p:nvSpPr>
          <p:cNvPr id="31753" name="Text Box 51"/>
          <p:cNvSpPr txBox="1">
            <a:spLocks noChangeArrowheads="1"/>
          </p:cNvSpPr>
          <p:nvPr/>
        </p:nvSpPr>
        <p:spPr bwMode="gray">
          <a:xfrm>
            <a:off x="3130550" y="4768850"/>
            <a:ext cx="1844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ea typeface="宋体" pitchFamily="2" charset="-122"/>
              </a:rPr>
              <a:t>Description of the contents</a:t>
            </a:r>
          </a:p>
        </p:txBody>
      </p:sp>
      <p:grpSp>
        <p:nvGrpSpPr>
          <p:cNvPr id="31754" name="Group 65"/>
          <p:cNvGrpSpPr>
            <a:grpSpLocks/>
          </p:cNvGrpSpPr>
          <p:nvPr/>
        </p:nvGrpSpPr>
        <p:grpSpPr bwMode="auto">
          <a:xfrm>
            <a:off x="903288" y="2476500"/>
            <a:ext cx="1827212" cy="1524000"/>
            <a:chOff x="4397" y="1430"/>
            <a:chExt cx="1005" cy="960"/>
          </a:xfrm>
        </p:grpSpPr>
        <p:sp>
          <p:nvSpPr>
            <p:cNvPr id="31765" name="AutoShape 63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66" name="AutoShape 64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noFill/>
            <a:ln w="9525" algn="ctr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eaLnBrk="1" hangingPunct="1"/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31755" name="Group 66"/>
          <p:cNvGrpSpPr>
            <a:grpSpLocks/>
          </p:cNvGrpSpPr>
          <p:nvPr/>
        </p:nvGrpSpPr>
        <p:grpSpPr bwMode="auto">
          <a:xfrm>
            <a:off x="903288" y="4310063"/>
            <a:ext cx="1827212" cy="1524000"/>
            <a:chOff x="4397" y="1430"/>
            <a:chExt cx="1005" cy="960"/>
          </a:xfrm>
        </p:grpSpPr>
        <p:sp>
          <p:nvSpPr>
            <p:cNvPr id="31763" name="AutoShape 67"/>
            <p:cNvSpPr>
              <a:spLocks noChangeArrowheads="1"/>
            </p:cNvSpPr>
            <p:nvPr/>
          </p:nvSpPr>
          <p:spPr bwMode="gray">
            <a:xfrm>
              <a:off x="4397" y="1430"/>
              <a:ext cx="1005" cy="960"/>
            </a:xfrm>
            <a:prstGeom prst="homePlate">
              <a:avLst>
                <a:gd name="adj" fmla="val 26172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7685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64" name="AutoShape 68"/>
            <p:cNvSpPr>
              <a:spLocks noChangeArrowheads="1"/>
            </p:cNvSpPr>
            <p:nvPr/>
          </p:nvSpPr>
          <p:spPr bwMode="gray">
            <a:xfrm>
              <a:off x="4407" y="1440"/>
              <a:ext cx="978" cy="934"/>
            </a:xfrm>
            <a:prstGeom prst="homePlate">
              <a:avLst>
                <a:gd name="adj" fmla="val 26178"/>
              </a:avLst>
            </a:prstGeom>
            <a:gradFill rotWithShape="1">
              <a:gsLst>
                <a:gs pos="0">
                  <a:srgbClr val="8D9498"/>
                </a:gs>
                <a:gs pos="50000">
                  <a:srgbClr val="D5E0E5"/>
                </a:gs>
                <a:gs pos="100000">
                  <a:srgbClr val="8D9498"/>
                </a:gs>
              </a:gsLst>
              <a:lin ang="5400000" scaled="1"/>
            </a:gra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hangingPunct="1"/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1756" name="Rectangle 61"/>
          <p:cNvSpPr>
            <a:spLocks noChangeArrowheads="1"/>
          </p:cNvSpPr>
          <p:nvPr/>
        </p:nvSpPr>
        <p:spPr bwMode="gray">
          <a:xfrm>
            <a:off x="823913" y="3024188"/>
            <a:ext cx="1836737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3333"/>
                </a:solidFill>
                <a:ea typeface="宋体" pitchFamily="2" charset="-122"/>
              </a:rPr>
              <a:t>Title in here</a:t>
            </a:r>
          </a:p>
        </p:txBody>
      </p:sp>
      <p:sp>
        <p:nvSpPr>
          <p:cNvPr id="31757" name="Rectangle 62"/>
          <p:cNvSpPr>
            <a:spLocks noChangeArrowheads="1"/>
          </p:cNvSpPr>
          <p:nvPr/>
        </p:nvSpPr>
        <p:spPr bwMode="gray">
          <a:xfrm>
            <a:off x="823913" y="4851400"/>
            <a:ext cx="1836737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>
                <a:solidFill>
                  <a:srgbClr val="333333"/>
                </a:solidFill>
                <a:ea typeface="宋体" pitchFamily="2" charset="-122"/>
              </a:rPr>
              <a:t>Title in here</a:t>
            </a:r>
          </a:p>
        </p:txBody>
      </p:sp>
      <p:sp>
        <p:nvSpPr>
          <p:cNvPr id="31758" name="Rectangle 85"/>
          <p:cNvSpPr>
            <a:spLocks noChangeArrowheads="1"/>
          </p:cNvSpPr>
          <p:nvPr/>
        </p:nvSpPr>
        <p:spPr bwMode="white">
          <a:xfrm>
            <a:off x="5691188" y="2806700"/>
            <a:ext cx="2362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ea typeface="宋体" pitchFamily="2" charset="-122"/>
              </a:rPr>
              <a:t>ThemeGallery</a:t>
            </a:r>
            <a:r>
              <a:rPr lang="en-US" altLang="zh-CN" sz="1400" b="0">
                <a:ea typeface="宋体" pitchFamily="2" charset="-122"/>
              </a:rPr>
              <a:t>  is a Design Digital Content &amp; Contents mall developed by Guild Design Inc.</a:t>
            </a:r>
          </a:p>
        </p:txBody>
      </p:sp>
      <p:sp>
        <p:nvSpPr>
          <p:cNvPr id="31759" name="Rectangle 86"/>
          <p:cNvSpPr>
            <a:spLocks noChangeArrowheads="1"/>
          </p:cNvSpPr>
          <p:nvPr/>
        </p:nvSpPr>
        <p:spPr bwMode="white">
          <a:xfrm>
            <a:off x="5691188" y="4606925"/>
            <a:ext cx="2362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ea typeface="宋体" pitchFamily="2" charset="-122"/>
              </a:rPr>
              <a:t>ThemeGallery</a:t>
            </a:r>
            <a:r>
              <a:rPr lang="en-US" altLang="zh-CN" sz="1400" b="0">
                <a:ea typeface="宋体" pitchFamily="2" charset="-122"/>
              </a:rPr>
              <a:t>  is a Design Digital Content &amp; Contents mall developed by Guild Design Inc.</a:t>
            </a:r>
          </a:p>
        </p:txBody>
      </p:sp>
      <p:sp>
        <p:nvSpPr>
          <p:cNvPr id="31760" name="Rectangle 89"/>
          <p:cNvSpPr>
            <a:spLocks noChangeArrowheads="1"/>
          </p:cNvSpPr>
          <p:nvPr/>
        </p:nvSpPr>
        <p:spPr bwMode="gray">
          <a:xfrm>
            <a:off x="2989263" y="1847850"/>
            <a:ext cx="22463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ea typeface="宋体" pitchFamily="2" charset="-122"/>
              </a:rPr>
              <a:t>Before</a:t>
            </a:r>
          </a:p>
        </p:txBody>
      </p:sp>
      <p:sp>
        <p:nvSpPr>
          <p:cNvPr id="31761" name="Rectangle 90"/>
          <p:cNvSpPr>
            <a:spLocks noChangeArrowheads="1"/>
          </p:cNvSpPr>
          <p:nvPr/>
        </p:nvSpPr>
        <p:spPr bwMode="gray">
          <a:xfrm>
            <a:off x="5892800" y="1847850"/>
            <a:ext cx="190182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ea typeface="宋体" pitchFamily="2" charset="-122"/>
              </a:rPr>
              <a:t>After</a:t>
            </a:r>
          </a:p>
        </p:txBody>
      </p:sp>
      <p:sp>
        <p:nvSpPr>
          <p:cNvPr id="23" name="Rectangle 492"/>
          <p:cNvSpPr txBox="1">
            <a:spLocks noChangeArrowheads="1"/>
          </p:cNvSpPr>
          <p:nvPr/>
        </p:nvSpPr>
        <p:spPr bwMode="auto">
          <a:xfrm>
            <a:off x="220663" y="-120650"/>
            <a:ext cx="26225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>
                <a:alpha val="50000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+mj-lt"/>
                <a:ea typeface="宋体" pitchFamily="2" charset="-122"/>
                <a:cs typeface="+mj-cs"/>
              </a:rPr>
              <a:t>您的标题</a:t>
            </a:r>
            <a:endParaRPr lang="en-US" altLang="zh-CN" sz="2800" kern="0" dirty="0">
              <a:solidFill>
                <a:schemeClr val="bg1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0" name="WordArt 510"/>
          <p:cNvSpPr>
            <a:spLocks noChangeArrowheads="1" noChangeShapeType="1" noTextEdit="1"/>
          </p:cNvSpPr>
          <p:nvPr/>
        </p:nvSpPr>
        <p:spPr bwMode="gray">
          <a:xfrm>
            <a:off x="3324163" y="2361362"/>
            <a:ext cx="3410307" cy="48360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altLang="zh-CN" sz="3600" kern="10" dirty="0">
                <a:ln w="11430"/>
                <a:solidFill>
                  <a:srgbClr val="5F9127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/>
              </a:rPr>
              <a:t>Thank You!</a:t>
            </a:r>
            <a:endParaRPr lang="zh-CN" altLang="en-US" sz="3600" kern="10" dirty="0">
              <a:ln w="11430"/>
              <a:solidFill>
                <a:srgbClr val="5F9127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商业模板">
  <a:themeElements>
    <a:clrScheme name="商业模板 3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5C414F"/>
      </a:accent1>
      <a:accent2>
        <a:srgbClr val="EC9F14"/>
      </a:accent2>
      <a:accent3>
        <a:srgbClr val="FFFFFF"/>
      </a:accent3>
      <a:accent4>
        <a:srgbClr val="161616"/>
      </a:accent4>
      <a:accent5>
        <a:srgbClr val="B5B0B2"/>
      </a:accent5>
      <a:accent6>
        <a:srgbClr val="D69011"/>
      </a:accent6>
      <a:hlink>
        <a:srgbClr val="B24476"/>
      </a:hlink>
      <a:folHlink>
        <a:srgbClr val="93993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100000">
              <a:schemeClr val="accent2">
                <a:gamma/>
                <a:tint val="73725"/>
                <a:invGamma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商业模板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C59360"/>
        </a:accent1>
        <a:accent2>
          <a:srgbClr val="A6B16F"/>
        </a:accent2>
        <a:accent3>
          <a:srgbClr val="FFFFFF"/>
        </a:accent3>
        <a:accent4>
          <a:srgbClr val="161616"/>
        </a:accent4>
        <a:accent5>
          <a:srgbClr val="DFC8B6"/>
        </a:accent5>
        <a:accent6>
          <a:srgbClr val="96A064"/>
        </a:accent6>
        <a:hlink>
          <a:srgbClr val="A9AE9A"/>
        </a:hlink>
        <a:folHlink>
          <a:srgbClr val="DDC4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模板 2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855BAD"/>
        </a:accent1>
        <a:accent2>
          <a:srgbClr val="5BACAD"/>
        </a:accent2>
        <a:accent3>
          <a:srgbClr val="FFFFFF"/>
        </a:accent3>
        <a:accent4>
          <a:srgbClr val="161616"/>
        </a:accent4>
        <a:accent5>
          <a:srgbClr val="C2B5D3"/>
        </a:accent5>
        <a:accent6>
          <a:srgbClr val="529B9C"/>
        </a:accent6>
        <a:hlink>
          <a:srgbClr val="FE941A"/>
        </a:hlink>
        <a:folHlink>
          <a:srgbClr val="FF66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业模板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5C414F"/>
        </a:accent1>
        <a:accent2>
          <a:srgbClr val="EC9F14"/>
        </a:accent2>
        <a:accent3>
          <a:srgbClr val="FFFFFF"/>
        </a:accent3>
        <a:accent4>
          <a:srgbClr val="161616"/>
        </a:accent4>
        <a:accent5>
          <a:srgbClr val="B5B0B2"/>
        </a:accent5>
        <a:accent6>
          <a:srgbClr val="D69011"/>
        </a:accent6>
        <a:hlink>
          <a:srgbClr val="B24476"/>
        </a:hlink>
        <a:folHlink>
          <a:srgbClr val="9399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商业模板</Template>
  <TotalTime>192</TotalTime>
  <Words>84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Franklin Gothic Medium</vt:lpstr>
      <vt:lpstr>Franklin Gothic Book</vt:lpstr>
      <vt:lpstr>宋体</vt:lpstr>
      <vt:lpstr>隶书</vt:lpstr>
      <vt:lpstr>黑体</vt:lpstr>
      <vt:lpstr>字酷堂清楷体</vt:lpstr>
      <vt:lpstr>微软雅黑</vt:lpstr>
      <vt:lpstr>商业模板</vt:lpstr>
      <vt:lpstr>PowerPoint 演示文稿</vt:lpstr>
      <vt:lpstr>目录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>第一PPT模板网-WWW.1PPT.COM</dc:subject>
  <dc:creator>端午节</dc:creator>
  <dc:description>第一PPT模板网-WWW.1PPT.COM</dc:description>
  <cp:lastModifiedBy>Administrator</cp:lastModifiedBy>
  <cp:revision>32</cp:revision>
  <dcterms:created xsi:type="dcterms:W3CDTF">2011-09-16T06:58:57Z</dcterms:created>
  <dcterms:modified xsi:type="dcterms:W3CDTF">2016-07-13T08:24:43Z</dcterms:modified>
</cp:coreProperties>
</file>