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9" r:id="rId5"/>
    <p:sldId id="268" r:id="rId6"/>
  </p:sldIdLst>
  <p:sldSz cx="12198350" cy="6859588"/>
  <p:notesSz cx="6858000" cy="9144000"/>
  <p:defaultTextStyle>
    <a:defPPr>
      <a:defRPr lang="en-US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3E5CCC"/>
    <a:srgbClr val="8C9EE0"/>
    <a:srgbClr val="28A7E1"/>
    <a:srgbClr val="1A8ABC"/>
    <a:srgbClr val="3A4187"/>
    <a:srgbClr val="656D8D"/>
    <a:srgbClr val="A4B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67" d="100"/>
          <a:sy n="67" d="100"/>
        </p:scale>
        <p:origin x="-774" y="-108"/>
      </p:cViewPr>
      <p:guideLst>
        <p:guide orient="horz" pos="2881"/>
        <p:guide pos="38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2134095"/>
            <a:ext cx="10978515" cy="60360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804" y="366269"/>
            <a:ext cx="2744629" cy="780384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366269"/>
            <a:ext cx="8030580" cy="780384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/>
          <a:lstStyle>
            <a:lvl1pPr marL="457360" indent="-457360">
              <a:lnSpc>
                <a:spcPct val="120000"/>
              </a:lnSpc>
              <a:buSzPct val="80000"/>
              <a:buFont typeface="Wingdings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360" indent="-457360">
              <a:lnSpc>
                <a:spcPct val="120000"/>
              </a:lnSpc>
              <a:buSzPct val="80000"/>
              <a:buFont typeface="Wingdings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SzPct val="80000"/>
              <a:buFont typeface="Wingdings" pitchFamily="2" charset="2"/>
              <a:buNone/>
              <a:defRPr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0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 userDrawn="1"/>
        </p:nvSpPr>
        <p:spPr>
          <a:xfrm>
            <a:off x="-73026" y="0"/>
            <a:ext cx="12271375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1"/>
          <p:cNvSpPr txBox="1"/>
          <p:nvPr userDrawn="1"/>
        </p:nvSpPr>
        <p:spPr>
          <a:xfrm>
            <a:off x="2172326" y="711365"/>
            <a:ext cx="1359346" cy="886482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6"/>
              </a:lnSpc>
            </a:pPr>
            <a:r>
              <a:rPr lang="zh-CN" altLang="en-US" sz="5300" dirty="0" smtClean="0">
                <a:solidFill>
                  <a:srgbClr val="4197DF"/>
                </a:solidFill>
                <a:latin typeface="Microsoft YaHei UI" pitchFamily="18" charset="0"/>
                <a:cs typeface="Microsoft YaHei UI" pitchFamily="18" charset="0"/>
              </a:rPr>
              <a:t>内容</a:t>
            </a:r>
            <a:endParaRPr lang="en-US" altLang="zh-CN" sz="5300" dirty="0">
              <a:solidFill>
                <a:srgbClr val="4197DF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11" name="TextBox 1"/>
          <p:cNvSpPr txBox="1"/>
          <p:nvPr userDrawn="1"/>
        </p:nvSpPr>
        <p:spPr>
          <a:xfrm>
            <a:off x="2233987" y="1642914"/>
            <a:ext cx="1274388" cy="266761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1601"/>
              </a:lnSpc>
            </a:pPr>
            <a:r>
              <a:rPr lang="en-US" altLang="zh-CN" sz="1900" dirty="0">
                <a:solidFill>
                  <a:srgbClr val="4197DF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12" name="TextBox 1"/>
          <p:cNvSpPr txBox="1"/>
          <p:nvPr userDrawn="1"/>
        </p:nvSpPr>
        <p:spPr>
          <a:xfrm>
            <a:off x="3567791" y="762794"/>
            <a:ext cx="718145" cy="946434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6"/>
              </a:lnSpc>
            </a:pPr>
            <a:r>
              <a:rPr lang="zh-CN" altLang="en-US" sz="2800" dirty="0" smtClean="0">
                <a:solidFill>
                  <a:srgbClr val="4197DF"/>
                </a:solidFill>
                <a:latin typeface="Microsoft YaHei UI" pitchFamily="18" charset="0"/>
                <a:cs typeface="Microsoft YaHei UI" pitchFamily="18" charset="0"/>
              </a:rPr>
              <a:t>导航</a:t>
            </a:r>
            <a:endParaRPr lang="en-US" altLang="zh-CN" sz="2800" dirty="0">
              <a:solidFill>
                <a:srgbClr val="4197DF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571625" y="828675"/>
            <a:ext cx="488950" cy="985838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2047291"/>
            <a:ext cx="5389723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813" indent="0">
              <a:buNone/>
              <a:defRPr sz="2700" b="1"/>
            </a:lvl2pPr>
            <a:lvl3pPr marL="1219627" indent="0">
              <a:buNone/>
              <a:defRPr sz="2400" b="1"/>
            </a:lvl3pPr>
            <a:lvl4pPr marL="1829440" indent="0">
              <a:buNone/>
              <a:defRPr sz="2100" b="1"/>
            </a:lvl4pPr>
            <a:lvl5pPr marL="2439253" indent="0">
              <a:buNone/>
              <a:defRPr sz="2100" b="1"/>
            </a:lvl5pPr>
            <a:lvl6pPr marL="3049067" indent="0">
              <a:buNone/>
              <a:defRPr sz="2100" b="1"/>
            </a:lvl6pPr>
            <a:lvl7pPr marL="3658880" indent="0">
              <a:buNone/>
              <a:defRPr sz="2100" b="1"/>
            </a:lvl7pPr>
            <a:lvl8pPr marL="4268694" indent="0">
              <a:buNone/>
              <a:defRPr sz="2100" b="1"/>
            </a:lvl8pPr>
            <a:lvl9pPr marL="487850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8" y="2900505"/>
            <a:ext cx="5389723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3" y="2047291"/>
            <a:ext cx="5391840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813" indent="0">
              <a:buNone/>
              <a:defRPr sz="2700" b="1"/>
            </a:lvl2pPr>
            <a:lvl3pPr marL="1219627" indent="0">
              <a:buNone/>
              <a:defRPr sz="2400" b="1"/>
            </a:lvl3pPr>
            <a:lvl4pPr marL="1829440" indent="0">
              <a:buNone/>
              <a:defRPr sz="2100" b="1"/>
            </a:lvl4pPr>
            <a:lvl5pPr marL="2439253" indent="0">
              <a:buNone/>
              <a:defRPr sz="2100" b="1"/>
            </a:lvl5pPr>
            <a:lvl6pPr marL="3049067" indent="0">
              <a:buNone/>
              <a:defRPr sz="2100" b="1"/>
            </a:lvl6pPr>
            <a:lvl7pPr marL="3658880" indent="0">
              <a:buNone/>
              <a:defRPr sz="2100" b="1"/>
            </a:lvl7pPr>
            <a:lvl8pPr marL="4268694" indent="0">
              <a:buNone/>
              <a:defRPr sz="2100" b="1"/>
            </a:lvl8pPr>
            <a:lvl9pPr marL="487850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3" y="2900505"/>
            <a:ext cx="5391840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4151"/>
            <a:ext cx="4013173" cy="1549759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364152"/>
            <a:ext cx="6819216" cy="7805958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18" y="1913910"/>
            <a:ext cx="4013173" cy="62561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813" indent="0">
              <a:buNone/>
              <a:defRPr sz="1600"/>
            </a:lvl2pPr>
            <a:lvl3pPr marL="1219627" indent="0">
              <a:buNone/>
              <a:defRPr sz="1300"/>
            </a:lvl3pPr>
            <a:lvl4pPr marL="1829440" indent="0">
              <a:buNone/>
              <a:defRPr sz="1200"/>
            </a:lvl4pPr>
            <a:lvl5pPr marL="2439253" indent="0">
              <a:buNone/>
              <a:defRPr sz="1200"/>
            </a:lvl5pPr>
            <a:lvl6pPr marL="3049067" indent="0">
              <a:buNone/>
              <a:defRPr sz="1200"/>
            </a:lvl6pPr>
            <a:lvl7pPr marL="3658880" indent="0">
              <a:buNone/>
              <a:defRPr sz="1200"/>
            </a:lvl7pPr>
            <a:lvl8pPr marL="4268694" indent="0">
              <a:buNone/>
              <a:defRPr sz="1200"/>
            </a:lvl8pPr>
            <a:lvl9pPr marL="487850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6402282"/>
            <a:ext cx="7319010" cy="755826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817223"/>
            <a:ext cx="7319010" cy="548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813" indent="0">
              <a:buNone/>
              <a:defRPr sz="3700"/>
            </a:lvl2pPr>
            <a:lvl3pPr marL="1219627" indent="0">
              <a:buNone/>
              <a:defRPr sz="3200"/>
            </a:lvl3pPr>
            <a:lvl4pPr marL="1829440" indent="0">
              <a:buNone/>
              <a:defRPr sz="2700"/>
            </a:lvl4pPr>
            <a:lvl5pPr marL="2439253" indent="0">
              <a:buNone/>
              <a:defRPr sz="2700"/>
            </a:lvl5pPr>
            <a:lvl6pPr marL="3049067" indent="0">
              <a:buNone/>
              <a:defRPr sz="2700"/>
            </a:lvl6pPr>
            <a:lvl7pPr marL="3658880" indent="0">
              <a:buNone/>
              <a:defRPr sz="2700"/>
            </a:lvl7pPr>
            <a:lvl8pPr marL="4268694" indent="0">
              <a:buNone/>
              <a:defRPr sz="2700"/>
            </a:lvl8pPr>
            <a:lvl9pPr marL="487850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7158108"/>
            <a:ext cx="7319010" cy="10733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813" indent="0">
              <a:buNone/>
              <a:defRPr sz="1600"/>
            </a:lvl2pPr>
            <a:lvl3pPr marL="1219627" indent="0">
              <a:buNone/>
              <a:defRPr sz="1300"/>
            </a:lvl3pPr>
            <a:lvl4pPr marL="1829440" indent="0">
              <a:buNone/>
              <a:defRPr sz="1200"/>
            </a:lvl4pPr>
            <a:lvl5pPr marL="2439253" indent="0">
              <a:buNone/>
              <a:defRPr sz="1200"/>
            </a:lvl5pPr>
            <a:lvl6pPr marL="3049067" indent="0">
              <a:buNone/>
              <a:defRPr sz="1200"/>
            </a:lvl6pPr>
            <a:lvl7pPr marL="3658880" indent="0">
              <a:buNone/>
              <a:defRPr sz="1200"/>
            </a:lvl7pPr>
            <a:lvl8pPr marL="4268694" indent="0">
              <a:buNone/>
              <a:defRPr sz="1200"/>
            </a:lvl8pPr>
            <a:lvl9pPr marL="487850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矩形 23"/>
          <p:cNvSpPr/>
          <p:nvPr userDrawn="1"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15"/>
          <p:cNvSpPr txBox="1"/>
          <p:nvPr userDrawn="1"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8004175" y="332656"/>
            <a:ext cx="2754072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演示文稿名称</a:t>
            </a:r>
            <a:endParaRPr lang="zh-CN" altLang="en-US" sz="18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 userDrawn="1"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 userDrawn="1"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 userDrawn="1"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627" rtl="0" eaLnBrk="1" latinLnBrk="0" hangingPunct="1">
        <a:spcBef>
          <a:spcPct val="0"/>
        </a:spcBef>
        <a:buNone/>
        <a:defRPr sz="2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360" indent="-457360" algn="l" defTabSz="1219627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20013" y="2924594"/>
            <a:ext cx="5150414" cy="492557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添加</a:t>
            </a:r>
            <a:r>
              <a:rPr lang="zh-CN" altLang="en-US" dirty="0" smtClean="0">
                <a:solidFill>
                  <a:schemeClr val="bg1"/>
                </a:solidFill>
              </a:rPr>
              <a:t>内容</a:t>
            </a:r>
            <a:r>
              <a:rPr lang="zh-CN" altLang="en-US" dirty="0">
                <a:solidFill>
                  <a:schemeClr val="bg1"/>
                </a:solidFill>
              </a:rPr>
              <a:t>添加</a:t>
            </a:r>
            <a:r>
              <a:rPr lang="zh-CN" altLang="en-US" dirty="0" smtClean="0">
                <a:solidFill>
                  <a:schemeClr val="bg1"/>
                </a:solidFill>
              </a:rPr>
              <a:t>内容</a:t>
            </a:r>
            <a:r>
              <a:rPr lang="zh-CN" altLang="en-US" dirty="0">
                <a:solidFill>
                  <a:schemeClr val="bg1"/>
                </a:solidFill>
              </a:rPr>
              <a:t>添加</a:t>
            </a:r>
            <a:r>
              <a:rPr lang="zh-CN" altLang="en-US" dirty="0" smtClean="0">
                <a:solidFill>
                  <a:schemeClr val="bg1"/>
                </a:solidFill>
              </a:rPr>
              <a:t>内容</a:t>
            </a:r>
            <a:r>
              <a:rPr lang="zh-CN" altLang="en-US" dirty="0">
                <a:solidFill>
                  <a:schemeClr val="bg1"/>
                </a:solidFill>
              </a:rPr>
              <a:t>添加内容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24226" y="2275700"/>
            <a:ext cx="7349898" cy="492485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添加</a:t>
            </a:r>
            <a:r>
              <a:rPr lang="zh-CN" altLang="en-US" dirty="0" smtClean="0">
                <a:solidFill>
                  <a:schemeClr val="bg1"/>
                </a:solidFill>
              </a:rPr>
              <a:t>内容</a:t>
            </a:r>
            <a:r>
              <a:rPr lang="zh-CN" altLang="en-US" dirty="0">
                <a:solidFill>
                  <a:schemeClr val="bg1"/>
                </a:solidFill>
              </a:rPr>
              <a:t>添加</a:t>
            </a:r>
            <a:r>
              <a:rPr lang="zh-CN" altLang="en-US" dirty="0" smtClean="0">
                <a:solidFill>
                  <a:schemeClr val="bg1"/>
                </a:solidFill>
              </a:rPr>
              <a:t>内容</a:t>
            </a:r>
            <a:r>
              <a:rPr lang="zh-CN" altLang="en-US" dirty="0">
                <a:solidFill>
                  <a:schemeClr val="bg1"/>
                </a:solidFill>
              </a:rPr>
              <a:t>添加</a:t>
            </a:r>
            <a:r>
              <a:rPr lang="zh-CN" altLang="en-US" dirty="0" smtClean="0">
                <a:solidFill>
                  <a:schemeClr val="bg1"/>
                </a:solidFill>
              </a:rPr>
              <a:t>内容</a:t>
            </a:r>
            <a:r>
              <a:rPr lang="zh-CN" altLang="en-US" dirty="0">
                <a:solidFill>
                  <a:schemeClr val="bg1"/>
                </a:solidFill>
              </a:rPr>
              <a:t>添加</a:t>
            </a:r>
            <a:r>
              <a:rPr lang="zh-CN" altLang="en-US" dirty="0" smtClean="0">
                <a:solidFill>
                  <a:schemeClr val="bg1"/>
                </a:solidFill>
              </a:rPr>
              <a:t>内容</a:t>
            </a:r>
            <a:r>
              <a:rPr lang="zh-CN" altLang="en-US" dirty="0">
                <a:solidFill>
                  <a:schemeClr val="bg1"/>
                </a:solidFill>
              </a:rPr>
              <a:t>添加</a:t>
            </a:r>
            <a:r>
              <a:rPr lang="zh-CN" altLang="en-US" dirty="0" smtClean="0">
                <a:solidFill>
                  <a:schemeClr val="bg1"/>
                </a:solidFill>
              </a:rPr>
              <a:t>内容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9246" y="1116654"/>
            <a:ext cx="1812810" cy="861974"/>
          </a:xfrm>
          <a:prstGeom prst="rect">
            <a:avLst/>
          </a:prstGeom>
          <a:solidFill>
            <a:srgbClr val="28A7E1"/>
          </a:solidFill>
        </p:spPr>
        <p:txBody>
          <a:bodyPr wrap="square" lIns="121963" tIns="60981" rIns="121963" bIns="60981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</a:rPr>
              <a:t>*****</a:t>
            </a:r>
            <a:r>
              <a:rPr lang="zh-CN" altLang="en-US" sz="4800" dirty="0" smtClean="0">
                <a:solidFill>
                  <a:schemeClr val="bg1"/>
                </a:solidFill>
              </a:rPr>
              <a:t> 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92563" y="1368889"/>
            <a:ext cx="2541323" cy="615696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添加标题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21135" y="3519164"/>
            <a:ext cx="3548170" cy="492557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dirty="0">
                <a:solidFill>
                  <a:srgbClr val="28A7E1"/>
                </a:solidFill>
              </a:rPr>
              <a:t>添加</a:t>
            </a:r>
            <a:r>
              <a:rPr lang="zh-CN" altLang="en-US" dirty="0" smtClean="0">
                <a:solidFill>
                  <a:srgbClr val="28A7E1"/>
                </a:solidFill>
              </a:rPr>
              <a:t>内容</a:t>
            </a:r>
            <a:r>
              <a:rPr lang="zh-CN" altLang="en-US" dirty="0">
                <a:solidFill>
                  <a:srgbClr val="28A7E1"/>
                </a:solidFill>
              </a:rPr>
              <a:t>添加内容</a:t>
            </a:r>
            <a:endParaRPr lang="zh-CN" altLang="en-US" dirty="0">
              <a:solidFill>
                <a:srgbClr val="28A7E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-73026" y="0"/>
            <a:ext cx="12344401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956175" y="967738"/>
            <a:ext cx="6629399" cy="5205255"/>
          </a:xfrm>
          <a:custGeom>
            <a:avLst/>
            <a:gdLst>
              <a:gd name="connsiteX0" fmla="*/ 0 w 7560564"/>
              <a:gd name="connsiteY0" fmla="*/ 282448 h 3275076"/>
              <a:gd name="connsiteX1" fmla="*/ 282473 w 7560564"/>
              <a:gd name="connsiteY1" fmla="*/ 0 h 3275076"/>
              <a:gd name="connsiteX2" fmla="*/ 7278116 w 7560564"/>
              <a:gd name="connsiteY2" fmla="*/ 0 h 3275076"/>
              <a:gd name="connsiteX3" fmla="*/ 7560563 w 7560564"/>
              <a:gd name="connsiteY3" fmla="*/ 282448 h 3275076"/>
              <a:gd name="connsiteX4" fmla="*/ 7560563 w 7560564"/>
              <a:gd name="connsiteY4" fmla="*/ 2992602 h 3275076"/>
              <a:gd name="connsiteX5" fmla="*/ 7278116 w 7560564"/>
              <a:gd name="connsiteY5" fmla="*/ 3275075 h 3275076"/>
              <a:gd name="connsiteX6" fmla="*/ 282473 w 7560564"/>
              <a:gd name="connsiteY6" fmla="*/ 3275075 h 3275076"/>
              <a:gd name="connsiteX7" fmla="*/ 0 w 7560564"/>
              <a:gd name="connsiteY7" fmla="*/ 2992602 h 3275076"/>
              <a:gd name="connsiteX8" fmla="*/ 0 w 7560564"/>
              <a:gd name="connsiteY8" fmla="*/ 282448 h 3275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560564" h="3275076">
                <a:moveTo>
                  <a:pt x="0" y="282448"/>
                </a:moveTo>
                <a:cubicBezTo>
                  <a:pt x="0" y="126492"/>
                  <a:pt x="126466" y="0"/>
                  <a:pt x="282473" y="0"/>
                </a:cubicBezTo>
                <a:lnTo>
                  <a:pt x="7278116" y="0"/>
                </a:lnTo>
                <a:cubicBezTo>
                  <a:pt x="7434071" y="0"/>
                  <a:pt x="7560563" y="126492"/>
                  <a:pt x="7560563" y="282448"/>
                </a:cubicBezTo>
                <a:lnTo>
                  <a:pt x="7560563" y="2992602"/>
                </a:lnTo>
                <a:cubicBezTo>
                  <a:pt x="7560563" y="3148609"/>
                  <a:pt x="7434071" y="3275075"/>
                  <a:pt x="7278116" y="3275075"/>
                </a:cubicBezTo>
                <a:lnTo>
                  <a:pt x="282473" y="3275075"/>
                </a:lnTo>
                <a:cubicBezTo>
                  <a:pt x="126466" y="3275075"/>
                  <a:pt x="0" y="3148609"/>
                  <a:pt x="0" y="2992602"/>
                </a:cubicBezTo>
                <a:lnTo>
                  <a:pt x="0" y="28244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"/>
          <p:cNvSpPr txBox="1"/>
          <p:nvPr/>
        </p:nvSpPr>
        <p:spPr>
          <a:xfrm>
            <a:off x="2172326" y="711365"/>
            <a:ext cx="1359346" cy="886482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6"/>
              </a:lnSpc>
            </a:pPr>
            <a:r>
              <a:rPr lang="zh-CN" altLang="en-US" sz="5300" dirty="0" smtClean="0">
                <a:solidFill>
                  <a:srgbClr val="4197DF"/>
                </a:solidFill>
                <a:latin typeface="Microsoft YaHei UI" pitchFamily="18" charset="0"/>
                <a:cs typeface="Microsoft YaHei UI" pitchFamily="18" charset="0"/>
              </a:rPr>
              <a:t>目标</a:t>
            </a:r>
            <a:endParaRPr lang="en-US" altLang="zh-CN" sz="5300" dirty="0">
              <a:solidFill>
                <a:srgbClr val="4197DF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233987" y="1642914"/>
            <a:ext cx="1197507" cy="27259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1601"/>
              </a:lnSpc>
            </a:pPr>
            <a:r>
              <a:rPr lang="en-US" altLang="zh-CN" sz="1900" dirty="0" smtClean="0">
                <a:solidFill>
                  <a:srgbClr val="4197DF"/>
                </a:solidFill>
                <a:latin typeface="Times New Roman" pitchFamily="18" charset="0"/>
                <a:cs typeface="Times New Roman" pitchFamily="18" charset="0"/>
              </a:rPr>
              <a:t>CAPACITY</a:t>
            </a:r>
            <a:endParaRPr lang="en-US" altLang="zh-CN" sz="1900" dirty="0">
              <a:solidFill>
                <a:srgbClr val="4197D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567791" y="762794"/>
            <a:ext cx="718145" cy="81043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6"/>
              </a:lnSpc>
            </a:pPr>
            <a:r>
              <a:rPr lang="zh-CN" altLang="en-US" sz="2800" dirty="0" smtClean="0">
                <a:solidFill>
                  <a:srgbClr val="4197DF"/>
                </a:solidFill>
                <a:latin typeface="Microsoft YaHei UI" pitchFamily="18" charset="0"/>
                <a:cs typeface="Microsoft YaHei UI" pitchFamily="18" charset="0"/>
              </a:rPr>
              <a:t>要求</a:t>
            </a:r>
            <a:endParaRPr lang="en-US" altLang="zh-CN" sz="2800" dirty="0">
              <a:solidFill>
                <a:srgbClr val="4197DF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71625" y="828675"/>
            <a:ext cx="488950" cy="985838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Rectangle 3"/>
          <p:cNvSpPr txBox="1">
            <a:spLocks noRot="1" noChangeArrowheads="1"/>
          </p:cNvSpPr>
          <p:nvPr/>
        </p:nvSpPr>
        <p:spPr>
          <a:xfrm>
            <a:off x="-85726" y="1642914"/>
            <a:ext cx="5797549" cy="4270375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360" indent="-457360" algn="l" defTabSz="1219627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947" indent="-381133" algn="l" defTabSz="121962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533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347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160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973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787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600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414" indent="-304907" algn="l" defTabSz="12196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 smtClean="0"/>
          </a:p>
        </p:txBody>
      </p:sp>
      <p:sp>
        <p:nvSpPr>
          <p:cNvPr id="302" name="Freeform 706"/>
          <p:cNvSpPr>
            <a:spLocks/>
          </p:cNvSpPr>
          <p:nvPr/>
        </p:nvSpPr>
        <p:spPr bwMode="auto">
          <a:xfrm>
            <a:off x="5620837" y="1835194"/>
            <a:ext cx="181972" cy="582613"/>
          </a:xfrm>
          <a:custGeom>
            <a:avLst/>
            <a:gdLst>
              <a:gd name="T0" fmla="*/ 187 w 187"/>
              <a:gd name="T1" fmla="*/ 61 h 103"/>
              <a:gd name="T2" fmla="*/ 145 w 187"/>
              <a:gd name="T3" fmla="*/ 103 h 103"/>
              <a:gd name="T4" fmla="*/ 43 w 187"/>
              <a:gd name="T5" fmla="*/ 103 h 103"/>
              <a:gd name="T6" fmla="*/ 0 w 187"/>
              <a:gd name="T7" fmla="*/ 61 h 103"/>
              <a:gd name="T8" fmla="*/ 0 w 187"/>
              <a:gd name="T9" fmla="*/ 43 h 103"/>
              <a:gd name="T10" fmla="*/ 43 w 187"/>
              <a:gd name="T11" fmla="*/ 0 h 103"/>
              <a:gd name="T12" fmla="*/ 145 w 187"/>
              <a:gd name="T13" fmla="*/ 0 h 103"/>
              <a:gd name="T14" fmla="*/ 187 w 187"/>
              <a:gd name="T15" fmla="*/ 43 h 103"/>
              <a:gd name="T16" fmla="*/ 187 w 187"/>
              <a:gd name="T17" fmla="*/ 6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" h="103">
                <a:moveTo>
                  <a:pt x="187" y="61"/>
                </a:moveTo>
                <a:cubicBezTo>
                  <a:pt x="187" y="84"/>
                  <a:pt x="168" y="103"/>
                  <a:pt x="145" y="103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20" y="103"/>
                  <a:pt x="0" y="84"/>
                  <a:pt x="0" y="61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9"/>
                  <a:pt x="20" y="0"/>
                  <a:pt x="43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8" y="0"/>
                  <a:pt x="187" y="19"/>
                  <a:pt x="187" y="43"/>
                </a:cubicBezTo>
                <a:lnTo>
                  <a:pt x="187" y="61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3" name="Freeform 707"/>
          <p:cNvSpPr>
            <a:spLocks/>
          </p:cNvSpPr>
          <p:nvPr/>
        </p:nvSpPr>
        <p:spPr bwMode="auto">
          <a:xfrm>
            <a:off x="5620837" y="2695619"/>
            <a:ext cx="181972" cy="582613"/>
          </a:xfrm>
          <a:custGeom>
            <a:avLst/>
            <a:gdLst>
              <a:gd name="T0" fmla="*/ 187 w 187"/>
              <a:gd name="T1" fmla="*/ 61 h 103"/>
              <a:gd name="T2" fmla="*/ 145 w 187"/>
              <a:gd name="T3" fmla="*/ 103 h 103"/>
              <a:gd name="T4" fmla="*/ 43 w 187"/>
              <a:gd name="T5" fmla="*/ 103 h 103"/>
              <a:gd name="T6" fmla="*/ 0 w 187"/>
              <a:gd name="T7" fmla="*/ 61 h 103"/>
              <a:gd name="T8" fmla="*/ 0 w 187"/>
              <a:gd name="T9" fmla="*/ 43 h 103"/>
              <a:gd name="T10" fmla="*/ 43 w 187"/>
              <a:gd name="T11" fmla="*/ 0 h 103"/>
              <a:gd name="T12" fmla="*/ 145 w 187"/>
              <a:gd name="T13" fmla="*/ 0 h 103"/>
              <a:gd name="T14" fmla="*/ 187 w 187"/>
              <a:gd name="T15" fmla="*/ 43 h 103"/>
              <a:gd name="T16" fmla="*/ 187 w 187"/>
              <a:gd name="T17" fmla="*/ 6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" h="103">
                <a:moveTo>
                  <a:pt x="187" y="61"/>
                </a:moveTo>
                <a:cubicBezTo>
                  <a:pt x="187" y="84"/>
                  <a:pt x="168" y="103"/>
                  <a:pt x="145" y="103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20" y="103"/>
                  <a:pt x="0" y="84"/>
                  <a:pt x="0" y="61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9"/>
                  <a:pt x="20" y="0"/>
                  <a:pt x="43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8" y="0"/>
                  <a:pt x="187" y="19"/>
                  <a:pt x="187" y="43"/>
                </a:cubicBezTo>
                <a:lnTo>
                  <a:pt x="187" y="61"/>
                </a:lnTo>
                <a:close/>
              </a:path>
            </a:pathLst>
          </a:custGeom>
          <a:solidFill>
            <a:srgbClr val="EBAC0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4" name="Freeform 708"/>
          <p:cNvSpPr>
            <a:spLocks/>
          </p:cNvSpPr>
          <p:nvPr/>
        </p:nvSpPr>
        <p:spPr bwMode="auto">
          <a:xfrm>
            <a:off x="5620837" y="3562394"/>
            <a:ext cx="181972" cy="582613"/>
          </a:xfrm>
          <a:custGeom>
            <a:avLst/>
            <a:gdLst>
              <a:gd name="T0" fmla="*/ 187 w 187"/>
              <a:gd name="T1" fmla="*/ 60 h 103"/>
              <a:gd name="T2" fmla="*/ 145 w 187"/>
              <a:gd name="T3" fmla="*/ 103 h 103"/>
              <a:gd name="T4" fmla="*/ 43 w 187"/>
              <a:gd name="T5" fmla="*/ 103 h 103"/>
              <a:gd name="T6" fmla="*/ 0 w 187"/>
              <a:gd name="T7" fmla="*/ 60 h 103"/>
              <a:gd name="T8" fmla="*/ 0 w 187"/>
              <a:gd name="T9" fmla="*/ 42 h 103"/>
              <a:gd name="T10" fmla="*/ 43 w 187"/>
              <a:gd name="T11" fmla="*/ 0 h 103"/>
              <a:gd name="T12" fmla="*/ 145 w 187"/>
              <a:gd name="T13" fmla="*/ 0 h 103"/>
              <a:gd name="T14" fmla="*/ 187 w 187"/>
              <a:gd name="T15" fmla="*/ 42 h 103"/>
              <a:gd name="T16" fmla="*/ 187 w 187"/>
              <a:gd name="T17" fmla="*/ 6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" h="103">
                <a:moveTo>
                  <a:pt x="187" y="60"/>
                </a:moveTo>
                <a:cubicBezTo>
                  <a:pt x="187" y="84"/>
                  <a:pt x="168" y="103"/>
                  <a:pt x="145" y="103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20" y="103"/>
                  <a:pt x="0" y="84"/>
                  <a:pt x="0" y="60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9"/>
                  <a:pt x="20" y="0"/>
                  <a:pt x="43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8" y="0"/>
                  <a:pt x="187" y="19"/>
                  <a:pt x="187" y="42"/>
                </a:cubicBezTo>
                <a:lnTo>
                  <a:pt x="187" y="60"/>
                </a:lnTo>
                <a:close/>
              </a:path>
            </a:pathLst>
          </a:custGeom>
          <a:solidFill>
            <a:srgbClr val="A2B93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5" name="Freeform 709"/>
          <p:cNvSpPr>
            <a:spLocks/>
          </p:cNvSpPr>
          <p:nvPr/>
        </p:nvSpPr>
        <p:spPr bwMode="auto">
          <a:xfrm>
            <a:off x="5620837" y="4462506"/>
            <a:ext cx="181972" cy="582613"/>
          </a:xfrm>
          <a:custGeom>
            <a:avLst/>
            <a:gdLst>
              <a:gd name="T0" fmla="*/ 187 w 187"/>
              <a:gd name="T1" fmla="*/ 60 h 103"/>
              <a:gd name="T2" fmla="*/ 145 w 187"/>
              <a:gd name="T3" fmla="*/ 103 h 103"/>
              <a:gd name="T4" fmla="*/ 43 w 187"/>
              <a:gd name="T5" fmla="*/ 103 h 103"/>
              <a:gd name="T6" fmla="*/ 0 w 187"/>
              <a:gd name="T7" fmla="*/ 60 h 103"/>
              <a:gd name="T8" fmla="*/ 0 w 187"/>
              <a:gd name="T9" fmla="*/ 43 h 103"/>
              <a:gd name="T10" fmla="*/ 43 w 187"/>
              <a:gd name="T11" fmla="*/ 0 h 103"/>
              <a:gd name="T12" fmla="*/ 145 w 187"/>
              <a:gd name="T13" fmla="*/ 0 h 103"/>
              <a:gd name="T14" fmla="*/ 187 w 187"/>
              <a:gd name="T15" fmla="*/ 43 h 103"/>
              <a:gd name="T16" fmla="*/ 187 w 187"/>
              <a:gd name="T17" fmla="*/ 6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" h="103">
                <a:moveTo>
                  <a:pt x="187" y="60"/>
                </a:moveTo>
                <a:cubicBezTo>
                  <a:pt x="187" y="84"/>
                  <a:pt x="168" y="103"/>
                  <a:pt x="145" y="103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20" y="103"/>
                  <a:pt x="0" y="84"/>
                  <a:pt x="0" y="60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9"/>
                  <a:pt x="20" y="0"/>
                  <a:pt x="43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8" y="0"/>
                  <a:pt x="187" y="19"/>
                  <a:pt x="187" y="43"/>
                </a:cubicBezTo>
                <a:lnTo>
                  <a:pt x="187" y="60"/>
                </a:lnTo>
                <a:close/>
              </a:path>
            </a:pathLst>
          </a:custGeom>
          <a:solidFill>
            <a:srgbClr val="4C606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6" name="文本框 335"/>
          <p:cNvSpPr txBox="1"/>
          <p:nvPr/>
        </p:nvSpPr>
        <p:spPr>
          <a:xfrm>
            <a:off x="6251575" y="1922842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0" name="文本框 335"/>
          <p:cNvSpPr txBox="1"/>
          <p:nvPr/>
        </p:nvSpPr>
        <p:spPr>
          <a:xfrm>
            <a:off x="6251575" y="2737230"/>
            <a:ext cx="4343400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添加内容添加内容添加内容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1" name="文本框 335"/>
          <p:cNvSpPr txBox="1"/>
          <p:nvPr/>
        </p:nvSpPr>
        <p:spPr>
          <a:xfrm>
            <a:off x="6251575" y="3608768"/>
            <a:ext cx="4343400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添加内容添加内容添加内容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2" name="文本框 335"/>
          <p:cNvSpPr txBox="1"/>
          <p:nvPr/>
        </p:nvSpPr>
        <p:spPr>
          <a:xfrm>
            <a:off x="6251575" y="4494593"/>
            <a:ext cx="4343400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添加内容添加内容添加内容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0" name="直接连接符 319"/>
          <p:cNvCxnSpPr/>
          <p:nvPr/>
        </p:nvCxnSpPr>
        <p:spPr>
          <a:xfrm>
            <a:off x="-73026" y="2126500"/>
            <a:ext cx="35814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/>
          <p:nvPr/>
        </p:nvCxnSpPr>
        <p:spPr>
          <a:xfrm>
            <a:off x="-73026" y="2297950"/>
            <a:ext cx="35814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>
            <a:off x="-73026" y="2455113"/>
            <a:ext cx="35814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连接符 322"/>
          <p:cNvCxnSpPr/>
          <p:nvPr/>
        </p:nvCxnSpPr>
        <p:spPr>
          <a:xfrm>
            <a:off x="-73026" y="2626563"/>
            <a:ext cx="35814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/>
          <p:nvPr/>
        </p:nvCxnSpPr>
        <p:spPr>
          <a:xfrm>
            <a:off x="-73026" y="2820194"/>
            <a:ext cx="35814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>
            <a:off x="-73026" y="2991644"/>
            <a:ext cx="35814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连接符 325"/>
          <p:cNvCxnSpPr/>
          <p:nvPr/>
        </p:nvCxnSpPr>
        <p:spPr>
          <a:xfrm>
            <a:off x="-73026" y="3148807"/>
            <a:ext cx="35814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/>
          <p:nvPr/>
        </p:nvCxnSpPr>
        <p:spPr>
          <a:xfrm>
            <a:off x="-73026" y="3320257"/>
            <a:ext cx="35814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03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4956175" y="2032470"/>
            <a:ext cx="2613861" cy="36935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5133472" y="2777709"/>
            <a:ext cx="2923877" cy="350245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sz="1900" dirty="0">
                <a:solidFill>
                  <a:srgbClr val="656D8D"/>
                </a:solidFill>
                <a:latin typeface="Microsoft YaHei UI" pitchFamily="18" charset="0"/>
                <a:cs typeface="Microsoft YaHei UI" pitchFamily="18" charset="0"/>
              </a:rPr>
              <a:t>添加内容添加内容添加内容</a:t>
            </a:r>
            <a:endParaRPr lang="zh-CN" altLang="en-US" sz="1900" dirty="0">
              <a:solidFill>
                <a:srgbClr val="656D8D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5133472" y="2069841"/>
            <a:ext cx="1949252" cy="350245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sz="1900" dirty="0">
                <a:solidFill>
                  <a:schemeClr val="bg1"/>
                </a:solidFill>
                <a:latin typeface="Microsoft YaHei UI" pitchFamily="18" charset="0"/>
                <a:cs typeface="Microsoft YaHei UI" pitchFamily="18" charset="0"/>
              </a:rPr>
              <a:t>添加内容添加</a:t>
            </a:r>
            <a:r>
              <a:rPr lang="zh-CN" altLang="en-US" sz="1900" dirty="0" smtClean="0">
                <a:solidFill>
                  <a:schemeClr val="bg1"/>
                </a:solidFill>
                <a:latin typeface="Microsoft YaHei UI" pitchFamily="18" charset="0"/>
                <a:cs typeface="Microsoft YaHei UI" pitchFamily="18" charset="0"/>
              </a:rPr>
              <a:t>内容</a:t>
            </a:r>
            <a:endParaRPr lang="zh-CN" altLang="en-US" sz="1900" dirty="0">
              <a:solidFill>
                <a:schemeClr val="bg1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47" name="TextBox 1"/>
          <p:cNvSpPr txBox="1"/>
          <p:nvPr/>
        </p:nvSpPr>
        <p:spPr>
          <a:xfrm>
            <a:off x="5133472" y="3534946"/>
            <a:ext cx="2923877" cy="350245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sz="1900" dirty="0">
                <a:solidFill>
                  <a:srgbClr val="656D8D"/>
                </a:solidFill>
                <a:latin typeface="Microsoft YaHei UI" pitchFamily="18" charset="0"/>
                <a:cs typeface="Microsoft YaHei UI" pitchFamily="18" charset="0"/>
              </a:rPr>
              <a:t>添加内容添加内容添加内容</a:t>
            </a:r>
            <a:endParaRPr lang="zh-CN" altLang="en-US" sz="1900" dirty="0">
              <a:solidFill>
                <a:srgbClr val="656D8D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5133472" y="4266270"/>
            <a:ext cx="2923877" cy="350245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sz="1900" dirty="0">
                <a:solidFill>
                  <a:srgbClr val="656D8D"/>
                </a:solidFill>
                <a:latin typeface="Microsoft YaHei UI" pitchFamily="18" charset="0"/>
                <a:cs typeface="Microsoft YaHei UI" pitchFamily="18" charset="0"/>
              </a:rPr>
              <a:t>添加内容添加内容添加内容</a:t>
            </a:r>
            <a:endParaRPr lang="zh-CN" altLang="en-US" sz="1900" dirty="0">
              <a:solidFill>
                <a:srgbClr val="656D8D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49" name="TextBox 1"/>
          <p:cNvSpPr txBox="1"/>
          <p:nvPr/>
        </p:nvSpPr>
        <p:spPr>
          <a:xfrm>
            <a:off x="5133472" y="5639594"/>
            <a:ext cx="2923877" cy="350245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sz="1900" dirty="0">
                <a:solidFill>
                  <a:srgbClr val="656D8D"/>
                </a:solidFill>
                <a:latin typeface="Microsoft YaHei UI" pitchFamily="18" charset="0"/>
                <a:cs typeface="Microsoft YaHei UI" pitchFamily="18" charset="0"/>
              </a:rPr>
              <a:t>添加内容添加内容添加内容</a:t>
            </a:r>
            <a:endParaRPr lang="zh-CN" altLang="en-US" sz="1900" dirty="0">
              <a:solidFill>
                <a:srgbClr val="656D8D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50" name="TextBox 1"/>
          <p:cNvSpPr txBox="1"/>
          <p:nvPr/>
        </p:nvSpPr>
        <p:spPr>
          <a:xfrm>
            <a:off x="5133472" y="4953794"/>
            <a:ext cx="2923877" cy="350245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1"/>
              </a:lnSpc>
            </a:pPr>
            <a:r>
              <a:rPr lang="zh-CN" altLang="en-US" sz="1900" dirty="0">
                <a:solidFill>
                  <a:srgbClr val="656D8D"/>
                </a:solidFill>
                <a:latin typeface="Microsoft YaHei UI" pitchFamily="18" charset="0"/>
                <a:cs typeface="Microsoft YaHei UI" pitchFamily="18" charset="0"/>
              </a:rPr>
              <a:t>添加内容添加内容添加内容</a:t>
            </a:r>
            <a:endParaRPr lang="zh-CN" altLang="en-US" sz="1900" dirty="0">
              <a:solidFill>
                <a:srgbClr val="656D8D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51" name="Freeform 3"/>
          <p:cNvSpPr/>
          <p:nvPr/>
        </p:nvSpPr>
        <p:spPr>
          <a:xfrm>
            <a:off x="4700092" y="1642913"/>
            <a:ext cx="45719" cy="4530081"/>
          </a:xfrm>
          <a:custGeom>
            <a:avLst/>
            <a:gdLst>
              <a:gd name="connsiteX0" fmla="*/ 6350 w 21844"/>
              <a:gd name="connsiteY0" fmla="*/ 6350 h 879855"/>
              <a:gd name="connsiteX1" fmla="*/ 6350 w 21844"/>
              <a:gd name="connsiteY1" fmla="*/ 873506 h 879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879855">
                <a:moveTo>
                  <a:pt x="6350" y="6350"/>
                </a:moveTo>
                <a:lnTo>
                  <a:pt x="6350" y="873506"/>
                </a:lnTo>
              </a:path>
            </a:pathLst>
          </a:custGeom>
          <a:ln w="12700">
            <a:solidFill>
              <a:srgbClr val="A4B3D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4637406" y="2158484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637406" y="2902368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4637406" y="36357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4637406" y="43596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55" name="Freeform 3"/>
          <p:cNvSpPr/>
          <p:nvPr/>
        </p:nvSpPr>
        <p:spPr>
          <a:xfrm>
            <a:off x="4637406" y="5016918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56" name="Freeform 3"/>
          <p:cNvSpPr/>
          <p:nvPr/>
        </p:nvSpPr>
        <p:spPr>
          <a:xfrm>
            <a:off x="4637406" y="5759868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94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095121" y="2480346"/>
            <a:ext cx="203200" cy="203200"/>
          </a:xfrm>
          <a:prstGeom prst="ellipse">
            <a:avLst/>
          </a:prstGeom>
          <a:solidFill>
            <a:srgbClr val="3E5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095121" y="2727996"/>
            <a:ext cx="203200" cy="203200"/>
          </a:xfrm>
          <a:prstGeom prst="ellipse">
            <a:avLst/>
          </a:pr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095121" y="2975646"/>
            <a:ext cx="203200" cy="203200"/>
          </a:xfrm>
          <a:prstGeom prst="ellipse">
            <a:avLst/>
          </a:prstGeom>
          <a:solidFill>
            <a:srgbClr val="F08E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"/>
          <p:cNvSpPr txBox="1"/>
          <p:nvPr/>
        </p:nvSpPr>
        <p:spPr>
          <a:xfrm>
            <a:off x="2611437" y="2134394"/>
            <a:ext cx="70064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1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055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87</Words>
  <Application>Microsoft Office PowerPoint</Application>
  <PresentationFormat>自定义</PresentationFormat>
  <Paragraphs>19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siri</dc:creator>
  <cp:lastModifiedBy>Administrator</cp:lastModifiedBy>
  <cp:revision>27</cp:revision>
  <dcterms:created xsi:type="dcterms:W3CDTF">2006-08-16T00:00:00Z</dcterms:created>
  <dcterms:modified xsi:type="dcterms:W3CDTF">2016-07-06T05:27:35Z</dcterms:modified>
</cp:coreProperties>
</file>