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4" r:id="rId2"/>
    <p:sldId id="382" r:id="rId3"/>
    <p:sldId id="347" r:id="rId4"/>
    <p:sldId id="259" r:id="rId5"/>
    <p:sldId id="393" r:id="rId6"/>
    <p:sldId id="3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63" userDrawn="1">
          <p15:clr>
            <a:srgbClr val="A4A3A4"/>
          </p15:clr>
        </p15:guide>
        <p15:guide id="4" pos="189" userDrawn="1">
          <p15:clr>
            <a:srgbClr val="A4A3A4"/>
          </p15:clr>
        </p15:guide>
        <p15:guide id="5" pos="2661" userDrawn="1">
          <p15:clr>
            <a:srgbClr val="A4A3A4"/>
          </p15:clr>
        </p15:guide>
        <p15:guide id="6" pos="7446" userDrawn="1">
          <p15:clr>
            <a:srgbClr val="A4A3A4"/>
          </p15:clr>
        </p15:guide>
        <p15:guide id="9" orient="horz" pos="3929" userDrawn="1">
          <p15:clr>
            <a:srgbClr val="A4A3A4"/>
          </p15:clr>
        </p15:guide>
        <p15:guide id="10" orient="horz" pos="2546" userDrawn="1">
          <p15:clr>
            <a:srgbClr val="A4A3A4"/>
          </p15:clr>
        </p15:guide>
        <p15:guide id="11" orient="horz" pos="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3003"/>
    <a:srgbClr val="EBAC07"/>
    <a:srgbClr val="A2B932"/>
    <a:srgbClr val="BC8F00"/>
    <a:srgbClr val="036EB8"/>
    <a:srgbClr val="2A9A3A"/>
    <a:srgbClr val="E6AF00"/>
    <a:srgbClr val="798A26"/>
    <a:srgbClr val="EEB500"/>
    <a:srgbClr val="FF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59" autoAdjust="0"/>
  </p:normalViewPr>
  <p:slideViewPr>
    <p:cSldViewPr snapToGrid="0" showGuides="1">
      <p:cViewPr varScale="1">
        <p:scale>
          <a:sx n="63" d="100"/>
          <a:sy n="63" d="100"/>
        </p:scale>
        <p:origin x="-888" y="-108"/>
      </p:cViewPr>
      <p:guideLst>
        <p:guide orient="horz" pos="3929"/>
        <p:guide orient="horz" pos="2546"/>
        <p:guide orient="horz" pos="436"/>
        <p:guide pos="3863"/>
        <p:guide pos="189"/>
        <p:guide pos="2661"/>
        <p:guide pos="7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8B746-3CD4-4AC0-AD25-71A25EF76EA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3D535-AB13-49B2-8DB6-9DBD7D277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6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3D535-AB13-49B2-8DB6-9DBD7D277F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16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3D535-AB13-49B2-8DB6-9DBD7D277F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99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3D535-AB13-49B2-8DB6-9DBD7D277F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4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6807" y="1417949"/>
            <a:ext cx="12192000" cy="5440051"/>
          </a:xfrm>
          <a:custGeom>
            <a:avLst/>
            <a:gdLst>
              <a:gd name="connsiteX0" fmla="*/ 0 w 12192000"/>
              <a:gd name="connsiteY0" fmla="*/ 0 h 5440051"/>
              <a:gd name="connsiteX1" fmla="*/ 92596 w 12192000"/>
              <a:gd name="connsiteY1" fmla="*/ 66095 h 5440051"/>
              <a:gd name="connsiteX2" fmla="*/ 6141262 w 12192000"/>
              <a:gd name="connsiteY2" fmla="*/ 1605133 h 5440051"/>
              <a:gd name="connsiteX3" fmla="*/ 12189928 w 12192000"/>
              <a:gd name="connsiteY3" fmla="*/ 66095 h 5440051"/>
              <a:gd name="connsiteX4" fmla="*/ 12192000 w 12192000"/>
              <a:gd name="connsiteY4" fmla="*/ 64616 h 5440051"/>
              <a:gd name="connsiteX5" fmla="*/ 12192000 w 12192000"/>
              <a:gd name="connsiteY5" fmla="*/ 5440051 h 5440051"/>
              <a:gd name="connsiteX6" fmla="*/ 0 w 12192000"/>
              <a:gd name="connsiteY6" fmla="*/ 5440051 h 5440051"/>
              <a:gd name="connsiteX7" fmla="*/ 0 w 12192000"/>
              <a:gd name="connsiteY7" fmla="*/ 0 h 544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0051">
                <a:moveTo>
                  <a:pt x="0" y="0"/>
                </a:moveTo>
                <a:lnTo>
                  <a:pt x="92596" y="66095"/>
                </a:lnTo>
                <a:cubicBezTo>
                  <a:pt x="1469107" y="1000386"/>
                  <a:pt x="3666053" y="1605133"/>
                  <a:pt x="6141262" y="1605133"/>
                </a:cubicBezTo>
                <a:cubicBezTo>
                  <a:pt x="8616472" y="1605133"/>
                  <a:pt x="10813417" y="1000386"/>
                  <a:pt x="12189928" y="66095"/>
                </a:cubicBezTo>
                <a:lnTo>
                  <a:pt x="12192000" y="64616"/>
                </a:lnTo>
                <a:lnTo>
                  <a:pt x="12192000" y="5440051"/>
                </a:lnTo>
                <a:lnTo>
                  <a:pt x="0" y="54400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0"/>
            <a:ext cx="12192000" cy="3023082"/>
          </a:xfrm>
          <a:custGeom>
            <a:avLst/>
            <a:gdLst>
              <a:gd name="connsiteX0" fmla="*/ 0 w 12192000"/>
              <a:gd name="connsiteY0" fmla="*/ 0 h 3023082"/>
              <a:gd name="connsiteX1" fmla="*/ 12192000 w 12192000"/>
              <a:gd name="connsiteY1" fmla="*/ 0 h 3023082"/>
              <a:gd name="connsiteX2" fmla="*/ 12192000 w 12192000"/>
              <a:gd name="connsiteY2" fmla="*/ 1482565 h 3023082"/>
              <a:gd name="connsiteX3" fmla="*/ 12189928 w 12192000"/>
              <a:gd name="connsiteY3" fmla="*/ 1484044 h 3023082"/>
              <a:gd name="connsiteX4" fmla="*/ 6141262 w 12192000"/>
              <a:gd name="connsiteY4" fmla="*/ 3023082 h 3023082"/>
              <a:gd name="connsiteX5" fmla="*/ 92596 w 12192000"/>
              <a:gd name="connsiteY5" fmla="*/ 1484044 h 3023082"/>
              <a:gd name="connsiteX6" fmla="*/ 0 w 12192000"/>
              <a:gd name="connsiteY6" fmla="*/ 1417949 h 3023082"/>
              <a:gd name="connsiteX7" fmla="*/ 0 w 12192000"/>
              <a:gd name="connsiteY7" fmla="*/ 0 h 302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023082">
                <a:moveTo>
                  <a:pt x="0" y="0"/>
                </a:moveTo>
                <a:lnTo>
                  <a:pt x="12192000" y="0"/>
                </a:lnTo>
                <a:lnTo>
                  <a:pt x="12192000" y="1482565"/>
                </a:lnTo>
                <a:lnTo>
                  <a:pt x="12189928" y="1484044"/>
                </a:lnTo>
                <a:cubicBezTo>
                  <a:pt x="10813417" y="2418335"/>
                  <a:pt x="8616472" y="3023082"/>
                  <a:pt x="6141262" y="3023082"/>
                </a:cubicBezTo>
                <a:cubicBezTo>
                  <a:pt x="3666053" y="3023082"/>
                  <a:pt x="1469107" y="2418335"/>
                  <a:pt x="92596" y="1484044"/>
                </a:cubicBezTo>
                <a:lnTo>
                  <a:pt x="0" y="1417949"/>
                </a:lnTo>
                <a:lnTo>
                  <a:pt x="0" y="0"/>
                </a:lnTo>
                <a:close/>
              </a:path>
            </a:pathLst>
          </a:custGeom>
          <a:solidFill>
            <a:srgbClr val="036E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5580586" y="1859407"/>
            <a:ext cx="923244" cy="9232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5765634" y="2094494"/>
            <a:ext cx="583627" cy="498789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  <a:extLst/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947" y="2142120"/>
            <a:ext cx="323762" cy="30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5927821" y="4636463"/>
            <a:ext cx="3232389" cy="570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5"/>
          <p:cNvSpPr txBox="1"/>
          <p:nvPr userDrawn="1"/>
        </p:nvSpPr>
        <p:spPr>
          <a:xfrm>
            <a:off x="6110329" y="4685733"/>
            <a:ext cx="287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 userDrawn="1"/>
        </p:nvSpPr>
        <p:spPr>
          <a:xfrm>
            <a:off x="3384836" y="4636463"/>
            <a:ext cx="2695013" cy="560207"/>
          </a:xfrm>
          <a:prstGeom prst="roundRect">
            <a:avLst/>
          </a:prstGeom>
          <a:solidFill>
            <a:srgbClr val="036EB8"/>
          </a:solidFill>
          <a:ln>
            <a:noFill/>
          </a:ln>
          <a:effectLst>
            <a:outerShdw blurRad="431800" dist="38100" dir="18900000" sx="60000" sy="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799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99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9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003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53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8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5"/>
          <p:cNvSpPr txBox="1"/>
          <p:nvPr userDrawn="1"/>
        </p:nvSpPr>
        <p:spPr>
          <a:xfrm>
            <a:off x="11088403" y="633080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—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52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-57807" y="379185"/>
            <a:ext cx="1291771" cy="928915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451679" y="379185"/>
            <a:ext cx="174171" cy="928915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"/>
          <p:cNvSpPr txBox="1"/>
          <p:nvPr userDrawn="1"/>
        </p:nvSpPr>
        <p:spPr>
          <a:xfrm>
            <a:off x="1942662" y="243398"/>
            <a:ext cx="2051844" cy="847281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6933"/>
              </a:lnSpc>
            </a:pPr>
            <a:r>
              <a:rPr lang="zh-CN" altLang="en-US" sz="4000" dirty="0" smtClean="0"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添加内容</a:t>
            </a:r>
            <a:endParaRPr lang="en-US" altLang="zh-CN" sz="4000" dirty="0">
              <a:solidFill>
                <a:srgbClr val="036EB8"/>
              </a:solidFill>
              <a:latin typeface="微软雅黑" pitchFamily="34" charset="-122"/>
              <a:ea typeface="微软雅黑" pitchFamily="34" charset="-122"/>
              <a:cs typeface="Microsoft YaHei UI" pitchFamily="18" charset="0"/>
            </a:endParaRPr>
          </a:p>
        </p:txBody>
      </p:sp>
      <p:sp>
        <p:nvSpPr>
          <p:cNvPr id="16" name="TextBox 1"/>
          <p:cNvSpPr txBox="1"/>
          <p:nvPr userDrawn="1"/>
        </p:nvSpPr>
        <p:spPr>
          <a:xfrm>
            <a:off x="2010395" y="1116675"/>
            <a:ext cx="894476" cy="270906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 smtClean="0">
                <a:solidFill>
                  <a:srgbClr val="036EB8"/>
                </a:solidFill>
                <a:latin typeface="Arial" pitchFamily="34" charset="0"/>
                <a:cs typeface="Arial" pitchFamily="34" charset="0"/>
              </a:rPr>
              <a:t>Add text</a:t>
            </a:r>
            <a:endParaRPr lang="en-US" altLang="zh-CN" sz="1900" dirty="0">
              <a:solidFill>
                <a:srgbClr val="036EB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5400000">
            <a:off x="4118344" y="667038"/>
            <a:ext cx="201380" cy="176604"/>
          </a:xfrm>
          <a:prstGeom prst="triangle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/>
        </p:nvSpPr>
        <p:spPr>
          <a:xfrm rot="5400000">
            <a:off x="4398715" y="667038"/>
            <a:ext cx="201380" cy="176604"/>
          </a:xfrm>
          <a:prstGeom prst="triangle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4656266" y="667038"/>
            <a:ext cx="201380" cy="176604"/>
          </a:xfrm>
          <a:prstGeom prst="triangle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5400000">
            <a:off x="4936637" y="667038"/>
            <a:ext cx="201380" cy="176604"/>
          </a:xfrm>
          <a:prstGeom prst="triangle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76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导入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7065" y="263501"/>
            <a:ext cx="5185252" cy="1655801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302222" y="263501"/>
            <a:ext cx="288070" cy="1655801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4875" y="75923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  <a:endParaRPr lang="zh-CN" altLang="en-US" sz="3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806344" y="1491494"/>
            <a:ext cx="5456742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36EB8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565561" y="370757"/>
            <a:ext cx="2369296" cy="1446492"/>
            <a:chOff x="2565561" y="370757"/>
            <a:chExt cx="2369296" cy="1446492"/>
          </a:xfrm>
        </p:grpSpPr>
        <p:sp>
          <p:nvSpPr>
            <p:cNvPr id="12" name="矩形 11"/>
            <p:cNvSpPr/>
            <p:nvPr/>
          </p:nvSpPr>
          <p:spPr>
            <a:xfrm>
              <a:off x="2565561" y="370757"/>
              <a:ext cx="2369296" cy="14464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2718" y="441753"/>
              <a:ext cx="1815525" cy="1375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344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导航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527879" y="0"/>
            <a:ext cx="87085" cy="3929066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 userDrawn="1"/>
        </p:nvSpPr>
        <p:spPr>
          <a:xfrm>
            <a:off x="393025" y="4070191"/>
            <a:ext cx="1340110" cy="266738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036EB8"/>
                </a:solidFill>
                <a:latin typeface="Arial" pitchFamily="34" charset="0"/>
                <a:cs typeface="Arial" pitchFamily="34" charset="0"/>
              </a:rPr>
              <a:t>CONTENTS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53984" y="0"/>
            <a:ext cx="961495" cy="3929066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635639" y="261599"/>
            <a:ext cx="737788" cy="3600984"/>
          </a:xfrm>
          <a:prstGeom prst="rect">
            <a:avLst/>
          </a:prstGeom>
          <a:noFill/>
        </p:spPr>
        <p:txBody>
          <a:bodyPr wrap="square" lIns="0" tIns="0" rIns="0" bIns="60958" rtlCol="0">
            <a:spAutoFit/>
          </a:bodyPr>
          <a:lstStyle/>
          <a:p>
            <a:pPr>
              <a:lnSpc>
                <a:spcPts val="6933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内容导航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1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8879" y="0"/>
            <a:ext cx="12200879" cy="1069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511550" y="97657"/>
            <a:ext cx="8680450" cy="309250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8879" y="93874"/>
            <a:ext cx="1100831" cy="319596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0"/>
          <p:cNvSpPr txBox="1"/>
          <p:nvPr/>
        </p:nvSpPr>
        <p:spPr>
          <a:xfrm>
            <a:off x="850900" y="82550"/>
            <a:ext cx="288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>
            <a:spLocks noGrp="1"/>
          </p:cNvSpPr>
          <p:nvPr userDrawn="1">
            <p:ph idx="1" hasCustomPrompt="1"/>
          </p:nvPr>
        </p:nvSpPr>
        <p:spPr>
          <a:xfrm>
            <a:off x="717452" y="1294228"/>
            <a:ext cx="10958733" cy="4566822"/>
          </a:xfrm>
        </p:spPr>
        <p:txBody>
          <a:bodyPr/>
          <a:lstStyle>
            <a:lvl1pPr marL="228600" indent="-22860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  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 userDrawn="1">
            <p:ph type="title"/>
          </p:nvPr>
        </p:nvSpPr>
        <p:spPr>
          <a:xfrm>
            <a:off x="541536" y="545558"/>
            <a:ext cx="10079492" cy="4528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1069145"/>
            <a:ext cx="12192000" cy="0"/>
          </a:xfrm>
          <a:prstGeom prst="line">
            <a:avLst/>
          </a:prstGeom>
          <a:ln w="28575">
            <a:solidFill>
              <a:srgbClr val="03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等腰三角形 18"/>
          <p:cNvSpPr/>
          <p:nvPr userDrawn="1"/>
        </p:nvSpPr>
        <p:spPr>
          <a:xfrm rot="5400000">
            <a:off x="3689403" y="160033"/>
            <a:ext cx="201380" cy="1766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5400000">
            <a:off x="3969774" y="160033"/>
            <a:ext cx="201380" cy="1766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" b="33700" l="48700" r="9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65503"/>
          <a:stretch/>
        </p:blipFill>
        <p:spPr>
          <a:xfrm>
            <a:off x="10624460" y="-63082"/>
            <a:ext cx="1683657" cy="11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37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8879" y="0"/>
            <a:ext cx="12200879" cy="10691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511550" y="97657"/>
            <a:ext cx="8680450" cy="309250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513463"/>
            <a:ext cx="12192000" cy="198277"/>
          </a:xfrm>
          <a:prstGeom prst="rect">
            <a:avLst/>
          </a:prstGeom>
          <a:solidFill>
            <a:srgbClr val="34B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553189"/>
            <a:ext cx="12192000" cy="309250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7"/>
          <p:cNvSpPr txBox="1"/>
          <p:nvPr userDrawn="1"/>
        </p:nvSpPr>
        <p:spPr>
          <a:xfrm>
            <a:off x="239697" y="6528367"/>
            <a:ext cx="3213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大学计算机基础（微课版）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-8879" y="93874"/>
            <a:ext cx="1100831" cy="319596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33" descr="封面标16开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215" y="6574244"/>
            <a:ext cx="1300852" cy="27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内容占位符 2"/>
          <p:cNvSpPr>
            <a:spLocks noGrp="1"/>
          </p:cNvSpPr>
          <p:nvPr userDrawn="1">
            <p:ph idx="1" hasCustomPrompt="1"/>
          </p:nvPr>
        </p:nvSpPr>
        <p:spPr>
          <a:xfrm>
            <a:off x="717452" y="1674054"/>
            <a:ext cx="10958733" cy="4186995"/>
          </a:xfrm>
        </p:spPr>
        <p:txBody>
          <a:bodyPr/>
          <a:lstStyle>
            <a:lvl1pPr marL="228600" indent="-22860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  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 userDrawn="1">
            <p:ph type="title"/>
          </p:nvPr>
        </p:nvSpPr>
        <p:spPr>
          <a:xfrm>
            <a:off x="541536" y="545558"/>
            <a:ext cx="10079492" cy="4528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1" name="副标题 2"/>
          <p:cNvSpPr>
            <a:spLocks noGrp="1"/>
          </p:cNvSpPr>
          <p:nvPr userDrawn="1">
            <p:ph type="subTitle" idx="10"/>
          </p:nvPr>
        </p:nvSpPr>
        <p:spPr>
          <a:xfrm>
            <a:off x="689317" y="1210532"/>
            <a:ext cx="9235372" cy="393187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-8879" y="1069145"/>
            <a:ext cx="12200879" cy="0"/>
          </a:xfrm>
          <a:prstGeom prst="line">
            <a:avLst/>
          </a:prstGeom>
          <a:ln w="28575">
            <a:solidFill>
              <a:srgbClr val="03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等腰三角形 18"/>
          <p:cNvSpPr/>
          <p:nvPr userDrawn="1"/>
        </p:nvSpPr>
        <p:spPr>
          <a:xfrm rot="5400000">
            <a:off x="3689403" y="160033"/>
            <a:ext cx="201380" cy="1766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5400000">
            <a:off x="3969774" y="160033"/>
            <a:ext cx="201380" cy="1766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" b="33700" l="48700" r="9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65503"/>
          <a:stretch/>
        </p:blipFill>
        <p:spPr>
          <a:xfrm>
            <a:off x="10624460" y="-63082"/>
            <a:ext cx="1683657" cy="1161634"/>
          </a:xfrm>
          <a:prstGeom prst="rect">
            <a:avLst/>
          </a:prstGeom>
        </p:spPr>
      </p:pic>
      <p:sp>
        <p:nvSpPr>
          <p:cNvPr id="22" name="文本框 10"/>
          <p:cNvSpPr txBox="1"/>
          <p:nvPr userDrawn="1"/>
        </p:nvSpPr>
        <p:spPr>
          <a:xfrm>
            <a:off x="850900" y="82550"/>
            <a:ext cx="288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462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做中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8879" y="0"/>
            <a:ext cx="12200879" cy="1069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511550" y="97657"/>
            <a:ext cx="8680450" cy="309250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8879" y="93874"/>
            <a:ext cx="1100831" cy="319596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73025" y="85725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>
            <a:spLocks noGrp="1"/>
          </p:cNvSpPr>
          <p:nvPr userDrawn="1">
            <p:ph idx="1" hasCustomPrompt="1"/>
          </p:nvPr>
        </p:nvSpPr>
        <p:spPr>
          <a:xfrm>
            <a:off x="717452" y="1294228"/>
            <a:ext cx="10958733" cy="4566822"/>
          </a:xfrm>
        </p:spPr>
        <p:txBody>
          <a:bodyPr/>
          <a:lstStyle>
            <a:lvl1pPr marL="228600" indent="-22860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  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3689403" y="160033"/>
            <a:ext cx="201380" cy="176604"/>
          </a:xfrm>
          <a:prstGeom prst="triangle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5400000">
            <a:off x="3969774" y="160033"/>
            <a:ext cx="201380" cy="176604"/>
          </a:xfrm>
          <a:prstGeom prst="triangle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" b="33700" l="48700" r="9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65503"/>
          <a:stretch/>
        </p:blipFill>
        <p:spPr>
          <a:xfrm>
            <a:off x="10624460" y="-63082"/>
            <a:ext cx="1683657" cy="1161634"/>
          </a:xfrm>
          <a:prstGeom prst="rect">
            <a:avLst/>
          </a:prstGeom>
        </p:spPr>
      </p:pic>
      <p:sp>
        <p:nvSpPr>
          <p:cNvPr id="16" name="五边形 15"/>
          <p:cNvSpPr/>
          <p:nvPr userDrawn="1"/>
        </p:nvSpPr>
        <p:spPr>
          <a:xfrm>
            <a:off x="-8879" y="546737"/>
            <a:ext cx="8619479" cy="504056"/>
          </a:xfrm>
          <a:prstGeom prst="homePlate">
            <a:avLst/>
          </a:prstGeom>
          <a:solidFill>
            <a:srgbClr val="036EB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 rot="997781">
            <a:off x="117279" y="595571"/>
            <a:ext cx="644933" cy="45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>
                <a:solidFill>
                  <a:srgbClr val="EEB500"/>
                </a:solidFill>
              </a:rPr>
              <a:t>做</a:t>
            </a:r>
            <a:endParaRPr lang="zh-CN" altLang="en-US" dirty="0">
              <a:solidFill>
                <a:srgbClr val="EEB500"/>
              </a:solidFill>
            </a:endParaRPr>
          </a:p>
        </p:txBody>
      </p:sp>
      <p:sp>
        <p:nvSpPr>
          <p:cNvPr id="25" name="标题 1"/>
          <p:cNvSpPr txBox="1">
            <a:spLocks/>
          </p:cNvSpPr>
          <p:nvPr userDrawn="1"/>
        </p:nvSpPr>
        <p:spPr>
          <a:xfrm>
            <a:off x="611066" y="657298"/>
            <a:ext cx="644933" cy="45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kern="1200"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800" dirty="0">
                <a:solidFill>
                  <a:srgbClr val="EEB500"/>
                </a:solidFill>
              </a:rPr>
              <a:t>中</a:t>
            </a:r>
          </a:p>
        </p:txBody>
      </p:sp>
      <p:sp>
        <p:nvSpPr>
          <p:cNvPr id="26" name="标题 1"/>
          <p:cNvSpPr txBox="1">
            <a:spLocks/>
          </p:cNvSpPr>
          <p:nvPr userDrawn="1"/>
        </p:nvSpPr>
        <p:spPr>
          <a:xfrm rot="20743665">
            <a:off x="948772" y="589149"/>
            <a:ext cx="644933" cy="452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kern="1200"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rgbClr val="EEB500"/>
                </a:solidFill>
              </a:rPr>
              <a:t>学</a:t>
            </a:r>
            <a:endParaRPr lang="zh-CN" altLang="en-US" sz="2800" dirty="0">
              <a:solidFill>
                <a:srgbClr val="EEB500"/>
              </a:solidFill>
            </a:endParaRP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8641559" y="553880"/>
            <a:ext cx="228600" cy="228600"/>
          </a:xfrm>
          <a:prstGeom prst="line">
            <a:avLst/>
          </a:prstGeom>
          <a:ln w="57150">
            <a:solidFill>
              <a:srgbClr val="03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8601078" y="753905"/>
            <a:ext cx="266700" cy="266700"/>
          </a:xfrm>
          <a:prstGeom prst="line">
            <a:avLst/>
          </a:prstGeom>
          <a:ln w="57150">
            <a:solidFill>
              <a:srgbClr val="03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>
            <a:off x="8904312" y="553880"/>
            <a:ext cx="228600" cy="228600"/>
          </a:xfrm>
          <a:prstGeom prst="line">
            <a:avLst/>
          </a:prstGeom>
          <a:ln w="57150">
            <a:solidFill>
              <a:srgbClr val="03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H="1">
            <a:off x="8863831" y="753905"/>
            <a:ext cx="266700" cy="266700"/>
          </a:xfrm>
          <a:prstGeom prst="line">
            <a:avLst/>
          </a:prstGeom>
          <a:ln w="57150">
            <a:solidFill>
              <a:srgbClr val="03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45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5" y="53817"/>
            <a:ext cx="13906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标题 1"/>
          <p:cNvSpPr>
            <a:spLocks noGrp="1"/>
          </p:cNvSpPr>
          <p:nvPr userDrawn="1">
            <p:ph type="title"/>
          </p:nvPr>
        </p:nvSpPr>
        <p:spPr>
          <a:xfrm>
            <a:off x="1499479" y="589148"/>
            <a:ext cx="6933321" cy="4528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>
                <a:solidFill>
                  <a:srgbClr val="EEB5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4" name="文本框 10"/>
          <p:cNvSpPr txBox="1"/>
          <p:nvPr userDrawn="1"/>
        </p:nvSpPr>
        <p:spPr>
          <a:xfrm>
            <a:off x="850900" y="82550"/>
            <a:ext cx="288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走进互联网金融新天地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355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/>
        </p:nvGrpSpPr>
        <p:grpSpPr>
          <a:xfrm>
            <a:off x="0" y="6513463"/>
            <a:ext cx="12192000" cy="353458"/>
            <a:chOff x="0" y="6513463"/>
            <a:chExt cx="12192000" cy="353458"/>
          </a:xfrm>
        </p:grpSpPr>
        <p:sp>
          <p:nvSpPr>
            <p:cNvPr id="21" name="矩形 20"/>
            <p:cNvSpPr/>
            <p:nvPr/>
          </p:nvSpPr>
          <p:spPr>
            <a:xfrm>
              <a:off x="0" y="6513463"/>
              <a:ext cx="12192000" cy="198277"/>
            </a:xfrm>
            <a:prstGeom prst="rect">
              <a:avLst/>
            </a:prstGeom>
            <a:solidFill>
              <a:srgbClr val="34BF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553189"/>
              <a:ext cx="12192000" cy="30925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17"/>
            <p:cNvSpPr txBox="1"/>
            <p:nvPr userDrawn="1"/>
          </p:nvSpPr>
          <p:spPr>
            <a:xfrm>
              <a:off x="239697" y="6528367"/>
              <a:ext cx="3213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大学计算机基础（微课版）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8" name="Picture 33" descr="封面标16开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215" y="6574244"/>
            <a:ext cx="1300852" cy="27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内容占位符 2"/>
          <p:cNvSpPr>
            <a:spLocks noGrp="1"/>
          </p:cNvSpPr>
          <p:nvPr>
            <p:ph idx="1" hasCustomPrompt="1"/>
          </p:nvPr>
        </p:nvSpPr>
        <p:spPr>
          <a:xfrm>
            <a:off x="541536" y="1702190"/>
            <a:ext cx="5198082" cy="4158859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  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0" name="内容占位符 2"/>
          <p:cNvSpPr>
            <a:spLocks noGrp="1"/>
          </p:cNvSpPr>
          <p:nvPr>
            <p:ph idx="10" hasCustomPrompt="1"/>
          </p:nvPr>
        </p:nvSpPr>
        <p:spPr>
          <a:xfrm>
            <a:off x="6302326" y="1716258"/>
            <a:ext cx="5311263" cy="414479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lang="zh-CN" altLang="en-US" sz="2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  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673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57807" y="379185"/>
            <a:ext cx="1291771" cy="928915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451679" y="379185"/>
            <a:ext cx="174171" cy="928915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"/>
          <p:cNvSpPr txBox="1"/>
          <p:nvPr userDrawn="1"/>
        </p:nvSpPr>
        <p:spPr>
          <a:xfrm>
            <a:off x="1942662" y="243398"/>
            <a:ext cx="2051844" cy="847281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6933"/>
              </a:lnSpc>
            </a:pPr>
            <a:r>
              <a:rPr lang="zh-CN" altLang="en-US" sz="4000" dirty="0" smtClean="0"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添加标题</a:t>
            </a:r>
            <a:endParaRPr lang="zh-CN" altLang="en-US" sz="4000" dirty="0" smtClean="0">
              <a:solidFill>
                <a:srgbClr val="036EB8"/>
              </a:solidFill>
              <a:latin typeface="微软雅黑" pitchFamily="34" charset="-122"/>
              <a:ea typeface="微软雅黑" pitchFamily="34" charset="-122"/>
              <a:cs typeface="Microsoft YaHei UI" pitchFamily="18" charset="0"/>
            </a:endParaRPr>
          </a:p>
        </p:txBody>
      </p:sp>
      <p:sp>
        <p:nvSpPr>
          <p:cNvPr id="14" name="TextBox 1"/>
          <p:cNvSpPr txBox="1"/>
          <p:nvPr userDrawn="1"/>
        </p:nvSpPr>
        <p:spPr>
          <a:xfrm>
            <a:off x="2010395" y="1116675"/>
            <a:ext cx="894476" cy="270906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 smtClean="0">
                <a:solidFill>
                  <a:srgbClr val="036EB8"/>
                </a:solidFill>
                <a:latin typeface="Arial" pitchFamily="34" charset="0"/>
                <a:cs typeface="Arial" pitchFamily="34" charset="0"/>
              </a:rPr>
              <a:t>Add text</a:t>
            </a:r>
            <a:endParaRPr lang="en-US" altLang="zh-CN" sz="1900" dirty="0">
              <a:solidFill>
                <a:srgbClr val="036EB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4118344" y="667038"/>
            <a:ext cx="201380" cy="176604"/>
          </a:xfrm>
          <a:prstGeom prst="triangle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4398715" y="667038"/>
            <a:ext cx="201380" cy="176604"/>
          </a:xfrm>
          <a:prstGeom prst="triangle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7" name="等腰三角形 16"/>
          <p:cNvSpPr/>
          <p:nvPr userDrawn="1"/>
        </p:nvSpPr>
        <p:spPr>
          <a:xfrm rot="5400000">
            <a:off x="4656266" y="667038"/>
            <a:ext cx="201380" cy="176604"/>
          </a:xfrm>
          <a:prstGeom prst="triangle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/>
        </p:nvSpPr>
        <p:spPr>
          <a:xfrm rot="5400000">
            <a:off x="4936637" y="667038"/>
            <a:ext cx="201380" cy="176604"/>
          </a:xfrm>
          <a:prstGeom prst="triangle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57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F189-F266-444D-A381-573CA300B9A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7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2" r:id="rId3"/>
    <p:sldLayoutId id="2147483651" r:id="rId4"/>
    <p:sldLayoutId id="2147483650" r:id="rId5"/>
    <p:sldLayoutId id="2147483661" r:id="rId6"/>
    <p:sldLayoutId id="2147483663" r:id="rId7"/>
    <p:sldLayoutId id="2147483652" r:id="rId8"/>
    <p:sldLayoutId id="2147483653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5"/>
          <p:cNvSpPr txBox="1"/>
          <p:nvPr/>
        </p:nvSpPr>
        <p:spPr>
          <a:xfrm>
            <a:off x="2539186" y="3596775"/>
            <a:ext cx="730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" b="97303" l="3937" r="897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42" y="3596775"/>
            <a:ext cx="1303602" cy="164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8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40"/>
          <p:cNvSpPr/>
          <p:nvPr/>
        </p:nvSpPr>
        <p:spPr>
          <a:xfrm>
            <a:off x="967196" y="3985417"/>
            <a:ext cx="10701377" cy="19659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67196" y="1685598"/>
            <a:ext cx="10701377" cy="19659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39636" y="1897916"/>
            <a:ext cx="6524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[</a:t>
            </a:r>
            <a:r>
              <a:rPr lang="zh-CN" altLang="zh-CN" sz="2000" b="1" dirty="0">
                <a:latin typeface="+mn-ea"/>
              </a:rPr>
              <a:t>知识目标</a:t>
            </a:r>
            <a:r>
              <a:rPr lang="en-US" altLang="zh-CN" sz="2000" b="1" dirty="0" smtClean="0">
                <a:latin typeface="+mn-ea"/>
              </a:rPr>
              <a:t>]</a:t>
            </a:r>
            <a:endParaRPr lang="zh-CN" altLang="zh-CN" sz="20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39636" y="4040592"/>
            <a:ext cx="10083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[</a:t>
            </a:r>
            <a:r>
              <a:rPr lang="zh-CN" altLang="zh-CN" sz="2000" b="1" dirty="0"/>
              <a:t>能力目标</a:t>
            </a:r>
            <a:r>
              <a:rPr lang="en-US" altLang="zh-CN" sz="2000" b="1" dirty="0" smtClean="0"/>
              <a:t>]</a:t>
            </a:r>
            <a:endParaRPr lang="zh-CN" altLang="zh-CN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270760" y="2322345"/>
            <a:ext cx="6524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添加内容添加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内容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内容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添加内容添加内容添加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内容</a:t>
            </a: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添加内容添加内容添加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内容</a:t>
            </a: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7920" y="4551569"/>
            <a:ext cx="8945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添加内容添加内容添加内容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添加内容添加内容添加内容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添加内容添加内容添加内容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3" b="99187" l="2490" r="99585">
                        <a14:foregroundMark x1="43154" y1="14634" x2="45643" y2="4065"/>
                        <a14:foregroundMark x1="47718" y1="26829" x2="53527" y2="22358"/>
                        <a14:foregroundMark x1="67635" y1="34146" x2="74274" y2="36585"/>
                        <a14:foregroundMark x1="55602" y1="50813" x2="63071" y2="47154"/>
                        <a14:foregroundMark x1="31950" y1="54878" x2="37759" y2="52846"/>
                        <a14:foregroundMark x1="71784" y1="58130" x2="68880" y2="62195"/>
                        <a14:foregroundMark x1="88797" y1="62602" x2="93361" y2="67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2" y="4551569"/>
            <a:ext cx="1978887" cy="201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3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 txBox="1">
            <a:spLocks/>
          </p:cNvSpPr>
          <p:nvPr/>
        </p:nvSpPr>
        <p:spPr>
          <a:xfrm>
            <a:off x="5806344" y="866429"/>
            <a:ext cx="5289015" cy="431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添加标题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2078505"/>
            <a:ext cx="969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内容添加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内容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内容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内容添加内容添加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内容</a:t>
            </a: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内容添加内容添加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内容</a:t>
            </a: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9899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2636520" y="1005840"/>
            <a:ext cx="9032053" cy="5325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3767980" y="1499680"/>
            <a:ext cx="6400801" cy="727608"/>
          </a:xfrm>
          <a:prstGeom prst="rect">
            <a:avLst/>
          </a:prstGeom>
          <a:solidFill>
            <a:srgbClr val="03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5400000" flipV="1">
            <a:off x="9812187" y="1704078"/>
            <a:ext cx="390507" cy="290285"/>
          </a:xfrm>
          <a:prstGeom prst="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1"/>
          <p:cNvSpPr txBox="1"/>
          <p:nvPr/>
        </p:nvSpPr>
        <p:spPr>
          <a:xfrm>
            <a:off x="3963736" y="3454733"/>
            <a:ext cx="4924425" cy="369330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任务三　</a:t>
            </a:r>
            <a:r>
              <a:rPr lang="zh-CN" altLang="en-US" sz="2400" dirty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添加内容添加内容添加内容</a:t>
            </a:r>
            <a:endParaRPr lang="zh-CN" altLang="en-US" sz="2400" dirty="0">
              <a:solidFill>
                <a:srgbClr val="8087A4"/>
              </a:solidFill>
              <a:latin typeface="微软雅黑" pitchFamily="34" charset="-122"/>
              <a:ea typeface="微软雅黑" pitchFamily="34" charset="-122"/>
              <a:cs typeface="Microsoft YaHei UI" pitchFamily="18" charset="0"/>
            </a:endParaRPr>
          </a:p>
        </p:txBody>
      </p:sp>
      <p:sp>
        <p:nvSpPr>
          <p:cNvPr id="74" name="TextBox 1"/>
          <p:cNvSpPr txBox="1"/>
          <p:nvPr/>
        </p:nvSpPr>
        <p:spPr>
          <a:xfrm>
            <a:off x="3963736" y="2616344"/>
            <a:ext cx="4924425" cy="369330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任务二　</a:t>
            </a:r>
            <a:r>
              <a:rPr lang="zh-CN" altLang="en-US" sz="2400" dirty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添加内容添加内容添加内容</a:t>
            </a:r>
            <a:endParaRPr lang="zh-CN" altLang="en-US" sz="2400" dirty="0">
              <a:solidFill>
                <a:srgbClr val="8087A4"/>
              </a:solidFill>
              <a:latin typeface="微软雅黑" pitchFamily="34" charset="-122"/>
              <a:ea typeface="微软雅黑" pitchFamily="34" charset="-122"/>
              <a:cs typeface="Microsoft YaHei UI" pitchFamily="18" charset="0"/>
            </a:endParaRPr>
          </a:p>
        </p:txBody>
      </p:sp>
      <p:sp>
        <p:nvSpPr>
          <p:cNvPr id="76" name="TextBox 1"/>
          <p:cNvSpPr txBox="1"/>
          <p:nvPr/>
        </p:nvSpPr>
        <p:spPr>
          <a:xfrm>
            <a:off x="3963736" y="1716919"/>
            <a:ext cx="4890762" cy="369330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任务一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添加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内容添加内容添加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内容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icrosoft YaHei UI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3963736" y="4285857"/>
            <a:ext cx="3693319" cy="369330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添加内容添加内容添加内容</a:t>
            </a:r>
            <a:endParaRPr lang="zh-CN" altLang="en-US" sz="2400" dirty="0">
              <a:solidFill>
                <a:srgbClr val="8087A4"/>
              </a:solidFill>
              <a:latin typeface="微软雅黑" pitchFamily="34" charset="-122"/>
              <a:ea typeface="微软雅黑" pitchFamily="34" charset="-122"/>
              <a:cs typeface="Microsoft YaHei UI" pitchFamily="18" charset="0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" b="97303" l="3937" r="89764"/>
                    </a14:imgEffect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297" y="4000922"/>
            <a:ext cx="1841699" cy="232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6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30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V="1">
            <a:off x="0" y="0"/>
            <a:ext cx="12192000" cy="3023082"/>
          </a:xfrm>
          <a:custGeom>
            <a:avLst/>
            <a:gdLst>
              <a:gd name="connsiteX0" fmla="*/ 0 w 12192000"/>
              <a:gd name="connsiteY0" fmla="*/ 0 h 3023082"/>
              <a:gd name="connsiteX1" fmla="*/ 12192000 w 12192000"/>
              <a:gd name="connsiteY1" fmla="*/ 0 h 3023082"/>
              <a:gd name="connsiteX2" fmla="*/ 12192000 w 12192000"/>
              <a:gd name="connsiteY2" fmla="*/ 1482565 h 3023082"/>
              <a:gd name="connsiteX3" fmla="*/ 12189928 w 12192000"/>
              <a:gd name="connsiteY3" fmla="*/ 1484044 h 3023082"/>
              <a:gd name="connsiteX4" fmla="*/ 6141262 w 12192000"/>
              <a:gd name="connsiteY4" fmla="*/ 3023082 h 3023082"/>
              <a:gd name="connsiteX5" fmla="*/ 92596 w 12192000"/>
              <a:gd name="connsiteY5" fmla="*/ 1484044 h 3023082"/>
              <a:gd name="connsiteX6" fmla="*/ 0 w 12192000"/>
              <a:gd name="connsiteY6" fmla="*/ 1417949 h 3023082"/>
              <a:gd name="connsiteX7" fmla="*/ 0 w 12192000"/>
              <a:gd name="connsiteY7" fmla="*/ 0 h 302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023082">
                <a:moveTo>
                  <a:pt x="0" y="0"/>
                </a:moveTo>
                <a:lnTo>
                  <a:pt x="12192000" y="0"/>
                </a:lnTo>
                <a:lnTo>
                  <a:pt x="12192000" y="1482565"/>
                </a:lnTo>
                <a:lnTo>
                  <a:pt x="12189928" y="1484044"/>
                </a:lnTo>
                <a:cubicBezTo>
                  <a:pt x="10813417" y="2418335"/>
                  <a:pt x="8616472" y="3023082"/>
                  <a:pt x="6141262" y="3023082"/>
                </a:cubicBezTo>
                <a:cubicBezTo>
                  <a:pt x="3666053" y="3023082"/>
                  <a:pt x="1469107" y="2418335"/>
                  <a:pt x="92596" y="1484044"/>
                </a:cubicBezTo>
                <a:lnTo>
                  <a:pt x="0" y="1417949"/>
                </a:lnTo>
                <a:lnTo>
                  <a:pt x="0" y="0"/>
                </a:lnTo>
                <a:close/>
              </a:path>
            </a:pathLst>
          </a:custGeom>
          <a:solidFill>
            <a:srgbClr val="036E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100322">
            <a:off x="3995372" y="1761125"/>
            <a:ext cx="4214869" cy="32704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6807" y="3396343"/>
            <a:ext cx="12192000" cy="3461657"/>
          </a:xfrm>
          <a:custGeom>
            <a:avLst/>
            <a:gdLst>
              <a:gd name="connsiteX0" fmla="*/ 0 w 12192000"/>
              <a:gd name="connsiteY0" fmla="*/ 0 h 5440051"/>
              <a:gd name="connsiteX1" fmla="*/ 92596 w 12192000"/>
              <a:gd name="connsiteY1" fmla="*/ 66095 h 5440051"/>
              <a:gd name="connsiteX2" fmla="*/ 6141262 w 12192000"/>
              <a:gd name="connsiteY2" fmla="*/ 1605133 h 5440051"/>
              <a:gd name="connsiteX3" fmla="*/ 12189928 w 12192000"/>
              <a:gd name="connsiteY3" fmla="*/ 66095 h 5440051"/>
              <a:gd name="connsiteX4" fmla="*/ 12192000 w 12192000"/>
              <a:gd name="connsiteY4" fmla="*/ 64616 h 5440051"/>
              <a:gd name="connsiteX5" fmla="*/ 12192000 w 12192000"/>
              <a:gd name="connsiteY5" fmla="*/ 5440051 h 5440051"/>
              <a:gd name="connsiteX6" fmla="*/ 0 w 12192000"/>
              <a:gd name="connsiteY6" fmla="*/ 5440051 h 5440051"/>
              <a:gd name="connsiteX7" fmla="*/ 0 w 12192000"/>
              <a:gd name="connsiteY7" fmla="*/ 0 h 544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0051">
                <a:moveTo>
                  <a:pt x="0" y="0"/>
                </a:moveTo>
                <a:lnTo>
                  <a:pt x="92596" y="66095"/>
                </a:lnTo>
                <a:cubicBezTo>
                  <a:pt x="1469107" y="1000386"/>
                  <a:pt x="3666053" y="1605133"/>
                  <a:pt x="6141262" y="1605133"/>
                </a:cubicBezTo>
                <a:cubicBezTo>
                  <a:pt x="8616472" y="1605133"/>
                  <a:pt x="10813417" y="1000386"/>
                  <a:pt x="12189928" y="66095"/>
                </a:cubicBezTo>
                <a:lnTo>
                  <a:pt x="12192000" y="64616"/>
                </a:lnTo>
                <a:lnTo>
                  <a:pt x="12192000" y="5440051"/>
                </a:lnTo>
                <a:lnTo>
                  <a:pt x="0" y="54400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7"/>
          <p:cNvSpPr txBox="1"/>
          <p:nvPr/>
        </p:nvSpPr>
        <p:spPr>
          <a:xfrm>
            <a:off x="4431207" y="2980844"/>
            <a:ext cx="3281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036EB8"/>
                </a:solidFill>
              </a:rPr>
              <a:t>Thank you</a:t>
            </a:r>
            <a:endParaRPr lang="zh-CN" altLang="en-US" sz="4800" b="1" dirty="0">
              <a:solidFill>
                <a:srgbClr val="036EB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60236" y="3010912"/>
            <a:ext cx="3281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EEB500"/>
                </a:solidFill>
              </a:rPr>
              <a:t>Thank you</a:t>
            </a:r>
            <a:endParaRPr lang="zh-CN" altLang="en-US" sz="4800" b="1" dirty="0">
              <a:solidFill>
                <a:srgbClr val="EEB5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51251" y="316498"/>
            <a:ext cx="304800" cy="304800"/>
            <a:chOff x="5934075" y="328792"/>
            <a:chExt cx="304800" cy="304800"/>
          </a:xfrm>
        </p:grpSpPr>
        <p:sp>
          <p:nvSpPr>
            <p:cNvPr id="10" name="椭圆 9"/>
            <p:cNvSpPr/>
            <p:nvPr/>
          </p:nvSpPr>
          <p:spPr>
            <a:xfrm>
              <a:off x="5934075" y="328792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032411" y="427128"/>
              <a:ext cx="108129" cy="1081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5927821" y="5206673"/>
            <a:ext cx="3232389" cy="570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/>
          <p:nvPr/>
        </p:nvSpPr>
        <p:spPr>
          <a:xfrm>
            <a:off x="6110329" y="5255943"/>
            <a:ext cx="287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84836" y="5206673"/>
            <a:ext cx="2695013" cy="560207"/>
          </a:xfrm>
          <a:prstGeom prst="roundRect">
            <a:avLst/>
          </a:prstGeom>
          <a:solidFill>
            <a:srgbClr val="036EB8"/>
          </a:solidFill>
          <a:ln>
            <a:noFill/>
          </a:ln>
          <a:effectLst>
            <a:outerShdw blurRad="431800" dist="38100" dir="18900000" sx="60000" sy="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113</Words>
  <Application>Microsoft Office PowerPoint</Application>
  <PresentationFormat>自定义</PresentationFormat>
  <Paragraphs>24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232</cp:revision>
  <dcterms:created xsi:type="dcterms:W3CDTF">2015-11-09T02:22:12Z</dcterms:created>
  <dcterms:modified xsi:type="dcterms:W3CDTF">2016-07-06T06:25:48Z</dcterms:modified>
</cp:coreProperties>
</file>