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13" r:id="rId2"/>
    <p:sldId id="316" r:id="rId3"/>
    <p:sldId id="343" r:id="rId4"/>
    <p:sldId id="344" r:id="rId5"/>
    <p:sldId id="314" r:id="rId6"/>
    <p:sldId id="323" r:id="rId7"/>
    <p:sldId id="324" r:id="rId8"/>
    <p:sldId id="325" r:id="rId9"/>
    <p:sldId id="326" r:id="rId10"/>
    <p:sldId id="340" r:id="rId11"/>
    <p:sldId id="342" r:id="rId12"/>
  </p:sldIdLst>
  <p:sldSz cx="9144000" cy="5143500" type="screen16x9"/>
  <p:notesSz cx="6858000" cy="9144000"/>
  <p:embeddedFontLst>
    <p:embeddedFont>
      <p:font typeface="Script MT Bold" pitchFamily="66" charset="0"/>
      <p:bold r:id="rId14"/>
    </p:embeddedFont>
    <p:embeddedFont>
      <p:font typeface="Franklin Gothic Book" pitchFamily="34" charset="0"/>
      <p:regular r:id="rId15"/>
      <p:italic r:id="rId16"/>
    </p:embeddedFont>
    <p:embeddedFont>
      <p:font typeface="微软雅黑" pitchFamily="34" charset="-122"/>
      <p:regular r:id="rId17"/>
      <p:bold r:id="rId18"/>
    </p:embeddedFont>
    <p:embeddedFont>
      <p:font typeface="Broadway" pitchFamily="82" charset="0"/>
      <p:regular r:id="rId19"/>
    </p:embeddedFont>
    <p:embeddedFont>
      <p:font typeface="Franklin Gothic Medium" pitchFamily="34" charset="0"/>
      <p:regular r:id="rId20"/>
      <p:italic r:id="rId21"/>
    </p:embeddedFont>
    <p:embeddedFont>
      <p:font typeface="Constantia" pitchFamily="18" charset="0"/>
      <p:regular r:id="rId22"/>
      <p:bold r:id="rId23"/>
      <p:italic r:id="rId24"/>
      <p:boldItalic r:id="rId25"/>
    </p:embeddedFont>
    <p:embeddedFont>
      <p:font typeface="Impact" pitchFamily="34" charset="0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3FF"/>
    <a:srgbClr val="FFFFFF"/>
    <a:srgbClr val="10253F"/>
    <a:srgbClr val="FFC000"/>
    <a:srgbClr val="F9F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2818" autoAdjust="0"/>
  </p:normalViewPr>
  <p:slideViewPr>
    <p:cSldViewPr>
      <p:cViewPr>
        <p:scale>
          <a:sx n="75" d="100"/>
          <a:sy n="75" d="100"/>
        </p:scale>
        <p:origin x="-1146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F845-F9B9-4223-A32B-1F53ADD64E0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58902-8497-4C23-9724-ED937278E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7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CC6B4-4381-473B-A720-676186DC98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9306" y="987574"/>
            <a:ext cx="8341166" cy="3816424"/>
          </a:xfrm>
          <a:prstGeom prst="rect">
            <a:avLst/>
          </a:prstGeom>
          <a:solidFill>
            <a:schemeClr val="tx2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1115616" y="277987"/>
            <a:ext cx="4032448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H="1">
            <a:off x="971600" y="270279"/>
            <a:ext cx="72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127212" flipH="1" flipV="1">
            <a:off x="505146" y="295535"/>
            <a:ext cx="481872" cy="41540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789781" flipH="1" flipV="1">
            <a:off x="314909" y="391468"/>
            <a:ext cx="375533" cy="323735"/>
          </a:xfrm>
          <a:prstGeom prst="triangl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02675" y="987574"/>
            <a:ext cx="8245789" cy="374441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0967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310971" y="218073"/>
            <a:ext cx="8522062" cy="540000"/>
            <a:chOff x="0" y="6201"/>
            <a:chExt cx="11762779" cy="720000"/>
          </a:xfrm>
        </p:grpSpPr>
        <p:sp>
          <p:nvSpPr>
            <p:cNvPr id="6" name="矩形 5"/>
            <p:cNvSpPr/>
            <p:nvPr/>
          </p:nvSpPr>
          <p:spPr>
            <a:xfrm>
              <a:off x="1011240" y="6201"/>
              <a:ext cx="10751539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 smtClean="0">
                  <a:latin typeface="+mn-ea"/>
                </a:rPr>
                <a:t>                </a:t>
              </a:r>
              <a:endParaRPr lang="zh-CN" altLang="en-US" sz="2100" b="1" dirty="0">
                <a:latin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6201"/>
              <a:ext cx="2502102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11" name="标题占位符 1"/>
          <p:cNvSpPr txBox="1">
            <a:spLocks/>
          </p:cNvSpPr>
          <p:nvPr userDrawn="1"/>
        </p:nvSpPr>
        <p:spPr>
          <a:xfrm>
            <a:off x="-1058428" y="277987"/>
            <a:ext cx="2952328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05979"/>
            <a:ext cx="7499176" cy="58117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03873" y="967081"/>
            <a:ext cx="2152103" cy="4332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100"/>
          </a:p>
        </p:txBody>
      </p:sp>
      <p:sp>
        <p:nvSpPr>
          <p:cNvPr id="6" name="矩形 5"/>
          <p:cNvSpPr/>
          <p:nvPr/>
        </p:nvSpPr>
        <p:spPr bwMode="auto">
          <a:xfrm>
            <a:off x="611560" y="967081"/>
            <a:ext cx="1591180" cy="433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100"/>
          </a:p>
        </p:txBody>
      </p:sp>
      <p:sp>
        <p:nvSpPr>
          <p:cNvPr id="20" name="矩形 19"/>
          <p:cNvSpPr/>
          <p:nvPr userDrawn="1"/>
        </p:nvSpPr>
        <p:spPr>
          <a:xfrm>
            <a:off x="611560" y="1400310"/>
            <a:ext cx="8064896" cy="2601944"/>
          </a:xfrm>
          <a:prstGeom prst="rect">
            <a:avLst/>
          </a:prstGeom>
          <a:solidFill>
            <a:schemeClr val="tx2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611560" y="3795886"/>
            <a:ext cx="8064896" cy="10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flipH="1">
            <a:off x="971600" y="270279"/>
            <a:ext cx="72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16127212" flipH="1" flipV="1">
            <a:off x="505146" y="295535"/>
            <a:ext cx="481872" cy="41540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789781" flipH="1" flipV="1">
            <a:off x="314909" y="391468"/>
            <a:ext cx="375533" cy="323735"/>
          </a:xfrm>
          <a:prstGeom prst="triangl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491630"/>
            <a:ext cx="8064896" cy="2304256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>
          <a:xfrm>
            <a:off x="754509" y="3926805"/>
            <a:ext cx="7705923" cy="11652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889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58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7574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32511;&#37326;&#20256;&#22855;&#65288;&#20248;&#21270;&#65289;.ppt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296018"/>
            <a:ext cx="9144000" cy="1674019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anchor="ctr"/>
          <a:lstStyle/>
          <a:p>
            <a:pPr algn="ctr" defTabSz="914378">
              <a:defRPr/>
            </a:pPr>
            <a:endParaRPr lang="zh-CN" altLang="en-US" kern="0">
              <a:solidFill>
                <a:sysClr val="window" lastClr="FFFFFF"/>
              </a:solidFill>
              <a:latin typeface="Constantia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467" y="2741711"/>
            <a:ext cx="4896544" cy="1131077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内容添加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添加内容添加内容添加内容</a:t>
            </a:r>
          </a:p>
          <a:p>
            <a:pPr>
              <a:lnSpc>
                <a:spcPct val="150000"/>
              </a:lnSpc>
            </a:pP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9" y="529377"/>
            <a:ext cx="205833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5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5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9978" y="1702023"/>
            <a:ext cx="3390677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1996" y="1080538"/>
            <a:ext cx="2058330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3200" b="1" dirty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cript MT Bold" pitchFamily="66" charset="0"/>
                <a:ea typeface="微软雅黑" pitchFamily="34" charset="-122"/>
              </a:rPr>
              <a:t>business</a:t>
            </a:r>
            <a:endParaRPr lang="zh-CN" altLang="en-US" sz="3200" b="1" dirty="0">
              <a:ln w="17780" cmpd="sng">
                <a:noFill/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latin typeface="Script MT Bold" pitchFamily="66" charset="0"/>
              <a:ea typeface="微软雅黑" pitchFamily="34" charset="-122"/>
            </a:endParaRPr>
          </a:p>
        </p:txBody>
      </p:sp>
      <p:sp>
        <p:nvSpPr>
          <p:cNvPr id="30" name="文本框 2055"/>
          <p:cNvSpPr txBox="1">
            <a:spLocks noChangeArrowheads="1"/>
          </p:cNvSpPr>
          <p:nvPr/>
        </p:nvSpPr>
        <p:spPr bwMode="auto">
          <a:xfrm>
            <a:off x="6487822" y="1995686"/>
            <a:ext cx="262068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华文黑体"/>
              </a:rPr>
              <a:t>添加内容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华文黑体"/>
              </a:rPr>
              <a:t>添加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华文黑体"/>
              </a:rPr>
              <a:t>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华文黑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6499" y="4227934"/>
            <a:ext cx="1943327" cy="59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7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438277"/>
            <a:ext cx="9144000" cy="159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0" y="2355726"/>
            <a:ext cx="9144002" cy="85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82639" y="2869183"/>
            <a:ext cx="73897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添加内容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添加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内容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添加内容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033713"/>
            <a:ext cx="9144002" cy="84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219579" y="529377"/>
            <a:ext cx="205833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5000" b="1" dirty="0" smtClean="0">
                <a:ln w="17780" cmpd="sng">
                  <a:solidFill>
                    <a:srgbClr val="FFC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5000" b="1" dirty="0">
              <a:ln w="17780" cmpd="sng">
                <a:solidFill>
                  <a:srgbClr val="FFC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9978" y="1702023"/>
            <a:ext cx="3390677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 smtClean="0">
                <a:ln w="17780" cmpd="sng">
                  <a:solidFill>
                    <a:srgbClr val="FFC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3600" b="1" dirty="0">
              <a:ln w="17780" cmpd="sng">
                <a:solidFill>
                  <a:srgbClr val="FFC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1996" y="1080538"/>
            <a:ext cx="2058330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3200" b="1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latin typeface="Script MT Bold" pitchFamily="66" charset="0"/>
                <a:ea typeface="微软雅黑" pitchFamily="34" charset="-122"/>
              </a:rPr>
              <a:t>business</a:t>
            </a:r>
            <a:endParaRPr lang="zh-CN" altLang="en-US" sz="3200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latin typeface="Script MT Bold" pitchFamily="66" charset="0"/>
              <a:ea typeface="微软雅黑" pitchFamily="34" charset="-122"/>
            </a:endParaRPr>
          </a:p>
        </p:txBody>
      </p:sp>
      <p:sp>
        <p:nvSpPr>
          <p:cNvPr id="11" name="文本框 2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3515954" y="4177283"/>
            <a:ext cx="2112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添加内容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73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059582"/>
            <a:ext cx="9144001" cy="134011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2771800" y="2533031"/>
            <a:ext cx="370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添加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内容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添加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内容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添加内容</a:t>
            </a:r>
          </a:p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添加内容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添加内容</a:t>
            </a:r>
          </a:p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添加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内容</a:t>
            </a:r>
          </a:p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添加内容</a:t>
            </a:r>
          </a:p>
          <a:p>
            <a:pPr algn="ctr"/>
            <a:endParaRPr lang="zh-CN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763688" y="1244941"/>
            <a:ext cx="5688631" cy="969392"/>
          </a:xfrm>
          <a:prstGeom prst="rect">
            <a:avLst/>
          </a:prstGeom>
          <a:ln/>
        </p:spPr>
        <p:txBody>
          <a:bodyPr vert="horz" lIns="91440" tIns="45720" rIns="91440" bIns="45720" rtlCol="0" anchor="t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54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54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9861 L 2.5E-6 -0.00023 L 0.00039 -0.12152 L 2.5E-6 -0.00023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10971" y="218073"/>
            <a:ext cx="8522062" cy="540000"/>
            <a:chOff x="0" y="6201"/>
            <a:chExt cx="11762779" cy="720000"/>
          </a:xfrm>
        </p:grpSpPr>
        <p:sp>
          <p:nvSpPr>
            <p:cNvPr id="2" name="矩形 1"/>
            <p:cNvSpPr/>
            <p:nvPr/>
          </p:nvSpPr>
          <p:spPr>
            <a:xfrm>
              <a:off x="1" y="6201"/>
              <a:ext cx="11762778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 smtClean="0">
                  <a:latin typeface="+mn-ea"/>
                </a:rPr>
                <a:t>                如何实现借鸡生蛋？</a:t>
              </a:r>
              <a:endParaRPr lang="zh-CN" altLang="en-US" sz="2100" b="1" dirty="0">
                <a:latin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6201"/>
              <a:ext cx="1490696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700" dirty="0">
                  <a:latin typeface="+mn-ea"/>
                </a:rPr>
                <a:t>思考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76" y="1059582"/>
            <a:ext cx="3837252" cy="35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3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2314651"/>
            <a:ext cx="9151938" cy="968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平行四边形 34"/>
          <p:cNvSpPr/>
          <p:nvPr/>
        </p:nvSpPr>
        <p:spPr bwMode="auto">
          <a:xfrm flipH="1">
            <a:off x="7002407" y="1913013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79"/>
          <p:cNvSpPr>
            <a:spLocks noEditPoints="1"/>
          </p:cNvSpPr>
          <p:nvPr/>
        </p:nvSpPr>
        <p:spPr bwMode="auto">
          <a:xfrm>
            <a:off x="7708762" y="2106647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平行四边形 35"/>
          <p:cNvSpPr/>
          <p:nvPr/>
        </p:nvSpPr>
        <p:spPr bwMode="auto">
          <a:xfrm flipH="1">
            <a:off x="5263506" y="1913013"/>
            <a:ext cx="1960563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52"/>
          <p:cNvSpPr>
            <a:spLocks noEditPoints="1"/>
          </p:cNvSpPr>
          <p:nvPr/>
        </p:nvSpPr>
        <p:spPr bwMode="auto">
          <a:xfrm>
            <a:off x="5947494" y="2142447"/>
            <a:ext cx="376839" cy="361713"/>
          </a:xfrm>
          <a:custGeom>
            <a:avLst/>
            <a:gdLst>
              <a:gd name="T0" fmla="*/ 2147483646 w 31"/>
              <a:gd name="T1" fmla="*/ 2147483646 h 30"/>
              <a:gd name="T2" fmla="*/ 2147483646 w 31"/>
              <a:gd name="T3" fmla="*/ 2147483646 h 30"/>
              <a:gd name="T4" fmla="*/ 2147483646 w 31"/>
              <a:gd name="T5" fmla="*/ 2147483646 h 30"/>
              <a:gd name="T6" fmla="*/ 2147483646 w 31"/>
              <a:gd name="T7" fmla="*/ 2147483646 h 30"/>
              <a:gd name="T8" fmla="*/ 2147483646 w 31"/>
              <a:gd name="T9" fmla="*/ 2147483646 h 30"/>
              <a:gd name="T10" fmla="*/ 2147483646 w 31"/>
              <a:gd name="T11" fmla="*/ 2147483646 h 30"/>
              <a:gd name="T12" fmla="*/ 2147483646 w 31"/>
              <a:gd name="T13" fmla="*/ 2147483646 h 30"/>
              <a:gd name="T14" fmla="*/ 2147483646 w 31"/>
              <a:gd name="T15" fmla="*/ 2147483646 h 30"/>
              <a:gd name="T16" fmla="*/ 2147483646 w 31"/>
              <a:gd name="T17" fmla="*/ 2147483646 h 30"/>
              <a:gd name="T18" fmla="*/ 2147483646 w 31"/>
              <a:gd name="T19" fmla="*/ 2147483646 h 30"/>
              <a:gd name="T20" fmla="*/ 2147483646 w 31"/>
              <a:gd name="T21" fmla="*/ 2147483646 h 30"/>
              <a:gd name="T22" fmla="*/ 2147483646 w 31"/>
              <a:gd name="T23" fmla="*/ 2147483646 h 30"/>
              <a:gd name="T24" fmla="*/ 2147483646 w 31"/>
              <a:gd name="T25" fmla="*/ 2147483646 h 30"/>
              <a:gd name="T26" fmla="*/ 2147483646 w 31"/>
              <a:gd name="T27" fmla="*/ 2147483646 h 30"/>
              <a:gd name="T28" fmla="*/ 2147483646 w 31"/>
              <a:gd name="T29" fmla="*/ 2147483646 h 30"/>
              <a:gd name="T30" fmla="*/ 2147483646 w 31"/>
              <a:gd name="T31" fmla="*/ 2147483646 h 30"/>
              <a:gd name="T32" fmla="*/ 2147483646 w 31"/>
              <a:gd name="T33" fmla="*/ 2147483646 h 30"/>
              <a:gd name="T34" fmla="*/ 2147483646 w 31"/>
              <a:gd name="T35" fmla="*/ 2147483646 h 30"/>
              <a:gd name="T36" fmla="*/ 2147483646 w 31"/>
              <a:gd name="T37" fmla="*/ 2147483646 h 30"/>
              <a:gd name="T38" fmla="*/ 2147483646 w 31"/>
              <a:gd name="T39" fmla="*/ 2147483646 h 30"/>
              <a:gd name="T40" fmla="*/ 2147483646 w 31"/>
              <a:gd name="T41" fmla="*/ 2147483646 h 30"/>
              <a:gd name="T42" fmla="*/ 2147483646 w 31"/>
              <a:gd name="T43" fmla="*/ 2147483646 h 30"/>
              <a:gd name="T44" fmla="*/ 2147483646 w 31"/>
              <a:gd name="T45" fmla="*/ 2147483646 h 30"/>
              <a:gd name="T46" fmla="*/ 2147483646 w 31"/>
              <a:gd name="T47" fmla="*/ 2147483646 h 30"/>
              <a:gd name="T48" fmla="*/ 2147483646 w 31"/>
              <a:gd name="T49" fmla="*/ 2147483646 h 30"/>
              <a:gd name="T50" fmla="*/ 2147483646 w 31"/>
              <a:gd name="T51" fmla="*/ 2147483646 h 30"/>
              <a:gd name="T52" fmla="*/ 2147483646 w 31"/>
              <a:gd name="T53" fmla="*/ 2147483646 h 30"/>
              <a:gd name="T54" fmla="*/ 2147483646 w 31"/>
              <a:gd name="T55" fmla="*/ 2147483646 h 30"/>
              <a:gd name="T56" fmla="*/ 2147483646 w 31"/>
              <a:gd name="T57" fmla="*/ 2147483646 h 30"/>
              <a:gd name="T58" fmla="*/ 2147483646 w 31"/>
              <a:gd name="T59" fmla="*/ 2147483646 h 30"/>
              <a:gd name="T60" fmla="*/ 2147483646 w 31"/>
              <a:gd name="T61" fmla="*/ 2147483646 h 30"/>
              <a:gd name="T62" fmla="*/ 2147483646 w 31"/>
              <a:gd name="T63" fmla="*/ 2147483646 h 30"/>
              <a:gd name="T64" fmla="*/ 2147483646 w 31"/>
              <a:gd name="T65" fmla="*/ 2147483646 h 30"/>
              <a:gd name="T66" fmla="*/ 2147483646 w 31"/>
              <a:gd name="T67" fmla="*/ 2147483646 h 30"/>
              <a:gd name="T68" fmla="*/ 2147483646 w 31"/>
              <a:gd name="T69" fmla="*/ 2147483646 h 30"/>
              <a:gd name="T70" fmla="*/ 2147483646 w 31"/>
              <a:gd name="T71" fmla="*/ 2147483646 h 30"/>
              <a:gd name="T72" fmla="*/ 2147483646 w 31"/>
              <a:gd name="T73" fmla="*/ 2147483646 h 30"/>
              <a:gd name="T74" fmla="*/ 2147483646 w 31"/>
              <a:gd name="T75" fmla="*/ 2147483646 h 30"/>
              <a:gd name="T76" fmla="*/ 2147483646 w 31"/>
              <a:gd name="T77" fmla="*/ 2147483646 h 30"/>
              <a:gd name="T78" fmla="*/ 2147483646 w 31"/>
              <a:gd name="T79" fmla="*/ 2147483646 h 30"/>
              <a:gd name="T80" fmla="*/ 2147483646 w 31"/>
              <a:gd name="T81" fmla="*/ 2147483646 h 30"/>
              <a:gd name="T82" fmla="*/ 2147483646 w 31"/>
              <a:gd name="T83" fmla="*/ 2147483646 h 30"/>
              <a:gd name="T84" fmla="*/ 2147483646 w 31"/>
              <a:gd name="T85" fmla="*/ 2147483646 h 30"/>
              <a:gd name="T86" fmla="*/ 2147483646 w 31"/>
              <a:gd name="T87" fmla="*/ 2147483646 h 30"/>
              <a:gd name="T88" fmla="*/ 2147483646 w 31"/>
              <a:gd name="T89" fmla="*/ 2147483646 h 3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1" h="30">
                <a:moveTo>
                  <a:pt x="21" y="8"/>
                </a:moveTo>
                <a:cubicBezTo>
                  <a:pt x="22" y="9"/>
                  <a:pt x="23" y="9"/>
                  <a:pt x="24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4"/>
                  <a:pt x="28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5"/>
                  <a:pt x="31" y="15"/>
                  <a:pt x="31" y="16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0" y="21"/>
                  <a:pt x="30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5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8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2" y="29"/>
                  <a:pt x="12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8" y="27"/>
                  <a:pt x="8" y="26"/>
                </a:cubicBezTo>
                <a:cubicBezTo>
                  <a:pt x="5" y="25"/>
                  <a:pt x="3" y="22"/>
                  <a:pt x="2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3"/>
                  <a:pt x="6" y="10"/>
                  <a:pt x="10" y="8"/>
                </a:cubicBezTo>
                <a:cubicBezTo>
                  <a:pt x="11" y="10"/>
                  <a:pt x="13" y="12"/>
                  <a:pt x="15" y="12"/>
                </a:cubicBezTo>
                <a:cubicBezTo>
                  <a:pt x="18" y="12"/>
                  <a:pt x="20" y="10"/>
                  <a:pt x="21" y="8"/>
                </a:cubicBezTo>
                <a:close/>
                <a:moveTo>
                  <a:pt x="15" y="0"/>
                </a:moveTo>
                <a:cubicBezTo>
                  <a:pt x="13" y="0"/>
                  <a:pt x="10" y="2"/>
                  <a:pt x="10" y="5"/>
                </a:cubicBezTo>
                <a:cubicBezTo>
                  <a:pt x="10" y="8"/>
                  <a:pt x="13" y="10"/>
                  <a:pt x="15" y="10"/>
                </a:cubicBezTo>
                <a:cubicBezTo>
                  <a:pt x="18" y="10"/>
                  <a:pt x="21" y="8"/>
                  <a:pt x="21" y="5"/>
                </a:cubicBezTo>
                <a:cubicBezTo>
                  <a:pt x="21" y="2"/>
                  <a:pt x="18" y="0"/>
                  <a:pt x="15" y="0"/>
                </a:cubicBezTo>
                <a:close/>
                <a:moveTo>
                  <a:pt x="14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lnTo>
                  <a:pt x="14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平行四边形 36"/>
          <p:cNvSpPr/>
          <p:nvPr/>
        </p:nvSpPr>
        <p:spPr bwMode="auto">
          <a:xfrm flipH="1">
            <a:off x="1879130" y="1913013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Freeform 106"/>
          <p:cNvSpPr>
            <a:spLocks noEditPoints="1"/>
          </p:cNvSpPr>
          <p:nvPr/>
        </p:nvSpPr>
        <p:spPr bwMode="auto">
          <a:xfrm>
            <a:off x="2650015" y="2181111"/>
            <a:ext cx="349653" cy="329314"/>
          </a:xfrm>
          <a:custGeom>
            <a:avLst/>
            <a:gdLst>
              <a:gd name="T0" fmla="*/ 2147483646 w 50"/>
              <a:gd name="T1" fmla="*/ 0 h 47"/>
              <a:gd name="T2" fmla="*/ 2147483646 w 50"/>
              <a:gd name="T3" fmla="*/ 0 h 47"/>
              <a:gd name="T4" fmla="*/ 0 w 50"/>
              <a:gd name="T5" fmla="*/ 2147483646 h 47"/>
              <a:gd name="T6" fmla="*/ 0 w 50"/>
              <a:gd name="T7" fmla="*/ 2147483646 h 47"/>
              <a:gd name="T8" fmla="*/ 2147483646 w 50"/>
              <a:gd name="T9" fmla="*/ 2147483646 h 47"/>
              <a:gd name="T10" fmla="*/ 2147483646 w 50"/>
              <a:gd name="T11" fmla="*/ 2147483646 h 47"/>
              <a:gd name="T12" fmla="*/ 2147483646 w 50"/>
              <a:gd name="T13" fmla="*/ 2147483646 h 47"/>
              <a:gd name="T14" fmla="*/ 2147483646 w 50"/>
              <a:gd name="T15" fmla="*/ 2147483646 h 47"/>
              <a:gd name="T16" fmla="*/ 2147483646 w 50"/>
              <a:gd name="T17" fmla="*/ 2147483646 h 47"/>
              <a:gd name="T18" fmla="*/ 2147483646 w 50"/>
              <a:gd name="T19" fmla="*/ 2147483646 h 47"/>
              <a:gd name="T20" fmla="*/ 2147483646 w 50"/>
              <a:gd name="T21" fmla="*/ 2147483646 h 47"/>
              <a:gd name="T22" fmla="*/ 2147483646 w 50"/>
              <a:gd name="T23" fmla="*/ 0 h 47"/>
              <a:gd name="T24" fmla="*/ 2147483646 w 50"/>
              <a:gd name="T25" fmla="*/ 2147483646 h 47"/>
              <a:gd name="T26" fmla="*/ 2147483646 w 50"/>
              <a:gd name="T27" fmla="*/ 2147483646 h 47"/>
              <a:gd name="T28" fmla="*/ 2147483646 w 50"/>
              <a:gd name="T29" fmla="*/ 2147483646 h 47"/>
              <a:gd name="T30" fmla="*/ 2147483646 w 50"/>
              <a:gd name="T31" fmla="*/ 2147483646 h 47"/>
              <a:gd name="T32" fmla="*/ 2147483646 w 50"/>
              <a:gd name="T33" fmla="*/ 2147483646 h 47"/>
              <a:gd name="T34" fmla="*/ 2147483646 w 50"/>
              <a:gd name="T35" fmla="*/ 2147483646 h 47"/>
              <a:gd name="T36" fmla="*/ 2147483646 w 50"/>
              <a:gd name="T37" fmla="*/ 2147483646 h 47"/>
              <a:gd name="T38" fmla="*/ 2147483646 w 50"/>
              <a:gd name="T39" fmla="*/ 2147483646 h 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" h="47">
                <a:moveTo>
                  <a:pt x="45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1"/>
                  <a:pt x="3" y="34"/>
                  <a:pt x="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7"/>
                  <a:pt x="17" y="47"/>
                  <a:pt x="17" y="47"/>
                </a:cubicBezTo>
                <a:cubicBezTo>
                  <a:pt x="30" y="34"/>
                  <a:pt x="30" y="34"/>
                  <a:pt x="30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34"/>
                  <a:pt x="50" y="31"/>
                  <a:pt x="50" y="28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2"/>
                  <a:pt x="48" y="0"/>
                  <a:pt x="45" y="0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21" y="25"/>
                  <a:pt x="21" y="25"/>
                  <a:pt x="21" y="25"/>
                </a:cubicBezTo>
                <a:cubicBezTo>
                  <a:pt x="19" y="25"/>
                  <a:pt x="18" y="25"/>
                  <a:pt x="18" y="23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21" y="9"/>
                </a:cubicBezTo>
                <a:cubicBezTo>
                  <a:pt x="33" y="16"/>
                  <a:pt x="33" y="16"/>
                  <a:pt x="33" y="16"/>
                </a:cubicBezTo>
                <a:cubicBezTo>
                  <a:pt x="35" y="16"/>
                  <a:pt x="35" y="17"/>
                  <a:pt x="3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307116" y="800860"/>
            <a:ext cx="234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spc="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经典繁超宋" pitchFamily="49" charset="-122"/>
              </a:rPr>
              <a:t>内容导航</a:t>
            </a:r>
            <a:endParaRPr lang="zh-CN" altLang="en-US" sz="2400" spc="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经典繁超宋" pitchFamily="49" charset="-122"/>
            </a:endParaRPr>
          </a:p>
        </p:txBody>
      </p:sp>
      <p:sp>
        <p:nvSpPr>
          <p:cNvPr id="22" name="平行四边形 1"/>
          <p:cNvSpPr/>
          <p:nvPr/>
        </p:nvSpPr>
        <p:spPr bwMode="auto">
          <a:xfrm flipH="1">
            <a:off x="3535314" y="1913013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4185985" y="2148814"/>
            <a:ext cx="407398" cy="361611"/>
          </a:xfrm>
          <a:custGeom>
            <a:avLst/>
            <a:gdLst>
              <a:gd name="T0" fmla="*/ 2147483646 w 60"/>
              <a:gd name="T1" fmla="*/ 2147483646 h 53"/>
              <a:gd name="T2" fmla="*/ 2147483646 w 60"/>
              <a:gd name="T3" fmla="*/ 2147483646 h 53"/>
              <a:gd name="T4" fmla="*/ 2147483646 w 60"/>
              <a:gd name="T5" fmla="*/ 2147483646 h 53"/>
              <a:gd name="T6" fmla="*/ 2147483646 w 60"/>
              <a:gd name="T7" fmla="*/ 2147483646 h 53"/>
              <a:gd name="T8" fmla="*/ 2147483646 w 60"/>
              <a:gd name="T9" fmla="*/ 2147483646 h 53"/>
              <a:gd name="T10" fmla="*/ 2147483646 w 60"/>
              <a:gd name="T11" fmla="*/ 2147483646 h 53"/>
              <a:gd name="T12" fmla="*/ 2147483646 w 60"/>
              <a:gd name="T13" fmla="*/ 2147483646 h 53"/>
              <a:gd name="T14" fmla="*/ 2147483646 w 60"/>
              <a:gd name="T15" fmla="*/ 2147483646 h 53"/>
              <a:gd name="T16" fmla="*/ 2147483646 w 60"/>
              <a:gd name="T17" fmla="*/ 2147483646 h 53"/>
              <a:gd name="T18" fmla="*/ 2147483646 w 60"/>
              <a:gd name="T19" fmla="*/ 2147483646 h 53"/>
              <a:gd name="T20" fmla="*/ 2147483646 w 60"/>
              <a:gd name="T21" fmla="*/ 2147483646 h 53"/>
              <a:gd name="T22" fmla="*/ 2147483646 w 60"/>
              <a:gd name="T23" fmla="*/ 2147483646 h 53"/>
              <a:gd name="T24" fmla="*/ 2147483646 w 60"/>
              <a:gd name="T25" fmla="*/ 2147483646 h 53"/>
              <a:gd name="T26" fmla="*/ 2147483646 w 60"/>
              <a:gd name="T27" fmla="*/ 2147483646 h 53"/>
              <a:gd name="T28" fmla="*/ 2147483646 w 60"/>
              <a:gd name="T29" fmla="*/ 2147483646 h 53"/>
              <a:gd name="T30" fmla="*/ 2147483646 w 60"/>
              <a:gd name="T31" fmla="*/ 2147483646 h 53"/>
              <a:gd name="T32" fmla="*/ 2147483646 w 60"/>
              <a:gd name="T33" fmla="*/ 0 h 53"/>
              <a:gd name="T34" fmla="*/ 2147483646 w 60"/>
              <a:gd name="T35" fmla="*/ 0 h 53"/>
              <a:gd name="T36" fmla="*/ 2147483646 w 60"/>
              <a:gd name="T37" fmla="*/ 0 h 53"/>
              <a:gd name="T38" fmla="*/ 2147483646 w 60"/>
              <a:gd name="T39" fmla="*/ 0 h 53"/>
              <a:gd name="T40" fmla="*/ 2147483646 w 60"/>
              <a:gd name="T41" fmla="*/ 2147483646 h 53"/>
              <a:gd name="T42" fmla="*/ 2147483646 w 60"/>
              <a:gd name="T43" fmla="*/ 2147483646 h 53"/>
              <a:gd name="T44" fmla="*/ 2147483646 w 60"/>
              <a:gd name="T45" fmla="*/ 2147483646 h 53"/>
              <a:gd name="T46" fmla="*/ 2147483646 w 60"/>
              <a:gd name="T47" fmla="*/ 2147483646 h 53"/>
              <a:gd name="T48" fmla="*/ 2147483646 w 60"/>
              <a:gd name="T49" fmla="*/ 0 h 53"/>
              <a:gd name="T50" fmla="*/ 2147483646 w 60"/>
              <a:gd name="T51" fmla="*/ 0 h 53"/>
              <a:gd name="T52" fmla="*/ 2147483646 w 60"/>
              <a:gd name="T53" fmla="*/ 2147483646 h 53"/>
              <a:gd name="T54" fmla="*/ 2147483646 w 60"/>
              <a:gd name="T55" fmla="*/ 2147483646 h 53"/>
              <a:gd name="T56" fmla="*/ 2147483646 w 60"/>
              <a:gd name="T57" fmla="*/ 2147483646 h 53"/>
              <a:gd name="T58" fmla="*/ 2147483646 w 60"/>
              <a:gd name="T59" fmla="*/ 2147483646 h 53"/>
              <a:gd name="T60" fmla="*/ 2147483646 w 60"/>
              <a:gd name="T61" fmla="*/ 2147483646 h 53"/>
              <a:gd name="T62" fmla="*/ 2147483646 w 60"/>
              <a:gd name="T63" fmla="*/ 2147483646 h 53"/>
              <a:gd name="T64" fmla="*/ 2147483646 w 60"/>
              <a:gd name="T65" fmla="*/ 2147483646 h 53"/>
              <a:gd name="T66" fmla="*/ 2147483646 w 60"/>
              <a:gd name="T67" fmla="*/ 2147483646 h 53"/>
              <a:gd name="T68" fmla="*/ 2147483646 w 60"/>
              <a:gd name="T69" fmla="*/ 2147483646 h 53"/>
              <a:gd name="T70" fmla="*/ 2147483646 w 60"/>
              <a:gd name="T71" fmla="*/ 2147483646 h 53"/>
              <a:gd name="T72" fmla="*/ 2147483646 w 60"/>
              <a:gd name="T73" fmla="*/ 2147483646 h 53"/>
              <a:gd name="T74" fmla="*/ 2147483646 w 60"/>
              <a:gd name="T75" fmla="*/ 2147483646 h 53"/>
              <a:gd name="T76" fmla="*/ 2147483646 w 60"/>
              <a:gd name="T77" fmla="*/ 2147483646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53">
                <a:moveTo>
                  <a:pt x="30" y="14"/>
                </a:moveTo>
                <a:cubicBezTo>
                  <a:pt x="11" y="28"/>
                  <a:pt x="11" y="28"/>
                  <a:pt x="11" y="28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0"/>
                  <a:pt x="13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35"/>
                  <a:pt x="25" y="35"/>
                  <a:pt x="2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7" y="53"/>
                  <a:pt x="49" y="50"/>
                  <a:pt x="49" y="47"/>
                </a:cubicBezTo>
                <a:cubicBezTo>
                  <a:pt x="49" y="28"/>
                  <a:pt x="49" y="28"/>
                  <a:pt x="49" y="28"/>
                </a:cubicBezTo>
                <a:cubicBezTo>
                  <a:pt x="30" y="14"/>
                  <a:pt x="30" y="14"/>
                  <a:pt x="30" y="14"/>
                </a:cubicBezTo>
                <a:close/>
                <a:moveTo>
                  <a:pt x="2" y="26"/>
                </a:moveTo>
                <a:cubicBezTo>
                  <a:pt x="1" y="25"/>
                  <a:pt x="1" y="25"/>
                  <a:pt x="1" y="25"/>
                </a:cubicBezTo>
                <a:cubicBezTo>
                  <a:pt x="0" y="23"/>
                  <a:pt x="0" y="22"/>
                  <a:pt x="2" y="21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1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1"/>
                  <a:pt x="32" y="2"/>
                </a:cubicBezTo>
                <a:cubicBezTo>
                  <a:pt x="39" y="7"/>
                  <a:pt x="39" y="7"/>
                  <a:pt x="39" y="7"/>
                </a:cubicBezTo>
                <a:cubicBezTo>
                  <a:pt x="41" y="8"/>
                  <a:pt x="41" y="7"/>
                  <a:pt x="41" y="6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3" y="0"/>
                  <a:pt x="4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2"/>
                  <a:pt x="49" y="3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50" y="15"/>
                  <a:pt x="51" y="16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2"/>
                  <a:pt x="60" y="23"/>
                  <a:pt x="59" y="25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7" y="27"/>
                  <a:pt x="56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2" y="27"/>
                  <a:pt x="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平行四边形 34"/>
          <p:cNvSpPr/>
          <p:nvPr/>
        </p:nvSpPr>
        <p:spPr bwMode="auto">
          <a:xfrm flipH="1">
            <a:off x="208466" y="1913013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rgbClr val="7030A0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TextBox 3"/>
          <p:cNvSpPr txBox="1">
            <a:spLocks noChangeArrowheads="1"/>
          </p:cNvSpPr>
          <p:nvPr/>
        </p:nvSpPr>
        <p:spPr bwMode="auto">
          <a:xfrm>
            <a:off x="37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第一节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7113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2" name="Freeform 79"/>
          <p:cNvSpPr>
            <a:spLocks noEditPoints="1"/>
          </p:cNvSpPr>
          <p:nvPr/>
        </p:nvSpPr>
        <p:spPr bwMode="auto">
          <a:xfrm>
            <a:off x="914821" y="2106647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Box 3"/>
          <p:cNvSpPr txBox="1">
            <a:spLocks noChangeArrowheads="1"/>
          </p:cNvSpPr>
          <p:nvPr/>
        </p:nvSpPr>
        <p:spPr bwMode="auto">
          <a:xfrm>
            <a:off x="21023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第二节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238388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</a:p>
        </p:txBody>
      </p:sp>
      <p:sp>
        <p:nvSpPr>
          <p:cNvPr id="55" name="TextBox 3"/>
          <p:cNvSpPr txBox="1">
            <a:spLocks noChangeArrowheads="1"/>
          </p:cNvSpPr>
          <p:nvPr/>
        </p:nvSpPr>
        <p:spPr bwMode="auto">
          <a:xfrm>
            <a:off x="37406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第三节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4090681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7" name="TextBox 3"/>
          <p:cNvSpPr txBox="1">
            <a:spLocks noChangeArrowheads="1"/>
          </p:cNvSpPr>
          <p:nvPr/>
        </p:nvSpPr>
        <p:spPr bwMode="auto">
          <a:xfrm>
            <a:off x="545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第四节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5796136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9" name="TextBox 3"/>
          <p:cNvSpPr txBox="1">
            <a:spLocks noChangeArrowheads="1"/>
          </p:cNvSpPr>
          <p:nvPr/>
        </p:nvSpPr>
        <p:spPr bwMode="auto">
          <a:xfrm>
            <a:off x="71950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第五节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7488482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2163763"/>
            <a:ext cx="9151938" cy="968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平行四边形 34"/>
          <p:cNvSpPr/>
          <p:nvPr/>
        </p:nvSpPr>
        <p:spPr bwMode="auto">
          <a:xfrm flipH="1">
            <a:off x="7002407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79"/>
          <p:cNvSpPr>
            <a:spLocks noEditPoints="1"/>
          </p:cNvSpPr>
          <p:nvPr/>
        </p:nvSpPr>
        <p:spPr bwMode="auto">
          <a:xfrm>
            <a:off x="7708762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平行四边形 35"/>
          <p:cNvSpPr/>
          <p:nvPr/>
        </p:nvSpPr>
        <p:spPr bwMode="auto">
          <a:xfrm flipH="1">
            <a:off x="5263506" y="1762125"/>
            <a:ext cx="1960563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52"/>
          <p:cNvSpPr>
            <a:spLocks noEditPoints="1"/>
          </p:cNvSpPr>
          <p:nvPr/>
        </p:nvSpPr>
        <p:spPr bwMode="auto">
          <a:xfrm>
            <a:off x="5947494" y="1991559"/>
            <a:ext cx="376839" cy="361713"/>
          </a:xfrm>
          <a:custGeom>
            <a:avLst/>
            <a:gdLst>
              <a:gd name="T0" fmla="*/ 2147483646 w 31"/>
              <a:gd name="T1" fmla="*/ 2147483646 h 30"/>
              <a:gd name="T2" fmla="*/ 2147483646 w 31"/>
              <a:gd name="T3" fmla="*/ 2147483646 h 30"/>
              <a:gd name="T4" fmla="*/ 2147483646 w 31"/>
              <a:gd name="T5" fmla="*/ 2147483646 h 30"/>
              <a:gd name="T6" fmla="*/ 2147483646 w 31"/>
              <a:gd name="T7" fmla="*/ 2147483646 h 30"/>
              <a:gd name="T8" fmla="*/ 2147483646 w 31"/>
              <a:gd name="T9" fmla="*/ 2147483646 h 30"/>
              <a:gd name="T10" fmla="*/ 2147483646 w 31"/>
              <a:gd name="T11" fmla="*/ 2147483646 h 30"/>
              <a:gd name="T12" fmla="*/ 2147483646 w 31"/>
              <a:gd name="T13" fmla="*/ 2147483646 h 30"/>
              <a:gd name="T14" fmla="*/ 2147483646 w 31"/>
              <a:gd name="T15" fmla="*/ 2147483646 h 30"/>
              <a:gd name="T16" fmla="*/ 2147483646 w 31"/>
              <a:gd name="T17" fmla="*/ 2147483646 h 30"/>
              <a:gd name="T18" fmla="*/ 2147483646 w 31"/>
              <a:gd name="T19" fmla="*/ 2147483646 h 30"/>
              <a:gd name="T20" fmla="*/ 2147483646 w 31"/>
              <a:gd name="T21" fmla="*/ 2147483646 h 30"/>
              <a:gd name="T22" fmla="*/ 2147483646 w 31"/>
              <a:gd name="T23" fmla="*/ 2147483646 h 30"/>
              <a:gd name="T24" fmla="*/ 2147483646 w 31"/>
              <a:gd name="T25" fmla="*/ 2147483646 h 30"/>
              <a:gd name="T26" fmla="*/ 2147483646 w 31"/>
              <a:gd name="T27" fmla="*/ 2147483646 h 30"/>
              <a:gd name="T28" fmla="*/ 2147483646 w 31"/>
              <a:gd name="T29" fmla="*/ 2147483646 h 30"/>
              <a:gd name="T30" fmla="*/ 2147483646 w 31"/>
              <a:gd name="T31" fmla="*/ 2147483646 h 30"/>
              <a:gd name="T32" fmla="*/ 2147483646 w 31"/>
              <a:gd name="T33" fmla="*/ 2147483646 h 30"/>
              <a:gd name="T34" fmla="*/ 2147483646 w 31"/>
              <a:gd name="T35" fmla="*/ 2147483646 h 30"/>
              <a:gd name="T36" fmla="*/ 2147483646 w 31"/>
              <a:gd name="T37" fmla="*/ 2147483646 h 30"/>
              <a:gd name="T38" fmla="*/ 2147483646 w 31"/>
              <a:gd name="T39" fmla="*/ 2147483646 h 30"/>
              <a:gd name="T40" fmla="*/ 2147483646 w 31"/>
              <a:gd name="T41" fmla="*/ 2147483646 h 30"/>
              <a:gd name="T42" fmla="*/ 2147483646 w 31"/>
              <a:gd name="T43" fmla="*/ 2147483646 h 30"/>
              <a:gd name="T44" fmla="*/ 2147483646 w 31"/>
              <a:gd name="T45" fmla="*/ 2147483646 h 30"/>
              <a:gd name="T46" fmla="*/ 2147483646 w 31"/>
              <a:gd name="T47" fmla="*/ 2147483646 h 30"/>
              <a:gd name="T48" fmla="*/ 2147483646 w 31"/>
              <a:gd name="T49" fmla="*/ 2147483646 h 30"/>
              <a:gd name="T50" fmla="*/ 2147483646 w 31"/>
              <a:gd name="T51" fmla="*/ 2147483646 h 30"/>
              <a:gd name="T52" fmla="*/ 2147483646 w 31"/>
              <a:gd name="T53" fmla="*/ 2147483646 h 30"/>
              <a:gd name="T54" fmla="*/ 2147483646 w 31"/>
              <a:gd name="T55" fmla="*/ 2147483646 h 30"/>
              <a:gd name="T56" fmla="*/ 2147483646 w 31"/>
              <a:gd name="T57" fmla="*/ 2147483646 h 30"/>
              <a:gd name="T58" fmla="*/ 2147483646 w 31"/>
              <a:gd name="T59" fmla="*/ 2147483646 h 30"/>
              <a:gd name="T60" fmla="*/ 2147483646 w 31"/>
              <a:gd name="T61" fmla="*/ 2147483646 h 30"/>
              <a:gd name="T62" fmla="*/ 2147483646 w 31"/>
              <a:gd name="T63" fmla="*/ 2147483646 h 30"/>
              <a:gd name="T64" fmla="*/ 2147483646 w 31"/>
              <a:gd name="T65" fmla="*/ 2147483646 h 30"/>
              <a:gd name="T66" fmla="*/ 2147483646 w 31"/>
              <a:gd name="T67" fmla="*/ 2147483646 h 30"/>
              <a:gd name="T68" fmla="*/ 2147483646 w 31"/>
              <a:gd name="T69" fmla="*/ 2147483646 h 30"/>
              <a:gd name="T70" fmla="*/ 2147483646 w 31"/>
              <a:gd name="T71" fmla="*/ 2147483646 h 30"/>
              <a:gd name="T72" fmla="*/ 2147483646 w 31"/>
              <a:gd name="T73" fmla="*/ 2147483646 h 30"/>
              <a:gd name="T74" fmla="*/ 2147483646 w 31"/>
              <a:gd name="T75" fmla="*/ 2147483646 h 30"/>
              <a:gd name="T76" fmla="*/ 2147483646 w 31"/>
              <a:gd name="T77" fmla="*/ 2147483646 h 30"/>
              <a:gd name="T78" fmla="*/ 2147483646 w 31"/>
              <a:gd name="T79" fmla="*/ 2147483646 h 30"/>
              <a:gd name="T80" fmla="*/ 2147483646 w 31"/>
              <a:gd name="T81" fmla="*/ 2147483646 h 30"/>
              <a:gd name="T82" fmla="*/ 2147483646 w 31"/>
              <a:gd name="T83" fmla="*/ 2147483646 h 30"/>
              <a:gd name="T84" fmla="*/ 2147483646 w 31"/>
              <a:gd name="T85" fmla="*/ 2147483646 h 30"/>
              <a:gd name="T86" fmla="*/ 2147483646 w 31"/>
              <a:gd name="T87" fmla="*/ 2147483646 h 30"/>
              <a:gd name="T88" fmla="*/ 2147483646 w 31"/>
              <a:gd name="T89" fmla="*/ 2147483646 h 3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1" h="30">
                <a:moveTo>
                  <a:pt x="21" y="8"/>
                </a:moveTo>
                <a:cubicBezTo>
                  <a:pt x="22" y="9"/>
                  <a:pt x="23" y="9"/>
                  <a:pt x="24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4"/>
                  <a:pt x="28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5"/>
                  <a:pt x="31" y="15"/>
                  <a:pt x="31" y="16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0" y="21"/>
                  <a:pt x="30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5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8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2" y="29"/>
                  <a:pt x="12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8" y="27"/>
                  <a:pt x="8" y="26"/>
                </a:cubicBezTo>
                <a:cubicBezTo>
                  <a:pt x="5" y="25"/>
                  <a:pt x="3" y="22"/>
                  <a:pt x="2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3"/>
                  <a:pt x="6" y="10"/>
                  <a:pt x="10" y="8"/>
                </a:cubicBezTo>
                <a:cubicBezTo>
                  <a:pt x="11" y="10"/>
                  <a:pt x="13" y="12"/>
                  <a:pt x="15" y="12"/>
                </a:cubicBezTo>
                <a:cubicBezTo>
                  <a:pt x="18" y="12"/>
                  <a:pt x="20" y="10"/>
                  <a:pt x="21" y="8"/>
                </a:cubicBezTo>
                <a:close/>
                <a:moveTo>
                  <a:pt x="15" y="0"/>
                </a:moveTo>
                <a:cubicBezTo>
                  <a:pt x="13" y="0"/>
                  <a:pt x="10" y="2"/>
                  <a:pt x="10" y="5"/>
                </a:cubicBezTo>
                <a:cubicBezTo>
                  <a:pt x="10" y="8"/>
                  <a:pt x="13" y="10"/>
                  <a:pt x="15" y="10"/>
                </a:cubicBezTo>
                <a:cubicBezTo>
                  <a:pt x="18" y="10"/>
                  <a:pt x="21" y="8"/>
                  <a:pt x="21" y="5"/>
                </a:cubicBezTo>
                <a:cubicBezTo>
                  <a:pt x="21" y="2"/>
                  <a:pt x="18" y="0"/>
                  <a:pt x="15" y="0"/>
                </a:cubicBezTo>
                <a:close/>
                <a:moveTo>
                  <a:pt x="14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lnTo>
                  <a:pt x="14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平行四边形 36"/>
          <p:cNvSpPr/>
          <p:nvPr/>
        </p:nvSpPr>
        <p:spPr bwMode="auto">
          <a:xfrm flipH="1">
            <a:off x="1879130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Freeform 106"/>
          <p:cNvSpPr>
            <a:spLocks noEditPoints="1"/>
          </p:cNvSpPr>
          <p:nvPr/>
        </p:nvSpPr>
        <p:spPr bwMode="auto">
          <a:xfrm>
            <a:off x="2650015" y="2030223"/>
            <a:ext cx="349653" cy="329314"/>
          </a:xfrm>
          <a:custGeom>
            <a:avLst/>
            <a:gdLst>
              <a:gd name="T0" fmla="*/ 2147483646 w 50"/>
              <a:gd name="T1" fmla="*/ 0 h 47"/>
              <a:gd name="T2" fmla="*/ 2147483646 w 50"/>
              <a:gd name="T3" fmla="*/ 0 h 47"/>
              <a:gd name="T4" fmla="*/ 0 w 50"/>
              <a:gd name="T5" fmla="*/ 2147483646 h 47"/>
              <a:gd name="T6" fmla="*/ 0 w 50"/>
              <a:gd name="T7" fmla="*/ 2147483646 h 47"/>
              <a:gd name="T8" fmla="*/ 2147483646 w 50"/>
              <a:gd name="T9" fmla="*/ 2147483646 h 47"/>
              <a:gd name="T10" fmla="*/ 2147483646 w 50"/>
              <a:gd name="T11" fmla="*/ 2147483646 h 47"/>
              <a:gd name="T12" fmla="*/ 2147483646 w 50"/>
              <a:gd name="T13" fmla="*/ 2147483646 h 47"/>
              <a:gd name="T14" fmla="*/ 2147483646 w 50"/>
              <a:gd name="T15" fmla="*/ 2147483646 h 47"/>
              <a:gd name="T16" fmla="*/ 2147483646 w 50"/>
              <a:gd name="T17" fmla="*/ 2147483646 h 47"/>
              <a:gd name="T18" fmla="*/ 2147483646 w 50"/>
              <a:gd name="T19" fmla="*/ 2147483646 h 47"/>
              <a:gd name="T20" fmla="*/ 2147483646 w 50"/>
              <a:gd name="T21" fmla="*/ 2147483646 h 47"/>
              <a:gd name="T22" fmla="*/ 2147483646 w 50"/>
              <a:gd name="T23" fmla="*/ 0 h 47"/>
              <a:gd name="T24" fmla="*/ 2147483646 w 50"/>
              <a:gd name="T25" fmla="*/ 2147483646 h 47"/>
              <a:gd name="T26" fmla="*/ 2147483646 w 50"/>
              <a:gd name="T27" fmla="*/ 2147483646 h 47"/>
              <a:gd name="T28" fmla="*/ 2147483646 w 50"/>
              <a:gd name="T29" fmla="*/ 2147483646 h 47"/>
              <a:gd name="T30" fmla="*/ 2147483646 w 50"/>
              <a:gd name="T31" fmla="*/ 2147483646 h 47"/>
              <a:gd name="T32" fmla="*/ 2147483646 w 50"/>
              <a:gd name="T33" fmla="*/ 2147483646 h 47"/>
              <a:gd name="T34" fmla="*/ 2147483646 w 50"/>
              <a:gd name="T35" fmla="*/ 2147483646 h 47"/>
              <a:gd name="T36" fmla="*/ 2147483646 w 50"/>
              <a:gd name="T37" fmla="*/ 2147483646 h 47"/>
              <a:gd name="T38" fmla="*/ 2147483646 w 50"/>
              <a:gd name="T39" fmla="*/ 2147483646 h 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" h="47">
                <a:moveTo>
                  <a:pt x="45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1"/>
                  <a:pt x="3" y="34"/>
                  <a:pt x="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7"/>
                  <a:pt x="17" y="47"/>
                  <a:pt x="17" y="47"/>
                </a:cubicBezTo>
                <a:cubicBezTo>
                  <a:pt x="30" y="34"/>
                  <a:pt x="30" y="34"/>
                  <a:pt x="30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34"/>
                  <a:pt x="50" y="31"/>
                  <a:pt x="50" y="28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2"/>
                  <a:pt x="48" y="0"/>
                  <a:pt x="45" y="0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21" y="25"/>
                  <a:pt x="21" y="25"/>
                  <a:pt x="21" y="25"/>
                </a:cubicBezTo>
                <a:cubicBezTo>
                  <a:pt x="19" y="25"/>
                  <a:pt x="18" y="25"/>
                  <a:pt x="18" y="23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21" y="9"/>
                </a:cubicBezTo>
                <a:cubicBezTo>
                  <a:pt x="33" y="16"/>
                  <a:pt x="33" y="16"/>
                  <a:pt x="33" y="16"/>
                </a:cubicBezTo>
                <a:cubicBezTo>
                  <a:pt x="35" y="16"/>
                  <a:pt x="35" y="17"/>
                  <a:pt x="33" y="1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平行四边形 1"/>
          <p:cNvSpPr/>
          <p:nvPr/>
        </p:nvSpPr>
        <p:spPr bwMode="auto">
          <a:xfrm flipH="1">
            <a:off x="3535314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4185985" y="1997926"/>
            <a:ext cx="407398" cy="361611"/>
          </a:xfrm>
          <a:custGeom>
            <a:avLst/>
            <a:gdLst>
              <a:gd name="T0" fmla="*/ 2147483646 w 60"/>
              <a:gd name="T1" fmla="*/ 2147483646 h 53"/>
              <a:gd name="T2" fmla="*/ 2147483646 w 60"/>
              <a:gd name="T3" fmla="*/ 2147483646 h 53"/>
              <a:gd name="T4" fmla="*/ 2147483646 w 60"/>
              <a:gd name="T5" fmla="*/ 2147483646 h 53"/>
              <a:gd name="T6" fmla="*/ 2147483646 w 60"/>
              <a:gd name="T7" fmla="*/ 2147483646 h 53"/>
              <a:gd name="T8" fmla="*/ 2147483646 w 60"/>
              <a:gd name="T9" fmla="*/ 2147483646 h 53"/>
              <a:gd name="T10" fmla="*/ 2147483646 w 60"/>
              <a:gd name="T11" fmla="*/ 2147483646 h 53"/>
              <a:gd name="T12" fmla="*/ 2147483646 w 60"/>
              <a:gd name="T13" fmla="*/ 2147483646 h 53"/>
              <a:gd name="T14" fmla="*/ 2147483646 w 60"/>
              <a:gd name="T15" fmla="*/ 2147483646 h 53"/>
              <a:gd name="T16" fmla="*/ 2147483646 w 60"/>
              <a:gd name="T17" fmla="*/ 2147483646 h 53"/>
              <a:gd name="T18" fmla="*/ 2147483646 w 60"/>
              <a:gd name="T19" fmla="*/ 2147483646 h 53"/>
              <a:gd name="T20" fmla="*/ 2147483646 w 60"/>
              <a:gd name="T21" fmla="*/ 2147483646 h 53"/>
              <a:gd name="T22" fmla="*/ 2147483646 w 60"/>
              <a:gd name="T23" fmla="*/ 2147483646 h 53"/>
              <a:gd name="T24" fmla="*/ 2147483646 w 60"/>
              <a:gd name="T25" fmla="*/ 2147483646 h 53"/>
              <a:gd name="T26" fmla="*/ 2147483646 w 60"/>
              <a:gd name="T27" fmla="*/ 2147483646 h 53"/>
              <a:gd name="T28" fmla="*/ 2147483646 w 60"/>
              <a:gd name="T29" fmla="*/ 2147483646 h 53"/>
              <a:gd name="T30" fmla="*/ 2147483646 w 60"/>
              <a:gd name="T31" fmla="*/ 2147483646 h 53"/>
              <a:gd name="T32" fmla="*/ 2147483646 w 60"/>
              <a:gd name="T33" fmla="*/ 0 h 53"/>
              <a:gd name="T34" fmla="*/ 2147483646 w 60"/>
              <a:gd name="T35" fmla="*/ 0 h 53"/>
              <a:gd name="T36" fmla="*/ 2147483646 w 60"/>
              <a:gd name="T37" fmla="*/ 0 h 53"/>
              <a:gd name="T38" fmla="*/ 2147483646 w 60"/>
              <a:gd name="T39" fmla="*/ 0 h 53"/>
              <a:gd name="T40" fmla="*/ 2147483646 w 60"/>
              <a:gd name="T41" fmla="*/ 2147483646 h 53"/>
              <a:gd name="T42" fmla="*/ 2147483646 w 60"/>
              <a:gd name="T43" fmla="*/ 2147483646 h 53"/>
              <a:gd name="T44" fmla="*/ 2147483646 w 60"/>
              <a:gd name="T45" fmla="*/ 2147483646 h 53"/>
              <a:gd name="T46" fmla="*/ 2147483646 w 60"/>
              <a:gd name="T47" fmla="*/ 2147483646 h 53"/>
              <a:gd name="T48" fmla="*/ 2147483646 w 60"/>
              <a:gd name="T49" fmla="*/ 0 h 53"/>
              <a:gd name="T50" fmla="*/ 2147483646 w 60"/>
              <a:gd name="T51" fmla="*/ 0 h 53"/>
              <a:gd name="T52" fmla="*/ 2147483646 w 60"/>
              <a:gd name="T53" fmla="*/ 2147483646 h 53"/>
              <a:gd name="T54" fmla="*/ 2147483646 w 60"/>
              <a:gd name="T55" fmla="*/ 2147483646 h 53"/>
              <a:gd name="T56" fmla="*/ 2147483646 w 60"/>
              <a:gd name="T57" fmla="*/ 2147483646 h 53"/>
              <a:gd name="T58" fmla="*/ 2147483646 w 60"/>
              <a:gd name="T59" fmla="*/ 2147483646 h 53"/>
              <a:gd name="T60" fmla="*/ 2147483646 w 60"/>
              <a:gd name="T61" fmla="*/ 2147483646 h 53"/>
              <a:gd name="T62" fmla="*/ 2147483646 w 60"/>
              <a:gd name="T63" fmla="*/ 2147483646 h 53"/>
              <a:gd name="T64" fmla="*/ 2147483646 w 60"/>
              <a:gd name="T65" fmla="*/ 2147483646 h 53"/>
              <a:gd name="T66" fmla="*/ 2147483646 w 60"/>
              <a:gd name="T67" fmla="*/ 2147483646 h 53"/>
              <a:gd name="T68" fmla="*/ 2147483646 w 60"/>
              <a:gd name="T69" fmla="*/ 2147483646 h 53"/>
              <a:gd name="T70" fmla="*/ 2147483646 w 60"/>
              <a:gd name="T71" fmla="*/ 2147483646 h 53"/>
              <a:gd name="T72" fmla="*/ 2147483646 w 60"/>
              <a:gd name="T73" fmla="*/ 2147483646 h 53"/>
              <a:gd name="T74" fmla="*/ 2147483646 w 60"/>
              <a:gd name="T75" fmla="*/ 2147483646 h 53"/>
              <a:gd name="T76" fmla="*/ 2147483646 w 60"/>
              <a:gd name="T77" fmla="*/ 2147483646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53">
                <a:moveTo>
                  <a:pt x="30" y="14"/>
                </a:moveTo>
                <a:cubicBezTo>
                  <a:pt x="11" y="28"/>
                  <a:pt x="11" y="28"/>
                  <a:pt x="11" y="28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0"/>
                  <a:pt x="13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35"/>
                  <a:pt x="25" y="35"/>
                  <a:pt x="2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7" y="53"/>
                  <a:pt x="49" y="50"/>
                  <a:pt x="49" y="47"/>
                </a:cubicBezTo>
                <a:cubicBezTo>
                  <a:pt x="49" y="28"/>
                  <a:pt x="49" y="28"/>
                  <a:pt x="49" y="28"/>
                </a:cubicBezTo>
                <a:cubicBezTo>
                  <a:pt x="30" y="14"/>
                  <a:pt x="30" y="14"/>
                  <a:pt x="30" y="14"/>
                </a:cubicBezTo>
                <a:close/>
                <a:moveTo>
                  <a:pt x="2" y="26"/>
                </a:moveTo>
                <a:cubicBezTo>
                  <a:pt x="1" y="25"/>
                  <a:pt x="1" y="25"/>
                  <a:pt x="1" y="25"/>
                </a:cubicBezTo>
                <a:cubicBezTo>
                  <a:pt x="0" y="23"/>
                  <a:pt x="0" y="22"/>
                  <a:pt x="2" y="21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1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1"/>
                  <a:pt x="32" y="2"/>
                </a:cubicBezTo>
                <a:cubicBezTo>
                  <a:pt x="39" y="7"/>
                  <a:pt x="39" y="7"/>
                  <a:pt x="39" y="7"/>
                </a:cubicBezTo>
                <a:cubicBezTo>
                  <a:pt x="41" y="8"/>
                  <a:pt x="41" y="7"/>
                  <a:pt x="41" y="6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3" y="0"/>
                  <a:pt x="4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2"/>
                  <a:pt x="49" y="3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50" y="15"/>
                  <a:pt x="51" y="16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2"/>
                  <a:pt x="60" y="23"/>
                  <a:pt x="59" y="25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7" y="27"/>
                  <a:pt x="56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2" y="27"/>
                  <a:pt x="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平行四边形 34"/>
          <p:cNvSpPr/>
          <p:nvPr/>
        </p:nvSpPr>
        <p:spPr bwMode="auto">
          <a:xfrm flipH="1">
            <a:off x="208466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Freeform 79"/>
          <p:cNvSpPr>
            <a:spLocks noEditPoints="1"/>
          </p:cNvSpPr>
          <p:nvPr/>
        </p:nvSpPr>
        <p:spPr bwMode="auto">
          <a:xfrm>
            <a:off x="914821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307116" y="800860"/>
            <a:ext cx="234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spc="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经典繁超宋" pitchFamily="49" charset="-122"/>
              </a:rPr>
              <a:t>内容导航</a:t>
            </a:r>
            <a:endParaRPr lang="zh-CN" altLang="en-US" sz="2400" spc="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经典繁超宋" pitchFamily="49" charset="-122"/>
            </a:endParaRPr>
          </a:p>
        </p:txBody>
      </p:sp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37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第一节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77113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21023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第二节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38388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37406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第三节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090681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545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第四节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796136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71950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第五节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488482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2163763"/>
            <a:ext cx="9151938" cy="968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平行四边形 34"/>
          <p:cNvSpPr/>
          <p:nvPr/>
        </p:nvSpPr>
        <p:spPr bwMode="auto">
          <a:xfrm flipH="1">
            <a:off x="7002407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79"/>
          <p:cNvSpPr>
            <a:spLocks noEditPoints="1"/>
          </p:cNvSpPr>
          <p:nvPr/>
        </p:nvSpPr>
        <p:spPr bwMode="auto">
          <a:xfrm>
            <a:off x="7708762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平行四边形 35"/>
          <p:cNvSpPr/>
          <p:nvPr/>
        </p:nvSpPr>
        <p:spPr bwMode="auto">
          <a:xfrm flipH="1">
            <a:off x="5263506" y="1762125"/>
            <a:ext cx="1960563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52"/>
          <p:cNvSpPr>
            <a:spLocks noEditPoints="1"/>
          </p:cNvSpPr>
          <p:nvPr/>
        </p:nvSpPr>
        <p:spPr bwMode="auto">
          <a:xfrm>
            <a:off x="5947494" y="1991559"/>
            <a:ext cx="376839" cy="361713"/>
          </a:xfrm>
          <a:custGeom>
            <a:avLst/>
            <a:gdLst>
              <a:gd name="T0" fmla="*/ 2147483646 w 31"/>
              <a:gd name="T1" fmla="*/ 2147483646 h 30"/>
              <a:gd name="T2" fmla="*/ 2147483646 w 31"/>
              <a:gd name="T3" fmla="*/ 2147483646 h 30"/>
              <a:gd name="T4" fmla="*/ 2147483646 w 31"/>
              <a:gd name="T5" fmla="*/ 2147483646 h 30"/>
              <a:gd name="T6" fmla="*/ 2147483646 w 31"/>
              <a:gd name="T7" fmla="*/ 2147483646 h 30"/>
              <a:gd name="T8" fmla="*/ 2147483646 w 31"/>
              <a:gd name="T9" fmla="*/ 2147483646 h 30"/>
              <a:gd name="T10" fmla="*/ 2147483646 w 31"/>
              <a:gd name="T11" fmla="*/ 2147483646 h 30"/>
              <a:gd name="T12" fmla="*/ 2147483646 w 31"/>
              <a:gd name="T13" fmla="*/ 2147483646 h 30"/>
              <a:gd name="T14" fmla="*/ 2147483646 w 31"/>
              <a:gd name="T15" fmla="*/ 2147483646 h 30"/>
              <a:gd name="T16" fmla="*/ 2147483646 w 31"/>
              <a:gd name="T17" fmla="*/ 2147483646 h 30"/>
              <a:gd name="T18" fmla="*/ 2147483646 w 31"/>
              <a:gd name="T19" fmla="*/ 2147483646 h 30"/>
              <a:gd name="T20" fmla="*/ 2147483646 w 31"/>
              <a:gd name="T21" fmla="*/ 2147483646 h 30"/>
              <a:gd name="T22" fmla="*/ 2147483646 w 31"/>
              <a:gd name="T23" fmla="*/ 2147483646 h 30"/>
              <a:gd name="T24" fmla="*/ 2147483646 w 31"/>
              <a:gd name="T25" fmla="*/ 2147483646 h 30"/>
              <a:gd name="T26" fmla="*/ 2147483646 w 31"/>
              <a:gd name="T27" fmla="*/ 2147483646 h 30"/>
              <a:gd name="T28" fmla="*/ 2147483646 w 31"/>
              <a:gd name="T29" fmla="*/ 2147483646 h 30"/>
              <a:gd name="T30" fmla="*/ 2147483646 w 31"/>
              <a:gd name="T31" fmla="*/ 2147483646 h 30"/>
              <a:gd name="T32" fmla="*/ 2147483646 w 31"/>
              <a:gd name="T33" fmla="*/ 2147483646 h 30"/>
              <a:gd name="T34" fmla="*/ 2147483646 w 31"/>
              <a:gd name="T35" fmla="*/ 2147483646 h 30"/>
              <a:gd name="T36" fmla="*/ 2147483646 w 31"/>
              <a:gd name="T37" fmla="*/ 2147483646 h 30"/>
              <a:gd name="T38" fmla="*/ 2147483646 w 31"/>
              <a:gd name="T39" fmla="*/ 2147483646 h 30"/>
              <a:gd name="T40" fmla="*/ 2147483646 w 31"/>
              <a:gd name="T41" fmla="*/ 2147483646 h 30"/>
              <a:gd name="T42" fmla="*/ 2147483646 w 31"/>
              <a:gd name="T43" fmla="*/ 2147483646 h 30"/>
              <a:gd name="T44" fmla="*/ 2147483646 w 31"/>
              <a:gd name="T45" fmla="*/ 2147483646 h 30"/>
              <a:gd name="T46" fmla="*/ 2147483646 w 31"/>
              <a:gd name="T47" fmla="*/ 2147483646 h 30"/>
              <a:gd name="T48" fmla="*/ 2147483646 w 31"/>
              <a:gd name="T49" fmla="*/ 2147483646 h 30"/>
              <a:gd name="T50" fmla="*/ 2147483646 w 31"/>
              <a:gd name="T51" fmla="*/ 2147483646 h 30"/>
              <a:gd name="T52" fmla="*/ 2147483646 w 31"/>
              <a:gd name="T53" fmla="*/ 2147483646 h 30"/>
              <a:gd name="T54" fmla="*/ 2147483646 w 31"/>
              <a:gd name="T55" fmla="*/ 2147483646 h 30"/>
              <a:gd name="T56" fmla="*/ 2147483646 w 31"/>
              <a:gd name="T57" fmla="*/ 2147483646 h 30"/>
              <a:gd name="T58" fmla="*/ 2147483646 w 31"/>
              <a:gd name="T59" fmla="*/ 2147483646 h 30"/>
              <a:gd name="T60" fmla="*/ 2147483646 w 31"/>
              <a:gd name="T61" fmla="*/ 2147483646 h 30"/>
              <a:gd name="T62" fmla="*/ 2147483646 w 31"/>
              <a:gd name="T63" fmla="*/ 2147483646 h 30"/>
              <a:gd name="T64" fmla="*/ 2147483646 w 31"/>
              <a:gd name="T65" fmla="*/ 2147483646 h 30"/>
              <a:gd name="T66" fmla="*/ 2147483646 w 31"/>
              <a:gd name="T67" fmla="*/ 2147483646 h 30"/>
              <a:gd name="T68" fmla="*/ 2147483646 w 31"/>
              <a:gd name="T69" fmla="*/ 2147483646 h 30"/>
              <a:gd name="T70" fmla="*/ 2147483646 w 31"/>
              <a:gd name="T71" fmla="*/ 2147483646 h 30"/>
              <a:gd name="T72" fmla="*/ 2147483646 w 31"/>
              <a:gd name="T73" fmla="*/ 2147483646 h 30"/>
              <a:gd name="T74" fmla="*/ 2147483646 w 31"/>
              <a:gd name="T75" fmla="*/ 2147483646 h 30"/>
              <a:gd name="T76" fmla="*/ 2147483646 w 31"/>
              <a:gd name="T77" fmla="*/ 2147483646 h 30"/>
              <a:gd name="T78" fmla="*/ 2147483646 w 31"/>
              <a:gd name="T79" fmla="*/ 2147483646 h 30"/>
              <a:gd name="T80" fmla="*/ 2147483646 w 31"/>
              <a:gd name="T81" fmla="*/ 2147483646 h 30"/>
              <a:gd name="T82" fmla="*/ 2147483646 w 31"/>
              <a:gd name="T83" fmla="*/ 2147483646 h 30"/>
              <a:gd name="T84" fmla="*/ 2147483646 w 31"/>
              <a:gd name="T85" fmla="*/ 2147483646 h 30"/>
              <a:gd name="T86" fmla="*/ 2147483646 w 31"/>
              <a:gd name="T87" fmla="*/ 2147483646 h 30"/>
              <a:gd name="T88" fmla="*/ 2147483646 w 31"/>
              <a:gd name="T89" fmla="*/ 2147483646 h 3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1" h="30">
                <a:moveTo>
                  <a:pt x="21" y="8"/>
                </a:moveTo>
                <a:cubicBezTo>
                  <a:pt x="22" y="9"/>
                  <a:pt x="23" y="9"/>
                  <a:pt x="24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4"/>
                  <a:pt x="28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5"/>
                  <a:pt x="31" y="15"/>
                  <a:pt x="31" y="16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0" y="21"/>
                  <a:pt x="30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5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8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2" y="29"/>
                  <a:pt x="12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8" y="27"/>
                  <a:pt x="8" y="26"/>
                </a:cubicBezTo>
                <a:cubicBezTo>
                  <a:pt x="5" y="25"/>
                  <a:pt x="3" y="22"/>
                  <a:pt x="2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3"/>
                  <a:pt x="6" y="10"/>
                  <a:pt x="10" y="8"/>
                </a:cubicBezTo>
                <a:cubicBezTo>
                  <a:pt x="11" y="10"/>
                  <a:pt x="13" y="12"/>
                  <a:pt x="15" y="12"/>
                </a:cubicBezTo>
                <a:cubicBezTo>
                  <a:pt x="18" y="12"/>
                  <a:pt x="20" y="10"/>
                  <a:pt x="21" y="8"/>
                </a:cubicBezTo>
                <a:close/>
                <a:moveTo>
                  <a:pt x="15" y="0"/>
                </a:moveTo>
                <a:cubicBezTo>
                  <a:pt x="13" y="0"/>
                  <a:pt x="10" y="2"/>
                  <a:pt x="10" y="5"/>
                </a:cubicBezTo>
                <a:cubicBezTo>
                  <a:pt x="10" y="8"/>
                  <a:pt x="13" y="10"/>
                  <a:pt x="15" y="10"/>
                </a:cubicBezTo>
                <a:cubicBezTo>
                  <a:pt x="18" y="10"/>
                  <a:pt x="21" y="8"/>
                  <a:pt x="21" y="5"/>
                </a:cubicBezTo>
                <a:cubicBezTo>
                  <a:pt x="21" y="2"/>
                  <a:pt x="18" y="0"/>
                  <a:pt x="15" y="0"/>
                </a:cubicBezTo>
                <a:close/>
                <a:moveTo>
                  <a:pt x="14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lnTo>
                  <a:pt x="14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平行四边形 36"/>
          <p:cNvSpPr/>
          <p:nvPr/>
        </p:nvSpPr>
        <p:spPr bwMode="auto">
          <a:xfrm flipH="1">
            <a:off x="1879130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Freeform 106"/>
          <p:cNvSpPr>
            <a:spLocks noEditPoints="1"/>
          </p:cNvSpPr>
          <p:nvPr/>
        </p:nvSpPr>
        <p:spPr bwMode="auto">
          <a:xfrm>
            <a:off x="2650015" y="2030223"/>
            <a:ext cx="349653" cy="329314"/>
          </a:xfrm>
          <a:custGeom>
            <a:avLst/>
            <a:gdLst>
              <a:gd name="T0" fmla="*/ 2147483646 w 50"/>
              <a:gd name="T1" fmla="*/ 0 h 47"/>
              <a:gd name="T2" fmla="*/ 2147483646 w 50"/>
              <a:gd name="T3" fmla="*/ 0 h 47"/>
              <a:gd name="T4" fmla="*/ 0 w 50"/>
              <a:gd name="T5" fmla="*/ 2147483646 h 47"/>
              <a:gd name="T6" fmla="*/ 0 w 50"/>
              <a:gd name="T7" fmla="*/ 2147483646 h 47"/>
              <a:gd name="T8" fmla="*/ 2147483646 w 50"/>
              <a:gd name="T9" fmla="*/ 2147483646 h 47"/>
              <a:gd name="T10" fmla="*/ 2147483646 w 50"/>
              <a:gd name="T11" fmla="*/ 2147483646 h 47"/>
              <a:gd name="T12" fmla="*/ 2147483646 w 50"/>
              <a:gd name="T13" fmla="*/ 2147483646 h 47"/>
              <a:gd name="T14" fmla="*/ 2147483646 w 50"/>
              <a:gd name="T15" fmla="*/ 2147483646 h 47"/>
              <a:gd name="T16" fmla="*/ 2147483646 w 50"/>
              <a:gd name="T17" fmla="*/ 2147483646 h 47"/>
              <a:gd name="T18" fmla="*/ 2147483646 w 50"/>
              <a:gd name="T19" fmla="*/ 2147483646 h 47"/>
              <a:gd name="T20" fmla="*/ 2147483646 w 50"/>
              <a:gd name="T21" fmla="*/ 2147483646 h 47"/>
              <a:gd name="T22" fmla="*/ 2147483646 w 50"/>
              <a:gd name="T23" fmla="*/ 0 h 47"/>
              <a:gd name="T24" fmla="*/ 2147483646 w 50"/>
              <a:gd name="T25" fmla="*/ 2147483646 h 47"/>
              <a:gd name="T26" fmla="*/ 2147483646 w 50"/>
              <a:gd name="T27" fmla="*/ 2147483646 h 47"/>
              <a:gd name="T28" fmla="*/ 2147483646 w 50"/>
              <a:gd name="T29" fmla="*/ 2147483646 h 47"/>
              <a:gd name="T30" fmla="*/ 2147483646 w 50"/>
              <a:gd name="T31" fmla="*/ 2147483646 h 47"/>
              <a:gd name="T32" fmla="*/ 2147483646 w 50"/>
              <a:gd name="T33" fmla="*/ 2147483646 h 47"/>
              <a:gd name="T34" fmla="*/ 2147483646 w 50"/>
              <a:gd name="T35" fmla="*/ 2147483646 h 47"/>
              <a:gd name="T36" fmla="*/ 2147483646 w 50"/>
              <a:gd name="T37" fmla="*/ 2147483646 h 47"/>
              <a:gd name="T38" fmla="*/ 2147483646 w 50"/>
              <a:gd name="T39" fmla="*/ 2147483646 h 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" h="47">
                <a:moveTo>
                  <a:pt x="45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1"/>
                  <a:pt x="3" y="34"/>
                  <a:pt x="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7"/>
                  <a:pt x="17" y="47"/>
                  <a:pt x="17" y="47"/>
                </a:cubicBezTo>
                <a:cubicBezTo>
                  <a:pt x="30" y="34"/>
                  <a:pt x="30" y="34"/>
                  <a:pt x="30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34"/>
                  <a:pt x="50" y="31"/>
                  <a:pt x="50" y="28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2"/>
                  <a:pt x="48" y="0"/>
                  <a:pt x="45" y="0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21" y="25"/>
                  <a:pt x="21" y="25"/>
                  <a:pt x="21" y="25"/>
                </a:cubicBezTo>
                <a:cubicBezTo>
                  <a:pt x="19" y="25"/>
                  <a:pt x="18" y="25"/>
                  <a:pt x="18" y="23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21" y="9"/>
                </a:cubicBezTo>
                <a:cubicBezTo>
                  <a:pt x="33" y="16"/>
                  <a:pt x="33" y="16"/>
                  <a:pt x="33" y="16"/>
                </a:cubicBezTo>
                <a:cubicBezTo>
                  <a:pt x="35" y="16"/>
                  <a:pt x="35" y="17"/>
                  <a:pt x="3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平行四边形 1"/>
          <p:cNvSpPr/>
          <p:nvPr/>
        </p:nvSpPr>
        <p:spPr bwMode="auto">
          <a:xfrm flipH="1">
            <a:off x="3535314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rgbClr val="92D050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4185985" y="1997926"/>
            <a:ext cx="407398" cy="361611"/>
          </a:xfrm>
          <a:custGeom>
            <a:avLst/>
            <a:gdLst>
              <a:gd name="T0" fmla="*/ 2147483646 w 60"/>
              <a:gd name="T1" fmla="*/ 2147483646 h 53"/>
              <a:gd name="T2" fmla="*/ 2147483646 w 60"/>
              <a:gd name="T3" fmla="*/ 2147483646 h 53"/>
              <a:gd name="T4" fmla="*/ 2147483646 w 60"/>
              <a:gd name="T5" fmla="*/ 2147483646 h 53"/>
              <a:gd name="T6" fmla="*/ 2147483646 w 60"/>
              <a:gd name="T7" fmla="*/ 2147483646 h 53"/>
              <a:gd name="T8" fmla="*/ 2147483646 w 60"/>
              <a:gd name="T9" fmla="*/ 2147483646 h 53"/>
              <a:gd name="T10" fmla="*/ 2147483646 w 60"/>
              <a:gd name="T11" fmla="*/ 2147483646 h 53"/>
              <a:gd name="T12" fmla="*/ 2147483646 w 60"/>
              <a:gd name="T13" fmla="*/ 2147483646 h 53"/>
              <a:gd name="T14" fmla="*/ 2147483646 w 60"/>
              <a:gd name="T15" fmla="*/ 2147483646 h 53"/>
              <a:gd name="T16" fmla="*/ 2147483646 w 60"/>
              <a:gd name="T17" fmla="*/ 2147483646 h 53"/>
              <a:gd name="T18" fmla="*/ 2147483646 w 60"/>
              <a:gd name="T19" fmla="*/ 2147483646 h 53"/>
              <a:gd name="T20" fmla="*/ 2147483646 w 60"/>
              <a:gd name="T21" fmla="*/ 2147483646 h 53"/>
              <a:gd name="T22" fmla="*/ 2147483646 w 60"/>
              <a:gd name="T23" fmla="*/ 2147483646 h 53"/>
              <a:gd name="T24" fmla="*/ 2147483646 w 60"/>
              <a:gd name="T25" fmla="*/ 2147483646 h 53"/>
              <a:gd name="T26" fmla="*/ 2147483646 w 60"/>
              <a:gd name="T27" fmla="*/ 2147483646 h 53"/>
              <a:gd name="T28" fmla="*/ 2147483646 w 60"/>
              <a:gd name="T29" fmla="*/ 2147483646 h 53"/>
              <a:gd name="T30" fmla="*/ 2147483646 w 60"/>
              <a:gd name="T31" fmla="*/ 2147483646 h 53"/>
              <a:gd name="T32" fmla="*/ 2147483646 w 60"/>
              <a:gd name="T33" fmla="*/ 0 h 53"/>
              <a:gd name="T34" fmla="*/ 2147483646 w 60"/>
              <a:gd name="T35" fmla="*/ 0 h 53"/>
              <a:gd name="T36" fmla="*/ 2147483646 w 60"/>
              <a:gd name="T37" fmla="*/ 0 h 53"/>
              <a:gd name="T38" fmla="*/ 2147483646 w 60"/>
              <a:gd name="T39" fmla="*/ 0 h 53"/>
              <a:gd name="T40" fmla="*/ 2147483646 w 60"/>
              <a:gd name="T41" fmla="*/ 2147483646 h 53"/>
              <a:gd name="T42" fmla="*/ 2147483646 w 60"/>
              <a:gd name="T43" fmla="*/ 2147483646 h 53"/>
              <a:gd name="T44" fmla="*/ 2147483646 w 60"/>
              <a:gd name="T45" fmla="*/ 2147483646 h 53"/>
              <a:gd name="T46" fmla="*/ 2147483646 w 60"/>
              <a:gd name="T47" fmla="*/ 2147483646 h 53"/>
              <a:gd name="T48" fmla="*/ 2147483646 w 60"/>
              <a:gd name="T49" fmla="*/ 0 h 53"/>
              <a:gd name="T50" fmla="*/ 2147483646 w 60"/>
              <a:gd name="T51" fmla="*/ 0 h 53"/>
              <a:gd name="T52" fmla="*/ 2147483646 w 60"/>
              <a:gd name="T53" fmla="*/ 2147483646 h 53"/>
              <a:gd name="T54" fmla="*/ 2147483646 w 60"/>
              <a:gd name="T55" fmla="*/ 2147483646 h 53"/>
              <a:gd name="T56" fmla="*/ 2147483646 w 60"/>
              <a:gd name="T57" fmla="*/ 2147483646 h 53"/>
              <a:gd name="T58" fmla="*/ 2147483646 w 60"/>
              <a:gd name="T59" fmla="*/ 2147483646 h 53"/>
              <a:gd name="T60" fmla="*/ 2147483646 w 60"/>
              <a:gd name="T61" fmla="*/ 2147483646 h 53"/>
              <a:gd name="T62" fmla="*/ 2147483646 w 60"/>
              <a:gd name="T63" fmla="*/ 2147483646 h 53"/>
              <a:gd name="T64" fmla="*/ 2147483646 w 60"/>
              <a:gd name="T65" fmla="*/ 2147483646 h 53"/>
              <a:gd name="T66" fmla="*/ 2147483646 w 60"/>
              <a:gd name="T67" fmla="*/ 2147483646 h 53"/>
              <a:gd name="T68" fmla="*/ 2147483646 w 60"/>
              <a:gd name="T69" fmla="*/ 2147483646 h 53"/>
              <a:gd name="T70" fmla="*/ 2147483646 w 60"/>
              <a:gd name="T71" fmla="*/ 2147483646 h 53"/>
              <a:gd name="T72" fmla="*/ 2147483646 w 60"/>
              <a:gd name="T73" fmla="*/ 2147483646 h 53"/>
              <a:gd name="T74" fmla="*/ 2147483646 w 60"/>
              <a:gd name="T75" fmla="*/ 2147483646 h 53"/>
              <a:gd name="T76" fmla="*/ 2147483646 w 60"/>
              <a:gd name="T77" fmla="*/ 2147483646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53">
                <a:moveTo>
                  <a:pt x="30" y="14"/>
                </a:moveTo>
                <a:cubicBezTo>
                  <a:pt x="11" y="28"/>
                  <a:pt x="11" y="28"/>
                  <a:pt x="11" y="28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0"/>
                  <a:pt x="13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35"/>
                  <a:pt x="25" y="35"/>
                  <a:pt x="2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7" y="53"/>
                  <a:pt x="49" y="50"/>
                  <a:pt x="49" y="47"/>
                </a:cubicBezTo>
                <a:cubicBezTo>
                  <a:pt x="49" y="28"/>
                  <a:pt x="49" y="28"/>
                  <a:pt x="49" y="28"/>
                </a:cubicBezTo>
                <a:cubicBezTo>
                  <a:pt x="30" y="14"/>
                  <a:pt x="30" y="14"/>
                  <a:pt x="30" y="14"/>
                </a:cubicBezTo>
                <a:close/>
                <a:moveTo>
                  <a:pt x="2" y="26"/>
                </a:moveTo>
                <a:cubicBezTo>
                  <a:pt x="1" y="25"/>
                  <a:pt x="1" y="25"/>
                  <a:pt x="1" y="25"/>
                </a:cubicBezTo>
                <a:cubicBezTo>
                  <a:pt x="0" y="23"/>
                  <a:pt x="0" y="22"/>
                  <a:pt x="2" y="21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1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1"/>
                  <a:pt x="32" y="2"/>
                </a:cubicBezTo>
                <a:cubicBezTo>
                  <a:pt x="39" y="7"/>
                  <a:pt x="39" y="7"/>
                  <a:pt x="39" y="7"/>
                </a:cubicBezTo>
                <a:cubicBezTo>
                  <a:pt x="41" y="8"/>
                  <a:pt x="41" y="7"/>
                  <a:pt x="41" y="6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3" y="0"/>
                  <a:pt x="4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2"/>
                  <a:pt x="49" y="3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50" y="15"/>
                  <a:pt x="51" y="16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2"/>
                  <a:pt x="60" y="23"/>
                  <a:pt x="59" y="25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7" y="27"/>
                  <a:pt x="56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2" y="27"/>
                  <a:pt x="2" y="2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平行四边形 34"/>
          <p:cNvSpPr/>
          <p:nvPr/>
        </p:nvSpPr>
        <p:spPr bwMode="auto">
          <a:xfrm flipH="1">
            <a:off x="208466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Freeform 79"/>
          <p:cNvSpPr>
            <a:spLocks noEditPoints="1"/>
          </p:cNvSpPr>
          <p:nvPr/>
        </p:nvSpPr>
        <p:spPr bwMode="auto">
          <a:xfrm>
            <a:off x="914821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307116" y="800860"/>
            <a:ext cx="234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spc="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经典繁超宋" pitchFamily="49" charset="-122"/>
              </a:rPr>
              <a:t>内容导航</a:t>
            </a:r>
            <a:endParaRPr lang="zh-CN" altLang="en-US" sz="2400" spc="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经典繁超宋" pitchFamily="49" charset="-122"/>
            </a:endParaRPr>
          </a:p>
        </p:txBody>
      </p: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37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第一节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7113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21023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第二节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38388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37406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第三节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090681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545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第四节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796136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71950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第五节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7488482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2163763"/>
            <a:ext cx="9151938" cy="968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平行四边形 34"/>
          <p:cNvSpPr/>
          <p:nvPr/>
        </p:nvSpPr>
        <p:spPr bwMode="auto">
          <a:xfrm flipH="1">
            <a:off x="7002407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79"/>
          <p:cNvSpPr>
            <a:spLocks noEditPoints="1"/>
          </p:cNvSpPr>
          <p:nvPr/>
        </p:nvSpPr>
        <p:spPr bwMode="auto">
          <a:xfrm>
            <a:off x="7708762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平行四边形 35"/>
          <p:cNvSpPr/>
          <p:nvPr/>
        </p:nvSpPr>
        <p:spPr bwMode="auto">
          <a:xfrm flipH="1">
            <a:off x="5263506" y="1762125"/>
            <a:ext cx="1960563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rgbClr val="FFC000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52"/>
          <p:cNvSpPr>
            <a:spLocks noEditPoints="1"/>
          </p:cNvSpPr>
          <p:nvPr/>
        </p:nvSpPr>
        <p:spPr bwMode="auto">
          <a:xfrm>
            <a:off x="5947494" y="1991559"/>
            <a:ext cx="376839" cy="361713"/>
          </a:xfrm>
          <a:custGeom>
            <a:avLst/>
            <a:gdLst>
              <a:gd name="T0" fmla="*/ 2147483646 w 31"/>
              <a:gd name="T1" fmla="*/ 2147483646 h 30"/>
              <a:gd name="T2" fmla="*/ 2147483646 w 31"/>
              <a:gd name="T3" fmla="*/ 2147483646 h 30"/>
              <a:gd name="T4" fmla="*/ 2147483646 w 31"/>
              <a:gd name="T5" fmla="*/ 2147483646 h 30"/>
              <a:gd name="T6" fmla="*/ 2147483646 w 31"/>
              <a:gd name="T7" fmla="*/ 2147483646 h 30"/>
              <a:gd name="T8" fmla="*/ 2147483646 w 31"/>
              <a:gd name="T9" fmla="*/ 2147483646 h 30"/>
              <a:gd name="T10" fmla="*/ 2147483646 w 31"/>
              <a:gd name="T11" fmla="*/ 2147483646 h 30"/>
              <a:gd name="T12" fmla="*/ 2147483646 w 31"/>
              <a:gd name="T13" fmla="*/ 2147483646 h 30"/>
              <a:gd name="T14" fmla="*/ 2147483646 w 31"/>
              <a:gd name="T15" fmla="*/ 2147483646 h 30"/>
              <a:gd name="T16" fmla="*/ 2147483646 w 31"/>
              <a:gd name="T17" fmla="*/ 2147483646 h 30"/>
              <a:gd name="T18" fmla="*/ 2147483646 w 31"/>
              <a:gd name="T19" fmla="*/ 2147483646 h 30"/>
              <a:gd name="T20" fmla="*/ 2147483646 w 31"/>
              <a:gd name="T21" fmla="*/ 2147483646 h 30"/>
              <a:gd name="T22" fmla="*/ 2147483646 w 31"/>
              <a:gd name="T23" fmla="*/ 2147483646 h 30"/>
              <a:gd name="T24" fmla="*/ 2147483646 w 31"/>
              <a:gd name="T25" fmla="*/ 2147483646 h 30"/>
              <a:gd name="T26" fmla="*/ 2147483646 w 31"/>
              <a:gd name="T27" fmla="*/ 2147483646 h 30"/>
              <a:gd name="T28" fmla="*/ 2147483646 w 31"/>
              <a:gd name="T29" fmla="*/ 2147483646 h 30"/>
              <a:gd name="T30" fmla="*/ 2147483646 w 31"/>
              <a:gd name="T31" fmla="*/ 2147483646 h 30"/>
              <a:gd name="T32" fmla="*/ 2147483646 w 31"/>
              <a:gd name="T33" fmla="*/ 2147483646 h 30"/>
              <a:gd name="T34" fmla="*/ 2147483646 w 31"/>
              <a:gd name="T35" fmla="*/ 2147483646 h 30"/>
              <a:gd name="T36" fmla="*/ 2147483646 w 31"/>
              <a:gd name="T37" fmla="*/ 2147483646 h 30"/>
              <a:gd name="T38" fmla="*/ 2147483646 w 31"/>
              <a:gd name="T39" fmla="*/ 2147483646 h 30"/>
              <a:gd name="T40" fmla="*/ 2147483646 w 31"/>
              <a:gd name="T41" fmla="*/ 2147483646 h 30"/>
              <a:gd name="T42" fmla="*/ 2147483646 w 31"/>
              <a:gd name="T43" fmla="*/ 2147483646 h 30"/>
              <a:gd name="T44" fmla="*/ 2147483646 w 31"/>
              <a:gd name="T45" fmla="*/ 2147483646 h 30"/>
              <a:gd name="T46" fmla="*/ 2147483646 w 31"/>
              <a:gd name="T47" fmla="*/ 2147483646 h 30"/>
              <a:gd name="T48" fmla="*/ 2147483646 w 31"/>
              <a:gd name="T49" fmla="*/ 2147483646 h 30"/>
              <a:gd name="T50" fmla="*/ 2147483646 w 31"/>
              <a:gd name="T51" fmla="*/ 2147483646 h 30"/>
              <a:gd name="T52" fmla="*/ 2147483646 w 31"/>
              <a:gd name="T53" fmla="*/ 2147483646 h 30"/>
              <a:gd name="T54" fmla="*/ 2147483646 w 31"/>
              <a:gd name="T55" fmla="*/ 2147483646 h 30"/>
              <a:gd name="T56" fmla="*/ 2147483646 w 31"/>
              <a:gd name="T57" fmla="*/ 2147483646 h 30"/>
              <a:gd name="T58" fmla="*/ 2147483646 w 31"/>
              <a:gd name="T59" fmla="*/ 2147483646 h 30"/>
              <a:gd name="T60" fmla="*/ 2147483646 w 31"/>
              <a:gd name="T61" fmla="*/ 2147483646 h 30"/>
              <a:gd name="T62" fmla="*/ 2147483646 w 31"/>
              <a:gd name="T63" fmla="*/ 2147483646 h 30"/>
              <a:gd name="T64" fmla="*/ 2147483646 w 31"/>
              <a:gd name="T65" fmla="*/ 2147483646 h 30"/>
              <a:gd name="T66" fmla="*/ 2147483646 w 31"/>
              <a:gd name="T67" fmla="*/ 2147483646 h 30"/>
              <a:gd name="T68" fmla="*/ 2147483646 w 31"/>
              <a:gd name="T69" fmla="*/ 2147483646 h 30"/>
              <a:gd name="T70" fmla="*/ 2147483646 w 31"/>
              <a:gd name="T71" fmla="*/ 2147483646 h 30"/>
              <a:gd name="T72" fmla="*/ 2147483646 w 31"/>
              <a:gd name="T73" fmla="*/ 2147483646 h 30"/>
              <a:gd name="T74" fmla="*/ 2147483646 w 31"/>
              <a:gd name="T75" fmla="*/ 2147483646 h 30"/>
              <a:gd name="T76" fmla="*/ 2147483646 w 31"/>
              <a:gd name="T77" fmla="*/ 2147483646 h 30"/>
              <a:gd name="T78" fmla="*/ 2147483646 w 31"/>
              <a:gd name="T79" fmla="*/ 2147483646 h 30"/>
              <a:gd name="T80" fmla="*/ 2147483646 w 31"/>
              <a:gd name="T81" fmla="*/ 2147483646 h 30"/>
              <a:gd name="T82" fmla="*/ 2147483646 w 31"/>
              <a:gd name="T83" fmla="*/ 2147483646 h 30"/>
              <a:gd name="T84" fmla="*/ 2147483646 w 31"/>
              <a:gd name="T85" fmla="*/ 2147483646 h 30"/>
              <a:gd name="T86" fmla="*/ 2147483646 w 31"/>
              <a:gd name="T87" fmla="*/ 2147483646 h 30"/>
              <a:gd name="T88" fmla="*/ 2147483646 w 31"/>
              <a:gd name="T89" fmla="*/ 2147483646 h 3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1" h="30">
                <a:moveTo>
                  <a:pt x="21" y="8"/>
                </a:moveTo>
                <a:cubicBezTo>
                  <a:pt x="22" y="9"/>
                  <a:pt x="23" y="9"/>
                  <a:pt x="24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4"/>
                  <a:pt x="28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5"/>
                  <a:pt x="31" y="15"/>
                  <a:pt x="31" y="16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0" y="21"/>
                  <a:pt x="30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5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8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2" y="29"/>
                  <a:pt x="12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8" y="27"/>
                  <a:pt x="8" y="26"/>
                </a:cubicBezTo>
                <a:cubicBezTo>
                  <a:pt x="5" y="25"/>
                  <a:pt x="3" y="22"/>
                  <a:pt x="2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3"/>
                  <a:pt x="6" y="10"/>
                  <a:pt x="10" y="8"/>
                </a:cubicBezTo>
                <a:cubicBezTo>
                  <a:pt x="11" y="10"/>
                  <a:pt x="13" y="12"/>
                  <a:pt x="15" y="12"/>
                </a:cubicBezTo>
                <a:cubicBezTo>
                  <a:pt x="18" y="12"/>
                  <a:pt x="20" y="10"/>
                  <a:pt x="21" y="8"/>
                </a:cubicBezTo>
                <a:close/>
                <a:moveTo>
                  <a:pt x="15" y="0"/>
                </a:moveTo>
                <a:cubicBezTo>
                  <a:pt x="13" y="0"/>
                  <a:pt x="10" y="2"/>
                  <a:pt x="10" y="5"/>
                </a:cubicBezTo>
                <a:cubicBezTo>
                  <a:pt x="10" y="8"/>
                  <a:pt x="13" y="10"/>
                  <a:pt x="15" y="10"/>
                </a:cubicBezTo>
                <a:cubicBezTo>
                  <a:pt x="18" y="10"/>
                  <a:pt x="21" y="8"/>
                  <a:pt x="21" y="5"/>
                </a:cubicBezTo>
                <a:cubicBezTo>
                  <a:pt x="21" y="2"/>
                  <a:pt x="18" y="0"/>
                  <a:pt x="15" y="0"/>
                </a:cubicBezTo>
                <a:close/>
                <a:moveTo>
                  <a:pt x="14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lnTo>
                  <a:pt x="14" y="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平行四边形 36"/>
          <p:cNvSpPr/>
          <p:nvPr/>
        </p:nvSpPr>
        <p:spPr bwMode="auto">
          <a:xfrm flipH="1">
            <a:off x="1879130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Freeform 106"/>
          <p:cNvSpPr>
            <a:spLocks noEditPoints="1"/>
          </p:cNvSpPr>
          <p:nvPr/>
        </p:nvSpPr>
        <p:spPr bwMode="auto">
          <a:xfrm>
            <a:off x="2650015" y="2030223"/>
            <a:ext cx="349653" cy="329314"/>
          </a:xfrm>
          <a:custGeom>
            <a:avLst/>
            <a:gdLst>
              <a:gd name="T0" fmla="*/ 2147483646 w 50"/>
              <a:gd name="T1" fmla="*/ 0 h 47"/>
              <a:gd name="T2" fmla="*/ 2147483646 w 50"/>
              <a:gd name="T3" fmla="*/ 0 h 47"/>
              <a:gd name="T4" fmla="*/ 0 w 50"/>
              <a:gd name="T5" fmla="*/ 2147483646 h 47"/>
              <a:gd name="T6" fmla="*/ 0 w 50"/>
              <a:gd name="T7" fmla="*/ 2147483646 h 47"/>
              <a:gd name="T8" fmla="*/ 2147483646 w 50"/>
              <a:gd name="T9" fmla="*/ 2147483646 h 47"/>
              <a:gd name="T10" fmla="*/ 2147483646 w 50"/>
              <a:gd name="T11" fmla="*/ 2147483646 h 47"/>
              <a:gd name="T12" fmla="*/ 2147483646 w 50"/>
              <a:gd name="T13" fmla="*/ 2147483646 h 47"/>
              <a:gd name="T14" fmla="*/ 2147483646 w 50"/>
              <a:gd name="T15" fmla="*/ 2147483646 h 47"/>
              <a:gd name="T16" fmla="*/ 2147483646 w 50"/>
              <a:gd name="T17" fmla="*/ 2147483646 h 47"/>
              <a:gd name="T18" fmla="*/ 2147483646 w 50"/>
              <a:gd name="T19" fmla="*/ 2147483646 h 47"/>
              <a:gd name="T20" fmla="*/ 2147483646 w 50"/>
              <a:gd name="T21" fmla="*/ 2147483646 h 47"/>
              <a:gd name="T22" fmla="*/ 2147483646 w 50"/>
              <a:gd name="T23" fmla="*/ 0 h 47"/>
              <a:gd name="T24" fmla="*/ 2147483646 w 50"/>
              <a:gd name="T25" fmla="*/ 2147483646 h 47"/>
              <a:gd name="T26" fmla="*/ 2147483646 w 50"/>
              <a:gd name="T27" fmla="*/ 2147483646 h 47"/>
              <a:gd name="T28" fmla="*/ 2147483646 w 50"/>
              <a:gd name="T29" fmla="*/ 2147483646 h 47"/>
              <a:gd name="T30" fmla="*/ 2147483646 w 50"/>
              <a:gd name="T31" fmla="*/ 2147483646 h 47"/>
              <a:gd name="T32" fmla="*/ 2147483646 w 50"/>
              <a:gd name="T33" fmla="*/ 2147483646 h 47"/>
              <a:gd name="T34" fmla="*/ 2147483646 w 50"/>
              <a:gd name="T35" fmla="*/ 2147483646 h 47"/>
              <a:gd name="T36" fmla="*/ 2147483646 w 50"/>
              <a:gd name="T37" fmla="*/ 2147483646 h 47"/>
              <a:gd name="T38" fmla="*/ 2147483646 w 50"/>
              <a:gd name="T39" fmla="*/ 2147483646 h 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" h="47">
                <a:moveTo>
                  <a:pt x="45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1"/>
                  <a:pt x="3" y="34"/>
                  <a:pt x="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7"/>
                  <a:pt x="17" y="47"/>
                  <a:pt x="17" y="47"/>
                </a:cubicBezTo>
                <a:cubicBezTo>
                  <a:pt x="30" y="34"/>
                  <a:pt x="30" y="34"/>
                  <a:pt x="30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34"/>
                  <a:pt x="50" y="31"/>
                  <a:pt x="50" y="28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2"/>
                  <a:pt x="48" y="0"/>
                  <a:pt x="45" y="0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21" y="25"/>
                  <a:pt x="21" y="25"/>
                  <a:pt x="21" y="25"/>
                </a:cubicBezTo>
                <a:cubicBezTo>
                  <a:pt x="19" y="25"/>
                  <a:pt x="18" y="25"/>
                  <a:pt x="18" y="23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21" y="9"/>
                </a:cubicBezTo>
                <a:cubicBezTo>
                  <a:pt x="33" y="16"/>
                  <a:pt x="33" y="16"/>
                  <a:pt x="33" y="16"/>
                </a:cubicBezTo>
                <a:cubicBezTo>
                  <a:pt x="35" y="16"/>
                  <a:pt x="35" y="17"/>
                  <a:pt x="3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平行四边形 1"/>
          <p:cNvSpPr/>
          <p:nvPr/>
        </p:nvSpPr>
        <p:spPr bwMode="auto">
          <a:xfrm flipH="1">
            <a:off x="3535314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4185985" y="1997926"/>
            <a:ext cx="407398" cy="361611"/>
          </a:xfrm>
          <a:custGeom>
            <a:avLst/>
            <a:gdLst>
              <a:gd name="T0" fmla="*/ 2147483646 w 60"/>
              <a:gd name="T1" fmla="*/ 2147483646 h 53"/>
              <a:gd name="T2" fmla="*/ 2147483646 w 60"/>
              <a:gd name="T3" fmla="*/ 2147483646 h 53"/>
              <a:gd name="T4" fmla="*/ 2147483646 w 60"/>
              <a:gd name="T5" fmla="*/ 2147483646 h 53"/>
              <a:gd name="T6" fmla="*/ 2147483646 w 60"/>
              <a:gd name="T7" fmla="*/ 2147483646 h 53"/>
              <a:gd name="T8" fmla="*/ 2147483646 w 60"/>
              <a:gd name="T9" fmla="*/ 2147483646 h 53"/>
              <a:gd name="T10" fmla="*/ 2147483646 w 60"/>
              <a:gd name="T11" fmla="*/ 2147483646 h 53"/>
              <a:gd name="T12" fmla="*/ 2147483646 w 60"/>
              <a:gd name="T13" fmla="*/ 2147483646 h 53"/>
              <a:gd name="T14" fmla="*/ 2147483646 w 60"/>
              <a:gd name="T15" fmla="*/ 2147483646 h 53"/>
              <a:gd name="T16" fmla="*/ 2147483646 w 60"/>
              <a:gd name="T17" fmla="*/ 2147483646 h 53"/>
              <a:gd name="T18" fmla="*/ 2147483646 w 60"/>
              <a:gd name="T19" fmla="*/ 2147483646 h 53"/>
              <a:gd name="T20" fmla="*/ 2147483646 w 60"/>
              <a:gd name="T21" fmla="*/ 2147483646 h 53"/>
              <a:gd name="T22" fmla="*/ 2147483646 w 60"/>
              <a:gd name="T23" fmla="*/ 2147483646 h 53"/>
              <a:gd name="T24" fmla="*/ 2147483646 w 60"/>
              <a:gd name="T25" fmla="*/ 2147483646 h 53"/>
              <a:gd name="T26" fmla="*/ 2147483646 w 60"/>
              <a:gd name="T27" fmla="*/ 2147483646 h 53"/>
              <a:gd name="T28" fmla="*/ 2147483646 w 60"/>
              <a:gd name="T29" fmla="*/ 2147483646 h 53"/>
              <a:gd name="T30" fmla="*/ 2147483646 w 60"/>
              <a:gd name="T31" fmla="*/ 2147483646 h 53"/>
              <a:gd name="T32" fmla="*/ 2147483646 w 60"/>
              <a:gd name="T33" fmla="*/ 0 h 53"/>
              <a:gd name="T34" fmla="*/ 2147483646 w 60"/>
              <a:gd name="T35" fmla="*/ 0 h 53"/>
              <a:gd name="T36" fmla="*/ 2147483646 w 60"/>
              <a:gd name="T37" fmla="*/ 0 h 53"/>
              <a:gd name="T38" fmla="*/ 2147483646 w 60"/>
              <a:gd name="T39" fmla="*/ 0 h 53"/>
              <a:gd name="T40" fmla="*/ 2147483646 w 60"/>
              <a:gd name="T41" fmla="*/ 2147483646 h 53"/>
              <a:gd name="T42" fmla="*/ 2147483646 w 60"/>
              <a:gd name="T43" fmla="*/ 2147483646 h 53"/>
              <a:gd name="T44" fmla="*/ 2147483646 w 60"/>
              <a:gd name="T45" fmla="*/ 2147483646 h 53"/>
              <a:gd name="T46" fmla="*/ 2147483646 w 60"/>
              <a:gd name="T47" fmla="*/ 2147483646 h 53"/>
              <a:gd name="T48" fmla="*/ 2147483646 w 60"/>
              <a:gd name="T49" fmla="*/ 0 h 53"/>
              <a:gd name="T50" fmla="*/ 2147483646 w 60"/>
              <a:gd name="T51" fmla="*/ 0 h 53"/>
              <a:gd name="T52" fmla="*/ 2147483646 w 60"/>
              <a:gd name="T53" fmla="*/ 2147483646 h 53"/>
              <a:gd name="T54" fmla="*/ 2147483646 w 60"/>
              <a:gd name="T55" fmla="*/ 2147483646 h 53"/>
              <a:gd name="T56" fmla="*/ 2147483646 w 60"/>
              <a:gd name="T57" fmla="*/ 2147483646 h 53"/>
              <a:gd name="T58" fmla="*/ 2147483646 w 60"/>
              <a:gd name="T59" fmla="*/ 2147483646 h 53"/>
              <a:gd name="T60" fmla="*/ 2147483646 w 60"/>
              <a:gd name="T61" fmla="*/ 2147483646 h 53"/>
              <a:gd name="T62" fmla="*/ 2147483646 w 60"/>
              <a:gd name="T63" fmla="*/ 2147483646 h 53"/>
              <a:gd name="T64" fmla="*/ 2147483646 w 60"/>
              <a:gd name="T65" fmla="*/ 2147483646 h 53"/>
              <a:gd name="T66" fmla="*/ 2147483646 w 60"/>
              <a:gd name="T67" fmla="*/ 2147483646 h 53"/>
              <a:gd name="T68" fmla="*/ 2147483646 w 60"/>
              <a:gd name="T69" fmla="*/ 2147483646 h 53"/>
              <a:gd name="T70" fmla="*/ 2147483646 w 60"/>
              <a:gd name="T71" fmla="*/ 2147483646 h 53"/>
              <a:gd name="T72" fmla="*/ 2147483646 w 60"/>
              <a:gd name="T73" fmla="*/ 2147483646 h 53"/>
              <a:gd name="T74" fmla="*/ 2147483646 w 60"/>
              <a:gd name="T75" fmla="*/ 2147483646 h 53"/>
              <a:gd name="T76" fmla="*/ 2147483646 w 60"/>
              <a:gd name="T77" fmla="*/ 2147483646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53">
                <a:moveTo>
                  <a:pt x="30" y="14"/>
                </a:moveTo>
                <a:cubicBezTo>
                  <a:pt x="11" y="28"/>
                  <a:pt x="11" y="28"/>
                  <a:pt x="11" y="28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0"/>
                  <a:pt x="13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35"/>
                  <a:pt x="25" y="35"/>
                  <a:pt x="2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7" y="53"/>
                  <a:pt x="49" y="50"/>
                  <a:pt x="49" y="47"/>
                </a:cubicBezTo>
                <a:cubicBezTo>
                  <a:pt x="49" y="28"/>
                  <a:pt x="49" y="28"/>
                  <a:pt x="49" y="28"/>
                </a:cubicBezTo>
                <a:cubicBezTo>
                  <a:pt x="30" y="14"/>
                  <a:pt x="30" y="14"/>
                  <a:pt x="30" y="14"/>
                </a:cubicBezTo>
                <a:close/>
                <a:moveTo>
                  <a:pt x="2" y="26"/>
                </a:moveTo>
                <a:cubicBezTo>
                  <a:pt x="1" y="25"/>
                  <a:pt x="1" y="25"/>
                  <a:pt x="1" y="25"/>
                </a:cubicBezTo>
                <a:cubicBezTo>
                  <a:pt x="0" y="23"/>
                  <a:pt x="0" y="22"/>
                  <a:pt x="2" y="21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1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1"/>
                  <a:pt x="32" y="2"/>
                </a:cubicBezTo>
                <a:cubicBezTo>
                  <a:pt x="39" y="7"/>
                  <a:pt x="39" y="7"/>
                  <a:pt x="39" y="7"/>
                </a:cubicBezTo>
                <a:cubicBezTo>
                  <a:pt x="41" y="8"/>
                  <a:pt x="41" y="7"/>
                  <a:pt x="41" y="6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3" y="0"/>
                  <a:pt x="4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2"/>
                  <a:pt x="49" y="3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50" y="15"/>
                  <a:pt x="51" y="16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2"/>
                  <a:pt x="60" y="23"/>
                  <a:pt x="59" y="25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7" y="27"/>
                  <a:pt x="56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2" y="27"/>
                  <a:pt x="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平行四边形 34"/>
          <p:cNvSpPr/>
          <p:nvPr/>
        </p:nvSpPr>
        <p:spPr bwMode="auto">
          <a:xfrm flipH="1">
            <a:off x="208466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Freeform 79"/>
          <p:cNvSpPr>
            <a:spLocks noEditPoints="1"/>
          </p:cNvSpPr>
          <p:nvPr/>
        </p:nvSpPr>
        <p:spPr bwMode="auto">
          <a:xfrm>
            <a:off x="914821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307116" y="800860"/>
            <a:ext cx="234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spc="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经典繁超宋" pitchFamily="49" charset="-122"/>
              </a:rPr>
              <a:t>内容导航</a:t>
            </a:r>
            <a:endParaRPr lang="zh-CN" altLang="en-US" sz="2400" spc="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经典繁超宋" pitchFamily="49" charset="-122"/>
            </a:endParaRPr>
          </a:p>
        </p:txBody>
      </p: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37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第一节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7113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21023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第二节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38388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37406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第三节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090681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545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第四节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796136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71950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第五节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7488482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2163763"/>
            <a:ext cx="9151938" cy="968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平行四边形 34"/>
          <p:cNvSpPr/>
          <p:nvPr/>
        </p:nvSpPr>
        <p:spPr bwMode="auto">
          <a:xfrm flipH="1">
            <a:off x="7002407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79"/>
          <p:cNvSpPr>
            <a:spLocks noEditPoints="1"/>
          </p:cNvSpPr>
          <p:nvPr/>
        </p:nvSpPr>
        <p:spPr bwMode="auto">
          <a:xfrm>
            <a:off x="7708762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平行四边形 35"/>
          <p:cNvSpPr/>
          <p:nvPr/>
        </p:nvSpPr>
        <p:spPr bwMode="auto">
          <a:xfrm flipH="1">
            <a:off x="5263506" y="1762125"/>
            <a:ext cx="1960563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52"/>
          <p:cNvSpPr>
            <a:spLocks noEditPoints="1"/>
          </p:cNvSpPr>
          <p:nvPr/>
        </p:nvSpPr>
        <p:spPr bwMode="auto">
          <a:xfrm>
            <a:off x="5947494" y="1991559"/>
            <a:ext cx="376839" cy="361713"/>
          </a:xfrm>
          <a:custGeom>
            <a:avLst/>
            <a:gdLst>
              <a:gd name="T0" fmla="*/ 2147483646 w 31"/>
              <a:gd name="T1" fmla="*/ 2147483646 h 30"/>
              <a:gd name="T2" fmla="*/ 2147483646 w 31"/>
              <a:gd name="T3" fmla="*/ 2147483646 h 30"/>
              <a:gd name="T4" fmla="*/ 2147483646 w 31"/>
              <a:gd name="T5" fmla="*/ 2147483646 h 30"/>
              <a:gd name="T6" fmla="*/ 2147483646 w 31"/>
              <a:gd name="T7" fmla="*/ 2147483646 h 30"/>
              <a:gd name="T8" fmla="*/ 2147483646 w 31"/>
              <a:gd name="T9" fmla="*/ 2147483646 h 30"/>
              <a:gd name="T10" fmla="*/ 2147483646 w 31"/>
              <a:gd name="T11" fmla="*/ 2147483646 h 30"/>
              <a:gd name="T12" fmla="*/ 2147483646 w 31"/>
              <a:gd name="T13" fmla="*/ 2147483646 h 30"/>
              <a:gd name="T14" fmla="*/ 2147483646 w 31"/>
              <a:gd name="T15" fmla="*/ 2147483646 h 30"/>
              <a:gd name="T16" fmla="*/ 2147483646 w 31"/>
              <a:gd name="T17" fmla="*/ 2147483646 h 30"/>
              <a:gd name="T18" fmla="*/ 2147483646 w 31"/>
              <a:gd name="T19" fmla="*/ 2147483646 h 30"/>
              <a:gd name="T20" fmla="*/ 2147483646 w 31"/>
              <a:gd name="T21" fmla="*/ 2147483646 h 30"/>
              <a:gd name="T22" fmla="*/ 2147483646 w 31"/>
              <a:gd name="T23" fmla="*/ 2147483646 h 30"/>
              <a:gd name="T24" fmla="*/ 2147483646 w 31"/>
              <a:gd name="T25" fmla="*/ 2147483646 h 30"/>
              <a:gd name="T26" fmla="*/ 2147483646 w 31"/>
              <a:gd name="T27" fmla="*/ 2147483646 h 30"/>
              <a:gd name="T28" fmla="*/ 2147483646 w 31"/>
              <a:gd name="T29" fmla="*/ 2147483646 h 30"/>
              <a:gd name="T30" fmla="*/ 2147483646 w 31"/>
              <a:gd name="T31" fmla="*/ 2147483646 h 30"/>
              <a:gd name="T32" fmla="*/ 2147483646 w 31"/>
              <a:gd name="T33" fmla="*/ 2147483646 h 30"/>
              <a:gd name="T34" fmla="*/ 2147483646 w 31"/>
              <a:gd name="T35" fmla="*/ 2147483646 h 30"/>
              <a:gd name="T36" fmla="*/ 2147483646 w 31"/>
              <a:gd name="T37" fmla="*/ 2147483646 h 30"/>
              <a:gd name="T38" fmla="*/ 2147483646 w 31"/>
              <a:gd name="T39" fmla="*/ 2147483646 h 30"/>
              <a:gd name="T40" fmla="*/ 2147483646 w 31"/>
              <a:gd name="T41" fmla="*/ 2147483646 h 30"/>
              <a:gd name="T42" fmla="*/ 2147483646 w 31"/>
              <a:gd name="T43" fmla="*/ 2147483646 h 30"/>
              <a:gd name="T44" fmla="*/ 2147483646 w 31"/>
              <a:gd name="T45" fmla="*/ 2147483646 h 30"/>
              <a:gd name="T46" fmla="*/ 2147483646 w 31"/>
              <a:gd name="T47" fmla="*/ 2147483646 h 30"/>
              <a:gd name="T48" fmla="*/ 2147483646 w 31"/>
              <a:gd name="T49" fmla="*/ 2147483646 h 30"/>
              <a:gd name="T50" fmla="*/ 2147483646 w 31"/>
              <a:gd name="T51" fmla="*/ 2147483646 h 30"/>
              <a:gd name="T52" fmla="*/ 2147483646 w 31"/>
              <a:gd name="T53" fmla="*/ 2147483646 h 30"/>
              <a:gd name="T54" fmla="*/ 2147483646 w 31"/>
              <a:gd name="T55" fmla="*/ 2147483646 h 30"/>
              <a:gd name="T56" fmla="*/ 2147483646 w 31"/>
              <a:gd name="T57" fmla="*/ 2147483646 h 30"/>
              <a:gd name="T58" fmla="*/ 2147483646 w 31"/>
              <a:gd name="T59" fmla="*/ 2147483646 h 30"/>
              <a:gd name="T60" fmla="*/ 2147483646 w 31"/>
              <a:gd name="T61" fmla="*/ 2147483646 h 30"/>
              <a:gd name="T62" fmla="*/ 2147483646 w 31"/>
              <a:gd name="T63" fmla="*/ 2147483646 h 30"/>
              <a:gd name="T64" fmla="*/ 2147483646 w 31"/>
              <a:gd name="T65" fmla="*/ 2147483646 h 30"/>
              <a:gd name="T66" fmla="*/ 2147483646 w 31"/>
              <a:gd name="T67" fmla="*/ 2147483646 h 30"/>
              <a:gd name="T68" fmla="*/ 2147483646 w 31"/>
              <a:gd name="T69" fmla="*/ 2147483646 h 30"/>
              <a:gd name="T70" fmla="*/ 2147483646 w 31"/>
              <a:gd name="T71" fmla="*/ 2147483646 h 30"/>
              <a:gd name="T72" fmla="*/ 2147483646 w 31"/>
              <a:gd name="T73" fmla="*/ 2147483646 h 30"/>
              <a:gd name="T74" fmla="*/ 2147483646 w 31"/>
              <a:gd name="T75" fmla="*/ 2147483646 h 30"/>
              <a:gd name="T76" fmla="*/ 2147483646 w 31"/>
              <a:gd name="T77" fmla="*/ 2147483646 h 30"/>
              <a:gd name="T78" fmla="*/ 2147483646 w 31"/>
              <a:gd name="T79" fmla="*/ 2147483646 h 30"/>
              <a:gd name="T80" fmla="*/ 2147483646 w 31"/>
              <a:gd name="T81" fmla="*/ 2147483646 h 30"/>
              <a:gd name="T82" fmla="*/ 2147483646 w 31"/>
              <a:gd name="T83" fmla="*/ 2147483646 h 30"/>
              <a:gd name="T84" fmla="*/ 2147483646 w 31"/>
              <a:gd name="T85" fmla="*/ 2147483646 h 30"/>
              <a:gd name="T86" fmla="*/ 2147483646 w 31"/>
              <a:gd name="T87" fmla="*/ 2147483646 h 30"/>
              <a:gd name="T88" fmla="*/ 2147483646 w 31"/>
              <a:gd name="T89" fmla="*/ 2147483646 h 3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1" h="30">
                <a:moveTo>
                  <a:pt x="21" y="8"/>
                </a:moveTo>
                <a:cubicBezTo>
                  <a:pt x="22" y="9"/>
                  <a:pt x="23" y="9"/>
                  <a:pt x="24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4"/>
                  <a:pt x="28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5"/>
                  <a:pt x="31" y="15"/>
                  <a:pt x="31" y="16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0" y="21"/>
                  <a:pt x="30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5" y="25"/>
                  <a:pt x="23" y="26"/>
                </a:cubicBezTo>
                <a:cubicBezTo>
                  <a:pt x="22" y="27"/>
                  <a:pt x="22" y="28"/>
                  <a:pt x="22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8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2" y="29"/>
                  <a:pt x="12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8" y="27"/>
                  <a:pt x="8" y="26"/>
                </a:cubicBezTo>
                <a:cubicBezTo>
                  <a:pt x="5" y="25"/>
                  <a:pt x="3" y="22"/>
                  <a:pt x="2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3"/>
                  <a:pt x="6" y="10"/>
                  <a:pt x="10" y="8"/>
                </a:cubicBezTo>
                <a:cubicBezTo>
                  <a:pt x="11" y="10"/>
                  <a:pt x="13" y="12"/>
                  <a:pt x="15" y="12"/>
                </a:cubicBezTo>
                <a:cubicBezTo>
                  <a:pt x="18" y="12"/>
                  <a:pt x="20" y="10"/>
                  <a:pt x="21" y="8"/>
                </a:cubicBezTo>
                <a:close/>
                <a:moveTo>
                  <a:pt x="15" y="0"/>
                </a:moveTo>
                <a:cubicBezTo>
                  <a:pt x="13" y="0"/>
                  <a:pt x="10" y="2"/>
                  <a:pt x="10" y="5"/>
                </a:cubicBezTo>
                <a:cubicBezTo>
                  <a:pt x="10" y="8"/>
                  <a:pt x="13" y="10"/>
                  <a:pt x="15" y="10"/>
                </a:cubicBezTo>
                <a:cubicBezTo>
                  <a:pt x="18" y="10"/>
                  <a:pt x="21" y="8"/>
                  <a:pt x="21" y="5"/>
                </a:cubicBezTo>
                <a:cubicBezTo>
                  <a:pt x="21" y="2"/>
                  <a:pt x="18" y="0"/>
                  <a:pt x="15" y="0"/>
                </a:cubicBezTo>
                <a:close/>
                <a:moveTo>
                  <a:pt x="14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lnTo>
                  <a:pt x="14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平行四边形 36"/>
          <p:cNvSpPr/>
          <p:nvPr/>
        </p:nvSpPr>
        <p:spPr bwMode="auto">
          <a:xfrm flipH="1">
            <a:off x="1879130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Freeform 106"/>
          <p:cNvSpPr>
            <a:spLocks noEditPoints="1"/>
          </p:cNvSpPr>
          <p:nvPr/>
        </p:nvSpPr>
        <p:spPr bwMode="auto">
          <a:xfrm>
            <a:off x="2650015" y="2030223"/>
            <a:ext cx="349653" cy="329314"/>
          </a:xfrm>
          <a:custGeom>
            <a:avLst/>
            <a:gdLst>
              <a:gd name="T0" fmla="*/ 2147483646 w 50"/>
              <a:gd name="T1" fmla="*/ 0 h 47"/>
              <a:gd name="T2" fmla="*/ 2147483646 w 50"/>
              <a:gd name="T3" fmla="*/ 0 h 47"/>
              <a:gd name="T4" fmla="*/ 0 w 50"/>
              <a:gd name="T5" fmla="*/ 2147483646 h 47"/>
              <a:gd name="T6" fmla="*/ 0 w 50"/>
              <a:gd name="T7" fmla="*/ 2147483646 h 47"/>
              <a:gd name="T8" fmla="*/ 2147483646 w 50"/>
              <a:gd name="T9" fmla="*/ 2147483646 h 47"/>
              <a:gd name="T10" fmla="*/ 2147483646 w 50"/>
              <a:gd name="T11" fmla="*/ 2147483646 h 47"/>
              <a:gd name="T12" fmla="*/ 2147483646 w 50"/>
              <a:gd name="T13" fmla="*/ 2147483646 h 47"/>
              <a:gd name="T14" fmla="*/ 2147483646 w 50"/>
              <a:gd name="T15" fmla="*/ 2147483646 h 47"/>
              <a:gd name="T16" fmla="*/ 2147483646 w 50"/>
              <a:gd name="T17" fmla="*/ 2147483646 h 47"/>
              <a:gd name="T18" fmla="*/ 2147483646 w 50"/>
              <a:gd name="T19" fmla="*/ 2147483646 h 47"/>
              <a:gd name="T20" fmla="*/ 2147483646 w 50"/>
              <a:gd name="T21" fmla="*/ 2147483646 h 47"/>
              <a:gd name="T22" fmla="*/ 2147483646 w 50"/>
              <a:gd name="T23" fmla="*/ 0 h 47"/>
              <a:gd name="T24" fmla="*/ 2147483646 w 50"/>
              <a:gd name="T25" fmla="*/ 2147483646 h 47"/>
              <a:gd name="T26" fmla="*/ 2147483646 w 50"/>
              <a:gd name="T27" fmla="*/ 2147483646 h 47"/>
              <a:gd name="T28" fmla="*/ 2147483646 w 50"/>
              <a:gd name="T29" fmla="*/ 2147483646 h 47"/>
              <a:gd name="T30" fmla="*/ 2147483646 w 50"/>
              <a:gd name="T31" fmla="*/ 2147483646 h 47"/>
              <a:gd name="T32" fmla="*/ 2147483646 w 50"/>
              <a:gd name="T33" fmla="*/ 2147483646 h 47"/>
              <a:gd name="T34" fmla="*/ 2147483646 w 50"/>
              <a:gd name="T35" fmla="*/ 2147483646 h 47"/>
              <a:gd name="T36" fmla="*/ 2147483646 w 50"/>
              <a:gd name="T37" fmla="*/ 2147483646 h 47"/>
              <a:gd name="T38" fmla="*/ 2147483646 w 50"/>
              <a:gd name="T39" fmla="*/ 2147483646 h 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" h="47">
                <a:moveTo>
                  <a:pt x="45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1"/>
                  <a:pt x="3" y="34"/>
                  <a:pt x="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7"/>
                  <a:pt x="17" y="47"/>
                  <a:pt x="17" y="47"/>
                </a:cubicBezTo>
                <a:cubicBezTo>
                  <a:pt x="30" y="34"/>
                  <a:pt x="30" y="34"/>
                  <a:pt x="30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34"/>
                  <a:pt x="50" y="31"/>
                  <a:pt x="50" y="28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2"/>
                  <a:pt x="48" y="0"/>
                  <a:pt x="45" y="0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21" y="25"/>
                  <a:pt x="21" y="25"/>
                  <a:pt x="21" y="25"/>
                </a:cubicBezTo>
                <a:cubicBezTo>
                  <a:pt x="19" y="25"/>
                  <a:pt x="18" y="25"/>
                  <a:pt x="18" y="23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21" y="9"/>
                </a:cubicBezTo>
                <a:cubicBezTo>
                  <a:pt x="33" y="16"/>
                  <a:pt x="33" y="16"/>
                  <a:pt x="33" y="16"/>
                </a:cubicBezTo>
                <a:cubicBezTo>
                  <a:pt x="35" y="16"/>
                  <a:pt x="35" y="17"/>
                  <a:pt x="3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平行四边形 1"/>
          <p:cNvSpPr/>
          <p:nvPr/>
        </p:nvSpPr>
        <p:spPr bwMode="auto">
          <a:xfrm flipH="1">
            <a:off x="3535314" y="1762125"/>
            <a:ext cx="1958975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4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4185985" y="1997926"/>
            <a:ext cx="407398" cy="361611"/>
          </a:xfrm>
          <a:custGeom>
            <a:avLst/>
            <a:gdLst>
              <a:gd name="T0" fmla="*/ 2147483646 w 60"/>
              <a:gd name="T1" fmla="*/ 2147483646 h 53"/>
              <a:gd name="T2" fmla="*/ 2147483646 w 60"/>
              <a:gd name="T3" fmla="*/ 2147483646 h 53"/>
              <a:gd name="T4" fmla="*/ 2147483646 w 60"/>
              <a:gd name="T5" fmla="*/ 2147483646 h 53"/>
              <a:gd name="T6" fmla="*/ 2147483646 w 60"/>
              <a:gd name="T7" fmla="*/ 2147483646 h 53"/>
              <a:gd name="T8" fmla="*/ 2147483646 w 60"/>
              <a:gd name="T9" fmla="*/ 2147483646 h 53"/>
              <a:gd name="T10" fmla="*/ 2147483646 w 60"/>
              <a:gd name="T11" fmla="*/ 2147483646 h 53"/>
              <a:gd name="T12" fmla="*/ 2147483646 w 60"/>
              <a:gd name="T13" fmla="*/ 2147483646 h 53"/>
              <a:gd name="T14" fmla="*/ 2147483646 w 60"/>
              <a:gd name="T15" fmla="*/ 2147483646 h 53"/>
              <a:gd name="T16" fmla="*/ 2147483646 w 60"/>
              <a:gd name="T17" fmla="*/ 2147483646 h 53"/>
              <a:gd name="T18" fmla="*/ 2147483646 w 60"/>
              <a:gd name="T19" fmla="*/ 2147483646 h 53"/>
              <a:gd name="T20" fmla="*/ 2147483646 w 60"/>
              <a:gd name="T21" fmla="*/ 2147483646 h 53"/>
              <a:gd name="T22" fmla="*/ 2147483646 w 60"/>
              <a:gd name="T23" fmla="*/ 2147483646 h 53"/>
              <a:gd name="T24" fmla="*/ 2147483646 w 60"/>
              <a:gd name="T25" fmla="*/ 2147483646 h 53"/>
              <a:gd name="T26" fmla="*/ 2147483646 w 60"/>
              <a:gd name="T27" fmla="*/ 2147483646 h 53"/>
              <a:gd name="T28" fmla="*/ 2147483646 w 60"/>
              <a:gd name="T29" fmla="*/ 2147483646 h 53"/>
              <a:gd name="T30" fmla="*/ 2147483646 w 60"/>
              <a:gd name="T31" fmla="*/ 2147483646 h 53"/>
              <a:gd name="T32" fmla="*/ 2147483646 w 60"/>
              <a:gd name="T33" fmla="*/ 0 h 53"/>
              <a:gd name="T34" fmla="*/ 2147483646 w 60"/>
              <a:gd name="T35" fmla="*/ 0 h 53"/>
              <a:gd name="T36" fmla="*/ 2147483646 w 60"/>
              <a:gd name="T37" fmla="*/ 0 h 53"/>
              <a:gd name="T38" fmla="*/ 2147483646 w 60"/>
              <a:gd name="T39" fmla="*/ 0 h 53"/>
              <a:gd name="T40" fmla="*/ 2147483646 w 60"/>
              <a:gd name="T41" fmla="*/ 2147483646 h 53"/>
              <a:gd name="T42" fmla="*/ 2147483646 w 60"/>
              <a:gd name="T43" fmla="*/ 2147483646 h 53"/>
              <a:gd name="T44" fmla="*/ 2147483646 w 60"/>
              <a:gd name="T45" fmla="*/ 2147483646 h 53"/>
              <a:gd name="T46" fmla="*/ 2147483646 w 60"/>
              <a:gd name="T47" fmla="*/ 2147483646 h 53"/>
              <a:gd name="T48" fmla="*/ 2147483646 w 60"/>
              <a:gd name="T49" fmla="*/ 0 h 53"/>
              <a:gd name="T50" fmla="*/ 2147483646 w 60"/>
              <a:gd name="T51" fmla="*/ 0 h 53"/>
              <a:gd name="T52" fmla="*/ 2147483646 w 60"/>
              <a:gd name="T53" fmla="*/ 2147483646 h 53"/>
              <a:gd name="T54" fmla="*/ 2147483646 w 60"/>
              <a:gd name="T55" fmla="*/ 2147483646 h 53"/>
              <a:gd name="T56" fmla="*/ 2147483646 w 60"/>
              <a:gd name="T57" fmla="*/ 2147483646 h 53"/>
              <a:gd name="T58" fmla="*/ 2147483646 w 60"/>
              <a:gd name="T59" fmla="*/ 2147483646 h 53"/>
              <a:gd name="T60" fmla="*/ 2147483646 w 60"/>
              <a:gd name="T61" fmla="*/ 2147483646 h 53"/>
              <a:gd name="T62" fmla="*/ 2147483646 w 60"/>
              <a:gd name="T63" fmla="*/ 2147483646 h 53"/>
              <a:gd name="T64" fmla="*/ 2147483646 w 60"/>
              <a:gd name="T65" fmla="*/ 2147483646 h 53"/>
              <a:gd name="T66" fmla="*/ 2147483646 w 60"/>
              <a:gd name="T67" fmla="*/ 2147483646 h 53"/>
              <a:gd name="T68" fmla="*/ 2147483646 w 60"/>
              <a:gd name="T69" fmla="*/ 2147483646 h 53"/>
              <a:gd name="T70" fmla="*/ 2147483646 w 60"/>
              <a:gd name="T71" fmla="*/ 2147483646 h 53"/>
              <a:gd name="T72" fmla="*/ 2147483646 w 60"/>
              <a:gd name="T73" fmla="*/ 2147483646 h 53"/>
              <a:gd name="T74" fmla="*/ 2147483646 w 60"/>
              <a:gd name="T75" fmla="*/ 2147483646 h 53"/>
              <a:gd name="T76" fmla="*/ 2147483646 w 60"/>
              <a:gd name="T77" fmla="*/ 2147483646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53">
                <a:moveTo>
                  <a:pt x="30" y="14"/>
                </a:moveTo>
                <a:cubicBezTo>
                  <a:pt x="11" y="28"/>
                  <a:pt x="11" y="28"/>
                  <a:pt x="11" y="28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0"/>
                  <a:pt x="13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35"/>
                  <a:pt x="25" y="35"/>
                  <a:pt x="2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53"/>
                  <a:pt x="35" y="53"/>
                  <a:pt x="35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7" y="53"/>
                  <a:pt x="49" y="50"/>
                  <a:pt x="49" y="47"/>
                </a:cubicBezTo>
                <a:cubicBezTo>
                  <a:pt x="49" y="28"/>
                  <a:pt x="49" y="28"/>
                  <a:pt x="49" y="28"/>
                </a:cubicBezTo>
                <a:cubicBezTo>
                  <a:pt x="30" y="14"/>
                  <a:pt x="30" y="14"/>
                  <a:pt x="30" y="14"/>
                </a:cubicBezTo>
                <a:close/>
                <a:moveTo>
                  <a:pt x="2" y="26"/>
                </a:moveTo>
                <a:cubicBezTo>
                  <a:pt x="1" y="25"/>
                  <a:pt x="1" y="25"/>
                  <a:pt x="1" y="25"/>
                </a:cubicBezTo>
                <a:cubicBezTo>
                  <a:pt x="0" y="23"/>
                  <a:pt x="0" y="22"/>
                  <a:pt x="2" y="21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1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1"/>
                  <a:pt x="32" y="2"/>
                </a:cubicBezTo>
                <a:cubicBezTo>
                  <a:pt x="39" y="7"/>
                  <a:pt x="39" y="7"/>
                  <a:pt x="39" y="7"/>
                </a:cubicBezTo>
                <a:cubicBezTo>
                  <a:pt x="41" y="8"/>
                  <a:pt x="41" y="7"/>
                  <a:pt x="41" y="6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3" y="0"/>
                  <a:pt x="4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2"/>
                  <a:pt x="49" y="3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50" y="15"/>
                  <a:pt x="51" y="16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2"/>
                  <a:pt x="60" y="23"/>
                  <a:pt x="59" y="25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7" y="27"/>
                  <a:pt x="56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2" y="27"/>
                  <a:pt x="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平行四边形 34"/>
          <p:cNvSpPr/>
          <p:nvPr/>
        </p:nvSpPr>
        <p:spPr bwMode="auto">
          <a:xfrm flipH="1">
            <a:off x="208466" y="1762125"/>
            <a:ext cx="1960562" cy="1771650"/>
          </a:xfrm>
          <a:custGeom>
            <a:avLst/>
            <a:gdLst/>
            <a:ahLst/>
            <a:cxnLst/>
            <a:rect l="l" t="t" r="r" b="b"/>
            <a:pathLst>
              <a:path w="1960191" h="1770567">
                <a:moveTo>
                  <a:pt x="1549568" y="1642493"/>
                </a:moveTo>
                <a:lnTo>
                  <a:pt x="32019" y="1642493"/>
                </a:lnTo>
                <a:lnTo>
                  <a:pt x="0" y="1770567"/>
                </a:lnTo>
                <a:lnTo>
                  <a:pt x="1517549" y="1770567"/>
                </a:lnTo>
                <a:close/>
                <a:moveTo>
                  <a:pt x="1937973" y="88870"/>
                </a:moveTo>
                <a:lnTo>
                  <a:pt x="420425" y="88870"/>
                </a:lnTo>
                <a:lnTo>
                  <a:pt x="34755" y="1631548"/>
                </a:lnTo>
                <a:lnTo>
                  <a:pt x="1552304" y="1631548"/>
                </a:lnTo>
                <a:close/>
                <a:moveTo>
                  <a:pt x="1960191" y="0"/>
                </a:moveTo>
                <a:lnTo>
                  <a:pt x="442642" y="0"/>
                </a:lnTo>
                <a:lnTo>
                  <a:pt x="423161" y="77925"/>
                </a:lnTo>
                <a:lnTo>
                  <a:pt x="1940710" y="779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Freeform 79"/>
          <p:cNvSpPr>
            <a:spLocks noEditPoints="1"/>
          </p:cNvSpPr>
          <p:nvPr/>
        </p:nvSpPr>
        <p:spPr bwMode="auto">
          <a:xfrm>
            <a:off x="914821" y="1955759"/>
            <a:ext cx="384988" cy="358892"/>
          </a:xfrm>
          <a:custGeom>
            <a:avLst/>
            <a:gdLst>
              <a:gd name="T0" fmla="*/ 2147483646 w 80"/>
              <a:gd name="T1" fmla="*/ 2147483646 h 82"/>
              <a:gd name="T2" fmla="*/ 2147483646 w 80"/>
              <a:gd name="T3" fmla="*/ 2147483646 h 82"/>
              <a:gd name="T4" fmla="*/ 2147483646 w 80"/>
              <a:gd name="T5" fmla="*/ 2147483646 h 82"/>
              <a:gd name="T6" fmla="*/ 2147483646 w 80"/>
              <a:gd name="T7" fmla="*/ 2147483646 h 82"/>
              <a:gd name="T8" fmla="*/ 0 w 80"/>
              <a:gd name="T9" fmla="*/ 2147483646 h 82"/>
              <a:gd name="T10" fmla="*/ 0 w 80"/>
              <a:gd name="T11" fmla="*/ 2147483646 h 82"/>
              <a:gd name="T12" fmla="*/ 2147483646 w 80"/>
              <a:gd name="T13" fmla="*/ 2147483646 h 82"/>
              <a:gd name="T14" fmla="*/ 2147483646 w 80"/>
              <a:gd name="T15" fmla="*/ 2147483646 h 82"/>
              <a:gd name="T16" fmla="*/ 2147483646 w 80"/>
              <a:gd name="T17" fmla="*/ 0 h 82"/>
              <a:gd name="T18" fmla="*/ 2147483646 w 80"/>
              <a:gd name="T19" fmla="*/ 2147483646 h 82"/>
              <a:gd name="T20" fmla="*/ 2147483646 w 80"/>
              <a:gd name="T21" fmla="*/ 2147483646 h 82"/>
              <a:gd name="T22" fmla="*/ 0 w 80"/>
              <a:gd name="T23" fmla="*/ 2147483646 h 82"/>
              <a:gd name="T24" fmla="*/ 2147483646 w 80"/>
              <a:gd name="T25" fmla="*/ 2147483646 h 82"/>
              <a:gd name="T26" fmla="*/ 2147483646 w 80"/>
              <a:gd name="T27" fmla="*/ 2147483646 h 82"/>
              <a:gd name="T28" fmla="*/ 2147483646 w 80"/>
              <a:gd name="T29" fmla="*/ 2147483646 h 82"/>
              <a:gd name="T30" fmla="*/ 2147483646 w 80"/>
              <a:gd name="T31" fmla="*/ 2147483646 h 82"/>
              <a:gd name="T32" fmla="*/ 2147483646 w 80"/>
              <a:gd name="T33" fmla="*/ 2147483646 h 82"/>
              <a:gd name="T34" fmla="*/ 2147483646 w 80"/>
              <a:gd name="T35" fmla="*/ 2147483646 h 82"/>
              <a:gd name="T36" fmla="*/ 2147483646 w 80"/>
              <a:gd name="T37" fmla="*/ 2147483646 h 82"/>
              <a:gd name="T38" fmla="*/ 2147483646 w 80"/>
              <a:gd name="T39" fmla="*/ 2147483646 h 82"/>
              <a:gd name="T40" fmla="*/ 2147483646 w 80"/>
              <a:gd name="T41" fmla="*/ 2147483646 h 82"/>
              <a:gd name="T42" fmla="*/ 2147483646 w 80"/>
              <a:gd name="T43" fmla="*/ 2147483646 h 82"/>
              <a:gd name="T44" fmla="*/ 2147483646 w 80"/>
              <a:gd name="T45" fmla="*/ 2147483646 h 82"/>
              <a:gd name="T46" fmla="*/ 2147483646 w 80"/>
              <a:gd name="T47" fmla="*/ 2147483646 h 82"/>
              <a:gd name="T48" fmla="*/ 2147483646 w 80"/>
              <a:gd name="T49" fmla="*/ 2147483646 h 82"/>
              <a:gd name="T50" fmla="*/ 2147483646 w 80"/>
              <a:gd name="T51" fmla="*/ 2147483646 h 82"/>
              <a:gd name="T52" fmla="*/ 2147483646 w 80"/>
              <a:gd name="T53" fmla="*/ 2147483646 h 82"/>
              <a:gd name="T54" fmla="*/ 2147483646 w 80"/>
              <a:gd name="T55" fmla="*/ 2147483646 h 82"/>
              <a:gd name="T56" fmla="*/ 2147483646 w 80"/>
              <a:gd name="T57" fmla="*/ 2147483646 h 82"/>
              <a:gd name="T58" fmla="*/ 2147483646 w 80"/>
              <a:gd name="T59" fmla="*/ 2147483646 h 82"/>
              <a:gd name="T60" fmla="*/ 2147483646 w 80"/>
              <a:gd name="T61" fmla="*/ 2147483646 h 82"/>
              <a:gd name="T62" fmla="*/ 2147483646 w 80"/>
              <a:gd name="T63" fmla="*/ 2147483646 h 82"/>
              <a:gd name="T64" fmla="*/ 2147483646 w 80"/>
              <a:gd name="T65" fmla="*/ 2147483646 h 82"/>
              <a:gd name="T66" fmla="*/ 2147483646 w 80"/>
              <a:gd name="T67" fmla="*/ 2147483646 h 82"/>
              <a:gd name="T68" fmla="*/ 2147483646 w 80"/>
              <a:gd name="T69" fmla="*/ 2147483646 h 82"/>
              <a:gd name="T70" fmla="*/ 2147483646 w 80"/>
              <a:gd name="T71" fmla="*/ 2147483646 h 82"/>
              <a:gd name="T72" fmla="*/ 2147483646 w 80"/>
              <a:gd name="T73" fmla="*/ 2147483646 h 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2">
                <a:moveTo>
                  <a:pt x="61" y="33"/>
                </a:moveTo>
                <a:lnTo>
                  <a:pt x="61" y="71"/>
                </a:lnTo>
                <a:lnTo>
                  <a:pt x="66" y="71"/>
                </a:lnTo>
                <a:lnTo>
                  <a:pt x="66" y="28"/>
                </a:lnTo>
                <a:lnTo>
                  <a:pt x="61" y="33"/>
                </a:lnTo>
                <a:close/>
                <a:moveTo>
                  <a:pt x="0" y="75"/>
                </a:moveTo>
                <a:lnTo>
                  <a:pt x="80" y="75"/>
                </a:lnTo>
                <a:lnTo>
                  <a:pt x="80" y="82"/>
                </a:lnTo>
                <a:lnTo>
                  <a:pt x="0" y="82"/>
                </a:lnTo>
                <a:lnTo>
                  <a:pt x="0" y="75"/>
                </a:lnTo>
                <a:close/>
                <a:moveTo>
                  <a:pt x="0" y="52"/>
                </a:moveTo>
                <a:lnTo>
                  <a:pt x="25" y="26"/>
                </a:lnTo>
                <a:lnTo>
                  <a:pt x="37" y="37"/>
                </a:lnTo>
                <a:lnTo>
                  <a:pt x="68" y="7"/>
                </a:lnTo>
                <a:lnTo>
                  <a:pt x="61" y="0"/>
                </a:lnTo>
                <a:lnTo>
                  <a:pt x="80" y="0"/>
                </a:lnTo>
                <a:lnTo>
                  <a:pt x="80" y="19"/>
                </a:lnTo>
                <a:lnTo>
                  <a:pt x="75" y="14"/>
                </a:lnTo>
                <a:lnTo>
                  <a:pt x="37" y="52"/>
                </a:lnTo>
                <a:lnTo>
                  <a:pt x="25" y="40"/>
                </a:lnTo>
                <a:lnTo>
                  <a:pt x="0" y="66"/>
                </a:lnTo>
                <a:lnTo>
                  <a:pt x="0" y="52"/>
                </a:lnTo>
                <a:close/>
                <a:moveTo>
                  <a:pt x="70" y="23"/>
                </a:moveTo>
                <a:lnTo>
                  <a:pt x="70" y="71"/>
                </a:lnTo>
                <a:lnTo>
                  <a:pt x="75" y="71"/>
                </a:lnTo>
                <a:lnTo>
                  <a:pt x="75" y="21"/>
                </a:lnTo>
                <a:lnTo>
                  <a:pt x="70" y="23"/>
                </a:lnTo>
                <a:close/>
                <a:moveTo>
                  <a:pt x="7" y="66"/>
                </a:moveTo>
                <a:lnTo>
                  <a:pt x="7" y="71"/>
                </a:lnTo>
                <a:lnTo>
                  <a:pt x="11" y="71"/>
                </a:lnTo>
                <a:lnTo>
                  <a:pt x="11" y="61"/>
                </a:lnTo>
                <a:lnTo>
                  <a:pt x="7" y="66"/>
                </a:lnTo>
                <a:close/>
                <a:moveTo>
                  <a:pt x="14" y="56"/>
                </a:moveTo>
                <a:lnTo>
                  <a:pt x="14" y="71"/>
                </a:lnTo>
                <a:lnTo>
                  <a:pt x="18" y="71"/>
                </a:lnTo>
                <a:lnTo>
                  <a:pt x="18" y="54"/>
                </a:lnTo>
                <a:lnTo>
                  <a:pt x="14" y="56"/>
                </a:lnTo>
                <a:close/>
                <a:moveTo>
                  <a:pt x="23" y="49"/>
                </a:moveTo>
                <a:lnTo>
                  <a:pt x="23" y="71"/>
                </a:lnTo>
                <a:lnTo>
                  <a:pt x="28" y="71"/>
                </a:lnTo>
                <a:lnTo>
                  <a:pt x="28" y="47"/>
                </a:lnTo>
                <a:lnTo>
                  <a:pt x="25" y="47"/>
                </a:lnTo>
                <a:lnTo>
                  <a:pt x="23" y="49"/>
                </a:lnTo>
                <a:close/>
                <a:moveTo>
                  <a:pt x="30" y="52"/>
                </a:moveTo>
                <a:lnTo>
                  <a:pt x="30" y="71"/>
                </a:lnTo>
                <a:lnTo>
                  <a:pt x="35" y="71"/>
                </a:lnTo>
                <a:lnTo>
                  <a:pt x="35" y="56"/>
                </a:lnTo>
                <a:lnTo>
                  <a:pt x="33" y="52"/>
                </a:lnTo>
                <a:lnTo>
                  <a:pt x="30" y="52"/>
                </a:lnTo>
                <a:close/>
                <a:moveTo>
                  <a:pt x="37" y="56"/>
                </a:moveTo>
                <a:lnTo>
                  <a:pt x="37" y="71"/>
                </a:lnTo>
                <a:lnTo>
                  <a:pt x="42" y="71"/>
                </a:lnTo>
                <a:lnTo>
                  <a:pt x="42" y="52"/>
                </a:lnTo>
                <a:lnTo>
                  <a:pt x="37" y="56"/>
                </a:lnTo>
                <a:close/>
                <a:moveTo>
                  <a:pt x="47" y="47"/>
                </a:moveTo>
                <a:lnTo>
                  <a:pt x="47" y="71"/>
                </a:lnTo>
                <a:lnTo>
                  <a:pt x="51" y="71"/>
                </a:lnTo>
                <a:lnTo>
                  <a:pt x="51" y="45"/>
                </a:lnTo>
                <a:lnTo>
                  <a:pt x="47" y="47"/>
                </a:lnTo>
                <a:close/>
                <a:moveTo>
                  <a:pt x="54" y="40"/>
                </a:moveTo>
                <a:lnTo>
                  <a:pt x="54" y="71"/>
                </a:lnTo>
                <a:lnTo>
                  <a:pt x="59" y="71"/>
                </a:lnTo>
                <a:lnTo>
                  <a:pt x="59" y="35"/>
                </a:lnTo>
                <a:lnTo>
                  <a:pt x="5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307116" y="800860"/>
            <a:ext cx="234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spc="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经典繁超宋" pitchFamily="49" charset="-122"/>
              </a:rPr>
              <a:t>内容导航</a:t>
            </a:r>
            <a:endParaRPr lang="zh-CN" altLang="en-US" sz="2400" spc="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经典繁超宋" pitchFamily="49" charset="-122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37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第一节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7113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21023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第二节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383884" y="30013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37406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第三节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090681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TextBox 3"/>
          <p:cNvSpPr txBox="1">
            <a:spLocks noChangeArrowheads="1"/>
          </p:cNvSpPr>
          <p:nvPr/>
        </p:nvSpPr>
        <p:spPr bwMode="auto">
          <a:xfrm>
            <a:off x="54551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第四节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796136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7195053" y="2604503"/>
            <a:ext cx="159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Calibri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+mn-ea"/>
                <a:ea typeface="+mn-ea"/>
              </a:rPr>
              <a:t>第五节</a:t>
            </a:r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488482" y="300137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添加内容</a:t>
            </a:r>
            <a:endParaRPr lang="zh-CN" altLang="en-US" sz="1600" dirty="0">
              <a:solidFill>
                <a:prstClr val="white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172</Words>
  <Application>Microsoft Office PowerPoint</Application>
  <PresentationFormat>全屏显示(16:9)</PresentationFormat>
  <Paragraphs>75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Script MT Bold</vt:lpstr>
      <vt:lpstr>Franklin Gothic Book</vt:lpstr>
      <vt:lpstr>微软雅黑</vt:lpstr>
      <vt:lpstr>Broadway</vt:lpstr>
      <vt:lpstr>Franklin Gothic Medium</vt:lpstr>
      <vt:lpstr>Constantia</vt:lpstr>
      <vt:lpstr>Impact</vt:lpstr>
      <vt:lpstr>华文黑体</vt:lpstr>
      <vt:lpstr>经典繁超宋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</dc:creator>
  <cp:lastModifiedBy>Administrator</cp:lastModifiedBy>
  <cp:revision>136</cp:revision>
  <dcterms:created xsi:type="dcterms:W3CDTF">2011-08-11T07:29:14Z</dcterms:created>
  <dcterms:modified xsi:type="dcterms:W3CDTF">2016-07-06T06:11:45Z</dcterms:modified>
</cp:coreProperties>
</file>