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5" r:id="rId3"/>
    <p:sldId id="279" r:id="rId4"/>
    <p:sldId id="328" r:id="rId5"/>
    <p:sldId id="329" r:id="rId6"/>
    <p:sldId id="278" r:id="rId7"/>
  </p:sldIdLst>
  <p:sldSz cx="12198350" cy="6859588"/>
  <p:notesSz cx="6858000" cy="9144000"/>
  <p:defaultTextStyle>
    <a:defPPr>
      <a:defRPr lang="en-US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726"/>
    <a:srgbClr val="92C33F"/>
    <a:srgbClr val="FFDD71"/>
    <a:srgbClr val="F3B51F"/>
    <a:srgbClr val="EE5461"/>
    <a:srgbClr val="0000FF"/>
    <a:srgbClr val="B9F0FF"/>
    <a:srgbClr val="EBAC07"/>
    <a:srgbClr val="E02536"/>
    <a:srgbClr val="95C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>
      <p:cViewPr varScale="1">
        <p:scale>
          <a:sx n="63" d="100"/>
          <a:sy n="63" d="100"/>
        </p:scale>
        <p:origin x="-912" y="-108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1C99F-945D-48F3-9AB2-8C0F0BC92C64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C629-0E84-4575-AAB1-83AF18CCB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8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7C30-895B-4974-8A60-19541C82F6B3}" type="datetimeFigureOut">
              <a:rPr lang="en-US" smtClean="0"/>
              <a:pPr/>
              <a:t>7/6/2016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CD97-E9EA-4E82-9539-BE60926ECB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4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2775" y="992188"/>
            <a:ext cx="11049000" cy="55626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3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7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8350" cy="651971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5" descr="buildings.png"/>
          <p:cNvPicPr>
            <a:picLocks noChangeAspect="1"/>
          </p:cNvPicPr>
          <p:nvPr userDrawn="1"/>
        </p:nvPicPr>
        <p:blipFill rotWithShape="1">
          <a:blip r:embed="rId6"/>
          <a:srcRect r="64024"/>
          <a:stretch/>
        </p:blipFill>
        <p:spPr>
          <a:xfrm>
            <a:off x="-30729" y="794"/>
            <a:ext cx="1253104" cy="651177"/>
          </a:xfrm>
          <a:prstGeom prst="rect">
            <a:avLst/>
          </a:prstGeom>
        </p:spPr>
      </p:pic>
      <p:pic>
        <p:nvPicPr>
          <p:cNvPr id="50" name="Picture 8" descr="cloud2.png"/>
          <p:cNvPicPr>
            <a:picLocks noChangeAspect="1"/>
          </p:cNvPicPr>
          <p:nvPr userDrawn="1"/>
        </p:nvPicPr>
        <p:blipFill rotWithShape="1">
          <a:blip r:embed="rId7"/>
          <a:srcRect l="90897" b="58826"/>
          <a:stretch/>
        </p:blipFill>
        <p:spPr>
          <a:xfrm>
            <a:off x="10635409" y="261468"/>
            <a:ext cx="533400" cy="34302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10559209" y="270237"/>
            <a:ext cx="721566" cy="492557"/>
          </a:xfrm>
          <a:prstGeom prst="rect">
            <a:avLst/>
          </a:prstGeom>
        </p:spPr>
        <p:txBody>
          <a:bodyPr lIns="121963" tIns="60981" rIns="121963" bIns="60981"/>
          <a:lstStyle/>
          <a:p>
            <a:pPr algn="ctr">
              <a:defRPr/>
            </a:pPr>
            <a:fld id="{2EEF1883-7A0E-4F66-9932-E581691AD397}" type="slidenum">
              <a:rPr lang="zh-CN" altLang="en-US" sz="180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>
                <a:defRPr/>
              </a:pPr>
              <a:t>‹#›</a:t>
            </a:fld>
            <a:endParaRPr lang="zh-CN" altLang="en-US" sz="18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7975" y="153194"/>
            <a:ext cx="367863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marL="0" marR="0" indent="0" algn="ct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演示文稿名称</a:t>
            </a:r>
            <a:endPara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0" y="686594"/>
            <a:ext cx="12198350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1444777" y="413686"/>
            <a:ext cx="236220" cy="152400"/>
            <a:chOff x="1831975" y="1600994"/>
            <a:chExt cx="236220" cy="152400"/>
          </a:xfrm>
        </p:grpSpPr>
        <p:cxnSp>
          <p:nvCxnSpPr>
            <p:cNvPr id="36" name="直接连接符 35"/>
            <p:cNvCxnSpPr/>
            <p:nvPr userDrawn="1"/>
          </p:nvCxnSpPr>
          <p:spPr>
            <a:xfrm>
              <a:off x="1831975" y="1600994"/>
              <a:ext cx="228600" cy="76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1839595" y="1677194"/>
              <a:ext cx="228600" cy="76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 userDrawn="1"/>
        </p:nvGrpSpPr>
        <p:grpSpPr>
          <a:xfrm>
            <a:off x="11680997" y="413686"/>
            <a:ext cx="236220" cy="152400"/>
            <a:chOff x="1831975" y="1600994"/>
            <a:chExt cx="236220" cy="152400"/>
          </a:xfrm>
        </p:grpSpPr>
        <p:cxnSp>
          <p:nvCxnSpPr>
            <p:cNvPr id="46" name="直接连接符 45"/>
            <p:cNvCxnSpPr/>
            <p:nvPr userDrawn="1"/>
          </p:nvCxnSpPr>
          <p:spPr>
            <a:xfrm>
              <a:off x="1831975" y="1600994"/>
              <a:ext cx="228600" cy="76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 userDrawn="1"/>
          </p:nvCxnSpPr>
          <p:spPr>
            <a:xfrm flipV="1">
              <a:off x="1839595" y="1677194"/>
              <a:ext cx="228600" cy="76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 userDrawn="1"/>
        </p:nvGrpSpPr>
        <p:grpSpPr>
          <a:xfrm>
            <a:off x="11920392" y="413686"/>
            <a:ext cx="236220" cy="152400"/>
            <a:chOff x="1831975" y="1600994"/>
            <a:chExt cx="236220" cy="152400"/>
          </a:xfrm>
        </p:grpSpPr>
        <p:cxnSp>
          <p:nvCxnSpPr>
            <p:cNvPr id="49" name="直接连接符 48"/>
            <p:cNvCxnSpPr/>
            <p:nvPr userDrawn="1"/>
          </p:nvCxnSpPr>
          <p:spPr>
            <a:xfrm>
              <a:off x="1831975" y="1600994"/>
              <a:ext cx="228600" cy="76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 userDrawn="1"/>
          </p:nvCxnSpPr>
          <p:spPr>
            <a:xfrm flipV="1">
              <a:off x="1839595" y="1677194"/>
              <a:ext cx="228600" cy="76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7" descr="cloud.png"/>
          <p:cNvPicPr>
            <a:picLocks noChangeAspect="1"/>
          </p:cNvPicPr>
          <p:nvPr userDrawn="1"/>
        </p:nvPicPr>
        <p:blipFill rotWithShape="1">
          <a:blip r:embed="rId8"/>
          <a:srcRect t="1637" r="75621" b="30546"/>
          <a:stretch/>
        </p:blipFill>
        <p:spPr>
          <a:xfrm>
            <a:off x="1679575" y="-157728"/>
            <a:ext cx="873125" cy="685714"/>
          </a:xfrm>
          <a:prstGeom prst="rect">
            <a:avLst/>
          </a:prstGeom>
        </p:spPr>
      </p:pic>
      <p:pic>
        <p:nvPicPr>
          <p:cNvPr id="56" name="Picture 7" descr="cloud.png"/>
          <p:cNvPicPr>
            <a:picLocks noChangeAspect="1"/>
          </p:cNvPicPr>
          <p:nvPr userDrawn="1"/>
        </p:nvPicPr>
        <p:blipFill rotWithShape="1">
          <a:blip r:embed="rId8"/>
          <a:srcRect l="41043" t="381" r="11879" b="20576"/>
          <a:stretch/>
        </p:blipFill>
        <p:spPr>
          <a:xfrm>
            <a:off x="7803418" y="52455"/>
            <a:ext cx="1520825" cy="623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121962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10" y="1771253"/>
            <a:ext cx="9821463" cy="2772853"/>
          </a:xfrm>
          <a:prstGeom prst="rect">
            <a:avLst/>
          </a:prstGeom>
        </p:spPr>
      </p:pic>
      <p:pic>
        <p:nvPicPr>
          <p:cNvPr id="6" name="Picture 8" descr="cloud2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50000" r="88613"/>
          <a:stretch/>
        </p:blipFill>
        <p:spPr>
          <a:xfrm>
            <a:off x="1612275" y="598809"/>
            <a:ext cx="980875" cy="7870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4245" y="838994"/>
            <a:ext cx="1887783" cy="615596"/>
          </a:xfrm>
          <a:prstGeom prst="rect">
            <a:avLst/>
          </a:prstGeom>
          <a:noFill/>
        </p:spPr>
        <p:txBody>
          <a:bodyPr wrap="none" lIns="121963" tIns="60981" rIns="121963" bIns="60981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7900" y="1602405"/>
            <a:ext cx="1477414" cy="492485"/>
          </a:xfrm>
          <a:prstGeom prst="rect">
            <a:avLst/>
          </a:prstGeom>
          <a:noFill/>
        </p:spPr>
        <p:txBody>
          <a:bodyPr wrap="none" lIns="121963" tIns="60981" rIns="121963" bIns="60981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内容描述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6086" y="1602405"/>
            <a:ext cx="764333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building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" y="3505994"/>
            <a:ext cx="11538397" cy="33781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/>
          <p:cNvSpPr>
            <a:spLocks/>
          </p:cNvSpPr>
          <p:nvPr/>
        </p:nvSpPr>
        <p:spPr bwMode="auto">
          <a:xfrm>
            <a:off x="9336485" y="3223696"/>
            <a:ext cx="2128358" cy="947738"/>
          </a:xfrm>
          <a:custGeom>
            <a:avLst/>
            <a:gdLst>
              <a:gd name="T0" fmla="*/ 69 w 102"/>
              <a:gd name="T1" fmla="*/ 26 h 46"/>
              <a:gd name="T2" fmla="*/ 96 w 102"/>
              <a:gd name="T3" fmla="*/ 46 h 46"/>
              <a:gd name="T4" fmla="*/ 102 w 102"/>
              <a:gd name="T5" fmla="*/ 32 h 46"/>
              <a:gd name="T6" fmla="*/ 69 w 102"/>
              <a:gd name="T7" fmla="*/ 1 h 46"/>
              <a:gd name="T8" fmla="*/ 0 w 102"/>
              <a:gd name="T9" fmla="*/ 1 h 46"/>
              <a:gd name="T10" fmla="*/ 0 w 102"/>
              <a:gd name="T11" fmla="*/ 26 h 46"/>
              <a:gd name="T12" fmla="*/ 69 w 102"/>
              <a:gd name="T1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46">
                <a:moveTo>
                  <a:pt x="69" y="26"/>
                </a:moveTo>
                <a:cubicBezTo>
                  <a:pt x="84" y="27"/>
                  <a:pt x="93" y="34"/>
                  <a:pt x="96" y="46"/>
                </a:cubicBezTo>
                <a:cubicBezTo>
                  <a:pt x="100" y="42"/>
                  <a:pt x="101" y="37"/>
                  <a:pt x="102" y="32"/>
                </a:cubicBezTo>
                <a:cubicBezTo>
                  <a:pt x="102" y="15"/>
                  <a:pt x="86" y="0"/>
                  <a:pt x="69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6"/>
                  <a:pt x="0" y="26"/>
                  <a:pt x="0" y="26"/>
                </a:cubicBezTo>
                <a:lnTo>
                  <a:pt x="69" y="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>
            <a:off x="8690037" y="3882510"/>
            <a:ext cx="2774807" cy="2701925"/>
          </a:xfrm>
          <a:custGeom>
            <a:avLst/>
            <a:gdLst>
              <a:gd name="T0" fmla="*/ 0 w 133"/>
              <a:gd name="T1" fmla="*/ 107 h 131"/>
              <a:gd name="T2" fmla="*/ 1 w 133"/>
              <a:gd name="T3" fmla="*/ 131 h 131"/>
              <a:gd name="T4" fmla="*/ 122 w 133"/>
              <a:gd name="T5" fmla="*/ 44 h 131"/>
              <a:gd name="T6" fmla="*/ 133 w 133"/>
              <a:gd name="T7" fmla="*/ 23 h 131"/>
              <a:gd name="T8" fmla="*/ 133 w 133"/>
              <a:gd name="T9" fmla="*/ 0 h 131"/>
              <a:gd name="T10" fmla="*/ 127 w 133"/>
              <a:gd name="T11" fmla="*/ 14 h 131"/>
              <a:gd name="T12" fmla="*/ 121 w 133"/>
              <a:gd name="T13" fmla="*/ 21 h 131"/>
              <a:gd name="T14" fmla="*/ 0 w 133"/>
              <a:gd name="T15" fmla="*/ 10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131">
                <a:moveTo>
                  <a:pt x="0" y="107"/>
                </a:moveTo>
                <a:cubicBezTo>
                  <a:pt x="0" y="115"/>
                  <a:pt x="1" y="123"/>
                  <a:pt x="1" y="131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9" y="39"/>
                  <a:pt x="133" y="32"/>
                  <a:pt x="133" y="23"/>
                </a:cubicBezTo>
                <a:cubicBezTo>
                  <a:pt x="133" y="15"/>
                  <a:pt x="133" y="7"/>
                  <a:pt x="133" y="0"/>
                </a:cubicBezTo>
                <a:cubicBezTo>
                  <a:pt x="132" y="5"/>
                  <a:pt x="131" y="10"/>
                  <a:pt x="127" y="14"/>
                </a:cubicBezTo>
                <a:cubicBezTo>
                  <a:pt x="126" y="17"/>
                  <a:pt x="124" y="19"/>
                  <a:pt x="121" y="21"/>
                </a:cubicBezTo>
                <a:lnTo>
                  <a:pt x="0" y="10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6313773" y="5101201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Adobe 宋体 Std L" pitchFamily="18" charset="-122"/>
              </a:rPr>
              <a:t>goals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9336485" y="2539479"/>
            <a:ext cx="2128358" cy="947738"/>
          </a:xfrm>
          <a:custGeom>
            <a:avLst/>
            <a:gdLst>
              <a:gd name="T0" fmla="*/ 69 w 102"/>
              <a:gd name="T1" fmla="*/ 26 h 46"/>
              <a:gd name="T2" fmla="*/ 96 w 102"/>
              <a:gd name="T3" fmla="*/ 46 h 46"/>
              <a:gd name="T4" fmla="*/ 102 w 102"/>
              <a:gd name="T5" fmla="*/ 32 h 46"/>
              <a:gd name="T6" fmla="*/ 69 w 102"/>
              <a:gd name="T7" fmla="*/ 1 h 46"/>
              <a:gd name="T8" fmla="*/ 0 w 102"/>
              <a:gd name="T9" fmla="*/ 1 h 46"/>
              <a:gd name="T10" fmla="*/ 0 w 102"/>
              <a:gd name="T11" fmla="*/ 26 h 46"/>
              <a:gd name="T12" fmla="*/ 69 w 102"/>
              <a:gd name="T1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46">
                <a:moveTo>
                  <a:pt x="69" y="26"/>
                </a:moveTo>
                <a:cubicBezTo>
                  <a:pt x="84" y="27"/>
                  <a:pt x="93" y="34"/>
                  <a:pt x="96" y="46"/>
                </a:cubicBezTo>
                <a:cubicBezTo>
                  <a:pt x="100" y="42"/>
                  <a:pt x="101" y="37"/>
                  <a:pt x="102" y="32"/>
                </a:cubicBezTo>
                <a:cubicBezTo>
                  <a:pt x="102" y="15"/>
                  <a:pt x="86" y="0"/>
                  <a:pt x="69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6"/>
                  <a:pt x="0" y="26"/>
                  <a:pt x="0" y="26"/>
                </a:cubicBezTo>
                <a:lnTo>
                  <a:pt x="69" y="26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7"/>
          <p:cNvSpPr>
            <a:spLocks/>
          </p:cNvSpPr>
          <p:nvPr/>
        </p:nvSpPr>
        <p:spPr bwMode="auto">
          <a:xfrm>
            <a:off x="9336485" y="1796529"/>
            <a:ext cx="2128358" cy="947738"/>
          </a:xfrm>
          <a:custGeom>
            <a:avLst/>
            <a:gdLst>
              <a:gd name="T0" fmla="*/ 69 w 102"/>
              <a:gd name="T1" fmla="*/ 26 h 46"/>
              <a:gd name="T2" fmla="*/ 96 w 102"/>
              <a:gd name="T3" fmla="*/ 46 h 46"/>
              <a:gd name="T4" fmla="*/ 101 w 102"/>
              <a:gd name="T5" fmla="*/ 31 h 46"/>
              <a:gd name="T6" fmla="*/ 69 w 102"/>
              <a:gd name="T7" fmla="*/ 1 h 46"/>
              <a:gd name="T8" fmla="*/ 0 w 102"/>
              <a:gd name="T9" fmla="*/ 1 h 46"/>
              <a:gd name="T10" fmla="*/ 0 w 102"/>
              <a:gd name="T11" fmla="*/ 25 h 46"/>
              <a:gd name="T12" fmla="*/ 69 w 102"/>
              <a:gd name="T1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46">
                <a:moveTo>
                  <a:pt x="69" y="26"/>
                </a:moveTo>
                <a:cubicBezTo>
                  <a:pt x="84" y="27"/>
                  <a:pt x="93" y="33"/>
                  <a:pt x="96" y="46"/>
                </a:cubicBezTo>
                <a:cubicBezTo>
                  <a:pt x="100" y="41"/>
                  <a:pt x="101" y="36"/>
                  <a:pt x="101" y="31"/>
                </a:cubicBezTo>
                <a:cubicBezTo>
                  <a:pt x="102" y="15"/>
                  <a:pt x="86" y="0"/>
                  <a:pt x="69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5"/>
                  <a:pt x="0" y="25"/>
                  <a:pt x="0" y="25"/>
                </a:cubicBezTo>
                <a:lnTo>
                  <a:pt x="69" y="26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9315837" y="1074218"/>
            <a:ext cx="2128358" cy="949325"/>
          </a:xfrm>
          <a:custGeom>
            <a:avLst/>
            <a:gdLst>
              <a:gd name="T0" fmla="*/ 69 w 102"/>
              <a:gd name="T1" fmla="*/ 26 h 46"/>
              <a:gd name="T2" fmla="*/ 96 w 102"/>
              <a:gd name="T3" fmla="*/ 46 h 46"/>
              <a:gd name="T4" fmla="*/ 102 w 102"/>
              <a:gd name="T5" fmla="*/ 31 h 46"/>
              <a:gd name="T6" fmla="*/ 69 w 102"/>
              <a:gd name="T7" fmla="*/ 1 h 46"/>
              <a:gd name="T8" fmla="*/ 0 w 102"/>
              <a:gd name="T9" fmla="*/ 0 h 46"/>
              <a:gd name="T10" fmla="*/ 0 w 102"/>
              <a:gd name="T11" fmla="*/ 25 h 46"/>
              <a:gd name="T12" fmla="*/ 69 w 102"/>
              <a:gd name="T1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46">
                <a:moveTo>
                  <a:pt x="69" y="26"/>
                </a:moveTo>
                <a:cubicBezTo>
                  <a:pt x="84" y="26"/>
                  <a:pt x="93" y="33"/>
                  <a:pt x="96" y="46"/>
                </a:cubicBezTo>
                <a:cubicBezTo>
                  <a:pt x="100" y="41"/>
                  <a:pt x="102" y="36"/>
                  <a:pt x="102" y="31"/>
                </a:cubicBezTo>
                <a:cubicBezTo>
                  <a:pt x="102" y="15"/>
                  <a:pt x="86" y="0"/>
                  <a:pt x="69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69" y="26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8690037" y="1713980"/>
            <a:ext cx="2754159" cy="2701925"/>
          </a:xfrm>
          <a:custGeom>
            <a:avLst/>
            <a:gdLst>
              <a:gd name="T0" fmla="*/ 0 w 132"/>
              <a:gd name="T1" fmla="*/ 108 h 131"/>
              <a:gd name="T2" fmla="*/ 0 w 132"/>
              <a:gd name="T3" fmla="*/ 131 h 131"/>
              <a:gd name="T4" fmla="*/ 121 w 132"/>
              <a:gd name="T5" fmla="*/ 45 h 131"/>
              <a:gd name="T6" fmla="*/ 132 w 132"/>
              <a:gd name="T7" fmla="*/ 24 h 131"/>
              <a:gd name="T8" fmla="*/ 132 w 132"/>
              <a:gd name="T9" fmla="*/ 0 h 131"/>
              <a:gd name="T10" fmla="*/ 126 w 132"/>
              <a:gd name="T11" fmla="*/ 15 h 131"/>
              <a:gd name="T12" fmla="*/ 121 w 132"/>
              <a:gd name="T13" fmla="*/ 21 h 131"/>
              <a:gd name="T14" fmla="*/ 0 w 132"/>
              <a:gd name="T15" fmla="*/ 10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131">
                <a:moveTo>
                  <a:pt x="0" y="108"/>
                </a:moveTo>
                <a:cubicBezTo>
                  <a:pt x="0" y="115"/>
                  <a:pt x="0" y="123"/>
                  <a:pt x="0" y="131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8" y="39"/>
                  <a:pt x="132" y="32"/>
                  <a:pt x="132" y="24"/>
                </a:cubicBezTo>
                <a:cubicBezTo>
                  <a:pt x="132" y="16"/>
                  <a:pt x="132" y="8"/>
                  <a:pt x="132" y="0"/>
                </a:cubicBezTo>
                <a:cubicBezTo>
                  <a:pt x="132" y="5"/>
                  <a:pt x="130" y="10"/>
                  <a:pt x="126" y="15"/>
                </a:cubicBezTo>
                <a:cubicBezTo>
                  <a:pt x="125" y="17"/>
                  <a:pt x="123" y="19"/>
                  <a:pt x="121" y="21"/>
                </a:cubicBezTo>
                <a:lnTo>
                  <a:pt x="0" y="108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8690037" y="3198293"/>
            <a:ext cx="2774807" cy="2701925"/>
          </a:xfrm>
          <a:custGeom>
            <a:avLst/>
            <a:gdLst>
              <a:gd name="T0" fmla="*/ 0 w 133"/>
              <a:gd name="T1" fmla="*/ 107 h 131"/>
              <a:gd name="T2" fmla="*/ 1 w 133"/>
              <a:gd name="T3" fmla="*/ 131 h 131"/>
              <a:gd name="T4" fmla="*/ 122 w 133"/>
              <a:gd name="T5" fmla="*/ 44 h 131"/>
              <a:gd name="T6" fmla="*/ 133 w 133"/>
              <a:gd name="T7" fmla="*/ 23 h 131"/>
              <a:gd name="T8" fmla="*/ 133 w 133"/>
              <a:gd name="T9" fmla="*/ 0 h 131"/>
              <a:gd name="T10" fmla="*/ 127 w 133"/>
              <a:gd name="T11" fmla="*/ 14 h 131"/>
              <a:gd name="T12" fmla="*/ 121 w 133"/>
              <a:gd name="T13" fmla="*/ 21 h 131"/>
              <a:gd name="T14" fmla="*/ 0 w 133"/>
              <a:gd name="T15" fmla="*/ 10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131">
                <a:moveTo>
                  <a:pt x="0" y="107"/>
                </a:moveTo>
                <a:cubicBezTo>
                  <a:pt x="0" y="115"/>
                  <a:pt x="1" y="123"/>
                  <a:pt x="1" y="131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9" y="39"/>
                  <a:pt x="133" y="32"/>
                  <a:pt x="133" y="23"/>
                </a:cubicBezTo>
                <a:cubicBezTo>
                  <a:pt x="133" y="15"/>
                  <a:pt x="133" y="7"/>
                  <a:pt x="133" y="0"/>
                </a:cubicBezTo>
                <a:cubicBezTo>
                  <a:pt x="132" y="5"/>
                  <a:pt x="131" y="10"/>
                  <a:pt x="127" y="14"/>
                </a:cubicBezTo>
                <a:cubicBezTo>
                  <a:pt x="126" y="17"/>
                  <a:pt x="124" y="19"/>
                  <a:pt x="121" y="21"/>
                </a:cubicBezTo>
                <a:lnTo>
                  <a:pt x="0" y="107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8690037" y="2436293"/>
            <a:ext cx="2774807" cy="2720975"/>
          </a:xfrm>
          <a:custGeom>
            <a:avLst/>
            <a:gdLst>
              <a:gd name="T0" fmla="*/ 0 w 133"/>
              <a:gd name="T1" fmla="*/ 108 h 132"/>
              <a:gd name="T2" fmla="*/ 1 w 133"/>
              <a:gd name="T3" fmla="*/ 132 h 132"/>
              <a:gd name="T4" fmla="*/ 122 w 133"/>
              <a:gd name="T5" fmla="*/ 45 h 132"/>
              <a:gd name="T6" fmla="*/ 133 w 133"/>
              <a:gd name="T7" fmla="*/ 24 h 132"/>
              <a:gd name="T8" fmla="*/ 132 w 133"/>
              <a:gd name="T9" fmla="*/ 0 h 132"/>
              <a:gd name="T10" fmla="*/ 127 w 133"/>
              <a:gd name="T11" fmla="*/ 15 h 132"/>
              <a:gd name="T12" fmla="*/ 121 w 133"/>
              <a:gd name="T13" fmla="*/ 21 h 132"/>
              <a:gd name="T14" fmla="*/ 0 w 133"/>
              <a:gd name="T15" fmla="*/ 10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132">
                <a:moveTo>
                  <a:pt x="0" y="108"/>
                </a:moveTo>
                <a:cubicBezTo>
                  <a:pt x="0" y="116"/>
                  <a:pt x="1" y="124"/>
                  <a:pt x="1" y="132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129" y="39"/>
                  <a:pt x="132" y="32"/>
                  <a:pt x="133" y="24"/>
                </a:cubicBezTo>
                <a:cubicBezTo>
                  <a:pt x="133" y="16"/>
                  <a:pt x="133" y="8"/>
                  <a:pt x="132" y="0"/>
                </a:cubicBezTo>
                <a:cubicBezTo>
                  <a:pt x="132" y="5"/>
                  <a:pt x="131" y="10"/>
                  <a:pt x="127" y="15"/>
                </a:cubicBezTo>
                <a:cubicBezTo>
                  <a:pt x="125" y="17"/>
                  <a:pt x="124" y="19"/>
                  <a:pt x="121" y="21"/>
                </a:cubicBezTo>
                <a:lnTo>
                  <a:pt x="0" y="108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9446082" y="1201218"/>
            <a:ext cx="312900" cy="258763"/>
          </a:xfrm>
          <a:prstGeom prst="ellipse">
            <a:avLst/>
          </a:prstGeom>
          <a:solidFill>
            <a:srgbClr val="F1EF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7"/>
          <p:cNvSpPr>
            <a:spLocks/>
          </p:cNvSpPr>
          <p:nvPr/>
        </p:nvSpPr>
        <p:spPr bwMode="auto">
          <a:xfrm>
            <a:off x="9498496" y="1264718"/>
            <a:ext cx="182657" cy="150813"/>
          </a:xfrm>
          <a:custGeom>
            <a:avLst/>
            <a:gdLst>
              <a:gd name="T0" fmla="*/ 82 w 115"/>
              <a:gd name="T1" fmla="*/ 95 h 95"/>
              <a:gd name="T2" fmla="*/ 82 w 115"/>
              <a:gd name="T3" fmla="*/ 55 h 95"/>
              <a:gd name="T4" fmla="*/ 115 w 115"/>
              <a:gd name="T5" fmla="*/ 55 h 95"/>
              <a:gd name="T6" fmla="*/ 115 w 115"/>
              <a:gd name="T7" fmla="*/ 28 h 95"/>
              <a:gd name="T8" fmla="*/ 82 w 115"/>
              <a:gd name="T9" fmla="*/ 28 h 95"/>
              <a:gd name="T10" fmla="*/ 82 w 115"/>
              <a:gd name="T11" fmla="*/ 0 h 95"/>
              <a:gd name="T12" fmla="*/ 49 w 115"/>
              <a:gd name="T13" fmla="*/ 0 h 95"/>
              <a:gd name="T14" fmla="*/ 49 w 115"/>
              <a:gd name="T15" fmla="*/ 28 h 95"/>
              <a:gd name="T16" fmla="*/ 0 w 115"/>
              <a:gd name="T17" fmla="*/ 28 h 95"/>
              <a:gd name="T18" fmla="*/ 0 w 115"/>
              <a:gd name="T19" fmla="*/ 55 h 95"/>
              <a:gd name="T20" fmla="*/ 49 w 115"/>
              <a:gd name="T21" fmla="*/ 55 h 95"/>
              <a:gd name="T22" fmla="*/ 49 w 115"/>
              <a:gd name="T23" fmla="*/ 95 h 95"/>
              <a:gd name="T24" fmla="*/ 82 w 115"/>
              <a:gd name="T2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95">
                <a:moveTo>
                  <a:pt x="82" y="95"/>
                </a:moveTo>
                <a:lnTo>
                  <a:pt x="82" y="55"/>
                </a:lnTo>
                <a:lnTo>
                  <a:pt x="115" y="55"/>
                </a:lnTo>
                <a:lnTo>
                  <a:pt x="115" y="28"/>
                </a:lnTo>
                <a:lnTo>
                  <a:pt x="82" y="28"/>
                </a:lnTo>
                <a:lnTo>
                  <a:pt x="82" y="0"/>
                </a:lnTo>
                <a:lnTo>
                  <a:pt x="49" y="0"/>
                </a:lnTo>
                <a:lnTo>
                  <a:pt x="49" y="28"/>
                </a:lnTo>
                <a:lnTo>
                  <a:pt x="0" y="28"/>
                </a:lnTo>
                <a:lnTo>
                  <a:pt x="0" y="55"/>
                </a:lnTo>
                <a:lnTo>
                  <a:pt x="49" y="55"/>
                </a:lnTo>
                <a:lnTo>
                  <a:pt x="49" y="95"/>
                </a:lnTo>
                <a:lnTo>
                  <a:pt x="82" y="95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18"/>
          <p:cNvSpPr>
            <a:spLocks noChangeArrowheads="1"/>
          </p:cNvSpPr>
          <p:nvPr/>
        </p:nvSpPr>
        <p:spPr bwMode="auto">
          <a:xfrm>
            <a:off x="9446082" y="1955281"/>
            <a:ext cx="312900" cy="258763"/>
          </a:xfrm>
          <a:prstGeom prst="ellipse">
            <a:avLst/>
          </a:prstGeom>
          <a:solidFill>
            <a:srgbClr val="F1EF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9"/>
          <p:cNvSpPr>
            <a:spLocks/>
          </p:cNvSpPr>
          <p:nvPr/>
        </p:nvSpPr>
        <p:spPr bwMode="auto">
          <a:xfrm>
            <a:off x="9498496" y="2018781"/>
            <a:ext cx="182657" cy="150813"/>
          </a:xfrm>
          <a:custGeom>
            <a:avLst/>
            <a:gdLst>
              <a:gd name="T0" fmla="*/ 82 w 115"/>
              <a:gd name="T1" fmla="*/ 95 h 95"/>
              <a:gd name="T2" fmla="*/ 82 w 115"/>
              <a:gd name="T3" fmla="*/ 55 h 95"/>
              <a:gd name="T4" fmla="*/ 115 w 115"/>
              <a:gd name="T5" fmla="*/ 55 h 95"/>
              <a:gd name="T6" fmla="*/ 115 w 115"/>
              <a:gd name="T7" fmla="*/ 28 h 95"/>
              <a:gd name="T8" fmla="*/ 82 w 115"/>
              <a:gd name="T9" fmla="*/ 28 h 95"/>
              <a:gd name="T10" fmla="*/ 82 w 115"/>
              <a:gd name="T11" fmla="*/ 0 h 95"/>
              <a:gd name="T12" fmla="*/ 49 w 115"/>
              <a:gd name="T13" fmla="*/ 0 h 95"/>
              <a:gd name="T14" fmla="*/ 49 w 115"/>
              <a:gd name="T15" fmla="*/ 28 h 95"/>
              <a:gd name="T16" fmla="*/ 0 w 115"/>
              <a:gd name="T17" fmla="*/ 28 h 95"/>
              <a:gd name="T18" fmla="*/ 0 w 115"/>
              <a:gd name="T19" fmla="*/ 55 h 95"/>
              <a:gd name="T20" fmla="*/ 49 w 115"/>
              <a:gd name="T21" fmla="*/ 55 h 95"/>
              <a:gd name="T22" fmla="*/ 49 w 115"/>
              <a:gd name="T23" fmla="*/ 95 h 95"/>
              <a:gd name="T24" fmla="*/ 82 w 115"/>
              <a:gd name="T2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95">
                <a:moveTo>
                  <a:pt x="82" y="95"/>
                </a:moveTo>
                <a:lnTo>
                  <a:pt x="82" y="55"/>
                </a:lnTo>
                <a:lnTo>
                  <a:pt x="115" y="55"/>
                </a:lnTo>
                <a:lnTo>
                  <a:pt x="115" y="28"/>
                </a:lnTo>
                <a:lnTo>
                  <a:pt x="82" y="28"/>
                </a:lnTo>
                <a:lnTo>
                  <a:pt x="82" y="0"/>
                </a:lnTo>
                <a:lnTo>
                  <a:pt x="49" y="0"/>
                </a:lnTo>
                <a:lnTo>
                  <a:pt x="49" y="28"/>
                </a:lnTo>
                <a:lnTo>
                  <a:pt x="0" y="28"/>
                </a:lnTo>
                <a:lnTo>
                  <a:pt x="0" y="55"/>
                </a:lnTo>
                <a:lnTo>
                  <a:pt x="49" y="55"/>
                </a:lnTo>
                <a:lnTo>
                  <a:pt x="49" y="95"/>
                </a:lnTo>
                <a:lnTo>
                  <a:pt x="82" y="95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9446082" y="2729981"/>
            <a:ext cx="312900" cy="258763"/>
          </a:xfrm>
          <a:prstGeom prst="ellipse">
            <a:avLst/>
          </a:prstGeom>
          <a:solidFill>
            <a:srgbClr val="F1EF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9498496" y="2772842"/>
            <a:ext cx="182657" cy="173038"/>
          </a:xfrm>
          <a:custGeom>
            <a:avLst/>
            <a:gdLst>
              <a:gd name="T0" fmla="*/ 82 w 115"/>
              <a:gd name="T1" fmla="*/ 109 h 109"/>
              <a:gd name="T2" fmla="*/ 82 w 115"/>
              <a:gd name="T3" fmla="*/ 68 h 109"/>
              <a:gd name="T4" fmla="*/ 115 w 115"/>
              <a:gd name="T5" fmla="*/ 68 h 109"/>
              <a:gd name="T6" fmla="*/ 115 w 115"/>
              <a:gd name="T7" fmla="*/ 41 h 109"/>
              <a:gd name="T8" fmla="*/ 82 w 115"/>
              <a:gd name="T9" fmla="*/ 41 h 109"/>
              <a:gd name="T10" fmla="*/ 82 w 115"/>
              <a:gd name="T11" fmla="*/ 0 h 109"/>
              <a:gd name="T12" fmla="*/ 49 w 115"/>
              <a:gd name="T13" fmla="*/ 0 h 109"/>
              <a:gd name="T14" fmla="*/ 49 w 115"/>
              <a:gd name="T15" fmla="*/ 41 h 109"/>
              <a:gd name="T16" fmla="*/ 0 w 115"/>
              <a:gd name="T17" fmla="*/ 41 h 109"/>
              <a:gd name="T18" fmla="*/ 0 w 115"/>
              <a:gd name="T19" fmla="*/ 68 h 109"/>
              <a:gd name="T20" fmla="*/ 49 w 115"/>
              <a:gd name="T21" fmla="*/ 68 h 109"/>
              <a:gd name="T22" fmla="*/ 49 w 115"/>
              <a:gd name="T23" fmla="*/ 109 h 109"/>
              <a:gd name="T24" fmla="*/ 82 w 115"/>
              <a:gd name="T25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09">
                <a:moveTo>
                  <a:pt x="82" y="109"/>
                </a:moveTo>
                <a:lnTo>
                  <a:pt x="82" y="68"/>
                </a:lnTo>
                <a:lnTo>
                  <a:pt x="115" y="68"/>
                </a:lnTo>
                <a:lnTo>
                  <a:pt x="115" y="41"/>
                </a:lnTo>
                <a:lnTo>
                  <a:pt x="82" y="41"/>
                </a:lnTo>
                <a:lnTo>
                  <a:pt x="82" y="0"/>
                </a:lnTo>
                <a:lnTo>
                  <a:pt x="49" y="0"/>
                </a:lnTo>
                <a:lnTo>
                  <a:pt x="49" y="41"/>
                </a:lnTo>
                <a:lnTo>
                  <a:pt x="0" y="41"/>
                </a:lnTo>
                <a:lnTo>
                  <a:pt x="0" y="68"/>
                </a:lnTo>
                <a:lnTo>
                  <a:pt x="49" y="68"/>
                </a:lnTo>
                <a:lnTo>
                  <a:pt x="49" y="109"/>
                </a:lnTo>
                <a:lnTo>
                  <a:pt x="82" y="109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6765779" y="2615680"/>
            <a:ext cx="492381" cy="361950"/>
          </a:xfrm>
          <a:custGeom>
            <a:avLst/>
            <a:gdLst>
              <a:gd name="T0" fmla="*/ 6 w 51"/>
              <a:gd name="T1" fmla="*/ 5 h 39"/>
              <a:gd name="T2" fmla="*/ 31 w 51"/>
              <a:gd name="T3" fmla="*/ 5 h 39"/>
              <a:gd name="T4" fmla="*/ 31 w 51"/>
              <a:gd name="T5" fmla="*/ 5 h 39"/>
              <a:gd name="T6" fmla="*/ 31 w 51"/>
              <a:gd name="T7" fmla="*/ 3 h 39"/>
              <a:gd name="T8" fmla="*/ 33 w 51"/>
              <a:gd name="T9" fmla="*/ 0 h 39"/>
              <a:gd name="T10" fmla="*/ 42 w 51"/>
              <a:gd name="T11" fmla="*/ 0 h 39"/>
              <a:gd name="T12" fmla="*/ 44 w 51"/>
              <a:gd name="T13" fmla="*/ 3 h 39"/>
              <a:gd name="T14" fmla="*/ 44 w 51"/>
              <a:gd name="T15" fmla="*/ 5 h 39"/>
              <a:gd name="T16" fmla="*/ 44 w 51"/>
              <a:gd name="T17" fmla="*/ 5 h 39"/>
              <a:gd name="T18" fmla="*/ 46 w 51"/>
              <a:gd name="T19" fmla="*/ 5 h 39"/>
              <a:gd name="T20" fmla="*/ 51 w 51"/>
              <a:gd name="T21" fmla="*/ 11 h 39"/>
              <a:gd name="T22" fmla="*/ 51 w 51"/>
              <a:gd name="T23" fmla="*/ 33 h 39"/>
              <a:gd name="T24" fmla="*/ 46 w 51"/>
              <a:gd name="T25" fmla="*/ 39 h 39"/>
              <a:gd name="T26" fmla="*/ 6 w 51"/>
              <a:gd name="T27" fmla="*/ 39 h 39"/>
              <a:gd name="T28" fmla="*/ 0 w 51"/>
              <a:gd name="T29" fmla="*/ 33 h 39"/>
              <a:gd name="T30" fmla="*/ 0 w 51"/>
              <a:gd name="T31" fmla="*/ 11 h 39"/>
              <a:gd name="T32" fmla="*/ 6 w 51"/>
              <a:gd name="T33" fmla="*/ 5 h 39"/>
              <a:gd name="T34" fmla="*/ 34 w 51"/>
              <a:gd name="T35" fmla="*/ 5 h 39"/>
              <a:gd name="T36" fmla="*/ 41 w 51"/>
              <a:gd name="T37" fmla="*/ 5 h 39"/>
              <a:gd name="T38" fmla="*/ 41 w 51"/>
              <a:gd name="T39" fmla="*/ 2 h 39"/>
              <a:gd name="T40" fmla="*/ 34 w 51"/>
              <a:gd name="T41" fmla="*/ 2 h 39"/>
              <a:gd name="T42" fmla="*/ 34 w 51"/>
              <a:gd name="T43" fmla="*/ 5 h 39"/>
              <a:gd name="T44" fmla="*/ 26 w 51"/>
              <a:gd name="T45" fmla="*/ 9 h 39"/>
              <a:gd name="T46" fmla="*/ 14 w 51"/>
              <a:gd name="T47" fmla="*/ 22 h 39"/>
              <a:gd name="T48" fmla="*/ 26 w 51"/>
              <a:gd name="T49" fmla="*/ 35 h 39"/>
              <a:gd name="T50" fmla="*/ 39 w 51"/>
              <a:gd name="T51" fmla="*/ 22 h 39"/>
              <a:gd name="T52" fmla="*/ 26 w 51"/>
              <a:gd name="T53" fmla="*/ 9 h 39"/>
              <a:gd name="T54" fmla="*/ 35 w 51"/>
              <a:gd name="T55" fmla="*/ 22 h 39"/>
              <a:gd name="T56" fmla="*/ 26 w 51"/>
              <a:gd name="T57" fmla="*/ 13 h 39"/>
              <a:gd name="T58" fmla="*/ 18 w 51"/>
              <a:gd name="T59" fmla="*/ 22 h 39"/>
              <a:gd name="T60" fmla="*/ 26 w 51"/>
              <a:gd name="T61" fmla="*/ 31 h 39"/>
              <a:gd name="T62" fmla="*/ 35 w 51"/>
              <a:gd name="T63" fmla="*/ 22 h 39"/>
              <a:gd name="T64" fmla="*/ 26 w 51"/>
              <a:gd name="T65" fmla="*/ 11 h 39"/>
              <a:gd name="T66" fmla="*/ 16 w 51"/>
              <a:gd name="T67" fmla="*/ 22 h 39"/>
              <a:gd name="T68" fmla="*/ 26 w 51"/>
              <a:gd name="T69" fmla="*/ 33 h 39"/>
              <a:gd name="T70" fmla="*/ 36 w 51"/>
              <a:gd name="T71" fmla="*/ 22 h 39"/>
              <a:gd name="T72" fmla="*/ 26 w 51"/>
              <a:gd name="T73" fmla="*/ 1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" h="39">
                <a:moveTo>
                  <a:pt x="6" y="5"/>
                </a:move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2"/>
                  <a:pt x="32" y="0"/>
                  <a:pt x="3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2"/>
                  <a:pt x="44" y="3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9" y="5"/>
                  <a:pt x="51" y="8"/>
                  <a:pt x="51" y="11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36"/>
                  <a:pt x="49" y="39"/>
                  <a:pt x="4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8"/>
                  <a:pt x="2" y="5"/>
                  <a:pt x="6" y="5"/>
                </a:cubicBezTo>
                <a:close/>
                <a:moveTo>
                  <a:pt x="34" y="5"/>
                </a:moveTo>
                <a:cubicBezTo>
                  <a:pt x="41" y="5"/>
                  <a:pt x="41" y="5"/>
                  <a:pt x="41" y="5"/>
                </a:cubicBezTo>
                <a:cubicBezTo>
                  <a:pt x="41" y="2"/>
                  <a:pt x="41" y="2"/>
                  <a:pt x="41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5"/>
                  <a:pt x="34" y="5"/>
                  <a:pt x="34" y="5"/>
                </a:cubicBezTo>
                <a:close/>
                <a:moveTo>
                  <a:pt x="26" y="9"/>
                </a:moveTo>
                <a:cubicBezTo>
                  <a:pt x="19" y="9"/>
                  <a:pt x="14" y="15"/>
                  <a:pt x="14" y="22"/>
                </a:cubicBezTo>
                <a:cubicBezTo>
                  <a:pt x="14" y="29"/>
                  <a:pt x="19" y="35"/>
                  <a:pt x="26" y="35"/>
                </a:cubicBezTo>
                <a:cubicBezTo>
                  <a:pt x="33" y="35"/>
                  <a:pt x="39" y="29"/>
                  <a:pt x="39" y="22"/>
                </a:cubicBezTo>
                <a:cubicBezTo>
                  <a:pt x="39" y="15"/>
                  <a:pt x="33" y="9"/>
                  <a:pt x="26" y="9"/>
                </a:cubicBezTo>
                <a:close/>
                <a:moveTo>
                  <a:pt x="35" y="22"/>
                </a:moveTo>
                <a:cubicBezTo>
                  <a:pt x="35" y="17"/>
                  <a:pt x="31" y="13"/>
                  <a:pt x="26" y="13"/>
                </a:cubicBezTo>
                <a:cubicBezTo>
                  <a:pt x="22" y="13"/>
                  <a:pt x="18" y="17"/>
                  <a:pt x="18" y="22"/>
                </a:cubicBezTo>
                <a:cubicBezTo>
                  <a:pt x="18" y="27"/>
                  <a:pt x="22" y="31"/>
                  <a:pt x="26" y="31"/>
                </a:cubicBezTo>
                <a:cubicBezTo>
                  <a:pt x="31" y="31"/>
                  <a:pt x="35" y="27"/>
                  <a:pt x="35" y="22"/>
                </a:cubicBezTo>
                <a:close/>
                <a:moveTo>
                  <a:pt x="26" y="11"/>
                </a:moveTo>
                <a:cubicBezTo>
                  <a:pt x="21" y="11"/>
                  <a:pt x="16" y="16"/>
                  <a:pt x="16" y="22"/>
                </a:cubicBezTo>
                <a:cubicBezTo>
                  <a:pt x="16" y="28"/>
                  <a:pt x="21" y="33"/>
                  <a:pt x="26" y="33"/>
                </a:cubicBezTo>
                <a:cubicBezTo>
                  <a:pt x="32" y="33"/>
                  <a:pt x="36" y="28"/>
                  <a:pt x="36" y="22"/>
                </a:cubicBezTo>
                <a:cubicBezTo>
                  <a:pt x="36" y="16"/>
                  <a:pt x="32" y="11"/>
                  <a:pt x="26" y="11"/>
                </a:cubicBez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26"/>
          <p:cNvSpPr>
            <a:spLocks/>
          </p:cNvSpPr>
          <p:nvPr/>
        </p:nvSpPr>
        <p:spPr bwMode="auto">
          <a:xfrm>
            <a:off x="6718129" y="1064692"/>
            <a:ext cx="627390" cy="344488"/>
          </a:xfrm>
          <a:custGeom>
            <a:avLst/>
            <a:gdLst>
              <a:gd name="T0" fmla="*/ 56 w 65"/>
              <a:gd name="T1" fmla="*/ 19 h 37"/>
              <a:gd name="T2" fmla="*/ 46 w 65"/>
              <a:gd name="T3" fmla="*/ 11 h 37"/>
              <a:gd name="T4" fmla="*/ 31 w 65"/>
              <a:gd name="T5" fmla="*/ 7 h 37"/>
              <a:gd name="T6" fmla="*/ 19 w 65"/>
              <a:gd name="T7" fmla="*/ 0 h 37"/>
              <a:gd name="T8" fmla="*/ 6 w 65"/>
              <a:gd name="T9" fmla="*/ 13 h 37"/>
              <a:gd name="T10" fmla="*/ 6 w 65"/>
              <a:gd name="T11" fmla="*/ 13 h 37"/>
              <a:gd name="T12" fmla="*/ 0 w 65"/>
              <a:gd name="T13" fmla="*/ 24 h 37"/>
              <a:gd name="T14" fmla="*/ 17 w 65"/>
              <a:gd name="T15" fmla="*/ 37 h 37"/>
              <a:gd name="T16" fmla="*/ 46 w 65"/>
              <a:gd name="T17" fmla="*/ 37 h 37"/>
              <a:gd name="T18" fmla="*/ 56 w 65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37">
                <a:moveTo>
                  <a:pt x="56" y="19"/>
                </a:moveTo>
                <a:cubicBezTo>
                  <a:pt x="59" y="12"/>
                  <a:pt x="49" y="8"/>
                  <a:pt x="46" y="11"/>
                </a:cubicBezTo>
                <a:cubicBezTo>
                  <a:pt x="44" y="2"/>
                  <a:pt x="36" y="3"/>
                  <a:pt x="31" y="7"/>
                </a:cubicBezTo>
                <a:cubicBezTo>
                  <a:pt x="29" y="3"/>
                  <a:pt x="25" y="0"/>
                  <a:pt x="19" y="0"/>
                </a:cubicBezTo>
                <a:cubicBezTo>
                  <a:pt x="12" y="0"/>
                  <a:pt x="6" y="6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0" y="20"/>
                  <a:pt x="0" y="24"/>
                </a:cubicBezTo>
                <a:cubicBezTo>
                  <a:pt x="0" y="31"/>
                  <a:pt x="8" y="37"/>
                  <a:pt x="1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65" y="37"/>
                  <a:pt x="62" y="20"/>
                  <a:pt x="56" y="19"/>
                </a:cubicBez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8"/>
          <p:cNvSpPr>
            <a:spLocks/>
          </p:cNvSpPr>
          <p:nvPr/>
        </p:nvSpPr>
        <p:spPr bwMode="auto">
          <a:xfrm>
            <a:off x="6765779" y="1742556"/>
            <a:ext cx="492381" cy="455613"/>
          </a:xfrm>
          <a:custGeom>
            <a:avLst/>
            <a:gdLst>
              <a:gd name="T0" fmla="*/ 23 w 51"/>
              <a:gd name="T1" fmla="*/ 21 h 49"/>
              <a:gd name="T2" fmla="*/ 4 w 51"/>
              <a:gd name="T3" fmla="*/ 25 h 49"/>
              <a:gd name="T4" fmla="*/ 0 w 51"/>
              <a:gd name="T5" fmla="*/ 29 h 49"/>
              <a:gd name="T6" fmla="*/ 2 w 51"/>
              <a:gd name="T7" fmla="*/ 28 h 49"/>
              <a:gd name="T8" fmla="*/ 8 w 51"/>
              <a:gd name="T9" fmla="*/ 28 h 49"/>
              <a:gd name="T10" fmla="*/ 9 w 51"/>
              <a:gd name="T11" fmla="*/ 30 h 49"/>
              <a:gd name="T12" fmla="*/ 10 w 51"/>
              <a:gd name="T13" fmla="*/ 29 h 49"/>
              <a:gd name="T14" fmla="*/ 12 w 51"/>
              <a:gd name="T15" fmla="*/ 29 h 49"/>
              <a:gd name="T16" fmla="*/ 13 w 51"/>
              <a:gd name="T17" fmla="*/ 30 h 49"/>
              <a:gd name="T18" fmla="*/ 15 w 51"/>
              <a:gd name="T19" fmla="*/ 29 h 49"/>
              <a:gd name="T20" fmla="*/ 23 w 51"/>
              <a:gd name="T21" fmla="*/ 29 h 49"/>
              <a:gd name="T22" fmla="*/ 24 w 51"/>
              <a:gd name="T23" fmla="*/ 45 h 49"/>
              <a:gd name="T24" fmla="*/ 19 w 51"/>
              <a:gd name="T25" fmla="*/ 48 h 49"/>
              <a:gd name="T26" fmla="*/ 20 w 51"/>
              <a:gd name="T27" fmla="*/ 48 h 49"/>
              <a:gd name="T28" fmla="*/ 25 w 51"/>
              <a:gd name="T29" fmla="*/ 47 h 49"/>
              <a:gd name="T30" fmla="*/ 26 w 51"/>
              <a:gd name="T31" fmla="*/ 49 h 49"/>
              <a:gd name="T32" fmla="*/ 26 w 51"/>
              <a:gd name="T33" fmla="*/ 47 h 49"/>
              <a:gd name="T34" fmla="*/ 31 w 51"/>
              <a:gd name="T35" fmla="*/ 48 h 49"/>
              <a:gd name="T36" fmla="*/ 32 w 51"/>
              <a:gd name="T37" fmla="*/ 48 h 49"/>
              <a:gd name="T38" fmla="*/ 27 w 51"/>
              <a:gd name="T39" fmla="*/ 45 h 49"/>
              <a:gd name="T40" fmla="*/ 29 w 51"/>
              <a:gd name="T41" fmla="*/ 29 h 49"/>
              <a:gd name="T42" fmla="*/ 37 w 51"/>
              <a:gd name="T43" fmla="*/ 29 h 49"/>
              <a:gd name="T44" fmla="*/ 38 w 51"/>
              <a:gd name="T45" fmla="*/ 30 h 49"/>
              <a:gd name="T46" fmla="*/ 39 w 51"/>
              <a:gd name="T47" fmla="*/ 29 h 49"/>
              <a:gd name="T48" fmla="*/ 41 w 51"/>
              <a:gd name="T49" fmla="*/ 29 h 49"/>
              <a:gd name="T50" fmla="*/ 42 w 51"/>
              <a:gd name="T51" fmla="*/ 30 h 49"/>
              <a:gd name="T52" fmla="*/ 43 w 51"/>
              <a:gd name="T53" fmla="*/ 28 h 49"/>
              <a:gd name="T54" fmla="*/ 49 w 51"/>
              <a:gd name="T55" fmla="*/ 28 h 49"/>
              <a:gd name="T56" fmla="*/ 51 w 51"/>
              <a:gd name="T57" fmla="*/ 29 h 49"/>
              <a:gd name="T58" fmla="*/ 47 w 51"/>
              <a:gd name="T59" fmla="*/ 25 h 49"/>
              <a:gd name="T60" fmla="*/ 28 w 51"/>
              <a:gd name="T61" fmla="*/ 21 h 49"/>
              <a:gd name="T62" fmla="*/ 26 w 51"/>
              <a:gd name="T63" fmla="*/ 0 h 49"/>
              <a:gd name="T64" fmla="*/ 23 w 51"/>
              <a:gd name="T65" fmla="*/ 2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" h="49">
                <a:moveTo>
                  <a:pt x="23" y="21"/>
                </a:moveTo>
                <a:cubicBezTo>
                  <a:pt x="15" y="22"/>
                  <a:pt x="9" y="24"/>
                  <a:pt x="4" y="25"/>
                </a:cubicBezTo>
                <a:cubicBezTo>
                  <a:pt x="2" y="25"/>
                  <a:pt x="0" y="26"/>
                  <a:pt x="0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3" y="30"/>
                  <a:pt x="13" y="30"/>
                  <a:pt x="13" y="30"/>
                </a:cubicBezTo>
                <a:cubicBezTo>
                  <a:pt x="15" y="29"/>
                  <a:pt x="15" y="29"/>
                  <a:pt x="15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43"/>
                  <a:pt x="24" y="45"/>
                </a:cubicBezTo>
                <a:cubicBezTo>
                  <a:pt x="21" y="46"/>
                  <a:pt x="19" y="46"/>
                  <a:pt x="1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2" y="48"/>
                  <a:pt x="23" y="47"/>
                  <a:pt x="25" y="47"/>
                </a:cubicBezTo>
                <a:cubicBezTo>
                  <a:pt x="25" y="48"/>
                  <a:pt x="25" y="49"/>
                  <a:pt x="26" y="49"/>
                </a:cubicBezTo>
                <a:cubicBezTo>
                  <a:pt x="26" y="49"/>
                  <a:pt x="26" y="48"/>
                  <a:pt x="26" y="47"/>
                </a:cubicBezTo>
                <a:cubicBezTo>
                  <a:pt x="28" y="47"/>
                  <a:pt x="30" y="48"/>
                  <a:pt x="31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6"/>
                  <a:pt x="30" y="46"/>
                  <a:pt x="27" y="45"/>
                </a:cubicBezTo>
                <a:cubicBezTo>
                  <a:pt x="28" y="43"/>
                  <a:pt x="28" y="38"/>
                  <a:pt x="29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29"/>
                  <a:pt x="39" y="29"/>
                  <a:pt x="39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28"/>
                  <a:pt x="43" y="28"/>
                  <a:pt x="43" y="28"/>
                </a:cubicBezTo>
                <a:cubicBezTo>
                  <a:pt x="49" y="28"/>
                  <a:pt x="49" y="28"/>
                  <a:pt x="49" y="28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6"/>
                  <a:pt x="49" y="25"/>
                  <a:pt x="47" y="25"/>
                </a:cubicBezTo>
                <a:cubicBezTo>
                  <a:pt x="42" y="24"/>
                  <a:pt x="37" y="22"/>
                  <a:pt x="28" y="21"/>
                </a:cubicBezTo>
                <a:cubicBezTo>
                  <a:pt x="28" y="13"/>
                  <a:pt x="28" y="1"/>
                  <a:pt x="26" y="0"/>
                </a:cubicBezTo>
                <a:cubicBezTo>
                  <a:pt x="23" y="1"/>
                  <a:pt x="23" y="13"/>
                  <a:pt x="23" y="21"/>
                </a:cubicBez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文本框 31"/>
          <p:cNvSpPr txBox="1"/>
          <p:nvPr/>
        </p:nvSpPr>
        <p:spPr>
          <a:xfrm>
            <a:off x="8710684" y="3920604"/>
            <a:ext cx="2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32"/>
          <p:cNvSpPr txBox="1"/>
          <p:nvPr/>
        </p:nvSpPr>
        <p:spPr>
          <a:xfrm>
            <a:off x="8710684" y="4705385"/>
            <a:ext cx="2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33"/>
          <p:cNvSpPr txBox="1"/>
          <p:nvPr/>
        </p:nvSpPr>
        <p:spPr>
          <a:xfrm>
            <a:off x="8710684" y="5427697"/>
            <a:ext cx="2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35"/>
          <p:cNvSpPr txBox="1"/>
          <p:nvPr/>
        </p:nvSpPr>
        <p:spPr>
          <a:xfrm>
            <a:off x="1643283" y="1006104"/>
            <a:ext cx="496855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内容添加内容添加内容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36"/>
          <p:cNvSpPr txBox="1"/>
          <p:nvPr/>
        </p:nvSpPr>
        <p:spPr>
          <a:xfrm>
            <a:off x="563163" y="1787419"/>
            <a:ext cx="604867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添加内容添加内容添加内容添加内容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37"/>
          <p:cNvSpPr txBox="1"/>
          <p:nvPr/>
        </p:nvSpPr>
        <p:spPr>
          <a:xfrm>
            <a:off x="1067219" y="2568734"/>
            <a:ext cx="554461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添加内容添加内容添加内容添加内容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39"/>
          <p:cNvSpPr txBox="1"/>
          <p:nvPr/>
        </p:nvSpPr>
        <p:spPr>
          <a:xfrm>
            <a:off x="7345518" y="1006104"/>
            <a:ext cx="17122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dirty="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56" name="文本框 40"/>
          <p:cNvSpPr txBox="1"/>
          <p:nvPr/>
        </p:nvSpPr>
        <p:spPr>
          <a:xfrm>
            <a:off x="7345518" y="1781597"/>
            <a:ext cx="17122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EBA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endParaRPr lang="zh-CN" altLang="en-US" sz="2400" b="1" dirty="0">
              <a:solidFill>
                <a:srgbClr val="EBAC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41"/>
          <p:cNvSpPr txBox="1"/>
          <p:nvPr/>
        </p:nvSpPr>
        <p:spPr>
          <a:xfrm>
            <a:off x="7345518" y="2557092"/>
            <a:ext cx="17122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2B9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endParaRPr lang="zh-CN" altLang="en-US" sz="2400" b="1" dirty="0">
              <a:solidFill>
                <a:srgbClr val="A2B9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44"/>
          <p:cNvSpPr txBox="1"/>
          <p:nvPr/>
        </p:nvSpPr>
        <p:spPr>
          <a:xfrm>
            <a:off x="6151338" y="4420668"/>
            <a:ext cx="226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endParaRPr lang="zh-CN" altLang="en-US" sz="36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41"/>
          <p:cNvSpPr txBox="1"/>
          <p:nvPr/>
        </p:nvSpPr>
        <p:spPr>
          <a:xfrm>
            <a:off x="7345518" y="3261942"/>
            <a:ext cx="171221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37"/>
          <p:cNvSpPr txBox="1"/>
          <p:nvPr/>
        </p:nvSpPr>
        <p:spPr>
          <a:xfrm>
            <a:off x="1067219" y="3235484"/>
            <a:ext cx="554461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纸添加内容添加内容添加内容添加内容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26"/>
          <p:cNvSpPr>
            <a:spLocks/>
          </p:cNvSpPr>
          <p:nvPr/>
        </p:nvSpPr>
        <p:spPr bwMode="auto">
          <a:xfrm>
            <a:off x="6718129" y="3293542"/>
            <a:ext cx="627390" cy="344488"/>
          </a:xfrm>
          <a:custGeom>
            <a:avLst/>
            <a:gdLst>
              <a:gd name="T0" fmla="*/ 56 w 65"/>
              <a:gd name="T1" fmla="*/ 19 h 37"/>
              <a:gd name="T2" fmla="*/ 46 w 65"/>
              <a:gd name="T3" fmla="*/ 11 h 37"/>
              <a:gd name="T4" fmla="*/ 31 w 65"/>
              <a:gd name="T5" fmla="*/ 7 h 37"/>
              <a:gd name="T6" fmla="*/ 19 w 65"/>
              <a:gd name="T7" fmla="*/ 0 h 37"/>
              <a:gd name="T8" fmla="*/ 6 w 65"/>
              <a:gd name="T9" fmla="*/ 13 h 37"/>
              <a:gd name="T10" fmla="*/ 6 w 65"/>
              <a:gd name="T11" fmla="*/ 13 h 37"/>
              <a:gd name="T12" fmla="*/ 0 w 65"/>
              <a:gd name="T13" fmla="*/ 24 h 37"/>
              <a:gd name="T14" fmla="*/ 17 w 65"/>
              <a:gd name="T15" fmla="*/ 37 h 37"/>
              <a:gd name="T16" fmla="*/ 46 w 65"/>
              <a:gd name="T17" fmla="*/ 37 h 37"/>
              <a:gd name="T18" fmla="*/ 56 w 65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37">
                <a:moveTo>
                  <a:pt x="56" y="19"/>
                </a:moveTo>
                <a:cubicBezTo>
                  <a:pt x="59" y="12"/>
                  <a:pt x="49" y="8"/>
                  <a:pt x="46" y="11"/>
                </a:cubicBezTo>
                <a:cubicBezTo>
                  <a:pt x="44" y="2"/>
                  <a:pt x="36" y="3"/>
                  <a:pt x="31" y="7"/>
                </a:cubicBezTo>
                <a:cubicBezTo>
                  <a:pt x="29" y="3"/>
                  <a:pt x="25" y="0"/>
                  <a:pt x="19" y="0"/>
                </a:cubicBezTo>
                <a:cubicBezTo>
                  <a:pt x="12" y="0"/>
                  <a:pt x="6" y="6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0" y="20"/>
                  <a:pt x="0" y="24"/>
                </a:cubicBezTo>
                <a:cubicBezTo>
                  <a:pt x="0" y="31"/>
                  <a:pt x="8" y="37"/>
                  <a:pt x="1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65" y="37"/>
                  <a:pt x="62" y="20"/>
                  <a:pt x="56" y="1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文本框 33"/>
          <p:cNvSpPr txBox="1"/>
          <p:nvPr/>
        </p:nvSpPr>
        <p:spPr>
          <a:xfrm>
            <a:off x="8710684" y="6016129"/>
            <a:ext cx="25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68760" r="67918"/>
          <a:stretch/>
        </p:blipFill>
        <p:spPr>
          <a:xfrm>
            <a:off x="1374775" y="4717143"/>
            <a:ext cx="1773117" cy="214244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2" t="68760" r="35835"/>
          <a:stretch/>
        </p:blipFill>
        <p:spPr>
          <a:xfrm>
            <a:off x="563163" y="5205657"/>
            <a:ext cx="1430686" cy="165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756902" y="4023432"/>
            <a:ext cx="4904872" cy="93036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756902" y="5014032"/>
            <a:ext cx="4904872" cy="9303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1"/>
          <p:cNvSpPr/>
          <p:nvPr/>
        </p:nvSpPr>
        <p:spPr>
          <a:xfrm>
            <a:off x="1" y="-25404"/>
            <a:ext cx="4066115" cy="6910398"/>
          </a:xfrm>
          <a:prstGeom prst="rect">
            <a:avLst/>
          </a:prstGeom>
          <a:solidFill>
            <a:srgbClr val="EE546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en-US" sz="8000" dirty="0">
              <a:latin typeface="Rockwell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0952" y="1039028"/>
            <a:ext cx="1084298" cy="9303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56901" y="1039028"/>
            <a:ext cx="4904873" cy="9303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0952" y="2021389"/>
            <a:ext cx="1084298" cy="930362"/>
          </a:xfrm>
          <a:prstGeom prst="rect">
            <a:avLst/>
          </a:prstGeom>
          <a:solidFill>
            <a:srgbClr val="92C3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56902" y="2021389"/>
            <a:ext cx="4904872" cy="930362"/>
          </a:xfrm>
          <a:prstGeom prst="rect">
            <a:avLst/>
          </a:prstGeom>
          <a:solidFill>
            <a:srgbClr val="92C3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70952" y="3011032"/>
            <a:ext cx="1084298" cy="930362"/>
          </a:xfrm>
          <a:prstGeom prst="rect">
            <a:avLst/>
          </a:prstGeom>
          <a:solidFill>
            <a:srgbClr val="E4372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56902" y="3011032"/>
            <a:ext cx="4904872" cy="930362"/>
          </a:xfrm>
          <a:prstGeom prst="rect">
            <a:avLst/>
          </a:prstGeom>
          <a:solidFill>
            <a:srgbClr val="E4372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08142" y="1248501"/>
            <a:ext cx="609918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6324" y="3168366"/>
            <a:ext cx="4964051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6324" y="2202942"/>
            <a:ext cx="4964051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6324" y="1232941"/>
            <a:ext cx="4964051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8142" y="2163113"/>
            <a:ext cx="609918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8142" y="3145474"/>
            <a:ext cx="609918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571" y="2731863"/>
            <a:ext cx="3151240" cy="96057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>
              <a:lnSpc>
                <a:spcPts val="6402"/>
              </a:lnSpc>
            </a:pPr>
            <a:r>
              <a:rPr lang="zh-CN" altLang="en-US" sz="7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目  录</a:t>
            </a:r>
            <a:endParaRPr lang="en-US" sz="7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6324" y="4168491"/>
            <a:ext cx="4964051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6324" y="5140041"/>
            <a:ext cx="4964051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70952" y="4023432"/>
            <a:ext cx="1084298" cy="93036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70952" y="5014032"/>
            <a:ext cx="1084298" cy="9303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4" descr="c:\users\ADMINI~1.WIN\appdata\roaming\360se6\USERDA~1\Temp\267841~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7" b="73979"/>
          <a:stretch/>
        </p:blipFill>
        <p:spPr bwMode="auto">
          <a:xfrm>
            <a:off x="676646" y="5094336"/>
            <a:ext cx="1828800" cy="188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~1.WIN\appdata\roaming\360se6\USERDA~1\Temp\07Q58P~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5" t="32716" b="33311"/>
          <a:stretch/>
        </p:blipFill>
        <p:spPr bwMode="auto">
          <a:xfrm>
            <a:off x="1982025" y="4413805"/>
            <a:ext cx="2279196" cy="25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794057" y="4168491"/>
            <a:ext cx="609918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08142" y="5187634"/>
            <a:ext cx="609918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53" b="31120" l="60645" r="70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8" t="-3081" r="27795" b="69115"/>
          <a:stretch/>
        </p:blipFill>
        <p:spPr>
          <a:xfrm rot="1614015">
            <a:off x="4584427" y="902867"/>
            <a:ext cx="948084" cy="120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49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598661" y="2044868"/>
            <a:ext cx="6063113" cy="3975726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1"/>
          <p:cNvSpPr/>
          <p:nvPr/>
        </p:nvSpPr>
        <p:spPr>
          <a:xfrm>
            <a:off x="1" y="-25404"/>
            <a:ext cx="4066115" cy="6910398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en-US" sz="8000" dirty="0">
              <a:latin typeface="Rockwell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70952" y="1039028"/>
            <a:ext cx="1084298" cy="9303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56901" y="1039028"/>
            <a:ext cx="4904873" cy="9303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08142" y="1248501"/>
            <a:ext cx="609918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6324" y="1232941"/>
            <a:ext cx="4964051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876" y="1608535"/>
            <a:ext cx="3151240" cy="960572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>
              <a:lnSpc>
                <a:spcPts val="6402"/>
              </a:lnSpc>
            </a:pP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小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节页</a:t>
            </a:r>
            <a:endParaRPr 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53" b="31120" l="60645" r="70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8" t="-3081" r="27795" b="69115"/>
          <a:stretch/>
        </p:blipFill>
        <p:spPr>
          <a:xfrm rot="1614015">
            <a:off x="4584427" y="902867"/>
            <a:ext cx="948084" cy="120268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708775" y="2269261"/>
            <a:ext cx="4964051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、添加内容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8775" y="2896394"/>
            <a:ext cx="5317746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、添加内容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8775" y="3582194"/>
            <a:ext cx="4964051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、添加内容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8775" y="4191794"/>
            <a:ext cx="4964051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、添加内容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8776" y="4801394"/>
            <a:ext cx="4572000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、添加内容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7575" y="2774221"/>
            <a:ext cx="2346017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422" b="63932" l="2051" r="20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55" r="79209" b="35889"/>
          <a:stretch/>
        </p:blipFill>
        <p:spPr>
          <a:xfrm>
            <a:off x="1831976" y="5191202"/>
            <a:ext cx="1600199" cy="185046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0" y="-227806"/>
            <a:ext cx="384176" cy="769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flipH="1">
            <a:off x="553535" y="-227805"/>
            <a:ext cx="45719" cy="7347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6" descr="c:\users\ADMINI~1.WIN\appdata\roaming\360se6\USERDA~1\Temp\07Q58P~1.JP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r="60379" b="67034"/>
          <a:stretch/>
        </p:blipFill>
        <p:spPr bwMode="auto">
          <a:xfrm>
            <a:off x="717974" y="4526399"/>
            <a:ext cx="2015359" cy="251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7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Rectangle 590"/>
          <p:cNvSpPr>
            <a:spLocks noChangeArrowheads="1"/>
          </p:cNvSpPr>
          <p:nvPr/>
        </p:nvSpPr>
        <p:spPr bwMode="auto">
          <a:xfrm>
            <a:off x="1508122" y="831248"/>
            <a:ext cx="9177352" cy="516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604" tIns="34303" rIns="68604" bIns="34303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1159" name="直接连接符 1158"/>
          <p:cNvCxnSpPr/>
          <p:nvPr/>
        </p:nvCxnSpPr>
        <p:spPr>
          <a:xfrm>
            <a:off x="4949036" y="1372394"/>
            <a:ext cx="5645939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连接符 1213"/>
          <p:cNvCxnSpPr/>
          <p:nvPr/>
        </p:nvCxnSpPr>
        <p:spPr>
          <a:xfrm>
            <a:off x="4949036" y="2472786"/>
            <a:ext cx="5645939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直接连接符 1214"/>
          <p:cNvCxnSpPr/>
          <p:nvPr/>
        </p:nvCxnSpPr>
        <p:spPr>
          <a:xfrm>
            <a:off x="4949036" y="3124994"/>
            <a:ext cx="5645939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2" name="Freeform 1173"/>
          <p:cNvSpPr>
            <a:spLocks/>
          </p:cNvSpPr>
          <p:nvPr/>
        </p:nvSpPr>
        <p:spPr bwMode="auto">
          <a:xfrm>
            <a:off x="3950171" y="1952844"/>
            <a:ext cx="776692" cy="225321"/>
          </a:xfrm>
          <a:custGeom>
            <a:avLst/>
            <a:gdLst>
              <a:gd name="T0" fmla="*/ 196 w 403"/>
              <a:gd name="T1" fmla="*/ 0 h 115"/>
              <a:gd name="T2" fmla="*/ 92 w 403"/>
              <a:gd name="T3" fmla="*/ 66 h 115"/>
              <a:gd name="T4" fmla="*/ 76 w 403"/>
              <a:gd name="T5" fmla="*/ 64 h 115"/>
              <a:gd name="T6" fmla="*/ 0 w 403"/>
              <a:gd name="T7" fmla="*/ 115 h 115"/>
              <a:gd name="T8" fmla="*/ 403 w 403"/>
              <a:gd name="T9" fmla="*/ 115 h 115"/>
              <a:gd name="T10" fmla="*/ 327 w 403"/>
              <a:gd name="T11" fmla="*/ 64 h 115"/>
              <a:gd name="T12" fmla="*/ 301 w 403"/>
              <a:gd name="T13" fmla="*/ 69 h 115"/>
              <a:gd name="T14" fmla="*/ 196 w 403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68604" tIns="34303" rIns="68604" bIns="34303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500" name="Picture 5" descr="build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4" y="3510097"/>
            <a:ext cx="11538397" cy="3378135"/>
          </a:xfrm>
          <a:prstGeom prst="rect">
            <a:avLst/>
          </a:prstGeom>
        </p:spPr>
      </p:pic>
      <p:sp>
        <p:nvSpPr>
          <p:cNvPr id="503" name="标题 1"/>
          <p:cNvSpPr txBox="1">
            <a:spLocks noChangeArrowheads="1"/>
          </p:cNvSpPr>
          <p:nvPr/>
        </p:nvSpPr>
        <p:spPr>
          <a:xfrm>
            <a:off x="3660775" y="-3428206"/>
            <a:ext cx="7560839" cy="147002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6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sp>
        <p:nvSpPr>
          <p:cNvPr id="504" name="文本框 16"/>
          <p:cNvSpPr txBox="1"/>
          <p:nvPr/>
        </p:nvSpPr>
        <p:spPr>
          <a:xfrm>
            <a:off x="6480175" y="2439194"/>
            <a:ext cx="2480070" cy="559805"/>
          </a:xfrm>
          <a:prstGeom prst="rect">
            <a:avLst/>
          </a:prstGeom>
          <a:noFill/>
        </p:spPr>
        <p:txBody>
          <a:bodyPr wrap="square" lIns="91477" tIns="45738" rIns="91477" bIns="4573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制作者</a:t>
            </a:r>
            <a:endParaRPr lang="zh-CN" altLang="en-US" sz="2400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375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2.59259E-6 L 0.10572 -0.00023 " pathEditMode="relative" rAng="0" ptsTypes="AA">
                                      <p:cBhvr>
                                        <p:cTn id="9" dur="3100" fill="hold"/>
                                        <p:tgtEl>
                                          <p:spTgt spid="2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573 -0.48519 L -0.00573 0.6706 L 0.00039 0.55324 L -0.00573 0.6706 " pathEditMode="relative" rAng="0" ptsTypes="AAAA">
                                      <p:cBhvr>
                                        <p:cTn id="20" dur="6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57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2" grpId="0" animBg="1"/>
      <p:bldP spid="2552" grpId="1" animBg="1"/>
      <p:bldP spid="503" grpId="0" animBg="1"/>
      <p:bldP spid="5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94</Words>
  <Application>Microsoft Office PowerPoint</Application>
  <PresentationFormat>自定义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Administrator</cp:lastModifiedBy>
  <cp:revision>724</cp:revision>
  <dcterms:created xsi:type="dcterms:W3CDTF">2014-02-10T10:41:22Z</dcterms:created>
  <dcterms:modified xsi:type="dcterms:W3CDTF">2016-07-06T05:05:54Z</dcterms:modified>
</cp:coreProperties>
</file>