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311" r:id="rId2"/>
    <p:sldId id="308" r:id="rId3"/>
    <p:sldId id="315" r:id="rId4"/>
    <p:sldId id="314" r:id="rId5"/>
    <p:sldId id="338" r:id="rId6"/>
    <p:sldId id="339" r:id="rId7"/>
    <p:sldId id="319" r:id="rId8"/>
    <p:sldId id="335" r:id="rId9"/>
    <p:sldId id="337" r:id="rId10"/>
  </p:sldIdLst>
  <p:sldSz cx="1219835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960096"/>
    <a:srgbClr val="A1C921"/>
    <a:srgbClr val="FF0066"/>
    <a:srgbClr val="FFFFFF"/>
    <a:srgbClr val="CC00CC"/>
    <a:srgbClr val="500050"/>
    <a:srgbClr val="7E007E"/>
    <a:srgbClr val="740074"/>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66" d="100"/>
          <a:sy n="66" d="100"/>
        </p:scale>
        <p:origin x="-792" y="-132"/>
      </p:cViewPr>
      <p:guideLst>
        <p:guide orient="horz" pos="2160"/>
        <p:guide pos="3842"/>
      </p:guideLst>
    </p:cSldViewPr>
  </p:slideViewPr>
  <p:notesTextViewPr>
    <p:cViewPr>
      <p:scale>
        <a:sx n="100" d="100"/>
        <a:sy n="100" d="100"/>
      </p:scale>
      <p:origin x="0" y="0"/>
    </p:cViewPr>
  </p:notesTextViewPr>
  <p:sorterViewPr>
    <p:cViewPr>
      <p:scale>
        <a:sx n="100" d="100"/>
        <a:sy n="100" d="100"/>
      </p:scale>
      <p:origin x="0" y="3030"/>
    </p:cViewPr>
  </p:sorterViewPr>
  <p:notesViewPr>
    <p:cSldViewPr>
      <p:cViewPr varScale="1">
        <p:scale>
          <a:sx n="58" d="100"/>
          <a:sy n="58" d="100"/>
        </p:scale>
        <p:origin x="-258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EF3725-0D92-49D9-88BD-0A725DCC5ECA}" type="datetimeFigureOut">
              <a:rPr lang="zh-CN" altLang="en-US" smtClean="0"/>
              <a:t>2016/7/6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E2BA8C6-1B8B-494C-881B-33C94A7D2075}" type="slidenum">
              <a:rPr lang="zh-CN" altLang="en-US" smtClean="0"/>
              <a:t>‹#›</a:t>
            </a:fld>
            <a:endParaRPr lang="zh-CN" altLang="en-US"/>
          </a:p>
        </p:txBody>
      </p:sp>
    </p:spTree>
    <p:extLst>
      <p:ext uri="{BB962C8B-B14F-4D97-AF65-F5344CB8AC3E}">
        <p14:creationId xmlns:p14="http://schemas.microsoft.com/office/powerpoint/2010/main" val="2434963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534892-2594-4348-9B59-391C3F1BE7C4}" type="datetimeFigureOut">
              <a:rPr lang="zh-CN" altLang="en-US" smtClean="0"/>
              <a:t>2016/7/6</a:t>
            </a:fld>
            <a:endParaRPr lang="zh-CN" altLang="en-US"/>
          </a:p>
        </p:txBody>
      </p:sp>
      <p:sp>
        <p:nvSpPr>
          <p:cNvPr id="4" name="幻灯片图像占位符 3"/>
          <p:cNvSpPr>
            <a:spLocks noGrp="1" noRot="1" noChangeAspect="1"/>
          </p:cNvSpPr>
          <p:nvPr>
            <p:ph type="sldImg" idx="2"/>
          </p:nvPr>
        </p:nvSpPr>
        <p:spPr>
          <a:xfrm>
            <a:off x="379413" y="685800"/>
            <a:ext cx="609917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D031C7-A97A-4B3D-B11F-B8701A7D0714}" type="slidenum">
              <a:rPr lang="zh-CN" altLang="en-US" smtClean="0"/>
              <a:t>‹#›</a:t>
            </a:fld>
            <a:endParaRPr lang="zh-CN" altLang="en-US"/>
          </a:p>
        </p:txBody>
      </p:sp>
    </p:spTree>
    <p:extLst>
      <p:ext uri="{BB962C8B-B14F-4D97-AF65-F5344CB8AC3E}">
        <p14:creationId xmlns:p14="http://schemas.microsoft.com/office/powerpoint/2010/main" val="1114224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3" name="矩形 2"/>
          <p:cNvSpPr/>
          <p:nvPr userDrawn="1"/>
        </p:nvSpPr>
        <p:spPr>
          <a:xfrm>
            <a:off x="0" y="0"/>
            <a:ext cx="12199975"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p:cNvCxnSpPr/>
          <p:nvPr userDrawn="1"/>
        </p:nvCxnSpPr>
        <p:spPr>
          <a:xfrm>
            <a:off x="10004659" y="559197"/>
            <a:ext cx="103135"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7" name="弧形 56"/>
          <p:cNvSpPr/>
          <p:nvPr userDrawn="1"/>
        </p:nvSpPr>
        <p:spPr>
          <a:xfrm>
            <a:off x="9430297"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lvl="0" algn="ctr"/>
            <a:endParaRPr lang="zh-CN" altLang="en-US"/>
          </a:p>
        </p:txBody>
      </p:sp>
      <p:sp>
        <p:nvSpPr>
          <p:cNvPr id="64" name="矩形 24"/>
          <p:cNvSpPr>
            <a:spLocks noChangeArrowheads="1"/>
          </p:cNvSpPr>
          <p:nvPr userDrawn="1"/>
        </p:nvSpPr>
        <p:spPr bwMode="auto">
          <a:xfrm>
            <a:off x="626567" y="170112"/>
            <a:ext cx="1607171" cy="369332"/>
          </a:xfrm>
          <a:prstGeom prst="rect">
            <a:avLst/>
          </a:prstGeom>
          <a:noFill/>
          <a:ln w="9525">
            <a:noFill/>
            <a:miter lim="800000"/>
            <a:headEnd/>
            <a:tailEnd/>
          </a:ln>
        </p:spPr>
        <p:txBody>
          <a:bodyPr wrap="none">
            <a:spAutoFit/>
          </a:bodyPr>
          <a:lstStyle/>
          <a:p>
            <a:r>
              <a:rPr lang="en-US" altLang="zh-CN" b="0" dirty="0" smtClean="0">
                <a:solidFill>
                  <a:schemeClr val="tx1">
                    <a:lumMod val="65000"/>
                    <a:lumOff val="35000"/>
                  </a:schemeClr>
                </a:solidFill>
                <a:latin typeface="Impact" pitchFamily="34" charset="0"/>
                <a:ea typeface="微软雅黑" pitchFamily="34" charset="-122"/>
                <a:cs typeface="Arial Unicode MS" pitchFamily="34" charset="-122"/>
              </a:rPr>
              <a:t>CONTENTS PAGE</a:t>
            </a:r>
            <a:endParaRPr lang="zh-CN" altLang="en-US" b="0" dirty="0">
              <a:solidFill>
                <a:schemeClr val="tx1">
                  <a:lumMod val="65000"/>
                  <a:lumOff val="35000"/>
                </a:schemeClr>
              </a:solidFill>
              <a:latin typeface="Impact" pitchFamily="34" charset="0"/>
              <a:ea typeface="微软雅黑" pitchFamily="34" charset="-122"/>
              <a:cs typeface="Arial Unicode MS" pitchFamily="34" charset="-122"/>
            </a:endParaRPr>
          </a:p>
        </p:txBody>
      </p:sp>
      <p:sp>
        <p:nvSpPr>
          <p:cNvPr id="65" name="椭圆 64"/>
          <p:cNvSpPr/>
          <p:nvPr userDrawn="1"/>
        </p:nvSpPr>
        <p:spPr>
          <a:xfrm>
            <a:off x="9526044" y="114225"/>
            <a:ext cx="481106" cy="481106"/>
          </a:xfrm>
          <a:prstGeom prst="ellipse">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6" name="直接连接符 65"/>
          <p:cNvCxnSpPr/>
          <p:nvPr userDrawn="1"/>
        </p:nvCxnSpPr>
        <p:spPr>
          <a:xfrm flipH="1">
            <a:off x="0" y="559197"/>
            <a:ext cx="9516743"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7" name="椭圆 66"/>
          <p:cNvSpPr/>
          <p:nvPr userDrawn="1"/>
        </p:nvSpPr>
        <p:spPr>
          <a:xfrm>
            <a:off x="10110285" y="114225"/>
            <a:ext cx="481106" cy="481106"/>
          </a:xfrm>
          <a:prstGeom prst="ellipse">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userDrawn="1"/>
        </p:nvSpPr>
        <p:spPr>
          <a:xfrm>
            <a:off x="10694525" y="114225"/>
            <a:ext cx="481106" cy="481106"/>
          </a:xfrm>
          <a:prstGeom prst="ellipse">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弧形 69"/>
          <p:cNvSpPr/>
          <p:nvPr userDrawn="1"/>
        </p:nvSpPr>
        <p:spPr>
          <a:xfrm>
            <a:off x="10014538"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1" name="直接连接符 70"/>
          <p:cNvCxnSpPr/>
          <p:nvPr userDrawn="1"/>
        </p:nvCxnSpPr>
        <p:spPr>
          <a:xfrm>
            <a:off x="10588900" y="559197"/>
            <a:ext cx="103135"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userDrawn="1"/>
        </p:nvCxnSpPr>
        <p:spPr>
          <a:xfrm>
            <a:off x="11175632" y="559197"/>
            <a:ext cx="103135"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3" name="弧形 72"/>
          <p:cNvSpPr/>
          <p:nvPr userDrawn="1"/>
        </p:nvSpPr>
        <p:spPr>
          <a:xfrm>
            <a:off x="10598778"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5" name="直接连接符 74"/>
          <p:cNvCxnSpPr/>
          <p:nvPr userDrawn="1"/>
        </p:nvCxnSpPr>
        <p:spPr>
          <a:xfrm>
            <a:off x="11271379" y="559197"/>
            <a:ext cx="926971"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userDrawn="1"/>
        </p:nvSpPr>
        <p:spPr>
          <a:xfrm>
            <a:off x="9558848" y="170112"/>
            <a:ext cx="415498"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目</a:t>
            </a:r>
            <a:endParaRPr lang="zh-CN" altLang="en-US" dirty="0">
              <a:solidFill>
                <a:schemeClr val="bg1"/>
              </a:solidFill>
              <a:latin typeface="微软雅黑" pitchFamily="34" charset="-122"/>
              <a:ea typeface="微软雅黑" pitchFamily="34" charset="-122"/>
            </a:endParaRPr>
          </a:p>
        </p:txBody>
      </p:sp>
      <p:sp>
        <p:nvSpPr>
          <p:cNvPr id="78" name="TextBox 77"/>
          <p:cNvSpPr txBox="1"/>
          <p:nvPr userDrawn="1"/>
        </p:nvSpPr>
        <p:spPr>
          <a:xfrm>
            <a:off x="10143089" y="170112"/>
            <a:ext cx="415498"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录</a:t>
            </a:r>
            <a:endParaRPr lang="zh-CN" altLang="en-US" dirty="0">
              <a:solidFill>
                <a:schemeClr val="bg1"/>
              </a:solidFill>
              <a:latin typeface="微软雅黑" pitchFamily="34" charset="-122"/>
              <a:ea typeface="微软雅黑" pitchFamily="34" charset="-122"/>
            </a:endParaRPr>
          </a:p>
        </p:txBody>
      </p:sp>
      <p:sp>
        <p:nvSpPr>
          <p:cNvPr id="79" name="TextBox 78"/>
          <p:cNvSpPr txBox="1"/>
          <p:nvPr userDrawn="1"/>
        </p:nvSpPr>
        <p:spPr>
          <a:xfrm>
            <a:off x="10727329" y="170667"/>
            <a:ext cx="415498"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页</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692469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3" name="矩形 2"/>
          <p:cNvSpPr/>
          <p:nvPr userDrawn="1"/>
        </p:nvSpPr>
        <p:spPr>
          <a:xfrm>
            <a:off x="0" y="0"/>
            <a:ext cx="12199975"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连接符 47"/>
          <p:cNvCxnSpPr/>
          <p:nvPr userDrawn="1"/>
        </p:nvCxnSpPr>
        <p:spPr>
          <a:xfrm>
            <a:off x="10004659" y="559197"/>
            <a:ext cx="103135"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1" name="弧形 50"/>
          <p:cNvSpPr/>
          <p:nvPr userDrawn="1"/>
        </p:nvSpPr>
        <p:spPr>
          <a:xfrm>
            <a:off x="9430297"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lvl="0" algn="ctr"/>
            <a:endParaRPr lang="zh-CN" altLang="en-US"/>
          </a:p>
        </p:txBody>
      </p:sp>
      <p:sp>
        <p:nvSpPr>
          <p:cNvPr id="52" name="矩形 24"/>
          <p:cNvSpPr>
            <a:spLocks noChangeArrowheads="1"/>
          </p:cNvSpPr>
          <p:nvPr userDrawn="1"/>
        </p:nvSpPr>
        <p:spPr bwMode="auto">
          <a:xfrm>
            <a:off x="626567" y="170112"/>
            <a:ext cx="1794722" cy="369332"/>
          </a:xfrm>
          <a:prstGeom prst="rect">
            <a:avLst/>
          </a:prstGeom>
          <a:noFill/>
          <a:ln w="9525">
            <a:noFill/>
            <a:miter lim="800000"/>
            <a:headEnd/>
            <a:tailEnd/>
          </a:ln>
        </p:spPr>
        <p:txBody>
          <a:bodyPr wrap="none">
            <a:spAutoFit/>
          </a:bodyPr>
          <a:lstStyle/>
          <a:p>
            <a:r>
              <a:rPr lang="en-US" altLang="zh-CN" b="0" dirty="0" smtClean="0">
                <a:solidFill>
                  <a:schemeClr val="tx1">
                    <a:lumMod val="65000"/>
                    <a:lumOff val="35000"/>
                  </a:schemeClr>
                </a:solidFill>
                <a:latin typeface="Impact" pitchFamily="34" charset="0"/>
                <a:ea typeface="微软雅黑" pitchFamily="34" charset="-122"/>
                <a:cs typeface="Arial Unicode MS" pitchFamily="34" charset="-122"/>
              </a:rPr>
              <a:t>TRANSITION  PAGE</a:t>
            </a:r>
          </a:p>
        </p:txBody>
      </p:sp>
      <p:sp>
        <p:nvSpPr>
          <p:cNvPr id="53" name="椭圆 52"/>
          <p:cNvSpPr/>
          <p:nvPr userDrawn="1"/>
        </p:nvSpPr>
        <p:spPr>
          <a:xfrm>
            <a:off x="9526044" y="114225"/>
            <a:ext cx="481106" cy="481106"/>
          </a:xfrm>
          <a:prstGeom prst="ellipse">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连接符 53"/>
          <p:cNvCxnSpPr/>
          <p:nvPr userDrawn="1"/>
        </p:nvCxnSpPr>
        <p:spPr>
          <a:xfrm flipH="1">
            <a:off x="0" y="559197"/>
            <a:ext cx="9516743"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userDrawn="1"/>
        </p:nvSpPr>
        <p:spPr>
          <a:xfrm>
            <a:off x="10110285" y="114225"/>
            <a:ext cx="481106" cy="481106"/>
          </a:xfrm>
          <a:prstGeom prst="ellipse">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userDrawn="1"/>
        </p:nvSpPr>
        <p:spPr>
          <a:xfrm>
            <a:off x="10694525" y="114225"/>
            <a:ext cx="481106" cy="481106"/>
          </a:xfrm>
          <a:prstGeom prst="ellipse">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弧形 57"/>
          <p:cNvSpPr/>
          <p:nvPr userDrawn="1"/>
        </p:nvSpPr>
        <p:spPr>
          <a:xfrm>
            <a:off x="10014538"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9" name="直接连接符 58"/>
          <p:cNvCxnSpPr/>
          <p:nvPr userDrawn="1"/>
        </p:nvCxnSpPr>
        <p:spPr>
          <a:xfrm>
            <a:off x="10588900" y="559197"/>
            <a:ext cx="103135"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userDrawn="1"/>
        </p:nvCxnSpPr>
        <p:spPr>
          <a:xfrm>
            <a:off x="11175632" y="559197"/>
            <a:ext cx="103135"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1" name="弧形 60"/>
          <p:cNvSpPr/>
          <p:nvPr userDrawn="1"/>
        </p:nvSpPr>
        <p:spPr>
          <a:xfrm>
            <a:off x="10598778"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3" name="直接连接符 62"/>
          <p:cNvCxnSpPr/>
          <p:nvPr userDrawn="1"/>
        </p:nvCxnSpPr>
        <p:spPr>
          <a:xfrm>
            <a:off x="11271379" y="559197"/>
            <a:ext cx="926971"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userDrawn="1"/>
        </p:nvSpPr>
        <p:spPr>
          <a:xfrm>
            <a:off x="9558848" y="170112"/>
            <a:ext cx="415498"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过</a:t>
            </a:r>
            <a:endParaRPr lang="zh-CN" altLang="en-US" dirty="0">
              <a:solidFill>
                <a:schemeClr val="bg1"/>
              </a:solidFill>
              <a:latin typeface="微软雅黑" pitchFamily="34" charset="-122"/>
              <a:ea typeface="微软雅黑" pitchFamily="34" charset="-122"/>
            </a:endParaRPr>
          </a:p>
        </p:txBody>
      </p:sp>
      <p:sp>
        <p:nvSpPr>
          <p:cNvPr id="66" name="TextBox 65"/>
          <p:cNvSpPr txBox="1"/>
          <p:nvPr userDrawn="1"/>
        </p:nvSpPr>
        <p:spPr>
          <a:xfrm>
            <a:off x="10143089" y="170112"/>
            <a:ext cx="415498"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渡</a:t>
            </a:r>
            <a:endParaRPr lang="zh-CN" altLang="en-US" dirty="0">
              <a:solidFill>
                <a:schemeClr val="bg1"/>
              </a:solidFill>
              <a:latin typeface="微软雅黑" pitchFamily="34" charset="-122"/>
              <a:ea typeface="微软雅黑" pitchFamily="34" charset="-122"/>
            </a:endParaRPr>
          </a:p>
        </p:txBody>
      </p:sp>
      <p:sp>
        <p:nvSpPr>
          <p:cNvPr id="67" name="TextBox 66"/>
          <p:cNvSpPr txBox="1"/>
          <p:nvPr userDrawn="1"/>
        </p:nvSpPr>
        <p:spPr>
          <a:xfrm>
            <a:off x="10727329" y="170667"/>
            <a:ext cx="415498"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页</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915635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3" name="矩形 2"/>
          <p:cNvSpPr/>
          <p:nvPr userDrawn="1"/>
        </p:nvSpPr>
        <p:spPr>
          <a:xfrm>
            <a:off x="0" y="0"/>
            <a:ext cx="12199975"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连接符 47"/>
          <p:cNvCxnSpPr/>
          <p:nvPr userDrawn="1"/>
        </p:nvCxnSpPr>
        <p:spPr>
          <a:xfrm>
            <a:off x="10004659" y="559197"/>
            <a:ext cx="103135"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1" name="弧形 50"/>
          <p:cNvSpPr/>
          <p:nvPr userDrawn="1"/>
        </p:nvSpPr>
        <p:spPr>
          <a:xfrm>
            <a:off x="9430297"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lvl="0" algn="ctr"/>
            <a:endParaRPr lang="zh-CN" altLang="en-US"/>
          </a:p>
        </p:txBody>
      </p:sp>
      <p:sp>
        <p:nvSpPr>
          <p:cNvPr id="52" name="矩形 24"/>
          <p:cNvSpPr>
            <a:spLocks noChangeArrowheads="1"/>
          </p:cNvSpPr>
          <p:nvPr userDrawn="1"/>
        </p:nvSpPr>
        <p:spPr bwMode="auto">
          <a:xfrm>
            <a:off x="626567" y="170112"/>
            <a:ext cx="1833194" cy="369332"/>
          </a:xfrm>
          <a:prstGeom prst="rect">
            <a:avLst/>
          </a:prstGeom>
          <a:noFill/>
          <a:ln w="9525">
            <a:noFill/>
            <a:miter lim="800000"/>
            <a:headEnd/>
            <a:tailEnd/>
          </a:ln>
        </p:spPr>
        <p:txBody>
          <a:bodyPr wrap="none">
            <a:spAutoFit/>
          </a:bodyPr>
          <a:lstStyle/>
          <a:p>
            <a:r>
              <a:rPr lang="en-US" altLang="zh-CN" b="0" dirty="0" smtClean="0">
                <a:solidFill>
                  <a:schemeClr val="tx1">
                    <a:lumMod val="65000"/>
                    <a:lumOff val="35000"/>
                  </a:schemeClr>
                </a:solidFill>
                <a:latin typeface="Impact" pitchFamily="34" charset="0"/>
                <a:ea typeface="微软雅黑" pitchFamily="34" charset="-122"/>
                <a:cs typeface="Arial Unicode MS" pitchFamily="34" charset="-122"/>
              </a:rPr>
              <a:t>CONCLUSION</a:t>
            </a:r>
            <a:r>
              <a:rPr lang="en-US" altLang="zh-CN" b="0" baseline="0" dirty="0" smtClean="0">
                <a:solidFill>
                  <a:schemeClr val="tx1">
                    <a:lumMod val="65000"/>
                    <a:lumOff val="35000"/>
                  </a:schemeClr>
                </a:solidFill>
                <a:latin typeface="Impact" pitchFamily="34" charset="0"/>
                <a:ea typeface="微软雅黑" pitchFamily="34" charset="-122"/>
                <a:cs typeface="Arial Unicode MS" pitchFamily="34" charset="-122"/>
              </a:rPr>
              <a:t> </a:t>
            </a:r>
            <a:r>
              <a:rPr lang="en-US" altLang="zh-CN" b="0" dirty="0" smtClean="0">
                <a:solidFill>
                  <a:schemeClr val="tx1">
                    <a:lumMod val="65000"/>
                    <a:lumOff val="35000"/>
                  </a:schemeClr>
                </a:solidFill>
                <a:latin typeface="Impact" pitchFamily="34" charset="0"/>
                <a:ea typeface="微软雅黑" pitchFamily="34" charset="-122"/>
                <a:cs typeface="Arial Unicode MS" pitchFamily="34" charset="-122"/>
              </a:rPr>
              <a:t>PAGE</a:t>
            </a:r>
          </a:p>
        </p:txBody>
      </p:sp>
      <p:sp>
        <p:nvSpPr>
          <p:cNvPr id="53" name="椭圆 52"/>
          <p:cNvSpPr/>
          <p:nvPr userDrawn="1"/>
        </p:nvSpPr>
        <p:spPr>
          <a:xfrm>
            <a:off x="9526044" y="114225"/>
            <a:ext cx="481106" cy="481106"/>
          </a:xfrm>
          <a:prstGeom prst="ellipse">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连接符 53"/>
          <p:cNvCxnSpPr/>
          <p:nvPr userDrawn="1"/>
        </p:nvCxnSpPr>
        <p:spPr>
          <a:xfrm flipH="1">
            <a:off x="0" y="559197"/>
            <a:ext cx="9516743"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userDrawn="1"/>
        </p:nvSpPr>
        <p:spPr>
          <a:xfrm>
            <a:off x="10110285" y="114225"/>
            <a:ext cx="481106" cy="481106"/>
          </a:xfrm>
          <a:prstGeom prst="ellipse">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userDrawn="1"/>
        </p:nvSpPr>
        <p:spPr>
          <a:xfrm>
            <a:off x="10694525" y="114225"/>
            <a:ext cx="481106" cy="481106"/>
          </a:xfrm>
          <a:prstGeom prst="ellipse">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弧形 57"/>
          <p:cNvSpPr/>
          <p:nvPr userDrawn="1"/>
        </p:nvSpPr>
        <p:spPr>
          <a:xfrm>
            <a:off x="10014538"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9" name="直接连接符 58"/>
          <p:cNvCxnSpPr/>
          <p:nvPr userDrawn="1"/>
        </p:nvCxnSpPr>
        <p:spPr>
          <a:xfrm>
            <a:off x="10588900" y="559197"/>
            <a:ext cx="103135"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userDrawn="1"/>
        </p:nvCxnSpPr>
        <p:spPr>
          <a:xfrm>
            <a:off x="11175632" y="559197"/>
            <a:ext cx="103135"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1" name="弧形 60"/>
          <p:cNvSpPr/>
          <p:nvPr userDrawn="1"/>
        </p:nvSpPr>
        <p:spPr>
          <a:xfrm>
            <a:off x="10598778"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3" name="直接连接符 62"/>
          <p:cNvCxnSpPr/>
          <p:nvPr userDrawn="1"/>
        </p:nvCxnSpPr>
        <p:spPr>
          <a:xfrm>
            <a:off x="11271379" y="559197"/>
            <a:ext cx="926971"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userDrawn="1"/>
        </p:nvSpPr>
        <p:spPr>
          <a:xfrm>
            <a:off x="9558848" y="170112"/>
            <a:ext cx="415498"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小</a:t>
            </a:r>
            <a:endParaRPr lang="zh-CN" altLang="en-US" dirty="0">
              <a:solidFill>
                <a:schemeClr val="bg1"/>
              </a:solidFill>
              <a:latin typeface="微软雅黑" pitchFamily="34" charset="-122"/>
              <a:ea typeface="微软雅黑" pitchFamily="34" charset="-122"/>
            </a:endParaRPr>
          </a:p>
        </p:txBody>
      </p:sp>
      <p:sp>
        <p:nvSpPr>
          <p:cNvPr id="66" name="TextBox 65"/>
          <p:cNvSpPr txBox="1"/>
          <p:nvPr userDrawn="1"/>
        </p:nvSpPr>
        <p:spPr>
          <a:xfrm>
            <a:off x="10143089" y="170112"/>
            <a:ext cx="415498"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节</a:t>
            </a:r>
            <a:endParaRPr lang="zh-CN" altLang="en-US" dirty="0">
              <a:solidFill>
                <a:schemeClr val="bg1"/>
              </a:solidFill>
              <a:latin typeface="微软雅黑" pitchFamily="34" charset="-122"/>
              <a:ea typeface="微软雅黑" pitchFamily="34" charset="-122"/>
            </a:endParaRPr>
          </a:p>
        </p:txBody>
      </p:sp>
      <p:sp>
        <p:nvSpPr>
          <p:cNvPr id="67" name="TextBox 66"/>
          <p:cNvSpPr txBox="1"/>
          <p:nvPr userDrawn="1"/>
        </p:nvSpPr>
        <p:spPr>
          <a:xfrm>
            <a:off x="10727329" y="170667"/>
            <a:ext cx="415498"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页</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01482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482600" y="1052513"/>
            <a:ext cx="11017250" cy="5472112"/>
          </a:xfrm>
          <a:prstGeom prst="rect">
            <a:avLst/>
          </a:prstGeom>
        </p:spPr>
        <p:txBody>
          <a:bodyPr/>
          <a:lstStyle>
            <a:lvl1pPr>
              <a:defRPr sz="2000">
                <a:latin typeface="微软雅黑" pitchFamily="34" charset="-122"/>
                <a:ea typeface="微软雅黑" pitchFamily="34" charset="-122"/>
              </a:defRPr>
            </a:lvl1pPr>
            <a:lvl2pPr>
              <a:defRPr sz="18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713683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7557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7557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918" y="274320"/>
            <a:ext cx="10978515" cy="1143000"/>
          </a:xfrm>
          <a:prstGeom prst="rect">
            <a:avLst/>
          </a:prstGeom>
        </p:spPr>
        <p:txBody>
          <a:bodyPr lIns="117263" tIns="58631" rIns="117263" bIns="58631"/>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xfrm>
            <a:off x="609917" y="6356986"/>
            <a:ext cx="2846282" cy="363854"/>
          </a:xfrm>
          <a:prstGeom prst="rect">
            <a:avLst/>
          </a:prstGeom>
          <a:ln/>
        </p:spPr>
        <p:txBody>
          <a:bodyPr lIns="117263" tIns="58631" rIns="117263" bIns="58631"/>
          <a:lstStyle>
            <a:lvl1pPr>
              <a:defRPr/>
            </a:lvl1pPr>
          </a:lstStyle>
          <a:p>
            <a:pPr>
              <a:defRPr/>
            </a:pPr>
            <a:fld id="{BF3C07CB-67ED-4F2B-A702-BDDD63996467}" type="datetime1">
              <a:rPr lang="zh-CN" altLang="en-US"/>
              <a:pPr>
                <a:defRPr/>
              </a:pPr>
              <a:t>2016/7/6</a:t>
            </a:fld>
            <a:endParaRPr lang="zh-CN" altLang="en-US" sz="2300">
              <a:solidFill>
                <a:schemeClr val="tx1"/>
              </a:solidFill>
            </a:endParaRPr>
          </a:p>
        </p:txBody>
      </p:sp>
      <p:sp>
        <p:nvSpPr>
          <p:cNvPr id="4" name="页脚占位符 4"/>
          <p:cNvSpPr>
            <a:spLocks noGrp="1" noChangeArrowheads="1"/>
          </p:cNvSpPr>
          <p:nvPr>
            <p:ph type="ftr" sz="quarter" idx="11"/>
          </p:nvPr>
        </p:nvSpPr>
        <p:spPr>
          <a:xfrm>
            <a:off x="4167770" y="6356986"/>
            <a:ext cx="3862811" cy="363854"/>
          </a:xfrm>
          <a:prstGeom prst="rect">
            <a:avLst/>
          </a:prstGeom>
          <a:ln/>
        </p:spPr>
        <p:txBody>
          <a:bodyPr lIns="117263" tIns="58631" rIns="117263" bIns="58631"/>
          <a:lstStyle>
            <a:lvl1pPr>
              <a:defRPr/>
            </a:lvl1pPr>
          </a:lstStyle>
          <a:p>
            <a:pPr>
              <a:defRPr/>
            </a:pPr>
            <a:endParaRPr lang="zh-CN" altLang="zh-CN"/>
          </a:p>
        </p:txBody>
      </p:sp>
      <p:sp>
        <p:nvSpPr>
          <p:cNvPr id="5" name="灯片编号占位符 5"/>
          <p:cNvSpPr>
            <a:spLocks noGrp="1" noChangeArrowheads="1"/>
          </p:cNvSpPr>
          <p:nvPr>
            <p:ph type="sldNum" sz="quarter" idx="12"/>
          </p:nvPr>
        </p:nvSpPr>
        <p:spPr>
          <a:xfrm>
            <a:off x="8742151" y="6356986"/>
            <a:ext cx="2846282" cy="363854"/>
          </a:xfrm>
          <a:prstGeom prst="rect">
            <a:avLst/>
          </a:prstGeom>
          <a:ln/>
        </p:spPr>
        <p:txBody>
          <a:bodyPr lIns="117263" tIns="58631" rIns="117263" bIns="58631"/>
          <a:lstStyle>
            <a:lvl1pPr>
              <a:defRPr/>
            </a:lvl1pPr>
          </a:lstStyle>
          <a:p>
            <a:fld id="{E7C0FAC3-8B1B-4333-9AC6-D68AF67F3077}" type="slidenum">
              <a:rPr lang="zh-CN" altLang="en-US"/>
              <a:pPr/>
              <a:t>‹#›</a:t>
            </a:fld>
            <a:endParaRPr lang="zh-CN" altLang="en-US" sz="2300">
              <a:solidFill>
                <a:schemeClr val="tx1"/>
              </a:solidFill>
            </a:endParaRPr>
          </a:p>
        </p:txBody>
      </p:sp>
    </p:spTree>
    <p:extLst>
      <p:ext uri="{BB962C8B-B14F-4D97-AF65-F5344CB8AC3E}">
        <p14:creationId xmlns:p14="http://schemas.microsoft.com/office/powerpoint/2010/main" val="4003409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矩形 41"/>
          <p:cNvSpPr/>
          <p:nvPr userDrawn="1"/>
        </p:nvSpPr>
        <p:spPr>
          <a:xfrm>
            <a:off x="0" y="0"/>
            <a:ext cx="12198350" cy="692696"/>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tx1"/>
              </a:solidFill>
            </a:endParaRPr>
          </a:p>
        </p:txBody>
      </p:sp>
      <p:cxnSp>
        <p:nvCxnSpPr>
          <p:cNvPr id="7" name="直接连接符 6"/>
          <p:cNvCxnSpPr/>
          <p:nvPr userDrawn="1"/>
        </p:nvCxnSpPr>
        <p:spPr>
          <a:xfrm>
            <a:off x="1159453" y="242339"/>
            <a:ext cx="0" cy="261937"/>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userDrawn="1"/>
        </p:nvSpPr>
        <p:spPr>
          <a:xfrm>
            <a:off x="1282210" y="219795"/>
            <a:ext cx="2985839" cy="338554"/>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1600" kern="1200" dirty="0" smtClean="0">
                <a:solidFill>
                  <a:schemeClr val="tx1">
                    <a:lumMod val="75000"/>
                    <a:lumOff val="25000"/>
                  </a:schemeClr>
                </a:solidFill>
                <a:latin typeface="微软雅黑" pitchFamily="34" charset="-122"/>
                <a:ea typeface="微软雅黑" pitchFamily="34" charset="-122"/>
                <a:cs typeface="+mn-cs"/>
              </a:rPr>
              <a:t>添加内容</a:t>
            </a:r>
            <a:endParaRPr lang="zh-CN" altLang="en-US" sz="1600" kern="1200" dirty="0" smtClean="0">
              <a:solidFill>
                <a:schemeClr val="tx1">
                  <a:lumMod val="75000"/>
                  <a:lumOff val="25000"/>
                </a:schemeClr>
              </a:solidFill>
              <a:latin typeface="微软雅黑" pitchFamily="34" charset="-122"/>
              <a:ea typeface="微软雅黑" pitchFamily="34" charset="-122"/>
              <a:cs typeface="+mn-cs"/>
            </a:endParaRPr>
          </a:p>
        </p:txBody>
      </p:sp>
      <p:sp>
        <p:nvSpPr>
          <p:cNvPr id="9" name="矩形 8"/>
          <p:cNvSpPr/>
          <p:nvPr userDrawn="1"/>
        </p:nvSpPr>
        <p:spPr>
          <a:xfrm>
            <a:off x="10347647" y="260648"/>
            <a:ext cx="1093995" cy="369332"/>
          </a:xfrm>
          <a:prstGeom prst="rect">
            <a:avLst/>
          </a:prstGeom>
        </p:spPr>
        <p:txBody>
          <a:bodyPr/>
          <a:lstStyle/>
          <a:p>
            <a:pPr algn="ctr">
              <a:defRPr/>
            </a:pPr>
            <a:r>
              <a:rPr lang="zh-CN" altLang="en-US" sz="1600" dirty="0">
                <a:solidFill>
                  <a:schemeClr val="tx1">
                    <a:lumMod val="75000"/>
                    <a:lumOff val="25000"/>
                  </a:schemeClr>
                </a:solidFill>
                <a:latin typeface="微软雅黑" pitchFamily="34" charset="-122"/>
                <a:ea typeface="微软雅黑" pitchFamily="34" charset="-122"/>
              </a:rPr>
              <a:t>第 </a:t>
            </a:r>
            <a:fld id="{2EEF1883-7A0E-4F66-9932-E581691AD397}" type="slidenum">
              <a:rPr lang="zh-CN" altLang="en-US" sz="1600">
                <a:solidFill>
                  <a:schemeClr val="tx1">
                    <a:lumMod val="75000"/>
                    <a:lumOff val="25000"/>
                  </a:schemeClr>
                </a:solidFill>
              </a:rPr>
              <a:pPr algn="ctr">
                <a:defRPr/>
              </a:pPr>
              <a:t>‹#›</a:t>
            </a:fld>
            <a:r>
              <a:rPr lang="zh-CN" altLang="en-US" sz="1600" dirty="0">
                <a:solidFill>
                  <a:schemeClr val="tx1">
                    <a:lumMod val="75000"/>
                    <a:lumOff val="25000"/>
                  </a:schemeClr>
                </a:solidFill>
              </a:rPr>
              <a:t>  </a:t>
            </a:r>
            <a:r>
              <a:rPr lang="zh-CN" altLang="en-US" sz="1600" dirty="0">
                <a:solidFill>
                  <a:schemeClr val="tx1">
                    <a:lumMod val="75000"/>
                    <a:lumOff val="25000"/>
                  </a:schemeClr>
                </a:solidFill>
                <a:latin typeface="微软雅黑" pitchFamily="34" charset="-122"/>
                <a:ea typeface="微软雅黑" pitchFamily="34" charset="-122"/>
              </a:rPr>
              <a:t>页</a:t>
            </a:r>
          </a:p>
        </p:txBody>
      </p:sp>
      <p:sp>
        <p:nvSpPr>
          <p:cNvPr id="10" name="燕尾形 9"/>
          <p:cNvSpPr/>
          <p:nvPr userDrawn="1"/>
        </p:nvSpPr>
        <p:spPr>
          <a:xfrm>
            <a:off x="11931823" y="260648"/>
            <a:ext cx="216024" cy="432048"/>
          </a:xfrm>
          <a:prstGeom prst="chevron">
            <a:avLst/>
          </a:prstGeom>
          <a:solidFill>
            <a:srgbClr val="A1C921"/>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1" name="燕尾形 10"/>
          <p:cNvSpPr/>
          <p:nvPr userDrawn="1"/>
        </p:nvSpPr>
        <p:spPr>
          <a:xfrm>
            <a:off x="11499775" y="260648"/>
            <a:ext cx="216024" cy="432048"/>
          </a:xfrm>
          <a:prstGeom prst="chevron">
            <a:avLst/>
          </a:prstGeom>
          <a:solidFill>
            <a:srgbClr val="FFC000"/>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2" name="燕尾形 11"/>
          <p:cNvSpPr/>
          <p:nvPr userDrawn="1"/>
        </p:nvSpPr>
        <p:spPr>
          <a:xfrm>
            <a:off x="11715799" y="260648"/>
            <a:ext cx="216024" cy="432048"/>
          </a:xfrm>
          <a:prstGeom prst="chevron">
            <a:avLst/>
          </a:prstGeom>
          <a:solidFill>
            <a:srgbClr val="3333FF"/>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3" name="矩形 12"/>
          <p:cNvSpPr/>
          <p:nvPr userDrawn="1"/>
        </p:nvSpPr>
        <p:spPr>
          <a:xfrm>
            <a:off x="306805" y="67790"/>
            <a:ext cx="783539" cy="5914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solidFill>
                  <a:schemeClr val="tx1">
                    <a:lumMod val="50000"/>
                    <a:lumOff val="50000"/>
                  </a:schemeClr>
                </a:solidFill>
                <a:effectLst>
                  <a:reflection blurRad="25400" stA="30000" endPos="30000" dist="50800" dir="5400000" sy="-100000" algn="bl" rotWithShape="0"/>
                </a:effectLst>
                <a:latin typeface="微软雅黑" pitchFamily="34" charset="-122"/>
                <a:ea typeface="微软雅黑" pitchFamily="34" charset="-122"/>
              </a:rPr>
              <a:t>logo</a:t>
            </a:r>
            <a:endParaRPr lang="zh-CN" altLang="en-US" sz="2000" b="1" dirty="0">
              <a:solidFill>
                <a:schemeClr val="tx1">
                  <a:lumMod val="50000"/>
                  <a:lumOff val="50000"/>
                </a:schemeClr>
              </a:solidFill>
              <a:effectLst>
                <a:reflection blurRad="25400" stA="30000" endPos="30000" dist="50800" dir="5400000" sy="-100000" algn="bl" rotWithShape="0"/>
              </a:effectLst>
              <a:latin typeface="微软雅黑" pitchFamily="34" charset="-122"/>
              <a:ea typeface="微软雅黑" pitchFamily="34"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9" r:id="rId3"/>
    <p:sldLayoutId id="2147483663" r:id="rId4"/>
    <p:sldLayoutId id="2147483666" r:id="rId5"/>
    <p:sldLayoutId id="2147483667" r:id="rId6"/>
    <p:sldLayoutId id="2147483668" r:id="rId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625" y="0"/>
            <a:ext cx="12199975"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7" name="TextBox 1"/>
          <p:cNvSpPr>
            <a:spLocks noChangeArrowheads="1"/>
          </p:cNvSpPr>
          <p:nvPr/>
        </p:nvSpPr>
        <p:spPr bwMode="auto">
          <a:xfrm>
            <a:off x="5540642" y="1865529"/>
            <a:ext cx="3006805" cy="949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63" tIns="58631" rIns="117263" bIns="58631">
            <a:spAutoFit/>
          </a:bodyPr>
          <a:lstStyle/>
          <a:p>
            <a:r>
              <a:rPr lang="zh-CN" altLang="en-US" sz="5400" b="1" dirty="0" smtClean="0">
                <a:ln w="12700">
                  <a:solidFill>
                    <a:srgbClr val="FFFFFF"/>
                  </a:solidFill>
                </a:ln>
                <a:solidFill>
                  <a:srgbClr val="FFC000"/>
                </a:solidFill>
                <a:latin typeface="微软雅黑" pitchFamily="34" charset="-122"/>
                <a:ea typeface="微软雅黑" pitchFamily="34" charset="-122"/>
                <a:sym typeface="方正细圆简体" pitchFamily="65" charset="-122"/>
              </a:rPr>
              <a:t>添加标题</a:t>
            </a:r>
            <a:endParaRPr lang="en-US" altLang="zh-CN" sz="5400" b="1" dirty="0">
              <a:ln w="12700">
                <a:solidFill>
                  <a:srgbClr val="FFFFFF"/>
                </a:solidFill>
              </a:ln>
              <a:solidFill>
                <a:srgbClr val="FFC000"/>
              </a:solidFill>
              <a:latin typeface="微软雅黑" pitchFamily="34" charset="-122"/>
              <a:ea typeface="微软雅黑" pitchFamily="34" charset="-122"/>
              <a:sym typeface="方正细圆简体" pitchFamily="65" charset="-122"/>
            </a:endParaRPr>
          </a:p>
        </p:txBody>
      </p:sp>
      <p:sp>
        <p:nvSpPr>
          <p:cNvPr id="3078" name="TextBox 5"/>
          <p:cNvSpPr>
            <a:spLocks noChangeArrowheads="1"/>
          </p:cNvSpPr>
          <p:nvPr/>
        </p:nvSpPr>
        <p:spPr bwMode="auto">
          <a:xfrm>
            <a:off x="4144476" y="3118456"/>
            <a:ext cx="4695093" cy="487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7263" tIns="58631" rIns="117263" bIns="58631">
            <a:spAutoFit/>
          </a:bodyPr>
          <a:lstStyle/>
          <a:p>
            <a:pPr algn="r"/>
            <a:r>
              <a:rPr lang="zh-CN" altLang="en-US" sz="2400" dirty="0" smtClean="0">
                <a:solidFill>
                  <a:srgbClr val="262626"/>
                </a:solidFill>
                <a:latin typeface="微软雅黑" pitchFamily="34" charset="-122"/>
                <a:ea typeface="微软雅黑" pitchFamily="34" charset="-122"/>
                <a:sym typeface="方正兰亭中黑_GBK" pitchFamily="2" charset="-122"/>
              </a:rPr>
              <a:t>添加内容</a:t>
            </a:r>
            <a:r>
              <a:rPr lang="zh-CN" altLang="en-US" sz="2400" dirty="0">
                <a:solidFill>
                  <a:srgbClr val="262626"/>
                </a:solidFill>
                <a:latin typeface="微软雅黑" pitchFamily="34" charset="-122"/>
                <a:ea typeface="微软雅黑" pitchFamily="34" charset="-122"/>
                <a:sym typeface="方正兰亭中黑_GBK" pitchFamily="2" charset="-122"/>
              </a:rPr>
              <a:t>添加</a:t>
            </a:r>
            <a:r>
              <a:rPr lang="zh-CN" altLang="en-US" sz="2400" dirty="0" smtClean="0">
                <a:solidFill>
                  <a:srgbClr val="262626"/>
                </a:solidFill>
                <a:latin typeface="微软雅黑" pitchFamily="34" charset="-122"/>
                <a:ea typeface="微软雅黑" pitchFamily="34" charset="-122"/>
                <a:sym typeface="方正兰亭中黑_GBK" pitchFamily="2" charset="-122"/>
              </a:rPr>
              <a:t>内容</a:t>
            </a:r>
            <a:r>
              <a:rPr lang="zh-CN" altLang="en-US" sz="2400" dirty="0">
                <a:solidFill>
                  <a:srgbClr val="262626"/>
                </a:solidFill>
                <a:latin typeface="微软雅黑" pitchFamily="34" charset="-122"/>
                <a:ea typeface="微软雅黑" pitchFamily="34" charset="-122"/>
                <a:sym typeface="方正兰亭中黑_GBK" pitchFamily="2" charset="-122"/>
              </a:rPr>
              <a:t>添加</a:t>
            </a:r>
            <a:r>
              <a:rPr lang="zh-CN" altLang="en-US" sz="2400" dirty="0" smtClean="0">
                <a:solidFill>
                  <a:srgbClr val="262626"/>
                </a:solidFill>
                <a:latin typeface="微软雅黑" pitchFamily="34" charset="-122"/>
                <a:ea typeface="微软雅黑" pitchFamily="34" charset="-122"/>
                <a:sym typeface="方正兰亭中黑_GBK" pitchFamily="2" charset="-122"/>
              </a:rPr>
              <a:t>内容</a:t>
            </a:r>
            <a:endParaRPr lang="zh-CN" altLang="en-US" sz="2400" dirty="0">
              <a:latin typeface="微软雅黑" pitchFamily="34" charset="-122"/>
              <a:ea typeface="微软雅黑" pitchFamily="34" charset="-122"/>
              <a:sym typeface="方正兰亭粗黑_GBK" charset="-122"/>
            </a:endParaRPr>
          </a:p>
        </p:txBody>
      </p:sp>
      <p:sp>
        <p:nvSpPr>
          <p:cNvPr id="3080" name="矩形 7"/>
          <p:cNvSpPr>
            <a:spLocks noChangeArrowheads="1"/>
          </p:cNvSpPr>
          <p:nvPr/>
        </p:nvSpPr>
        <p:spPr bwMode="auto">
          <a:xfrm>
            <a:off x="11802328" y="1830706"/>
            <a:ext cx="396022" cy="1853564"/>
          </a:xfrm>
          <a:prstGeom prst="rect">
            <a:avLst/>
          </a:prstGeom>
          <a:solidFill>
            <a:srgbClr val="3B79CE"/>
          </a:solidFill>
          <a:ln>
            <a:noFill/>
          </a:ln>
        </p:spPr>
        <p:txBody>
          <a:bodyPr lIns="117263" tIns="58631" rIns="117263" bIns="58631"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081" name="矩形 8"/>
          <p:cNvSpPr>
            <a:spLocks noChangeArrowheads="1"/>
          </p:cNvSpPr>
          <p:nvPr/>
        </p:nvSpPr>
        <p:spPr bwMode="auto">
          <a:xfrm flipH="1">
            <a:off x="4235" y="4250056"/>
            <a:ext cx="2158394" cy="1573530"/>
          </a:xfrm>
          <a:prstGeom prst="rect">
            <a:avLst/>
          </a:prstGeom>
          <a:solidFill>
            <a:srgbClr val="CC00CC"/>
          </a:solidFill>
          <a:ln>
            <a:noFill/>
          </a:ln>
        </p:spPr>
        <p:txBody>
          <a:bodyPr lIns="117263" tIns="58631" rIns="117263" bIns="58631"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083" name="矩形 10"/>
          <p:cNvSpPr>
            <a:spLocks noChangeArrowheads="1"/>
          </p:cNvSpPr>
          <p:nvPr/>
        </p:nvSpPr>
        <p:spPr bwMode="auto">
          <a:xfrm flipH="1">
            <a:off x="4630056" y="4250056"/>
            <a:ext cx="1820667" cy="1573530"/>
          </a:xfrm>
          <a:prstGeom prst="rect">
            <a:avLst/>
          </a:prstGeom>
          <a:solidFill>
            <a:srgbClr val="FFC000"/>
          </a:solidFill>
          <a:ln>
            <a:noFill/>
          </a:ln>
        </p:spPr>
        <p:txBody>
          <a:bodyPr lIns="117263" tIns="58631" rIns="117263" bIns="58631"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085" name="矩形 12"/>
          <p:cNvSpPr>
            <a:spLocks noChangeArrowheads="1"/>
          </p:cNvSpPr>
          <p:nvPr/>
        </p:nvSpPr>
        <p:spPr bwMode="auto">
          <a:xfrm flipH="1">
            <a:off x="8598143" y="4240531"/>
            <a:ext cx="410847" cy="1565910"/>
          </a:xfrm>
          <a:prstGeom prst="rect">
            <a:avLst/>
          </a:prstGeom>
          <a:solidFill>
            <a:srgbClr val="8BAB00"/>
          </a:solidFill>
          <a:ln>
            <a:noFill/>
          </a:ln>
        </p:spPr>
        <p:txBody>
          <a:bodyPr lIns="117263" tIns="58631" rIns="117263" bIns="58631"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cxnSp>
        <p:nvCxnSpPr>
          <p:cNvPr id="19" name="直接连接符 18"/>
          <p:cNvCxnSpPr/>
          <p:nvPr/>
        </p:nvCxnSpPr>
        <p:spPr>
          <a:xfrm>
            <a:off x="10004659" y="559197"/>
            <a:ext cx="103135"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弧形 19"/>
          <p:cNvSpPr/>
          <p:nvPr/>
        </p:nvSpPr>
        <p:spPr>
          <a:xfrm>
            <a:off x="9430297"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lvl="0" algn="ctr"/>
            <a:endParaRPr lang="zh-CN" altLang="en-US"/>
          </a:p>
        </p:txBody>
      </p:sp>
      <p:sp>
        <p:nvSpPr>
          <p:cNvPr id="21" name="椭圆 20"/>
          <p:cNvSpPr/>
          <p:nvPr/>
        </p:nvSpPr>
        <p:spPr>
          <a:xfrm>
            <a:off x="9526044" y="114225"/>
            <a:ext cx="481106" cy="481106"/>
          </a:xfrm>
          <a:prstGeom prst="ellipse">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flipH="1">
            <a:off x="1" y="559197"/>
            <a:ext cx="8934304"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10110285" y="114225"/>
            <a:ext cx="481106" cy="481106"/>
          </a:xfrm>
          <a:prstGeom prst="ellipse">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0694525" y="114225"/>
            <a:ext cx="481106" cy="481106"/>
          </a:xfrm>
          <a:prstGeom prst="ellipse">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弧形 24"/>
          <p:cNvSpPr/>
          <p:nvPr/>
        </p:nvSpPr>
        <p:spPr>
          <a:xfrm>
            <a:off x="10014538"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6" name="直接连接符 25"/>
          <p:cNvCxnSpPr/>
          <p:nvPr/>
        </p:nvCxnSpPr>
        <p:spPr>
          <a:xfrm>
            <a:off x="10588900" y="559197"/>
            <a:ext cx="103135"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1175632" y="559197"/>
            <a:ext cx="103135"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 name="弧形 27"/>
          <p:cNvSpPr/>
          <p:nvPr/>
        </p:nvSpPr>
        <p:spPr>
          <a:xfrm>
            <a:off x="10598778"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9" name="直接连接符 28"/>
          <p:cNvCxnSpPr/>
          <p:nvPr/>
        </p:nvCxnSpPr>
        <p:spPr>
          <a:xfrm>
            <a:off x="11271379" y="559197"/>
            <a:ext cx="926971"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7" name="弧形 36"/>
          <p:cNvSpPr/>
          <p:nvPr/>
        </p:nvSpPr>
        <p:spPr>
          <a:xfrm>
            <a:off x="8845345"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8" name="直接连接符 37"/>
          <p:cNvCxnSpPr/>
          <p:nvPr/>
        </p:nvCxnSpPr>
        <p:spPr>
          <a:xfrm>
            <a:off x="9419707" y="559197"/>
            <a:ext cx="103135"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8934305" y="114225"/>
            <a:ext cx="481106" cy="48110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522" y="4240319"/>
            <a:ext cx="2376485" cy="15803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79495" y="1830706"/>
            <a:ext cx="2783063" cy="1853564"/>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92022" y="4240531"/>
            <a:ext cx="2135332" cy="1565910"/>
          </a:xfrm>
          <a:prstGeom prst="rect">
            <a:avLst/>
          </a:prstGeom>
        </p:spPr>
      </p:pic>
      <p:sp>
        <p:nvSpPr>
          <p:cNvPr id="33" name="矩形 32"/>
          <p:cNvSpPr/>
          <p:nvPr/>
        </p:nvSpPr>
        <p:spPr>
          <a:xfrm>
            <a:off x="9115920" y="4727779"/>
            <a:ext cx="2550988" cy="5914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smtClean="0">
                <a:solidFill>
                  <a:schemeClr val="tx1">
                    <a:lumMod val="50000"/>
                    <a:lumOff val="50000"/>
                  </a:schemeClr>
                </a:solidFill>
                <a:effectLst>
                  <a:reflection blurRad="25400" stA="30000" endPos="30000" dist="50800" dir="5400000" sy="-100000" algn="bl" rotWithShape="0"/>
                </a:effectLst>
                <a:latin typeface="微软雅黑" pitchFamily="34" charset="-122"/>
                <a:ea typeface="微软雅黑" pitchFamily="34" charset="-122"/>
              </a:rPr>
              <a:t>添加</a:t>
            </a:r>
            <a:r>
              <a:rPr lang="en-US" altLang="zh-CN" sz="3200" b="1" dirty="0" smtClean="0">
                <a:solidFill>
                  <a:schemeClr val="tx1">
                    <a:lumMod val="50000"/>
                    <a:lumOff val="50000"/>
                  </a:schemeClr>
                </a:solidFill>
                <a:effectLst>
                  <a:reflection blurRad="25400" stA="30000" endPos="30000" dist="50800" dir="5400000" sy="-100000" algn="bl" rotWithShape="0"/>
                </a:effectLst>
                <a:latin typeface="微软雅黑" pitchFamily="34" charset="-122"/>
                <a:ea typeface="微软雅黑" pitchFamily="34" charset="-122"/>
              </a:rPr>
              <a:t>logo</a:t>
            </a:r>
            <a:endParaRPr lang="zh-CN" altLang="en-US" sz="3200" b="1" dirty="0">
              <a:solidFill>
                <a:schemeClr val="tx1">
                  <a:lumMod val="50000"/>
                  <a:lumOff val="50000"/>
                </a:schemeClr>
              </a:solidFill>
              <a:effectLst>
                <a:reflection blurRad="25400" stA="30000" endPos="30000" dist="50800" dir="5400000" sy="-100000" algn="bl" rotWithShape="0"/>
              </a:effectLst>
              <a:latin typeface="微软雅黑" pitchFamily="34" charset="-122"/>
              <a:ea typeface="微软雅黑" pitchFamily="34" charset="-122"/>
            </a:endParaRPr>
          </a:p>
        </p:txBody>
      </p:sp>
    </p:spTree>
    <p:extLst>
      <p:ext uri="{BB962C8B-B14F-4D97-AF65-F5344CB8AC3E}">
        <p14:creationId xmlns:p14="http://schemas.microsoft.com/office/powerpoint/2010/main" val="2581458492"/>
      </p:ext>
    </p:extLst>
  </p:cSld>
  <p:clrMapOvr>
    <a:masterClrMapping/>
  </p:clrMapOvr>
  <mc:AlternateContent xmlns:mc="http://schemas.openxmlformats.org/markup-compatibility/2006" xmlns:p14="http://schemas.microsoft.com/office/powerpoint/2010/main">
    <mc:Choice Requires="p14">
      <p:transition p14:dur="20">
        <p:push dir="u"/>
      </p:transition>
    </mc:Choice>
    <mc:Fallback xmlns="">
      <p:transition>
        <p:push dir="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wipe(left)">
                                      <p:cBhvr>
                                        <p:cTn id="7" dur="500"/>
                                        <p:tgtEl>
                                          <p:spTgt spid="3077"/>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078"/>
                                        </p:tgtEl>
                                        <p:attrNameLst>
                                          <p:attrName>style.visibility</p:attrName>
                                        </p:attrNameLst>
                                      </p:cBhvr>
                                      <p:to>
                                        <p:strVal val="visible"/>
                                      </p:to>
                                    </p:set>
                                    <p:anim calcmode="lin" valueType="num">
                                      <p:cBhvr>
                                        <p:cTn id="11" dur="500" fill="hold"/>
                                        <p:tgtEl>
                                          <p:spTgt spid="307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3078"/>
                                        </p:tgtEl>
                                        <p:attrNameLst>
                                          <p:attrName>ppt_y</p:attrName>
                                        </p:attrNameLst>
                                      </p:cBhvr>
                                      <p:tavLst>
                                        <p:tav tm="0">
                                          <p:val>
                                            <p:strVal val="#ppt_y"/>
                                          </p:val>
                                        </p:tav>
                                        <p:tav tm="100000">
                                          <p:val>
                                            <p:strVal val="#ppt_y"/>
                                          </p:val>
                                        </p:tav>
                                      </p:tavLst>
                                    </p:anim>
                                    <p:anim calcmode="lin" valueType="num">
                                      <p:cBhvr>
                                        <p:cTn id="13" dur="500" fill="hold"/>
                                        <p:tgtEl>
                                          <p:spTgt spid="307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3078"/>
                                        </p:tgtEl>
                                        <p:attrNameLst>
                                          <p:attrName>ppt_w</p:attrName>
                                        </p:attrNameLst>
                                      </p:cBhvr>
                                      <p:tavLst>
                                        <p:tav tm="0">
                                          <p:val>
                                            <p:strVal val="#ppt_w/10"/>
                                          </p:val>
                                        </p:tav>
                                        <p:tav tm="50000">
                                          <p:val>
                                            <p:strVal val="#ppt_w+.01"/>
                                          </p:val>
                                        </p:tav>
                                        <p:tav tm="100000">
                                          <p:val>
                                            <p:strVal val="#ppt_w"/>
                                          </p:val>
                                        </p:tav>
                                      </p:tavLst>
                                    </p:anim>
                                    <p:animEffect>
                                      <p:cBhvr>
                                        <p:cTn id="15" dur="500" tmFilter="0,0; .5, 1; 1, 1"/>
                                        <p:tgtEl>
                                          <p:spTgt spid="3078"/>
                                        </p:tgtEl>
                                      </p:cBhvr>
                                    </p:animEffect>
                                  </p:childTnLst>
                                </p:cTn>
                              </p:par>
                            </p:childTnLst>
                          </p:cTn>
                        </p:par>
                        <p:par>
                          <p:cTn id="16" fill="hold" nodeType="afterGroup">
                            <p:stCondLst>
                              <p:cond delay="1550"/>
                            </p:stCondLst>
                            <p:childTnLst>
                              <p:par>
                                <p:cTn id="17" presetID="22" presetClass="entr" presetSubtype="8"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2050"/>
                            </p:stCondLst>
                            <p:childTnLst>
                              <p:par>
                                <p:cTn id="21" presetID="22" presetClass="entr" presetSubtype="8" fill="hold" grpId="0" nodeType="afterEffect">
                                  <p:stCondLst>
                                    <p:cond delay="0"/>
                                  </p:stCondLst>
                                  <p:childTnLst>
                                    <p:set>
                                      <p:cBhvr>
                                        <p:cTn id="22" dur="1" fill="hold">
                                          <p:stCondLst>
                                            <p:cond delay="0"/>
                                          </p:stCondLst>
                                        </p:cTn>
                                        <p:tgtEl>
                                          <p:spTgt spid="3080"/>
                                        </p:tgtEl>
                                        <p:attrNameLst>
                                          <p:attrName>style.visibility</p:attrName>
                                        </p:attrNameLst>
                                      </p:cBhvr>
                                      <p:to>
                                        <p:strVal val="visible"/>
                                      </p:to>
                                    </p:set>
                                    <p:animEffect transition="in" filter="wipe(left)">
                                      <p:cBhvr>
                                        <p:cTn id="23" dur="100"/>
                                        <p:tgtEl>
                                          <p:spTgt spid="3080"/>
                                        </p:tgtEl>
                                      </p:cBhvr>
                                    </p:animEffect>
                                  </p:childTnLst>
                                </p:cTn>
                              </p:par>
                            </p:childTnLst>
                          </p:cTn>
                        </p:par>
                        <p:par>
                          <p:cTn id="24" fill="hold">
                            <p:stCondLst>
                              <p:cond delay="2150"/>
                            </p:stCondLst>
                            <p:childTnLst>
                              <p:par>
                                <p:cTn id="25" presetID="22" presetClass="entr" presetSubtype="2" fill="hold" grpId="0" nodeType="afterEffect">
                                  <p:stCondLst>
                                    <p:cond delay="0"/>
                                  </p:stCondLst>
                                  <p:childTnLst>
                                    <p:set>
                                      <p:cBhvr>
                                        <p:cTn id="26" dur="1" fill="hold">
                                          <p:stCondLst>
                                            <p:cond delay="0"/>
                                          </p:stCondLst>
                                        </p:cTn>
                                        <p:tgtEl>
                                          <p:spTgt spid="3085"/>
                                        </p:tgtEl>
                                        <p:attrNameLst>
                                          <p:attrName>style.visibility</p:attrName>
                                        </p:attrNameLst>
                                      </p:cBhvr>
                                      <p:to>
                                        <p:strVal val="visible"/>
                                      </p:to>
                                    </p:set>
                                    <p:animEffect transition="in" filter="wipe(right)">
                                      <p:cBhvr>
                                        <p:cTn id="27" dur="100"/>
                                        <p:tgtEl>
                                          <p:spTgt spid="3085"/>
                                        </p:tgtEl>
                                      </p:cBhvr>
                                    </p:animEffect>
                                  </p:childTnLst>
                                </p:cTn>
                              </p:par>
                            </p:childTnLst>
                          </p:cTn>
                        </p:par>
                        <p:par>
                          <p:cTn id="28" fill="hold">
                            <p:stCondLst>
                              <p:cond delay="2250"/>
                            </p:stCondLst>
                            <p:childTnLst>
                              <p:par>
                                <p:cTn id="29" presetID="22" presetClass="entr" presetSubtype="2"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right)">
                                      <p:cBhvr>
                                        <p:cTn id="31" dur="500"/>
                                        <p:tgtEl>
                                          <p:spTgt spid="9"/>
                                        </p:tgtEl>
                                      </p:cBhvr>
                                    </p:animEffect>
                                  </p:childTnLst>
                                </p:cTn>
                              </p:par>
                            </p:childTnLst>
                          </p:cTn>
                        </p:par>
                        <p:par>
                          <p:cTn id="32" fill="hold">
                            <p:stCondLst>
                              <p:cond delay="2750"/>
                            </p:stCondLst>
                            <p:childTnLst>
                              <p:par>
                                <p:cTn id="33" presetID="22" presetClass="entr" presetSubtype="2" fill="hold" grpId="0" nodeType="afterEffect">
                                  <p:stCondLst>
                                    <p:cond delay="0"/>
                                  </p:stCondLst>
                                  <p:childTnLst>
                                    <p:set>
                                      <p:cBhvr>
                                        <p:cTn id="34" dur="1" fill="hold">
                                          <p:stCondLst>
                                            <p:cond delay="0"/>
                                          </p:stCondLst>
                                        </p:cTn>
                                        <p:tgtEl>
                                          <p:spTgt spid="3083"/>
                                        </p:tgtEl>
                                        <p:attrNameLst>
                                          <p:attrName>style.visibility</p:attrName>
                                        </p:attrNameLst>
                                      </p:cBhvr>
                                      <p:to>
                                        <p:strVal val="visible"/>
                                      </p:to>
                                    </p:set>
                                    <p:animEffect transition="in" filter="wipe(right)">
                                      <p:cBhvr>
                                        <p:cTn id="35" dur="500"/>
                                        <p:tgtEl>
                                          <p:spTgt spid="3083"/>
                                        </p:tgtEl>
                                      </p:cBhvr>
                                    </p:animEffect>
                                  </p:childTnLst>
                                </p:cTn>
                              </p:par>
                            </p:childTnLst>
                          </p:cTn>
                        </p:par>
                        <p:par>
                          <p:cTn id="36" fill="hold">
                            <p:stCondLst>
                              <p:cond delay="3250"/>
                            </p:stCondLst>
                            <p:childTnLst>
                              <p:par>
                                <p:cTn id="37" presetID="22" presetClass="entr" presetSubtype="2"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right)">
                                      <p:cBhvr>
                                        <p:cTn id="39" dur="500"/>
                                        <p:tgtEl>
                                          <p:spTgt spid="7"/>
                                        </p:tgtEl>
                                      </p:cBhvr>
                                    </p:animEffect>
                                  </p:childTnLst>
                                </p:cTn>
                              </p:par>
                            </p:childTnLst>
                          </p:cTn>
                        </p:par>
                        <p:par>
                          <p:cTn id="40" fill="hold">
                            <p:stCondLst>
                              <p:cond delay="3750"/>
                            </p:stCondLst>
                            <p:childTnLst>
                              <p:par>
                                <p:cTn id="41" presetID="22" presetClass="entr" presetSubtype="2" fill="hold" grpId="0" nodeType="afterEffect">
                                  <p:stCondLst>
                                    <p:cond delay="0"/>
                                  </p:stCondLst>
                                  <p:childTnLst>
                                    <p:set>
                                      <p:cBhvr>
                                        <p:cTn id="42" dur="1" fill="hold">
                                          <p:stCondLst>
                                            <p:cond delay="0"/>
                                          </p:stCondLst>
                                        </p:cTn>
                                        <p:tgtEl>
                                          <p:spTgt spid="3081"/>
                                        </p:tgtEl>
                                        <p:attrNameLst>
                                          <p:attrName>style.visibility</p:attrName>
                                        </p:attrNameLst>
                                      </p:cBhvr>
                                      <p:to>
                                        <p:strVal val="visible"/>
                                      </p:to>
                                    </p:set>
                                    <p:animEffect transition="in" filter="wipe(right)">
                                      <p:cBhvr>
                                        <p:cTn id="43" dur="500"/>
                                        <p:tgtEl>
                                          <p:spTgt spid="3081"/>
                                        </p:tgtEl>
                                      </p:cBhvr>
                                    </p:animEffect>
                                  </p:childTnLst>
                                </p:cTn>
                              </p:par>
                            </p:childTnLst>
                          </p:cTn>
                        </p:par>
                        <p:par>
                          <p:cTn id="44" fill="hold">
                            <p:stCondLst>
                              <p:cond delay="4250"/>
                            </p:stCondLst>
                            <p:childTnLst>
                              <p:par>
                                <p:cTn id="45" presetID="10" presetClass="entr" presetSubtype="0" fill="hold" grpId="0"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p:bldP spid="3078" grpId="0" bldLvl="0" autoUpdateAnimBg="0"/>
      <p:bldP spid="3080" grpId="0" bldLvl="0" animBg="1" autoUpdateAnimBg="0"/>
      <p:bldP spid="3081" grpId="0" animBg="1"/>
      <p:bldP spid="3083" grpId="0" animBg="1"/>
      <p:bldP spid="3085" grpId="0" animBg="1"/>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Freeform 9"/>
          <p:cNvSpPr>
            <a:spLocks/>
          </p:cNvSpPr>
          <p:nvPr/>
        </p:nvSpPr>
        <p:spPr bwMode="auto">
          <a:xfrm>
            <a:off x="1139284" y="1891446"/>
            <a:ext cx="3320662" cy="3666067"/>
          </a:xfrm>
          <a:custGeom>
            <a:avLst/>
            <a:gdLst>
              <a:gd name="T0" fmla="*/ 136 w 1004"/>
              <a:gd name="T1" fmla="*/ 323 h 1109"/>
              <a:gd name="T2" fmla="*/ 76 w 1004"/>
              <a:gd name="T3" fmla="*/ 394 h 1109"/>
              <a:gd name="T4" fmla="*/ 6 w 1004"/>
              <a:gd name="T5" fmla="*/ 570 h 1109"/>
              <a:gd name="T6" fmla="*/ 2 w 1004"/>
              <a:gd name="T7" fmla="*/ 600 h 1109"/>
              <a:gd name="T8" fmla="*/ 2 w 1004"/>
              <a:gd name="T9" fmla="*/ 606 h 1109"/>
              <a:gd name="T10" fmla="*/ 2 w 1004"/>
              <a:gd name="T11" fmla="*/ 608 h 1109"/>
              <a:gd name="T12" fmla="*/ 0 w 1004"/>
              <a:gd name="T13" fmla="*/ 630 h 1109"/>
              <a:gd name="T14" fmla="*/ 12 w 1004"/>
              <a:gd name="T15" fmla="*/ 742 h 1109"/>
              <a:gd name="T16" fmla="*/ 100 w 1004"/>
              <a:gd name="T17" fmla="*/ 926 h 1109"/>
              <a:gd name="T18" fmla="*/ 280 w 1004"/>
              <a:gd name="T19" fmla="*/ 1066 h 1109"/>
              <a:gd name="T20" fmla="*/ 461 w 1004"/>
              <a:gd name="T21" fmla="*/ 1108 h 1109"/>
              <a:gd name="T22" fmla="*/ 475 w 1004"/>
              <a:gd name="T23" fmla="*/ 1109 h 1109"/>
              <a:gd name="T24" fmla="*/ 501 w 1004"/>
              <a:gd name="T25" fmla="*/ 1109 h 1109"/>
              <a:gd name="T26" fmla="*/ 525 w 1004"/>
              <a:gd name="T27" fmla="*/ 1107 h 1109"/>
              <a:gd name="T28" fmla="*/ 871 w 1004"/>
              <a:gd name="T29" fmla="*/ 930 h 1109"/>
              <a:gd name="T30" fmla="*/ 990 w 1004"/>
              <a:gd name="T31" fmla="*/ 694 h 1109"/>
              <a:gd name="T32" fmla="*/ 999 w 1004"/>
              <a:gd name="T33" fmla="*/ 645 h 1109"/>
              <a:gd name="T34" fmla="*/ 1002 w 1004"/>
              <a:gd name="T35" fmla="*/ 613 h 1109"/>
              <a:gd name="T36" fmla="*/ 1002 w 1004"/>
              <a:gd name="T37" fmla="*/ 608 h 1109"/>
              <a:gd name="T38" fmla="*/ 1002 w 1004"/>
              <a:gd name="T39" fmla="*/ 602 h 1109"/>
              <a:gd name="T40" fmla="*/ 1003 w 1004"/>
              <a:gd name="T41" fmla="*/ 584 h 1109"/>
              <a:gd name="T42" fmla="*/ 1004 w 1004"/>
              <a:gd name="T43" fmla="*/ 580 h 1109"/>
              <a:gd name="T44" fmla="*/ 1003 w 1004"/>
              <a:gd name="T45" fmla="*/ 566 h 1109"/>
              <a:gd name="T46" fmla="*/ 1003 w 1004"/>
              <a:gd name="T47" fmla="*/ 553 h 1109"/>
              <a:gd name="T48" fmla="*/ 1003 w 1004"/>
              <a:gd name="T49" fmla="*/ 548 h 1109"/>
              <a:gd name="T50" fmla="*/ 999 w 1004"/>
              <a:gd name="T51" fmla="*/ 501 h 1109"/>
              <a:gd name="T52" fmla="*/ 994 w 1004"/>
              <a:gd name="T53" fmla="*/ 470 h 1109"/>
              <a:gd name="T54" fmla="*/ 884 w 1004"/>
              <a:gd name="T55" fmla="*/ 227 h 1109"/>
              <a:gd name="T56" fmla="*/ 588 w 1004"/>
              <a:gd name="T57" fmla="*/ 24 h 1109"/>
              <a:gd name="T58" fmla="*/ 458 w 1004"/>
              <a:gd name="T59" fmla="*/ 1 h 1109"/>
              <a:gd name="T60" fmla="*/ 449 w 1004"/>
              <a:gd name="T61" fmla="*/ 376 h 1109"/>
              <a:gd name="T62" fmla="*/ 463 w 1004"/>
              <a:gd name="T63" fmla="*/ 374 h 1109"/>
              <a:gd name="T64" fmla="*/ 569 w 1004"/>
              <a:gd name="T65" fmla="*/ 389 h 1109"/>
              <a:gd name="T66" fmla="*/ 711 w 1004"/>
              <a:gd name="T67" fmla="*/ 525 h 1109"/>
              <a:gd name="T68" fmla="*/ 719 w 1004"/>
              <a:gd name="T69" fmla="*/ 547 h 1109"/>
              <a:gd name="T70" fmla="*/ 726 w 1004"/>
              <a:gd name="T71" fmla="*/ 569 h 1109"/>
              <a:gd name="T72" fmla="*/ 730 w 1004"/>
              <a:gd name="T73" fmla="*/ 584 h 1109"/>
              <a:gd name="T74" fmla="*/ 731 w 1004"/>
              <a:gd name="T75" fmla="*/ 588 h 1109"/>
              <a:gd name="T76" fmla="*/ 732 w 1004"/>
              <a:gd name="T77" fmla="*/ 590 h 1109"/>
              <a:gd name="T78" fmla="*/ 734 w 1004"/>
              <a:gd name="T79" fmla="*/ 609 h 1109"/>
              <a:gd name="T80" fmla="*/ 734 w 1004"/>
              <a:gd name="T81" fmla="*/ 608 h 1109"/>
              <a:gd name="T82" fmla="*/ 734 w 1004"/>
              <a:gd name="T83" fmla="*/ 610 h 1109"/>
              <a:gd name="T84" fmla="*/ 735 w 1004"/>
              <a:gd name="T85" fmla="*/ 627 h 1109"/>
              <a:gd name="T86" fmla="*/ 735 w 1004"/>
              <a:gd name="T87" fmla="*/ 653 h 1109"/>
              <a:gd name="T88" fmla="*/ 693 w 1004"/>
              <a:gd name="T89" fmla="*/ 794 h 1109"/>
              <a:gd name="T90" fmla="*/ 682 w 1004"/>
              <a:gd name="T91" fmla="*/ 810 h 1109"/>
              <a:gd name="T92" fmla="*/ 643 w 1004"/>
              <a:gd name="T93" fmla="*/ 856 h 1109"/>
              <a:gd name="T94" fmla="*/ 499 w 1004"/>
              <a:gd name="T95" fmla="*/ 937 h 1109"/>
              <a:gd name="T96" fmla="*/ 484 w 1004"/>
              <a:gd name="T97" fmla="*/ 940 h 1109"/>
              <a:gd name="T98" fmla="*/ 470 w 1004"/>
              <a:gd name="T99" fmla="*/ 943 h 1109"/>
              <a:gd name="T100" fmla="*/ 457 w 1004"/>
              <a:gd name="T101" fmla="*/ 945 h 1109"/>
              <a:gd name="T102" fmla="*/ 328 w 1004"/>
              <a:gd name="T103" fmla="*/ 937 h 1109"/>
              <a:gd name="T104" fmla="*/ 178 w 1004"/>
              <a:gd name="T105" fmla="*/ 855 h 1109"/>
              <a:gd name="T106" fmla="*/ 84 w 1004"/>
              <a:gd name="T107" fmla="*/ 720 h 1109"/>
              <a:gd name="T108" fmla="*/ 59 w 1004"/>
              <a:gd name="T109" fmla="*/ 629 h 1109"/>
              <a:gd name="T110" fmla="*/ 56 w 1004"/>
              <a:gd name="T111" fmla="*/ 607 h 1109"/>
              <a:gd name="T112" fmla="*/ 56 w 1004"/>
              <a:gd name="T113" fmla="*/ 606 h 1109"/>
              <a:gd name="T114" fmla="*/ 56 w 1004"/>
              <a:gd name="T115" fmla="*/ 601 h 1109"/>
              <a:gd name="T116" fmla="*/ 55 w 1004"/>
              <a:gd name="T117" fmla="*/ 574 h 1109"/>
              <a:gd name="T118" fmla="*/ 93 w 1004"/>
              <a:gd name="T119" fmla="*/ 404 h 1109"/>
              <a:gd name="T120" fmla="*/ 140 w 1004"/>
              <a:gd name="T121" fmla="*/ 327 h 1109"/>
              <a:gd name="T122" fmla="*/ 141 w 1004"/>
              <a:gd name="T123" fmla="*/ 319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04" h="1109">
                <a:moveTo>
                  <a:pt x="141" y="319"/>
                </a:moveTo>
                <a:cubicBezTo>
                  <a:pt x="141" y="319"/>
                  <a:pt x="140" y="320"/>
                  <a:pt x="136" y="323"/>
                </a:cubicBezTo>
                <a:cubicBezTo>
                  <a:pt x="133" y="327"/>
                  <a:pt x="128" y="331"/>
                  <a:pt x="123" y="337"/>
                </a:cubicBezTo>
                <a:cubicBezTo>
                  <a:pt x="111" y="349"/>
                  <a:pt x="94" y="368"/>
                  <a:pt x="76" y="394"/>
                </a:cubicBezTo>
                <a:cubicBezTo>
                  <a:pt x="58" y="421"/>
                  <a:pt x="38" y="456"/>
                  <a:pt x="24" y="499"/>
                </a:cubicBezTo>
                <a:cubicBezTo>
                  <a:pt x="16" y="521"/>
                  <a:pt x="10" y="545"/>
                  <a:pt x="6" y="570"/>
                </a:cubicBezTo>
                <a:cubicBezTo>
                  <a:pt x="5" y="577"/>
                  <a:pt x="4" y="583"/>
                  <a:pt x="3" y="590"/>
                </a:cubicBezTo>
                <a:cubicBezTo>
                  <a:pt x="3" y="593"/>
                  <a:pt x="3" y="597"/>
                  <a:pt x="2" y="600"/>
                </a:cubicBezTo>
                <a:cubicBezTo>
                  <a:pt x="2" y="605"/>
                  <a:pt x="2" y="605"/>
                  <a:pt x="2" y="605"/>
                </a:cubicBezTo>
                <a:cubicBezTo>
                  <a:pt x="2" y="606"/>
                  <a:pt x="2" y="606"/>
                  <a:pt x="2" y="606"/>
                </a:cubicBezTo>
                <a:cubicBezTo>
                  <a:pt x="2" y="607"/>
                  <a:pt x="2" y="607"/>
                  <a:pt x="2" y="607"/>
                </a:cubicBezTo>
                <a:cubicBezTo>
                  <a:pt x="2" y="606"/>
                  <a:pt x="2" y="608"/>
                  <a:pt x="2" y="608"/>
                </a:cubicBezTo>
                <a:cubicBezTo>
                  <a:pt x="1" y="611"/>
                  <a:pt x="1" y="611"/>
                  <a:pt x="1" y="611"/>
                </a:cubicBezTo>
                <a:cubicBezTo>
                  <a:pt x="1" y="617"/>
                  <a:pt x="1" y="624"/>
                  <a:pt x="0" y="630"/>
                </a:cubicBezTo>
                <a:cubicBezTo>
                  <a:pt x="0" y="637"/>
                  <a:pt x="0" y="645"/>
                  <a:pt x="0" y="652"/>
                </a:cubicBezTo>
                <a:cubicBezTo>
                  <a:pt x="1" y="681"/>
                  <a:pt x="5" y="712"/>
                  <a:pt x="12" y="742"/>
                </a:cubicBezTo>
                <a:cubicBezTo>
                  <a:pt x="19" y="773"/>
                  <a:pt x="29" y="805"/>
                  <a:pt x="44" y="836"/>
                </a:cubicBezTo>
                <a:cubicBezTo>
                  <a:pt x="59" y="867"/>
                  <a:pt x="77" y="897"/>
                  <a:pt x="100" y="926"/>
                </a:cubicBezTo>
                <a:cubicBezTo>
                  <a:pt x="122" y="954"/>
                  <a:pt x="149" y="981"/>
                  <a:pt x="179" y="1005"/>
                </a:cubicBezTo>
                <a:cubicBezTo>
                  <a:pt x="210" y="1029"/>
                  <a:pt x="244" y="1049"/>
                  <a:pt x="280" y="1066"/>
                </a:cubicBezTo>
                <a:cubicBezTo>
                  <a:pt x="317" y="1082"/>
                  <a:pt x="357" y="1095"/>
                  <a:pt x="398" y="1102"/>
                </a:cubicBezTo>
                <a:cubicBezTo>
                  <a:pt x="419" y="1105"/>
                  <a:pt x="440" y="1108"/>
                  <a:pt x="461" y="1108"/>
                </a:cubicBezTo>
                <a:cubicBezTo>
                  <a:pt x="468" y="1109"/>
                  <a:pt x="468" y="1109"/>
                  <a:pt x="468" y="1109"/>
                </a:cubicBezTo>
                <a:cubicBezTo>
                  <a:pt x="470" y="1109"/>
                  <a:pt x="472" y="1109"/>
                  <a:pt x="475" y="1109"/>
                </a:cubicBezTo>
                <a:cubicBezTo>
                  <a:pt x="493" y="1109"/>
                  <a:pt x="493" y="1109"/>
                  <a:pt x="493" y="1109"/>
                </a:cubicBezTo>
                <a:cubicBezTo>
                  <a:pt x="495" y="1109"/>
                  <a:pt x="498" y="1109"/>
                  <a:pt x="501" y="1109"/>
                </a:cubicBezTo>
                <a:cubicBezTo>
                  <a:pt x="509" y="1108"/>
                  <a:pt x="509" y="1108"/>
                  <a:pt x="509" y="1108"/>
                </a:cubicBezTo>
                <a:cubicBezTo>
                  <a:pt x="525" y="1107"/>
                  <a:pt x="525" y="1107"/>
                  <a:pt x="525" y="1107"/>
                </a:cubicBezTo>
                <a:cubicBezTo>
                  <a:pt x="568" y="1103"/>
                  <a:pt x="611" y="1094"/>
                  <a:pt x="653" y="1079"/>
                </a:cubicBezTo>
                <a:cubicBezTo>
                  <a:pt x="736" y="1050"/>
                  <a:pt x="812" y="998"/>
                  <a:pt x="871" y="930"/>
                </a:cubicBezTo>
                <a:cubicBezTo>
                  <a:pt x="900" y="896"/>
                  <a:pt x="925" y="859"/>
                  <a:pt x="946" y="819"/>
                </a:cubicBezTo>
                <a:cubicBezTo>
                  <a:pt x="966" y="779"/>
                  <a:pt x="980" y="737"/>
                  <a:pt x="990" y="694"/>
                </a:cubicBezTo>
                <a:cubicBezTo>
                  <a:pt x="993" y="683"/>
                  <a:pt x="994" y="672"/>
                  <a:pt x="996" y="661"/>
                </a:cubicBezTo>
                <a:cubicBezTo>
                  <a:pt x="997" y="656"/>
                  <a:pt x="998" y="651"/>
                  <a:pt x="999" y="645"/>
                </a:cubicBezTo>
                <a:cubicBezTo>
                  <a:pt x="999" y="640"/>
                  <a:pt x="1000" y="634"/>
                  <a:pt x="1001" y="629"/>
                </a:cubicBezTo>
                <a:cubicBezTo>
                  <a:pt x="1001" y="624"/>
                  <a:pt x="1001" y="618"/>
                  <a:pt x="1002" y="613"/>
                </a:cubicBezTo>
                <a:cubicBezTo>
                  <a:pt x="1002" y="609"/>
                  <a:pt x="1002" y="609"/>
                  <a:pt x="1002" y="609"/>
                </a:cubicBezTo>
                <a:cubicBezTo>
                  <a:pt x="1002" y="608"/>
                  <a:pt x="1002" y="608"/>
                  <a:pt x="1002" y="608"/>
                </a:cubicBezTo>
                <a:cubicBezTo>
                  <a:pt x="1002" y="611"/>
                  <a:pt x="1002" y="603"/>
                  <a:pt x="1002" y="604"/>
                </a:cubicBezTo>
                <a:cubicBezTo>
                  <a:pt x="1002" y="602"/>
                  <a:pt x="1002" y="602"/>
                  <a:pt x="1002" y="602"/>
                </a:cubicBezTo>
                <a:cubicBezTo>
                  <a:pt x="1003" y="596"/>
                  <a:pt x="1003" y="596"/>
                  <a:pt x="1003" y="596"/>
                </a:cubicBezTo>
                <a:cubicBezTo>
                  <a:pt x="1003" y="592"/>
                  <a:pt x="1003" y="588"/>
                  <a:pt x="1003" y="584"/>
                </a:cubicBezTo>
                <a:cubicBezTo>
                  <a:pt x="1004" y="582"/>
                  <a:pt x="1004" y="582"/>
                  <a:pt x="1004" y="582"/>
                </a:cubicBezTo>
                <a:cubicBezTo>
                  <a:pt x="1004" y="580"/>
                  <a:pt x="1004" y="580"/>
                  <a:pt x="1004" y="580"/>
                </a:cubicBezTo>
                <a:cubicBezTo>
                  <a:pt x="1004" y="575"/>
                  <a:pt x="1004" y="575"/>
                  <a:pt x="1004" y="575"/>
                </a:cubicBezTo>
                <a:cubicBezTo>
                  <a:pt x="1003" y="566"/>
                  <a:pt x="1003" y="566"/>
                  <a:pt x="1003" y="566"/>
                </a:cubicBezTo>
                <a:cubicBezTo>
                  <a:pt x="1003" y="557"/>
                  <a:pt x="1003" y="557"/>
                  <a:pt x="1003" y="557"/>
                </a:cubicBezTo>
                <a:cubicBezTo>
                  <a:pt x="1003" y="553"/>
                  <a:pt x="1003" y="553"/>
                  <a:pt x="1003" y="553"/>
                </a:cubicBezTo>
                <a:cubicBezTo>
                  <a:pt x="1003" y="550"/>
                  <a:pt x="1003" y="550"/>
                  <a:pt x="1003" y="550"/>
                </a:cubicBezTo>
                <a:cubicBezTo>
                  <a:pt x="1003" y="548"/>
                  <a:pt x="1003" y="548"/>
                  <a:pt x="1003" y="548"/>
                </a:cubicBezTo>
                <a:cubicBezTo>
                  <a:pt x="1003" y="543"/>
                  <a:pt x="1002" y="538"/>
                  <a:pt x="1002" y="532"/>
                </a:cubicBezTo>
                <a:cubicBezTo>
                  <a:pt x="1001" y="522"/>
                  <a:pt x="1000" y="511"/>
                  <a:pt x="999" y="501"/>
                </a:cubicBezTo>
                <a:cubicBezTo>
                  <a:pt x="998" y="495"/>
                  <a:pt x="997" y="490"/>
                  <a:pt x="996" y="485"/>
                </a:cubicBezTo>
                <a:cubicBezTo>
                  <a:pt x="996" y="480"/>
                  <a:pt x="995" y="475"/>
                  <a:pt x="994" y="470"/>
                </a:cubicBezTo>
                <a:cubicBezTo>
                  <a:pt x="992" y="459"/>
                  <a:pt x="989" y="449"/>
                  <a:pt x="987" y="439"/>
                </a:cubicBezTo>
                <a:cubicBezTo>
                  <a:pt x="967" y="358"/>
                  <a:pt x="930" y="286"/>
                  <a:pt x="884" y="227"/>
                </a:cubicBezTo>
                <a:cubicBezTo>
                  <a:pt x="839" y="169"/>
                  <a:pt x="786" y="123"/>
                  <a:pt x="734" y="91"/>
                </a:cubicBezTo>
                <a:cubicBezTo>
                  <a:pt x="682" y="58"/>
                  <a:pt x="631" y="37"/>
                  <a:pt x="588" y="24"/>
                </a:cubicBezTo>
                <a:cubicBezTo>
                  <a:pt x="545" y="12"/>
                  <a:pt x="509" y="6"/>
                  <a:pt x="485" y="3"/>
                </a:cubicBezTo>
                <a:cubicBezTo>
                  <a:pt x="473" y="2"/>
                  <a:pt x="464" y="1"/>
                  <a:pt x="458" y="1"/>
                </a:cubicBezTo>
                <a:cubicBezTo>
                  <a:pt x="452" y="0"/>
                  <a:pt x="449" y="0"/>
                  <a:pt x="449" y="0"/>
                </a:cubicBezTo>
                <a:cubicBezTo>
                  <a:pt x="449" y="376"/>
                  <a:pt x="449" y="376"/>
                  <a:pt x="449" y="376"/>
                </a:cubicBezTo>
                <a:cubicBezTo>
                  <a:pt x="449" y="376"/>
                  <a:pt x="450" y="375"/>
                  <a:pt x="452" y="375"/>
                </a:cubicBezTo>
                <a:cubicBezTo>
                  <a:pt x="455" y="375"/>
                  <a:pt x="458" y="374"/>
                  <a:pt x="463" y="374"/>
                </a:cubicBezTo>
                <a:cubicBezTo>
                  <a:pt x="473" y="373"/>
                  <a:pt x="487" y="373"/>
                  <a:pt x="504" y="374"/>
                </a:cubicBezTo>
                <a:cubicBezTo>
                  <a:pt x="522" y="376"/>
                  <a:pt x="544" y="380"/>
                  <a:pt x="569" y="389"/>
                </a:cubicBezTo>
                <a:cubicBezTo>
                  <a:pt x="593" y="399"/>
                  <a:pt x="620" y="414"/>
                  <a:pt x="645" y="436"/>
                </a:cubicBezTo>
                <a:cubicBezTo>
                  <a:pt x="670" y="458"/>
                  <a:pt x="694" y="488"/>
                  <a:pt x="711" y="525"/>
                </a:cubicBezTo>
                <a:cubicBezTo>
                  <a:pt x="713" y="530"/>
                  <a:pt x="715" y="535"/>
                  <a:pt x="717" y="539"/>
                </a:cubicBezTo>
                <a:cubicBezTo>
                  <a:pt x="718" y="542"/>
                  <a:pt x="719" y="544"/>
                  <a:pt x="719" y="547"/>
                </a:cubicBezTo>
                <a:cubicBezTo>
                  <a:pt x="720" y="549"/>
                  <a:pt x="721" y="552"/>
                  <a:pt x="722" y="554"/>
                </a:cubicBezTo>
                <a:cubicBezTo>
                  <a:pt x="723" y="559"/>
                  <a:pt x="725" y="564"/>
                  <a:pt x="726" y="569"/>
                </a:cubicBezTo>
                <a:cubicBezTo>
                  <a:pt x="727" y="572"/>
                  <a:pt x="728" y="575"/>
                  <a:pt x="728" y="577"/>
                </a:cubicBezTo>
                <a:cubicBezTo>
                  <a:pt x="730" y="584"/>
                  <a:pt x="730" y="584"/>
                  <a:pt x="730" y="584"/>
                </a:cubicBezTo>
                <a:cubicBezTo>
                  <a:pt x="731" y="587"/>
                  <a:pt x="731" y="587"/>
                  <a:pt x="731" y="587"/>
                </a:cubicBezTo>
                <a:cubicBezTo>
                  <a:pt x="731" y="588"/>
                  <a:pt x="731" y="588"/>
                  <a:pt x="731" y="588"/>
                </a:cubicBezTo>
                <a:cubicBezTo>
                  <a:pt x="731" y="589"/>
                  <a:pt x="731" y="589"/>
                  <a:pt x="731" y="589"/>
                </a:cubicBezTo>
                <a:cubicBezTo>
                  <a:pt x="731" y="589"/>
                  <a:pt x="732" y="590"/>
                  <a:pt x="732" y="590"/>
                </a:cubicBezTo>
                <a:cubicBezTo>
                  <a:pt x="732" y="595"/>
                  <a:pt x="732" y="599"/>
                  <a:pt x="733" y="603"/>
                </a:cubicBezTo>
                <a:cubicBezTo>
                  <a:pt x="734" y="609"/>
                  <a:pt x="734" y="609"/>
                  <a:pt x="734" y="609"/>
                </a:cubicBezTo>
                <a:cubicBezTo>
                  <a:pt x="734" y="610"/>
                  <a:pt x="734" y="610"/>
                  <a:pt x="734" y="610"/>
                </a:cubicBezTo>
                <a:cubicBezTo>
                  <a:pt x="734" y="611"/>
                  <a:pt x="734" y="604"/>
                  <a:pt x="734" y="608"/>
                </a:cubicBezTo>
                <a:cubicBezTo>
                  <a:pt x="734" y="608"/>
                  <a:pt x="734" y="608"/>
                  <a:pt x="734" y="608"/>
                </a:cubicBezTo>
                <a:cubicBezTo>
                  <a:pt x="734" y="610"/>
                  <a:pt x="734" y="610"/>
                  <a:pt x="734" y="610"/>
                </a:cubicBezTo>
                <a:cubicBezTo>
                  <a:pt x="734" y="613"/>
                  <a:pt x="734" y="616"/>
                  <a:pt x="735" y="619"/>
                </a:cubicBezTo>
                <a:cubicBezTo>
                  <a:pt x="735" y="622"/>
                  <a:pt x="735" y="624"/>
                  <a:pt x="735" y="627"/>
                </a:cubicBezTo>
                <a:cubicBezTo>
                  <a:pt x="735" y="630"/>
                  <a:pt x="735" y="633"/>
                  <a:pt x="736" y="636"/>
                </a:cubicBezTo>
                <a:cubicBezTo>
                  <a:pt x="736" y="642"/>
                  <a:pt x="736" y="647"/>
                  <a:pt x="735" y="653"/>
                </a:cubicBezTo>
                <a:cubicBezTo>
                  <a:pt x="734" y="677"/>
                  <a:pt x="731" y="701"/>
                  <a:pt x="724" y="724"/>
                </a:cubicBezTo>
                <a:cubicBezTo>
                  <a:pt x="716" y="748"/>
                  <a:pt x="706" y="772"/>
                  <a:pt x="693" y="794"/>
                </a:cubicBezTo>
                <a:cubicBezTo>
                  <a:pt x="688" y="802"/>
                  <a:pt x="688" y="802"/>
                  <a:pt x="688" y="802"/>
                </a:cubicBezTo>
                <a:cubicBezTo>
                  <a:pt x="686" y="805"/>
                  <a:pt x="684" y="807"/>
                  <a:pt x="682" y="810"/>
                </a:cubicBezTo>
                <a:cubicBezTo>
                  <a:pt x="678" y="816"/>
                  <a:pt x="674" y="821"/>
                  <a:pt x="670" y="826"/>
                </a:cubicBezTo>
                <a:cubicBezTo>
                  <a:pt x="662" y="836"/>
                  <a:pt x="653" y="847"/>
                  <a:pt x="643" y="856"/>
                </a:cubicBezTo>
                <a:cubicBezTo>
                  <a:pt x="624" y="875"/>
                  <a:pt x="602" y="891"/>
                  <a:pt x="577" y="905"/>
                </a:cubicBezTo>
                <a:cubicBezTo>
                  <a:pt x="553" y="919"/>
                  <a:pt x="527" y="929"/>
                  <a:pt x="499" y="937"/>
                </a:cubicBezTo>
                <a:cubicBezTo>
                  <a:pt x="489" y="939"/>
                  <a:pt x="489" y="939"/>
                  <a:pt x="489" y="939"/>
                </a:cubicBezTo>
                <a:cubicBezTo>
                  <a:pt x="484" y="940"/>
                  <a:pt x="484" y="940"/>
                  <a:pt x="484" y="940"/>
                </a:cubicBezTo>
                <a:cubicBezTo>
                  <a:pt x="482" y="941"/>
                  <a:pt x="481" y="941"/>
                  <a:pt x="479" y="941"/>
                </a:cubicBezTo>
                <a:cubicBezTo>
                  <a:pt x="470" y="943"/>
                  <a:pt x="470" y="943"/>
                  <a:pt x="470" y="943"/>
                </a:cubicBezTo>
                <a:cubicBezTo>
                  <a:pt x="468" y="944"/>
                  <a:pt x="466" y="944"/>
                  <a:pt x="464" y="944"/>
                </a:cubicBezTo>
                <a:cubicBezTo>
                  <a:pt x="457" y="945"/>
                  <a:pt x="457" y="945"/>
                  <a:pt x="457" y="945"/>
                </a:cubicBezTo>
                <a:cubicBezTo>
                  <a:pt x="443" y="947"/>
                  <a:pt x="428" y="947"/>
                  <a:pt x="414" y="948"/>
                </a:cubicBezTo>
                <a:cubicBezTo>
                  <a:pt x="385" y="947"/>
                  <a:pt x="356" y="944"/>
                  <a:pt x="328" y="937"/>
                </a:cubicBezTo>
                <a:cubicBezTo>
                  <a:pt x="300" y="929"/>
                  <a:pt x="273" y="918"/>
                  <a:pt x="247" y="905"/>
                </a:cubicBezTo>
                <a:cubicBezTo>
                  <a:pt x="222" y="891"/>
                  <a:pt x="199" y="874"/>
                  <a:pt x="178" y="855"/>
                </a:cubicBezTo>
                <a:cubicBezTo>
                  <a:pt x="157" y="835"/>
                  <a:pt x="138" y="814"/>
                  <a:pt x="122" y="791"/>
                </a:cubicBezTo>
                <a:cubicBezTo>
                  <a:pt x="107" y="769"/>
                  <a:pt x="94" y="745"/>
                  <a:pt x="84" y="720"/>
                </a:cubicBezTo>
                <a:cubicBezTo>
                  <a:pt x="74" y="696"/>
                  <a:pt x="66" y="671"/>
                  <a:pt x="62" y="646"/>
                </a:cubicBezTo>
                <a:cubicBezTo>
                  <a:pt x="61" y="640"/>
                  <a:pt x="60" y="634"/>
                  <a:pt x="59" y="629"/>
                </a:cubicBezTo>
                <a:cubicBezTo>
                  <a:pt x="58" y="622"/>
                  <a:pt x="57" y="616"/>
                  <a:pt x="57" y="609"/>
                </a:cubicBezTo>
                <a:cubicBezTo>
                  <a:pt x="56" y="607"/>
                  <a:pt x="56" y="607"/>
                  <a:pt x="56" y="607"/>
                </a:cubicBezTo>
                <a:cubicBezTo>
                  <a:pt x="56" y="606"/>
                  <a:pt x="56" y="608"/>
                  <a:pt x="56" y="607"/>
                </a:cubicBezTo>
                <a:cubicBezTo>
                  <a:pt x="56" y="606"/>
                  <a:pt x="56" y="606"/>
                  <a:pt x="56" y="606"/>
                </a:cubicBezTo>
                <a:cubicBezTo>
                  <a:pt x="56" y="605"/>
                  <a:pt x="56" y="605"/>
                  <a:pt x="56" y="605"/>
                </a:cubicBezTo>
                <a:cubicBezTo>
                  <a:pt x="56" y="601"/>
                  <a:pt x="56" y="601"/>
                  <a:pt x="56" y="601"/>
                </a:cubicBezTo>
                <a:cubicBezTo>
                  <a:pt x="56" y="598"/>
                  <a:pt x="56" y="595"/>
                  <a:pt x="56" y="592"/>
                </a:cubicBezTo>
                <a:cubicBezTo>
                  <a:pt x="55" y="586"/>
                  <a:pt x="55" y="580"/>
                  <a:pt x="55" y="574"/>
                </a:cubicBezTo>
                <a:cubicBezTo>
                  <a:pt x="55" y="551"/>
                  <a:pt x="57" y="529"/>
                  <a:pt x="60" y="508"/>
                </a:cubicBezTo>
                <a:cubicBezTo>
                  <a:pt x="67" y="467"/>
                  <a:pt x="80" y="432"/>
                  <a:pt x="93" y="404"/>
                </a:cubicBezTo>
                <a:cubicBezTo>
                  <a:pt x="106" y="376"/>
                  <a:pt x="119" y="356"/>
                  <a:pt x="129" y="342"/>
                </a:cubicBezTo>
                <a:cubicBezTo>
                  <a:pt x="133" y="335"/>
                  <a:pt x="137" y="330"/>
                  <a:pt x="140" y="327"/>
                </a:cubicBezTo>
                <a:cubicBezTo>
                  <a:pt x="143" y="323"/>
                  <a:pt x="144" y="321"/>
                  <a:pt x="144" y="321"/>
                </a:cubicBezTo>
                <a:lnTo>
                  <a:pt x="141" y="319"/>
                </a:lnTo>
                <a:close/>
              </a:path>
            </a:pathLst>
          </a:custGeom>
          <a:solidFill>
            <a:srgbClr val="0066FF"/>
          </a:solidFill>
          <a:ln>
            <a:noFill/>
          </a:ln>
        </p:spPr>
        <p:txBody>
          <a:bodyPr lIns="121954" tIns="60977" rIns="121954" bIns="60977"/>
          <a:lstStyle/>
          <a:p>
            <a:endParaRPr lang="zh-CN" altLang="en-US" sz="2100"/>
          </a:p>
        </p:txBody>
      </p:sp>
      <p:sp>
        <p:nvSpPr>
          <p:cNvPr id="98" name="Freeform 10"/>
          <p:cNvSpPr>
            <a:spLocks/>
          </p:cNvSpPr>
          <p:nvPr/>
        </p:nvSpPr>
        <p:spPr bwMode="auto">
          <a:xfrm>
            <a:off x="1124460" y="2431196"/>
            <a:ext cx="3403256" cy="3168651"/>
          </a:xfrm>
          <a:custGeom>
            <a:avLst/>
            <a:gdLst>
              <a:gd name="T0" fmla="*/ 129 w 1029"/>
              <a:gd name="T1" fmla="*/ 171 h 959"/>
              <a:gd name="T2" fmla="*/ 74 w 1029"/>
              <a:gd name="T3" fmla="*/ 237 h 959"/>
              <a:gd name="T4" fmla="*/ 58 w 1029"/>
              <a:gd name="T5" fmla="*/ 263 h 959"/>
              <a:gd name="T6" fmla="*/ 42 w 1029"/>
              <a:gd name="T7" fmla="*/ 294 h 959"/>
              <a:gd name="T8" fmla="*/ 15 w 1029"/>
              <a:gd name="T9" fmla="*/ 367 h 959"/>
              <a:gd name="T10" fmla="*/ 2 w 1029"/>
              <a:gd name="T11" fmla="*/ 437 h 959"/>
              <a:gd name="T12" fmla="*/ 1 w 1029"/>
              <a:gd name="T13" fmla="*/ 445 h 959"/>
              <a:gd name="T14" fmla="*/ 1 w 1029"/>
              <a:gd name="T15" fmla="*/ 456 h 959"/>
              <a:gd name="T16" fmla="*/ 0 w 1029"/>
              <a:gd name="T17" fmla="*/ 469 h 959"/>
              <a:gd name="T18" fmla="*/ 0 w 1029"/>
              <a:gd name="T19" fmla="*/ 495 h 959"/>
              <a:gd name="T20" fmla="*/ 97 w 1029"/>
              <a:gd name="T21" fmla="*/ 767 h 959"/>
              <a:gd name="T22" fmla="*/ 386 w 1029"/>
              <a:gd name="T23" fmla="*/ 948 h 959"/>
              <a:gd name="T24" fmla="*/ 427 w 1029"/>
              <a:gd name="T25" fmla="*/ 955 h 959"/>
              <a:gd name="T26" fmla="*/ 452 w 1029"/>
              <a:gd name="T27" fmla="*/ 957 h 959"/>
              <a:gd name="T28" fmla="*/ 457 w 1029"/>
              <a:gd name="T29" fmla="*/ 957 h 959"/>
              <a:gd name="T30" fmla="*/ 505 w 1029"/>
              <a:gd name="T31" fmla="*/ 959 h 959"/>
              <a:gd name="T32" fmla="*/ 555 w 1029"/>
              <a:gd name="T33" fmla="*/ 955 h 959"/>
              <a:gd name="T34" fmla="*/ 796 w 1029"/>
              <a:gd name="T35" fmla="*/ 861 h 959"/>
              <a:gd name="T36" fmla="*/ 1022 w 1029"/>
              <a:gd name="T37" fmla="*/ 495 h 959"/>
              <a:gd name="T38" fmla="*/ 1027 w 1029"/>
              <a:gd name="T39" fmla="*/ 440 h 959"/>
              <a:gd name="T40" fmla="*/ 1028 w 1029"/>
              <a:gd name="T41" fmla="*/ 436 h 959"/>
              <a:gd name="T42" fmla="*/ 1029 w 1029"/>
              <a:gd name="T43" fmla="*/ 418 h 959"/>
              <a:gd name="T44" fmla="*/ 1029 w 1029"/>
              <a:gd name="T45" fmla="*/ 398 h 959"/>
              <a:gd name="T46" fmla="*/ 1028 w 1029"/>
              <a:gd name="T47" fmla="*/ 372 h 959"/>
              <a:gd name="T48" fmla="*/ 1020 w 1029"/>
              <a:gd name="T49" fmla="*/ 304 h 959"/>
              <a:gd name="T50" fmla="*/ 1005 w 1029"/>
              <a:gd name="T51" fmla="*/ 242 h 959"/>
              <a:gd name="T52" fmla="*/ 941 w 1029"/>
              <a:gd name="T53" fmla="*/ 97 h 959"/>
              <a:gd name="T54" fmla="*/ 867 w 1029"/>
              <a:gd name="T55" fmla="*/ 0 h 959"/>
              <a:gd name="T56" fmla="*/ 648 w 1029"/>
              <a:gd name="T57" fmla="*/ 306 h 959"/>
              <a:gd name="T58" fmla="*/ 687 w 1029"/>
              <a:gd name="T59" fmla="*/ 358 h 959"/>
              <a:gd name="T60" fmla="*/ 700 w 1029"/>
              <a:gd name="T61" fmla="*/ 383 h 959"/>
              <a:gd name="T62" fmla="*/ 712 w 1029"/>
              <a:gd name="T63" fmla="*/ 420 h 959"/>
              <a:gd name="T64" fmla="*/ 714 w 1029"/>
              <a:gd name="T65" fmla="*/ 427 h 959"/>
              <a:gd name="T66" fmla="*/ 716 w 1029"/>
              <a:gd name="T67" fmla="*/ 444 h 959"/>
              <a:gd name="T68" fmla="*/ 717 w 1029"/>
              <a:gd name="T69" fmla="*/ 448 h 959"/>
              <a:gd name="T70" fmla="*/ 719 w 1029"/>
              <a:gd name="T71" fmla="*/ 468 h 959"/>
              <a:gd name="T72" fmla="*/ 642 w 1029"/>
              <a:gd name="T73" fmla="*/ 675 h 959"/>
              <a:gd name="T74" fmla="*/ 516 w 1029"/>
              <a:gd name="T75" fmla="*/ 756 h 959"/>
              <a:gd name="T76" fmla="*/ 486 w 1029"/>
              <a:gd name="T77" fmla="*/ 765 h 959"/>
              <a:gd name="T78" fmla="*/ 453 w 1029"/>
              <a:gd name="T79" fmla="*/ 770 h 959"/>
              <a:gd name="T80" fmla="*/ 452 w 1029"/>
              <a:gd name="T81" fmla="*/ 770 h 959"/>
              <a:gd name="T82" fmla="*/ 436 w 1029"/>
              <a:gd name="T83" fmla="*/ 772 h 959"/>
              <a:gd name="T84" fmla="*/ 409 w 1029"/>
              <a:gd name="T85" fmla="*/ 773 h 959"/>
              <a:gd name="T86" fmla="*/ 187 w 1029"/>
              <a:gd name="T87" fmla="*/ 686 h 959"/>
              <a:gd name="T88" fmla="*/ 71 w 1029"/>
              <a:gd name="T89" fmla="*/ 487 h 959"/>
              <a:gd name="T90" fmla="*/ 67 w 1029"/>
              <a:gd name="T91" fmla="*/ 467 h 959"/>
              <a:gd name="T92" fmla="*/ 66 w 1029"/>
              <a:gd name="T93" fmla="*/ 454 h 959"/>
              <a:gd name="T94" fmla="*/ 65 w 1029"/>
              <a:gd name="T95" fmla="*/ 443 h 959"/>
              <a:gd name="T96" fmla="*/ 64 w 1029"/>
              <a:gd name="T97" fmla="*/ 438 h 959"/>
              <a:gd name="T98" fmla="*/ 64 w 1029"/>
              <a:gd name="T99" fmla="*/ 375 h 959"/>
              <a:gd name="T100" fmla="*/ 75 w 1029"/>
              <a:gd name="T101" fmla="*/ 306 h 959"/>
              <a:gd name="T102" fmla="*/ 84 w 1029"/>
              <a:gd name="T103" fmla="*/ 276 h 959"/>
              <a:gd name="T104" fmla="*/ 95 w 1029"/>
              <a:gd name="T105" fmla="*/ 249 h 959"/>
              <a:gd name="T106" fmla="*/ 135 w 1029"/>
              <a:gd name="T107" fmla="*/ 176 h 959"/>
              <a:gd name="T108" fmla="*/ 145 w 1029"/>
              <a:gd name="T109" fmla="*/ 156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29" h="959">
                <a:moveTo>
                  <a:pt x="145" y="156"/>
                </a:moveTo>
                <a:cubicBezTo>
                  <a:pt x="145" y="156"/>
                  <a:pt x="144" y="157"/>
                  <a:pt x="141" y="160"/>
                </a:cubicBezTo>
                <a:cubicBezTo>
                  <a:pt x="138" y="162"/>
                  <a:pt x="134" y="166"/>
                  <a:pt x="129" y="171"/>
                </a:cubicBezTo>
                <a:cubicBezTo>
                  <a:pt x="118" y="182"/>
                  <a:pt x="103" y="197"/>
                  <a:pt x="87" y="219"/>
                </a:cubicBezTo>
                <a:cubicBezTo>
                  <a:pt x="85" y="222"/>
                  <a:pt x="83" y="225"/>
                  <a:pt x="80" y="228"/>
                </a:cubicBezTo>
                <a:cubicBezTo>
                  <a:pt x="78" y="231"/>
                  <a:pt x="76" y="234"/>
                  <a:pt x="74" y="237"/>
                </a:cubicBezTo>
                <a:cubicBezTo>
                  <a:pt x="72" y="241"/>
                  <a:pt x="70" y="244"/>
                  <a:pt x="67" y="247"/>
                </a:cubicBezTo>
                <a:cubicBezTo>
                  <a:pt x="65" y="251"/>
                  <a:pt x="63" y="254"/>
                  <a:pt x="61" y="258"/>
                </a:cubicBezTo>
                <a:cubicBezTo>
                  <a:pt x="60" y="260"/>
                  <a:pt x="59" y="262"/>
                  <a:pt x="58" y="263"/>
                </a:cubicBezTo>
                <a:cubicBezTo>
                  <a:pt x="57" y="265"/>
                  <a:pt x="56" y="267"/>
                  <a:pt x="55" y="269"/>
                </a:cubicBezTo>
                <a:cubicBezTo>
                  <a:pt x="52" y="273"/>
                  <a:pt x="50" y="277"/>
                  <a:pt x="48" y="281"/>
                </a:cubicBezTo>
                <a:cubicBezTo>
                  <a:pt x="46" y="285"/>
                  <a:pt x="44" y="289"/>
                  <a:pt x="42" y="294"/>
                </a:cubicBezTo>
                <a:cubicBezTo>
                  <a:pt x="41" y="296"/>
                  <a:pt x="40" y="298"/>
                  <a:pt x="39" y="300"/>
                </a:cubicBezTo>
                <a:cubicBezTo>
                  <a:pt x="38" y="302"/>
                  <a:pt x="37" y="305"/>
                  <a:pt x="36" y="307"/>
                </a:cubicBezTo>
                <a:cubicBezTo>
                  <a:pt x="28" y="325"/>
                  <a:pt x="21" y="345"/>
                  <a:pt x="15" y="367"/>
                </a:cubicBezTo>
                <a:cubicBezTo>
                  <a:pt x="12" y="378"/>
                  <a:pt x="10" y="389"/>
                  <a:pt x="7" y="401"/>
                </a:cubicBezTo>
                <a:cubicBezTo>
                  <a:pt x="6" y="406"/>
                  <a:pt x="5" y="412"/>
                  <a:pt x="5" y="418"/>
                </a:cubicBezTo>
                <a:cubicBezTo>
                  <a:pt x="3" y="424"/>
                  <a:pt x="3" y="430"/>
                  <a:pt x="2" y="437"/>
                </a:cubicBezTo>
                <a:cubicBezTo>
                  <a:pt x="2" y="441"/>
                  <a:pt x="2" y="441"/>
                  <a:pt x="2" y="441"/>
                </a:cubicBezTo>
                <a:cubicBezTo>
                  <a:pt x="1" y="444"/>
                  <a:pt x="1" y="444"/>
                  <a:pt x="1" y="444"/>
                </a:cubicBezTo>
                <a:cubicBezTo>
                  <a:pt x="1" y="444"/>
                  <a:pt x="1" y="443"/>
                  <a:pt x="1" y="445"/>
                </a:cubicBezTo>
                <a:cubicBezTo>
                  <a:pt x="1" y="446"/>
                  <a:pt x="1" y="446"/>
                  <a:pt x="1" y="446"/>
                </a:cubicBezTo>
                <a:cubicBezTo>
                  <a:pt x="1" y="447"/>
                  <a:pt x="1" y="447"/>
                  <a:pt x="1" y="447"/>
                </a:cubicBezTo>
                <a:cubicBezTo>
                  <a:pt x="1" y="450"/>
                  <a:pt x="1" y="453"/>
                  <a:pt x="1" y="456"/>
                </a:cubicBezTo>
                <a:cubicBezTo>
                  <a:pt x="1" y="459"/>
                  <a:pt x="0" y="461"/>
                  <a:pt x="0" y="464"/>
                </a:cubicBezTo>
                <a:cubicBezTo>
                  <a:pt x="0" y="467"/>
                  <a:pt x="0" y="467"/>
                  <a:pt x="0" y="467"/>
                </a:cubicBezTo>
                <a:cubicBezTo>
                  <a:pt x="0" y="469"/>
                  <a:pt x="0" y="469"/>
                  <a:pt x="0" y="469"/>
                </a:cubicBezTo>
                <a:cubicBezTo>
                  <a:pt x="0" y="474"/>
                  <a:pt x="0" y="474"/>
                  <a:pt x="0" y="474"/>
                </a:cubicBezTo>
                <a:cubicBezTo>
                  <a:pt x="0" y="478"/>
                  <a:pt x="0" y="481"/>
                  <a:pt x="0" y="485"/>
                </a:cubicBezTo>
                <a:cubicBezTo>
                  <a:pt x="0" y="488"/>
                  <a:pt x="0" y="491"/>
                  <a:pt x="0" y="495"/>
                </a:cubicBezTo>
                <a:cubicBezTo>
                  <a:pt x="0" y="501"/>
                  <a:pt x="0" y="508"/>
                  <a:pt x="1" y="515"/>
                </a:cubicBezTo>
                <a:cubicBezTo>
                  <a:pt x="3" y="542"/>
                  <a:pt x="7" y="571"/>
                  <a:pt x="15" y="599"/>
                </a:cubicBezTo>
                <a:cubicBezTo>
                  <a:pt x="29" y="656"/>
                  <a:pt x="57" y="715"/>
                  <a:pt x="97" y="767"/>
                </a:cubicBezTo>
                <a:cubicBezTo>
                  <a:pt x="138" y="820"/>
                  <a:pt x="192" y="867"/>
                  <a:pt x="256" y="901"/>
                </a:cubicBezTo>
                <a:cubicBezTo>
                  <a:pt x="288" y="918"/>
                  <a:pt x="322" y="931"/>
                  <a:pt x="358" y="941"/>
                </a:cubicBezTo>
                <a:cubicBezTo>
                  <a:pt x="367" y="943"/>
                  <a:pt x="376" y="946"/>
                  <a:pt x="386" y="948"/>
                </a:cubicBezTo>
                <a:cubicBezTo>
                  <a:pt x="399" y="950"/>
                  <a:pt x="399" y="950"/>
                  <a:pt x="399" y="950"/>
                </a:cubicBezTo>
                <a:cubicBezTo>
                  <a:pt x="404" y="951"/>
                  <a:pt x="409" y="952"/>
                  <a:pt x="413" y="953"/>
                </a:cubicBezTo>
                <a:cubicBezTo>
                  <a:pt x="418" y="953"/>
                  <a:pt x="423" y="954"/>
                  <a:pt x="427" y="955"/>
                </a:cubicBezTo>
                <a:cubicBezTo>
                  <a:pt x="441" y="956"/>
                  <a:pt x="441" y="956"/>
                  <a:pt x="441" y="956"/>
                </a:cubicBezTo>
                <a:cubicBezTo>
                  <a:pt x="448" y="957"/>
                  <a:pt x="448" y="957"/>
                  <a:pt x="448" y="957"/>
                </a:cubicBezTo>
                <a:cubicBezTo>
                  <a:pt x="452" y="957"/>
                  <a:pt x="452" y="957"/>
                  <a:pt x="452" y="957"/>
                </a:cubicBezTo>
                <a:cubicBezTo>
                  <a:pt x="450" y="957"/>
                  <a:pt x="455" y="957"/>
                  <a:pt x="455" y="957"/>
                </a:cubicBezTo>
                <a:cubicBezTo>
                  <a:pt x="456" y="957"/>
                  <a:pt x="456" y="957"/>
                  <a:pt x="456" y="957"/>
                </a:cubicBezTo>
                <a:cubicBezTo>
                  <a:pt x="457" y="957"/>
                  <a:pt x="457" y="957"/>
                  <a:pt x="457" y="957"/>
                </a:cubicBezTo>
                <a:cubicBezTo>
                  <a:pt x="469" y="958"/>
                  <a:pt x="469" y="958"/>
                  <a:pt x="469" y="958"/>
                </a:cubicBezTo>
                <a:cubicBezTo>
                  <a:pt x="475" y="959"/>
                  <a:pt x="487" y="959"/>
                  <a:pt x="497" y="959"/>
                </a:cubicBezTo>
                <a:cubicBezTo>
                  <a:pt x="505" y="959"/>
                  <a:pt x="505" y="959"/>
                  <a:pt x="505" y="959"/>
                </a:cubicBezTo>
                <a:cubicBezTo>
                  <a:pt x="512" y="958"/>
                  <a:pt x="512" y="958"/>
                  <a:pt x="512" y="958"/>
                </a:cubicBezTo>
                <a:cubicBezTo>
                  <a:pt x="527" y="958"/>
                  <a:pt x="527" y="958"/>
                  <a:pt x="527" y="958"/>
                </a:cubicBezTo>
                <a:cubicBezTo>
                  <a:pt x="536" y="957"/>
                  <a:pt x="546" y="956"/>
                  <a:pt x="555" y="955"/>
                </a:cubicBezTo>
                <a:cubicBezTo>
                  <a:pt x="565" y="954"/>
                  <a:pt x="574" y="952"/>
                  <a:pt x="584" y="951"/>
                </a:cubicBezTo>
                <a:cubicBezTo>
                  <a:pt x="622" y="944"/>
                  <a:pt x="659" y="933"/>
                  <a:pt x="695" y="917"/>
                </a:cubicBezTo>
                <a:cubicBezTo>
                  <a:pt x="731" y="902"/>
                  <a:pt x="764" y="883"/>
                  <a:pt x="796" y="861"/>
                </a:cubicBezTo>
                <a:cubicBezTo>
                  <a:pt x="827" y="839"/>
                  <a:pt x="856" y="814"/>
                  <a:pt x="882" y="786"/>
                </a:cubicBezTo>
                <a:cubicBezTo>
                  <a:pt x="933" y="730"/>
                  <a:pt x="972" y="664"/>
                  <a:pt x="996" y="596"/>
                </a:cubicBezTo>
                <a:cubicBezTo>
                  <a:pt x="1008" y="563"/>
                  <a:pt x="1016" y="528"/>
                  <a:pt x="1022" y="495"/>
                </a:cubicBezTo>
                <a:cubicBezTo>
                  <a:pt x="1023" y="486"/>
                  <a:pt x="1024" y="478"/>
                  <a:pt x="1025" y="470"/>
                </a:cubicBezTo>
                <a:cubicBezTo>
                  <a:pt x="1026" y="461"/>
                  <a:pt x="1027" y="453"/>
                  <a:pt x="1027" y="445"/>
                </a:cubicBezTo>
                <a:cubicBezTo>
                  <a:pt x="1028" y="448"/>
                  <a:pt x="1027" y="439"/>
                  <a:pt x="1027" y="440"/>
                </a:cubicBezTo>
                <a:cubicBezTo>
                  <a:pt x="1028" y="439"/>
                  <a:pt x="1028" y="439"/>
                  <a:pt x="1028" y="439"/>
                </a:cubicBezTo>
                <a:cubicBezTo>
                  <a:pt x="1028" y="438"/>
                  <a:pt x="1028" y="438"/>
                  <a:pt x="1028" y="438"/>
                </a:cubicBezTo>
                <a:cubicBezTo>
                  <a:pt x="1028" y="436"/>
                  <a:pt x="1028" y="436"/>
                  <a:pt x="1028" y="436"/>
                </a:cubicBezTo>
                <a:cubicBezTo>
                  <a:pt x="1028" y="432"/>
                  <a:pt x="1028" y="432"/>
                  <a:pt x="1028" y="432"/>
                </a:cubicBezTo>
                <a:cubicBezTo>
                  <a:pt x="1028" y="429"/>
                  <a:pt x="1028" y="426"/>
                  <a:pt x="1029" y="423"/>
                </a:cubicBezTo>
                <a:cubicBezTo>
                  <a:pt x="1029" y="418"/>
                  <a:pt x="1029" y="418"/>
                  <a:pt x="1029" y="418"/>
                </a:cubicBezTo>
                <a:cubicBezTo>
                  <a:pt x="1029" y="418"/>
                  <a:pt x="1029" y="416"/>
                  <a:pt x="1029" y="415"/>
                </a:cubicBezTo>
                <a:cubicBezTo>
                  <a:pt x="1029" y="412"/>
                  <a:pt x="1029" y="412"/>
                  <a:pt x="1029" y="412"/>
                </a:cubicBezTo>
                <a:cubicBezTo>
                  <a:pt x="1029" y="407"/>
                  <a:pt x="1029" y="403"/>
                  <a:pt x="1029" y="398"/>
                </a:cubicBezTo>
                <a:cubicBezTo>
                  <a:pt x="1029" y="393"/>
                  <a:pt x="1029" y="389"/>
                  <a:pt x="1029" y="384"/>
                </a:cubicBezTo>
                <a:cubicBezTo>
                  <a:pt x="1028" y="382"/>
                  <a:pt x="1028" y="380"/>
                  <a:pt x="1028" y="378"/>
                </a:cubicBezTo>
                <a:cubicBezTo>
                  <a:pt x="1028" y="372"/>
                  <a:pt x="1028" y="372"/>
                  <a:pt x="1028" y="372"/>
                </a:cubicBezTo>
                <a:cubicBezTo>
                  <a:pt x="1027" y="365"/>
                  <a:pt x="1027" y="357"/>
                  <a:pt x="1026" y="349"/>
                </a:cubicBezTo>
                <a:cubicBezTo>
                  <a:pt x="1025" y="341"/>
                  <a:pt x="1024" y="334"/>
                  <a:pt x="1024" y="326"/>
                </a:cubicBezTo>
                <a:cubicBezTo>
                  <a:pt x="1023" y="319"/>
                  <a:pt x="1021" y="311"/>
                  <a:pt x="1020" y="304"/>
                </a:cubicBezTo>
                <a:cubicBezTo>
                  <a:pt x="1019" y="297"/>
                  <a:pt x="1017" y="290"/>
                  <a:pt x="1016" y="283"/>
                </a:cubicBezTo>
                <a:cubicBezTo>
                  <a:pt x="1014" y="276"/>
                  <a:pt x="1013" y="269"/>
                  <a:pt x="1011" y="262"/>
                </a:cubicBezTo>
                <a:cubicBezTo>
                  <a:pt x="1009" y="255"/>
                  <a:pt x="1007" y="248"/>
                  <a:pt x="1005" y="242"/>
                </a:cubicBezTo>
                <a:cubicBezTo>
                  <a:pt x="1004" y="238"/>
                  <a:pt x="1004" y="235"/>
                  <a:pt x="1003" y="232"/>
                </a:cubicBezTo>
                <a:cubicBezTo>
                  <a:pt x="1002" y="229"/>
                  <a:pt x="1000" y="226"/>
                  <a:pt x="999" y="222"/>
                </a:cubicBezTo>
                <a:cubicBezTo>
                  <a:pt x="983" y="172"/>
                  <a:pt x="961" y="130"/>
                  <a:pt x="941" y="97"/>
                </a:cubicBezTo>
                <a:cubicBezTo>
                  <a:pt x="921" y="64"/>
                  <a:pt x="901" y="40"/>
                  <a:pt x="888" y="24"/>
                </a:cubicBezTo>
                <a:cubicBezTo>
                  <a:pt x="881" y="16"/>
                  <a:pt x="876" y="10"/>
                  <a:pt x="872" y="6"/>
                </a:cubicBezTo>
                <a:cubicBezTo>
                  <a:pt x="869" y="2"/>
                  <a:pt x="867" y="0"/>
                  <a:pt x="867" y="0"/>
                </a:cubicBezTo>
                <a:cubicBezTo>
                  <a:pt x="610" y="275"/>
                  <a:pt x="610" y="275"/>
                  <a:pt x="610" y="275"/>
                </a:cubicBezTo>
                <a:cubicBezTo>
                  <a:pt x="610" y="275"/>
                  <a:pt x="614" y="277"/>
                  <a:pt x="621" y="282"/>
                </a:cubicBezTo>
                <a:cubicBezTo>
                  <a:pt x="627" y="287"/>
                  <a:pt x="637" y="294"/>
                  <a:pt x="648" y="306"/>
                </a:cubicBezTo>
                <a:cubicBezTo>
                  <a:pt x="659" y="317"/>
                  <a:pt x="671" y="332"/>
                  <a:pt x="683" y="351"/>
                </a:cubicBezTo>
                <a:cubicBezTo>
                  <a:pt x="684" y="352"/>
                  <a:pt x="685" y="353"/>
                  <a:pt x="685" y="354"/>
                </a:cubicBezTo>
                <a:cubicBezTo>
                  <a:pt x="686" y="356"/>
                  <a:pt x="687" y="357"/>
                  <a:pt x="687" y="358"/>
                </a:cubicBezTo>
                <a:cubicBezTo>
                  <a:pt x="689" y="361"/>
                  <a:pt x="690" y="363"/>
                  <a:pt x="692" y="366"/>
                </a:cubicBezTo>
                <a:cubicBezTo>
                  <a:pt x="693" y="369"/>
                  <a:pt x="694" y="372"/>
                  <a:pt x="696" y="374"/>
                </a:cubicBezTo>
                <a:cubicBezTo>
                  <a:pt x="697" y="377"/>
                  <a:pt x="698" y="380"/>
                  <a:pt x="700" y="383"/>
                </a:cubicBezTo>
                <a:cubicBezTo>
                  <a:pt x="701" y="386"/>
                  <a:pt x="702" y="389"/>
                  <a:pt x="703" y="392"/>
                </a:cubicBezTo>
                <a:cubicBezTo>
                  <a:pt x="704" y="395"/>
                  <a:pt x="705" y="399"/>
                  <a:pt x="707" y="402"/>
                </a:cubicBezTo>
                <a:cubicBezTo>
                  <a:pt x="708" y="408"/>
                  <a:pt x="710" y="414"/>
                  <a:pt x="712" y="420"/>
                </a:cubicBezTo>
                <a:cubicBezTo>
                  <a:pt x="713" y="422"/>
                  <a:pt x="713" y="423"/>
                  <a:pt x="713" y="424"/>
                </a:cubicBezTo>
                <a:cubicBezTo>
                  <a:pt x="714" y="425"/>
                  <a:pt x="714" y="425"/>
                  <a:pt x="714" y="425"/>
                </a:cubicBezTo>
                <a:cubicBezTo>
                  <a:pt x="714" y="426"/>
                  <a:pt x="714" y="426"/>
                  <a:pt x="714" y="427"/>
                </a:cubicBezTo>
                <a:cubicBezTo>
                  <a:pt x="715" y="431"/>
                  <a:pt x="715" y="431"/>
                  <a:pt x="715" y="431"/>
                </a:cubicBezTo>
                <a:cubicBezTo>
                  <a:pt x="715" y="434"/>
                  <a:pt x="715" y="437"/>
                  <a:pt x="716" y="440"/>
                </a:cubicBezTo>
                <a:cubicBezTo>
                  <a:pt x="716" y="444"/>
                  <a:pt x="716" y="444"/>
                  <a:pt x="716" y="444"/>
                </a:cubicBezTo>
                <a:cubicBezTo>
                  <a:pt x="716" y="447"/>
                  <a:pt x="716" y="447"/>
                  <a:pt x="716" y="447"/>
                </a:cubicBezTo>
                <a:cubicBezTo>
                  <a:pt x="717" y="448"/>
                  <a:pt x="717" y="448"/>
                  <a:pt x="717" y="448"/>
                </a:cubicBezTo>
                <a:cubicBezTo>
                  <a:pt x="717" y="448"/>
                  <a:pt x="717" y="448"/>
                  <a:pt x="717" y="448"/>
                </a:cubicBezTo>
                <a:cubicBezTo>
                  <a:pt x="717" y="449"/>
                  <a:pt x="717" y="441"/>
                  <a:pt x="717" y="445"/>
                </a:cubicBezTo>
                <a:cubicBezTo>
                  <a:pt x="717" y="448"/>
                  <a:pt x="718" y="452"/>
                  <a:pt x="718" y="456"/>
                </a:cubicBezTo>
                <a:cubicBezTo>
                  <a:pt x="719" y="460"/>
                  <a:pt x="719" y="464"/>
                  <a:pt x="719" y="468"/>
                </a:cubicBezTo>
                <a:cubicBezTo>
                  <a:pt x="720" y="484"/>
                  <a:pt x="719" y="501"/>
                  <a:pt x="717" y="519"/>
                </a:cubicBezTo>
                <a:cubicBezTo>
                  <a:pt x="713" y="553"/>
                  <a:pt x="701" y="590"/>
                  <a:pt x="680" y="625"/>
                </a:cubicBezTo>
                <a:cubicBezTo>
                  <a:pt x="670" y="642"/>
                  <a:pt x="657" y="659"/>
                  <a:pt x="642" y="675"/>
                </a:cubicBezTo>
                <a:cubicBezTo>
                  <a:pt x="628" y="691"/>
                  <a:pt x="611" y="705"/>
                  <a:pt x="592" y="718"/>
                </a:cubicBezTo>
                <a:cubicBezTo>
                  <a:pt x="574" y="731"/>
                  <a:pt x="554" y="742"/>
                  <a:pt x="532" y="750"/>
                </a:cubicBezTo>
                <a:cubicBezTo>
                  <a:pt x="527" y="752"/>
                  <a:pt x="521" y="754"/>
                  <a:pt x="516" y="756"/>
                </a:cubicBezTo>
                <a:cubicBezTo>
                  <a:pt x="510" y="758"/>
                  <a:pt x="504" y="760"/>
                  <a:pt x="499" y="761"/>
                </a:cubicBezTo>
                <a:cubicBezTo>
                  <a:pt x="490" y="763"/>
                  <a:pt x="490" y="763"/>
                  <a:pt x="490" y="763"/>
                </a:cubicBezTo>
                <a:cubicBezTo>
                  <a:pt x="486" y="765"/>
                  <a:pt x="486" y="765"/>
                  <a:pt x="486" y="765"/>
                </a:cubicBezTo>
                <a:cubicBezTo>
                  <a:pt x="482" y="765"/>
                  <a:pt x="482" y="765"/>
                  <a:pt x="482" y="765"/>
                </a:cubicBezTo>
                <a:cubicBezTo>
                  <a:pt x="476" y="766"/>
                  <a:pt x="473" y="768"/>
                  <a:pt x="464" y="769"/>
                </a:cubicBezTo>
                <a:cubicBezTo>
                  <a:pt x="453" y="770"/>
                  <a:pt x="453" y="770"/>
                  <a:pt x="453" y="770"/>
                </a:cubicBezTo>
                <a:cubicBezTo>
                  <a:pt x="451" y="770"/>
                  <a:pt x="451" y="770"/>
                  <a:pt x="451" y="770"/>
                </a:cubicBezTo>
                <a:cubicBezTo>
                  <a:pt x="450" y="770"/>
                  <a:pt x="450" y="770"/>
                  <a:pt x="450" y="770"/>
                </a:cubicBezTo>
                <a:cubicBezTo>
                  <a:pt x="450" y="770"/>
                  <a:pt x="454" y="770"/>
                  <a:pt x="452" y="770"/>
                </a:cubicBezTo>
                <a:cubicBezTo>
                  <a:pt x="450" y="771"/>
                  <a:pt x="450" y="771"/>
                  <a:pt x="450" y="771"/>
                </a:cubicBezTo>
                <a:cubicBezTo>
                  <a:pt x="445" y="771"/>
                  <a:pt x="445" y="771"/>
                  <a:pt x="445" y="771"/>
                </a:cubicBezTo>
                <a:cubicBezTo>
                  <a:pt x="436" y="772"/>
                  <a:pt x="436" y="772"/>
                  <a:pt x="436" y="772"/>
                </a:cubicBezTo>
                <a:cubicBezTo>
                  <a:pt x="427" y="772"/>
                  <a:pt x="427" y="772"/>
                  <a:pt x="427" y="772"/>
                </a:cubicBezTo>
                <a:cubicBezTo>
                  <a:pt x="424" y="772"/>
                  <a:pt x="421" y="773"/>
                  <a:pt x="418" y="773"/>
                </a:cubicBezTo>
                <a:cubicBezTo>
                  <a:pt x="409" y="773"/>
                  <a:pt x="409" y="773"/>
                  <a:pt x="409" y="773"/>
                </a:cubicBezTo>
                <a:cubicBezTo>
                  <a:pt x="403" y="773"/>
                  <a:pt x="396" y="772"/>
                  <a:pt x="390" y="772"/>
                </a:cubicBezTo>
                <a:cubicBezTo>
                  <a:pt x="366" y="770"/>
                  <a:pt x="341" y="766"/>
                  <a:pt x="317" y="758"/>
                </a:cubicBezTo>
                <a:cubicBezTo>
                  <a:pt x="270" y="744"/>
                  <a:pt x="225" y="719"/>
                  <a:pt x="187" y="686"/>
                </a:cubicBezTo>
                <a:cubicBezTo>
                  <a:pt x="150" y="653"/>
                  <a:pt x="120" y="612"/>
                  <a:pt x="99" y="569"/>
                </a:cubicBezTo>
                <a:cubicBezTo>
                  <a:pt x="89" y="548"/>
                  <a:pt x="81" y="526"/>
                  <a:pt x="75" y="503"/>
                </a:cubicBezTo>
                <a:cubicBezTo>
                  <a:pt x="74" y="498"/>
                  <a:pt x="73" y="492"/>
                  <a:pt x="71" y="487"/>
                </a:cubicBezTo>
                <a:cubicBezTo>
                  <a:pt x="71" y="484"/>
                  <a:pt x="70" y="481"/>
                  <a:pt x="70" y="479"/>
                </a:cubicBezTo>
                <a:cubicBezTo>
                  <a:pt x="69" y="476"/>
                  <a:pt x="69" y="474"/>
                  <a:pt x="68" y="471"/>
                </a:cubicBezTo>
                <a:cubicBezTo>
                  <a:pt x="67" y="467"/>
                  <a:pt x="67" y="467"/>
                  <a:pt x="67" y="467"/>
                </a:cubicBezTo>
                <a:cubicBezTo>
                  <a:pt x="67" y="465"/>
                  <a:pt x="67" y="465"/>
                  <a:pt x="67" y="465"/>
                </a:cubicBezTo>
                <a:cubicBezTo>
                  <a:pt x="67" y="463"/>
                  <a:pt x="67" y="463"/>
                  <a:pt x="67" y="463"/>
                </a:cubicBezTo>
                <a:cubicBezTo>
                  <a:pt x="66" y="460"/>
                  <a:pt x="66" y="457"/>
                  <a:pt x="66" y="454"/>
                </a:cubicBezTo>
                <a:cubicBezTo>
                  <a:pt x="65" y="451"/>
                  <a:pt x="65" y="448"/>
                  <a:pt x="65" y="445"/>
                </a:cubicBezTo>
                <a:cubicBezTo>
                  <a:pt x="65" y="444"/>
                  <a:pt x="65" y="444"/>
                  <a:pt x="65" y="444"/>
                </a:cubicBezTo>
                <a:cubicBezTo>
                  <a:pt x="65" y="443"/>
                  <a:pt x="65" y="443"/>
                  <a:pt x="65" y="443"/>
                </a:cubicBezTo>
                <a:cubicBezTo>
                  <a:pt x="65" y="445"/>
                  <a:pt x="65" y="444"/>
                  <a:pt x="64" y="444"/>
                </a:cubicBezTo>
                <a:cubicBezTo>
                  <a:pt x="64" y="442"/>
                  <a:pt x="64" y="442"/>
                  <a:pt x="64" y="442"/>
                </a:cubicBezTo>
                <a:cubicBezTo>
                  <a:pt x="64" y="438"/>
                  <a:pt x="64" y="438"/>
                  <a:pt x="64" y="438"/>
                </a:cubicBezTo>
                <a:cubicBezTo>
                  <a:pt x="64" y="432"/>
                  <a:pt x="63" y="427"/>
                  <a:pt x="63" y="422"/>
                </a:cubicBezTo>
                <a:cubicBezTo>
                  <a:pt x="63" y="416"/>
                  <a:pt x="63" y="411"/>
                  <a:pt x="63" y="406"/>
                </a:cubicBezTo>
                <a:cubicBezTo>
                  <a:pt x="63" y="395"/>
                  <a:pt x="63" y="385"/>
                  <a:pt x="64" y="375"/>
                </a:cubicBezTo>
                <a:cubicBezTo>
                  <a:pt x="65" y="355"/>
                  <a:pt x="68" y="336"/>
                  <a:pt x="72" y="319"/>
                </a:cubicBezTo>
                <a:cubicBezTo>
                  <a:pt x="73" y="317"/>
                  <a:pt x="73" y="314"/>
                  <a:pt x="74" y="312"/>
                </a:cubicBezTo>
                <a:cubicBezTo>
                  <a:pt x="74" y="310"/>
                  <a:pt x="75" y="308"/>
                  <a:pt x="75" y="306"/>
                </a:cubicBezTo>
                <a:cubicBezTo>
                  <a:pt x="76" y="302"/>
                  <a:pt x="78" y="297"/>
                  <a:pt x="79" y="293"/>
                </a:cubicBezTo>
                <a:cubicBezTo>
                  <a:pt x="80" y="289"/>
                  <a:pt x="81" y="285"/>
                  <a:pt x="82" y="281"/>
                </a:cubicBezTo>
                <a:cubicBezTo>
                  <a:pt x="83" y="279"/>
                  <a:pt x="84" y="277"/>
                  <a:pt x="84" y="276"/>
                </a:cubicBezTo>
                <a:cubicBezTo>
                  <a:pt x="85" y="274"/>
                  <a:pt x="86" y="272"/>
                  <a:pt x="86" y="270"/>
                </a:cubicBezTo>
                <a:cubicBezTo>
                  <a:pt x="88" y="266"/>
                  <a:pt x="89" y="263"/>
                  <a:pt x="90" y="259"/>
                </a:cubicBezTo>
                <a:cubicBezTo>
                  <a:pt x="92" y="255"/>
                  <a:pt x="93" y="252"/>
                  <a:pt x="95" y="249"/>
                </a:cubicBezTo>
                <a:cubicBezTo>
                  <a:pt x="96" y="245"/>
                  <a:pt x="98" y="242"/>
                  <a:pt x="99" y="239"/>
                </a:cubicBezTo>
                <a:cubicBezTo>
                  <a:pt x="101" y="236"/>
                  <a:pt x="102" y="233"/>
                  <a:pt x="103" y="230"/>
                </a:cubicBezTo>
                <a:cubicBezTo>
                  <a:pt x="115" y="206"/>
                  <a:pt x="127" y="188"/>
                  <a:pt x="135" y="176"/>
                </a:cubicBezTo>
                <a:cubicBezTo>
                  <a:pt x="139" y="170"/>
                  <a:pt x="142" y="166"/>
                  <a:pt x="145" y="163"/>
                </a:cubicBezTo>
                <a:cubicBezTo>
                  <a:pt x="147" y="160"/>
                  <a:pt x="148" y="158"/>
                  <a:pt x="148" y="158"/>
                </a:cubicBezTo>
                <a:lnTo>
                  <a:pt x="145" y="156"/>
                </a:lnTo>
                <a:close/>
              </a:path>
            </a:pathLst>
          </a:custGeom>
          <a:solidFill>
            <a:srgbClr val="8BAB00"/>
          </a:solidFill>
          <a:ln>
            <a:noFill/>
          </a:ln>
        </p:spPr>
        <p:txBody>
          <a:bodyPr lIns="121954" tIns="60977" rIns="121954" bIns="60977"/>
          <a:lstStyle/>
          <a:p>
            <a:endParaRPr lang="zh-CN" altLang="en-US" sz="2100"/>
          </a:p>
        </p:txBody>
      </p:sp>
      <p:sp>
        <p:nvSpPr>
          <p:cNvPr id="101" name="Freeform 17"/>
          <p:cNvSpPr>
            <a:spLocks noEditPoints="1"/>
          </p:cNvSpPr>
          <p:nvPr/>
        </p:nvSpPr>
        <p:spPr bwMode="auto">
          <a:xfrm>
            <a:off x="2884208" y="2259523"/>
            <a:ext cx="455321" cy="472017"/>
          </a:xfrm>
          <a:custGeom>
            <a:avLst/>
            <a:gdLst>
              <a:gd name="T0" fmla="*/ 109 w 215"/>
              <a:gd name="T1" fmla="*/ 0 h 223"/>
              <a:gd name="T2" fmla="*/ 0 w 215"/>
              <a:gd name="T3" fmla="*/ 78 h 223"/>
              <a:gd name="T4" fmla="*/ 0 w 215"/>
              <a:gd name="T5" fmla="*/ 223 h 223"/>
              <a:gd name="T6" fmla="*/ 215 w 215"/>
              <a:gd name="T7" fmla="*/ 223 h 223"/>
              <a:gd name="T8" fmla="*/ 215 w 215"/>
              <a:gd name="T9" fmla="*/ 78 h 223"/>
              <a:gd name="T10" fmla="*/ 109 w 215"/>
              <a:gd name="T11" fmla="*/ 0 h 223"/>
              <a:gd name="T12" fmla="*/ 195 w 215"/>
              <a:gd name="T13" fmla="*/ 214 h 223"/>
              <a:gd name="T14" fmla="*/ 140 w 215"/>
              <a:gd name="T15" fmla="*/ 159 h 223"/>
              <a:gd name="T16" fmla="*/ 75 w 215"/>
              <a:gd name="T17" fmla="*/ 159 h 223"/>
              <a:gd name="T18" fmla="*/ 20 w 215"/>
              <a:gd name="T19" fmla="*/ 214 h 223"/>
              <a:gd name="T20" fmla="*/ 9 w 215"/>
              <a:gd name="T21" fmla="*/ 214 h 223"/>
              <a:gd name="T22" fmla="*/ 75 w 215"/>
              <a:gd name="T23" fmla="*/ 150 h 223"/>
              <a:gd name="T24" fmla="*/ 9 w 215"/>
              <a:gd name="T25" fmla="*/ 85 h 223"/>
              <a:gd name="T26" fmla="*/ 9 w 215"/>
              <a:gd name="T27" fmla="*/ 83 h 223"/>
              <a:gd name="T28" fmla="*/ 109 w 215"/>
              <a:gd name="T29" fmla="*/ 13 h 223"/>
              <a:gd name="T30" fmla="*/ 207 w 215"/>
              <a:gd name="T31" fmla="*/ 83 h 223"/>
              <a:gd name="T32" fmla="*/ 207 w 215"/>
              <a:gd name="T33" fmla="*/ 85 h 223"/>
              <a:gd name="T34" fmla="*/ 142 w 215"/>
              <a:gd name="T35" fmla="*/ 150 h 223"/>
              <a:gd name="T36" fmla="*/ 207 w 215"/>
              <a:gd name="T37" fmla="*/ 214 h 223"/>
              <a:gd name="T38" fmla="*/ 207 w 215"/>
              <a:gd name="T39" fmla="*/ 214 h 223"/>
              <a:gd name="T40" fmla="*/ 195 w 215"/>
              <a:gd name="T41" fmla="*/ 214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 h="223">
                <a:moveTo>
                  <a:pt x="109" y="0"/>
                </a:moveTo>
                <a:lnTo>
                  <a:pt x="0" y="78"/>
                </a:lnTo>
                <a:lnTo>
                  <a:pt x="0" y="223"/>
                </a:lnTo>
                <a:lnTo>
                  <a:pt x="215" y="223"/>
                </a:lnTo>
                <a:lnTo>
                  <a:pt x="215" y="78"/>
                </a:lnTo>
                <a:lnTo>
                  <a:pt x="109" y="0"/>
                </a:lnTo>
                <a:close/>
                <a:moveTo>
                  <a:pt x="195" y="214"/>
                </a:moveTo>
                <a:lnTo>
                  <a:pt x="140" y="159"/>
                </a:lnTo>
                <a:lnTo>
                  <a:pt x="75" y="159"/>
                </a:lnTo>
                <a:lnTo>
                  <a:pt x="20" y="214"/>
                </a:lnTo>
                <a:lnTo>
                  <a:pt x="9" y="214"/>
                </a:lnTo>
                <a:lnTo>
                  <a:pt x="75" y="150"/>
                </a:lnTo>
                <a:lnTo>
                  <a:pt x="9" y="85"/>
                </a:lnTo>
                <a:lnTo>
                  <a:pt x="9" y="83"/>
                </a:lnTo>
                <a:lnTo>
                  <a:pt x="109" y="13"/>
                </a:lnTo>
                <a:lnTo>
                  <a:pt x="207" y="83"/>
                </a:lnTo>
                <a:lnTo>
                  <a:pt x="207" y="85"/>
                </a:lnTo>
                <a:lnTo>
                  <a:pt x="142" y="150"/>
                </a:lnTo>
                <a:lnTo>
                  <a:pt x="207" y="214"/>
                </a:lnTo>
                <a:lnTo>
                  <a:pt x="207" y="214"/>
                </a:lnTo>
                <a:lnTo>
                  <a:pt x="195" y="214"/>
                </a:lnTo>
                <a:close/>
              </a:path>
            </a:pathLst>
          </a:custGeom>
          <a:solidFill>
            <a:schemeClr val="bg1"/>
          </a:solidFill>
          <a:ln>
            <a:noFill/>
          </a:ln>
        </p:spPr>
        <p:txBody>
          <a:bodyPr vert="horz" wrap="square" lIns="121954" tIns="60977" rIns="121954" bIns="60977" numCol="1" anchor="t" anchorCtr="0" compatLnSpc="1">
            <a:prstTxWarp prst="textNoShape">
              <a:avLst/>
            </a:prstTxWarp>
          </a:bodyPr>
          <a:lstStyle/>
          <a:p>
            <a:endParaRPr lang="zh-CN" altLang="en-US"/>
          </a:p>
        </p:txBody>
      </p:sp>
      <p:sp>
        <p:nvSpPr>
          <p:cNvPr id="102" name="Freeform 18"/>
          <p:cNvSpPr>
            <a:spLocks noEditPoints="1"/>
          </p:cNvSpPr>
          <p:nvPr/>
        </p:nvSpPr>
        <p:spPr bwMode="auto">
          <a:xfrm>
            <a:off x="3697549" y="2933036"/>
            <a:ext cx="288017" cy="518584"/>
          </a:xfrm>
          <a:custGeom>
            <a:avLst/>
            <a:gdLst>
              <a:gd name="T0" fmla="*/ 79 w 87"/>
              <a:gd name="T1" fmla="*/ 53 h 157"/>
              <a:gd name="T2" fmla="*/ 61 w 87"/>
              <a:gd name="T3" fmla="*/ 8 h 157"/>
              <a:gd name="T4" fmla="*/ 15 w 87"/>
              <a:gd name="T5" fmla="*/ 26 h 157"/>
              <a:gd name="T6" fmla="*/ 22 w 87"/>
              <a:gd name="T7" fmla="*/ 63 h 157"/>
              <a:gd name="T8" fmla="*/ 18 w 87"/>
              <a:gd name="T9" fmla="*/ 65 h 157"/>
              <a:gd name="T10" fmla="*/ 21 w 87"/>
              <a:gd name="T11" fmla="*/ 73 h 157"/>
              <a:gd name="T12" fmla="*/ 17 w 87"/>
              <a:gd name="T13" fmla="*/ 74 h 157"/>
              <a:gd name="T14" fmla="*/ 21 w 87"/>
              <a:gd name="T15" fmla="*/ 85 h 157"/>
              <a:gd name="T16" fmla="*/ 15 w 87"/>
              <a:gd name="T17" fmla="*/ 88 h 157"/>
              <a:gd name="T18" fmla="*/ 19 w 87"/>
              <a:gd name="T19" fmla="*/ 99 h 157"/>
              <a:gd name="T20" fmla="*/ 13 w 87"/>
              <a:gd name="T21" fmla="*/ 102 h 157"/>
              <a:gd name="T22" fmla="*/ 17 w 87"/>
              <a:gd name="T23" fmla="*/ 112 h 157"/>
              <a:gd name="T24" fmla="*/ 10 w 87"/>
              <a:gd name="T25" fmla="*/ 115 h 157"/>
              <a:gd name="T26" fmla="*/ 13 w 87"/>
              <a:gd name="T27" fmla="*/ 122 h 157"/>
              <a:gd name="T28" fmla="*/ 8 w 87"/>
              <a:gd name="T29" fmla="*/ 124 h 157"/>
              <a:gd name="T30" fmla="*/ 11 w 87"/>
              <a:gd name="T31" fmla="*/ 130 h 157"/>
              <a:gd name="T32" fmla="*/ 10 w 87"/>
              <a:gd name="T33" fmla="*/ 130 h 157"/>
              <a:gd name="T34" fmla="*/ 5 w 87"/>
              <a:gd name="T35" fmla="*/ 133 h 157"/>
              <a:gd name="T36" fmla="*/ 7 w 87"/>
              <a:gd name="T37" fmla="*/ 138 h 157"/>
              <a:gd name="T38" fmla="*/ 6 w 87"/>
              <a:gd name="T39" fmla="*/ 141 h 157"/>
              <a:gd name="T40" fmla="*/ 0 w 87"/>
              <a:gd name="T41" fmla="*/ 143 h 157"/>
              <a:gd name="T42" fmla="*/ 4 w 87"/>
              <a:gd name="T43" fmla="*/ 157 h 157"/>
              <a:gd name="T44" fmla="*/ 17 w 87"/>
              <a:gd name="T45" fmla="*/ 150 h 157"/>
              <a:gd name="T46" fmla="*/ 50 w 87"/>
              <a:gd name="T47" fmla="*/ 74 h 157"/>
              <a:gd name="T48" fmla="*/ 79 w 87"/>
              <a:gd name="T49" fmla="*/ 53 h 157"/>
              <a:gd name="T50" fmla="*/ 55 w 87"/>
              <a:gd name="T51" fmla="*/ 16 h 157"/>
              <a:gd name="T52" fmla="*/ 60 w 87"/>
              <a:gd name="T53" fmla="*/ 29 h 157"/>
              <a:gd name="T54" fmla="*/ 48 w 87"/>
              <a:gd name="T55" fmla="*/ 34 h 157"/>
              <a:gd name="T56" fmla="*/ 43 w 87"/>
              <a:gd name="T57" fmla="*/ 21 h 157"/>
              <a:gd name="T58" fmla="*/ 55 w 87"/>
              <a:gd name="T59" fmla="*/ 1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157">
                <a:moveTo>
                  <a:pt x="79" y="53"/>
                </a:moveTo>
                <a:cubicBezTo>
                  <a:pt x="87" y="36"/>
                  <a:pt x="78" y="15"/>
                  <a:pt x="61" y="8"/>
                </a:cubicBezTo>
                <a:cubicBezTo>
                  <a:pt x="43" y="0"/>
                  <a:pt x="23" y="8"/>
                  <a:pt x="15" y="26"/>
                </a:cubicBezTo>
                <a:cubicBezTo>
                  <a:pt x="10" y="39"/>
                  <a:pt x="13" y="54"/>
                  <a:pt x="22" y="63"/>
                </a:cubicBezTo>
                <a:cubicBezTo>
                  <a:pt x="18" y="65"/>
                  <a:pt x="18" y="65"/>
                  <a:pt x="18" y="65"/>
                </a:cubicBezTo>
                <a:cubicBezTo>
                  <a:pt x="21" y="73"/>
                  <a:pt x="21" y="73"/>
                  <a:pt x="21" y="73"/>
                </a:cubicBezTo>
                <a:cubicBezTo>
                  <a:pt x="17" y="74"/>
                  <a:pt x="17" y="74"/>
                  <a:pt x="17" y="74"/>
                </a:cubicBezTo>
                <a:cubicBezTo>
                  <a:pt x="21" y="85"/>
                  <a:pt x="21" y="85"/>
                  <a:pt x="21" y="85"/>
                </a:cubicBezTo>
                <a:cubicBezTo>
                  <a:pt x="15" y="88"/>
                  <a:pt x="15" y="88"/>
                  <a:pt x="15" y="88"/>
                </a:cubicBezTo>
                <a:cubicBezTo>
                  <a:pt x="19" y="99"/>
                  <a:pt x="19" y="99"/>
                  <a:pt x="19" y="99"/>
                </a:cubicBezTo>
                <a:cubicBezTo>
                  <a:pt x="13" y="102"/>
                  <a:pt x="13" y="102"/>
                  <a:pt x="13" y="102"/>
                </a:cubicBezTo>
                <a:cubicBezTo>
                  <a:pt x="17" y="112"/>
                  <a:pt x="17" y="112"/>
                  <a:pt x="17" y="112"/>
                </a:cubicBezTo>
                <a:cubicBezTo>
                  <a:pt x="10" y="115"/>
                  <a:pt x="10" y="115"/>
                  <a:pt x="10" y="115"/>
                </a:cubicBezTo>
                <a:cubicBezTo>
                  <a:pt x="13" y="122"/>
                  <a:pt x="13" y="122"/>
                  <a:pt x="13" y="122"/>
                </a:cubicBezTo>
                <a:cubicBezTo>
                  <a:pt x="8" y="124"/>
                  <a:pt x="8" y="124"/>
                  <a:pt x="8" y="124"/>
                </a:cubicBezTo>
                <a:cubicBezTo>
                  <a:pt x="11" y="130"/>
                  <a:pt x="11" y="130"/>
                  <a:pt x="11" y="130"/>
                </a:cubicBezTo>
                <a:cubicBezTo>
                  <a:pt x="10" y="130"/>
                  <a:pt x="10" y="130"/>
                  <a:pt x="10" y="130"/>
                </a:cubicBezTo>
                <a:cubicBezTo>
                  <a:pt x="5" y="133"/>
                  <a:pt x="5" y="133"/>
                  <a:pt x="5" y="133"/>
                </a:cubicBezTo>
                <a:cubicBezTo>
                  <a:pt x="7" y="138"/>
                  <a:pt x="7" y="138"/>
                  <a:pt x="7" y="138"/>
                </a:cubicBezTo>
                <a:cubicBezTo>
                  <a:pt x="6" y="141"/>
                  <a:pt x="6" y="141"/>
                  <a:pt x="6" y="141"/>
                </a:cubicBezTo>
                <a:cubicBezTo>
                  <a:pt x="0" y="143"/>
                  <a:pt x="0" y="143"/>
                  <a:pt x="0" y="143"/>
                </a:cubicBezTo>
                <a:cubicBezTo>
                  <a:pt x="4" y="157"/>
                  <a:pt x="4" y="157"/>
                  <a:pt x="4" y="157"/>
                </a:cubicBezTo>
                <a:cubicBezTo>
                  <a:pt x="17" y="150"/>
                  <a:pt x="17" y="150"/>
                  <a:pt x="17" y="150"/>
                </a:cubicBezTo>
                <a:cubicBezTo>
                  <a:pt x="50" y="74"/>
                  <a:pt x="50" y="74"/>
                  <a:pt x="50" y="74"/>
                </a:cubicBezTo>
                <a:cubicBezTo>
                  <a:pt x="63" y="73"/>
                  <a:pt x="74" y="66"/>
                  <a:pt x="79" y="53"/>
                </a:cubicBezTo>
                <a:close/>
                <a:moveTo>
                  <a:pt x="55" y="16"/>
                </a:moveTo>
                <a:cubicBezTo>
                  <a:pt x="60" y="18"/>
                  <a:pt x="62" y="24"/>
                  <a:pt x="60" y="29"/>
                </a:cubicBezTo>
                <a:cubicBezTo>
                  <a:pt x="58" y="33"/>
                  <a:pt x="53" y="36"/>
                  <a:pt x="48" y="34"/>
                </a:cubicBezTo>
                <a:cubicBezTo>
                  <a:pt x="43" y="31"/>
                  <a:pt x="40" y="26"/>
                  <a:pt x="43" y="21"/>
                </a:cubicBezTo>
                <a:cubicBezTo>
                  <a:pt x="45" y="16"/>
                  <a:pt x="50" y="14"/>
                  <a:pt x="55" y="16"/>
                </a:cubicBezTo>
                <a:close/>
              </a:path>
            </a:pathLst>
          </a:custGeom>
          <a:solidFill>
            <a:schemeClr val="bg1"/>
          </a:solidFill>
          <a:ln>
            <a:noFill/>
          </a:ln>
        </p:spPr>
        <p:txBody>
          <a:bodyPr vert="horz" wrap="square" lIns="121954" tIns="60977" rIns="121954" bIns="60977" numCol="1" anchor="t" anchorCtr="0" compatLnSpc="1">
            <a:prstTxWarp prst="textNoShape">
              <a:avLst/>
            </a:prstTxWarp>
          </a:bodyPr>
          <a:lstStyle/>
          <a:p>
            <a:endParaRPr lang="zh-CN" altLang="en-US"/>
          </a:p>
        </p:txBody>
      </p:sp>
      <p:sp>
        <p:nvSpPr>
          <p:cNvPr id="106" name="Rectangle 5"/>
          <p:cNvSpPr>
            <a:spLocks noChangeArrowheads="1"/>
          </p:cNvSpPr>
          <p:nvPr/>
        </p:nvSpPr>
        <p:spPr bwMode="auto">
          <a:xfrm>
            <a:off x="5886129" y="2083468"/>
            <a:ext cx="1272780" cy="594784"/>
          </a:xfrm>
          <a:prstGeom prst="rect">
            <a:avLst/>
          </a:prstGeom>
          <a:solidFill>
            <a:srgbClr val="0066FF"/>
          </a:solidFill>
          <a:ln>
            <a:noFill/>
          </a:ln>
        </p:spPr>
        <p:txBody>
          <a:bodyPr/>
          <a:lstStyle/>
          <a:p>
            <a:endParaRPr lang="zh-CN" altLang="en-US" sz="2100"/>
          </a:p>
        </p:txBody>
      </p:sp>
      <p:sp>
        <p:nvSpPr>
          <p:cNvPr id="107" name="Freeform 21"/>
          <p:cNvSpPr>
            <a:spLocks/>
          </p:cNvSpPr>
          <p:nvPr/>
        </p:nvSpPr>
        <p:spPr bwMode="auto">
          <a:xfrm>
            <a:off x="6610406" y="2242217"/>
            <a:ext cx="144008" cy="285751"/>
          </a:xfrm>
          <a:custGeom>
            <a:avLst/>
            <a:gdLst>
              <a:gd name="T0" fmla="*/ 68 w 68"/>
              <a:gd name="T1" fmla="*/ 135 h 135"/>
              <a:gd name="T2" fmla="*/ 68 w 68"/>
              <a:gd name="T3" fmla="*/ 0 h 135"/>
              <a:gd name="T4" fmla="*/ 0 w 68"/>
              <a:gd name="T5" fmla="*/ 69 h 135"/>
              <a:gd name="T6" fmla="*/ 68 w 68"/>
              <a:gd name="T7" fmla="*/ 135 h 135"/>
            </a:gdLst>
            <a:ahLst/>
            <a:cxnLst>
              <a:cxn ang="0">
                <a:pos x="T0" y="T1"/>
              </a:cxn>
              <a:cxn ang="0">
                <a:pos x="T2" y="T3"/>
              </a:cxn>
              <a:cxn ang="0">
                <a:pos x="T4" y="T5"/>
              </a:cxn>
              <a:cxn ang="0">
                <a:pos x="T6" y="T7"/>
              </a:cxn>
            </a:cxnLst>
            <a:rect l="0" t="0" r="r" b="b"/>
            <a:pathLst>
              <a:path w="68" h="135">
                <a:moveTo>
                  <a:pt x="68" y="135"/>
                </a:moveTo>
                <a:lnTo>
                  <a:pt x="68" y="0"/>
                </a:lnTo>
                <a:lnTo>
                  <a:pt x="0" y="69"/>
                </a:lnTo>
                <a:lnTo>
                  <a:pt x="68" y="13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8" name="Freeform 22"/>
          <p:cNvSpPr>
            <a:spLocks/>
          </p:cNvSpPr>
          <p:nvPr/>
        </p:nvSpPr>
        <p:spPr bwMode="auto">
          <a:xfrm>
            <a:off x="6305447" y="2398851"/>
            <a:ext cx="440496" cy="143933"/>
          </a:xfrm>
          <a:custGeom>
            <a:avLst/>
            <a:gdLst>
              <a:gd name="T0" fmla="*/ 69 w 208"/>
              <a:gd name="T1" fmla="*/ 0 h 68"/>
              <a:gd name="T2" fmla="*/ 0 w 208"/>
              <a:gd name="T3" fmla="*/ 68 h 68"/>
              <a:gd name="T4" fmla="*/ 208 w 208"/>
              <a:gd name="T5" fmla="*/ 68 h 68"/>
              <a:gd name="T6" fmla="*/ 137 w 208"/>
              <a:gd name="T7" fmla="*/ 1 h 68"/>
              <a:gd name="T8" fmla="*/ 103 w 208"/>
              <a:gd name="T9" fmla="*/ 36 h 68"/>
              <a:gd name="T10" fmla="*/ 69 w 208"/>
              <a:gd name="T11" fmla="*/ 0 h 68"/>
            </a:gdLst>
            <a:ahLst/>
            <a:cxnLst>
              <a:cxn ang="0">
                <a:pos x="T0" y="T1"/>
              </a:cxn>
              <a:cxn ang="0">
                <a:pos x="T2" y="T3"/>
              </a:cxn>
              <a:cxn ang="0">
                <a:pos x="T4" y="T5"/>
              </a:cxn>
              <a:cxn ang="0">
                <a:pos x="T6" y="T7"/>
              </a:cxn>
              <a:cxn ang="0">
                <a:pos x="T8" y="T9"/>
              </a:cxn>
              <a:cxn ang="0">
                <a:pos x="T10" y="T11"/>
              </a:cxn>
            </a:cxnLst>
            <a:rect l="0" t="0" r="r" b="b"/>
            <a:pathLst>
              <a:path w="208" h="68">
                <a:moveTo>
                  <a:pt x="69" y="0"/>
                </a:moveTo>
                <a:lnTo>
                  <a:pt x="0" y="68"/>
                </a:lnTo>
                <a:lnTo>
                  <a:pt x="208" y="68"/>
                </a:lnTo>
                <a:lnTo>
                  <a:pt x="137" y="1"/>
                </a:lnTo>
                <a:lnTo>
                  <a:pt x="103" y="36"/>
                </a:lnTo>
                <a:lnTo>
                  <a:pt x="6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9" name="Freeform 23"/>
          <p:cNvSpPr>
            <a:spLocks/>
          </p:cNvSpPr>
          <p:nvPr/>
        </p:nvSpPr>
        <p:spPr bwMode="auto">
          <a:xfrm>
            <a:off x="6301212" y="2218935"/>
            <a:ext cx="446850" cy="228600"/>
          </a:xfrm>
          <a:custGeom>
            <a:avLst/>
            <a:gdLst>
              <a:gd name="T0" fmla="*/ 105 w 211"/>
              <a:gd name="T1" fmla="*/ 108 h 108"/>
              <a:gd name="T2" fmla="*/ 211 w 211"/>
              <a:gd name="T3" fmla="*/ 0 h 108"/>
              <a:gd name="T4" fmla="*/ 0 w 211"/>
              <a:gd name="T5" fmla="*/ 0 h 108"/>
              <a:gd name="T6" fmla="*/ 105 w 211"/>
              <a:gd name="T7" fmla="*/ 108 h 108"/>
            </a:gdLst>
            <a:ahLst/>
            <a:cxnLst>
              <a:cxn ang="0">
                <a:pos x="T0" y="T1"/>
              </a:cxn>
              <a:cxn ang="0">
                <a:pos x="T2" y="T3"/>
              </a:cxn>
              <a:cxn ang="0">
                <a:pos x="T4" y="T5"/>
              </a:cxn>
              <a:cxn ang="0">
                <a:pos x="T6" y="T7"/>
              </a:cxn>
            </a:cxnLst>
            <a:rect l="0" t="0" r="r" b="b"/>
            <a:pathLst>
              <a:path w="211" h="108">
                <a:moveTo>
                  <a:pt x="105" y="108"/>
                </a:moveTo>
                <a:lnTo>
                  <a:pt x="211" y="0"/>
                </a:lnTo>
                <a:lnTo>
                  <a:pt x="0" y="0"/>
                </a:lnTo>
                <a:lnTo>
                  <a:pt x="105" y="10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 name="Freeform 24"/>
          <p:cNvSpPr>
            <a:spLocks/>
          </p:cNvSpPr>
          <p:nvPr/>
        </p:nvSpPr>
        <p:spPr bwMode="auto">
          <a:xfrm>
            <a:off x="6292741" y="2235868"/>
            <a:ext cx="141891" cy="298451"/>
          </a:xfrm>
          <a:custGeom>
            <a:avLst/>
            <a:gdLst>
              <a:gd name="T0" fmla="*/ 67 w 67"/>
              <a:gd name="T1" fmla="*/ 70 h 141"/>
              <a:gd name="T2" fmla="*/ 0 w 67"/>
              <a:gd name="T3" fmla="*/ 0 h 141"/>
              <a:gd name="T4" fmla="*/ 0 w 67"/>
              <a:gd name="T5" fmla="*/ 141 h 141"/>
              <a:gd name="T6" fmla="*/ 67 w 67"/>
              <a:gd name="T7" fmla="*/ 70 h 141"/>
            </a:gdLst>
            <a:ahLst/>
            <a:cxnLst>
              <a:cxn ang="0">
                <a:pos x="T0" y="T1"/>
              </a:cxn>
              <a:cxn ang="0">
                <a:pos x="T2" y="T3"/>
              </a:cxn>
              <a:cxn ang="0">
                <a:pos x="T4" y="T5"/>
              </a:cxn>
              <a:cxn ang="0">
                <a:pos x="T6" y="T7"/>
              </a:cxn>
            </a:cxnLst>
            <a:rect l="0" t="0" r="r" b="b"/>
            <a:pathLst>
              <a:path w="67" h="141">
                <a:moveTo>
                  <a:pt x="67" y="70"/>
                </a:moveTo>
                <a:lnTo>
                  <a:pt x="0" y="0"/>
                </a:lnTo>
                <a:lnTo>
                  <a:pt x="0" y="141"/>
                </a:lnTo>
                <a:lnTo>
                  <a:pt x="67" y="7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 name="Rectangle 6"/>
          <p:cNvSpPr>
            <a:spLocks noChangeArrowheads="1"/>
          </p:cNvSpPr>
          <p:nvPr/>
        </p:nvSpPr>
        <p:spPr bwMode="auto">
          <a:xfrm>
            <a:off x="5884012" y="3360892"/>
            <a:ext cx="1272780" cy="594784"/>
          </a:xfrm>
          <a:prstGeom prst="rect">
            <a:avLst/>
          </a:prstGeom>
          <a:solidFill>
            <a:srgbClr val="8BAB00"/>
          </a:solidFill>
          <a:ln>
            <a:noFill/>
          </a:ln>
        </p:spPr>
        <p:txBody>
          <a:bodyPr/>
          <a:lstStyle/>
          <a:p>
            <a:endParaRPr lang="zh-CN" altLang="en-US" sz="2100"/>
          </a:p>
        </p:txBody>
      </p:sp>
      <p:sp>
        <p:nvSpPr>
          <p:cNvPr id="113" name="Freeform 25"/>
          <p:cNvSpPr>
            <a:spLocks noEditPoints="1"/>
          </p:cNvSpPr>
          <p:nvPr/>
        </p:nvSpPr>
        <p:spPr bwMode="auto">
          <a:xfrm>
            <a:off x="6320272" y="3411692"/>
            <a:ext cx="364256" cy="495300"/>
          </a:xfrm>
          <a:custGeom>
            <a:avLst/>
            <a:gdLst>
              <a:gd name="T0" fmla="*/ 97 w 110"/>
              <a:gd name="T1" fmla="*/ 56 h 150"/>
              <a:gd name="T2" fmla="*/ 30 w 110"/>
              <a:gd name="T3" fmla="*/ 57 h 150"/>
              <a:gd name="T4" fmla="*/ 30 w 110"/>
              <a:gd name="T5" fmla="*/ 42 h 150"/>
              <a:gd name="T6" fmla="*/ 55 w 110"/>
              <a:gd name="T7" fmla="*/ 17 h 150"/>
              <a:gd name="T8" fmla="*/ 79 w 110"/>
              <a:gd name="T9" fmla="*/ 37 h 150"/>
              <a:gd name="T10" fmla="*/ 88 w 110"/>
              <a:gd name="T11" fmla="*/ 37 h 150"/>
              <a:gd name="T12" fmla="*/ 88 w 110"/>
              <a:gd name="T13" fmla="*/ 43 h 150"/>
              <a:gd name="T14" fmla="*/ 78 w 110"/>
              <a:gd name="T15" fmla="*/ 43 h 150"/>
              <a:gd name="T16" fmla="*/ 78 w 110"/>
              <a:gd name="T17" fmla="*/ 50 h 150"/>
              <a:gd name="T18" fmla="*/ 97 w 110"/>
              <a:gd name="T19" fmla="*/ 50 h 150"/>
              <a:gd name="T20" fmla="*/ 97 w 110"/>
              <a:gd name="T21" fmla="*/ 42 h 150"/>
              <a:gd name="T22" fmla="*/ 55 w 110"/>
              <a:gd name="T23" fmla="*/ 0 h 150"/>
              <a:gd name="T24" fmla="*/ 13 w 110"/>
              <a:gd name="T25" fmla="*/ 42 h 150"/>
              <a:gd name="T26" fmla="*/ 13 w 110"/>
              <a:gd name="T27" fmla="*/ 57 h 150"/>
              <a:gd name="T28" fmla="*/ 0 w 110"/>
              <a:gd name="T29" fmla="*/ 75 h 150"/>
              <a:gd name="T30" fmla="*/ 0 w 110"/>
              <a:gd name="T31" fmla="*/ 131 h 150"/>
              <a:gd name="T32" fmla="*/ 19 w 110"/>
              <a:gd name="T33" fmla="*/ 150 h 150"/>
              <a:gd name="T34" fmla="*/ 92 w 110"/>
              <a:gd name="T35" fmla="*/ 150 h 150"/>
              <a:gd name="T36" fmla="*/ 110 w 110"/>
              <a:gd name="T37" fmla="*/ 131 h 150"/>
              <a:gd name="T38" fmla="*/ 110 w 110"/>
              <a:gd name="T39" fmla="*/ 75 h 150"/>
              <a:gd name="T40" fmla="*/ 97 w 110"/>
              <a:gd name="T41" fmla="*/ 56 h 150"/>
              <a:gd name="T42" fmla="*/ 61 w 110"/>
              <a:gd name="T43" fmla="*/ 102 h 150"/>
              <a:gd name="T44" fmla="*/ 61 w 110"/>
              <a:gd name="T45" fmla="*/ 119 h 150"/>
              <a:gd name="T46" fmla="*/ 50 w 110"/>
              <a:gd name="T47" fmla="*/ 119 h 150"/>
              <a:gd name="T48" fmla="*/ 50 w 110"/>
              <a:gd name="T49" fmla="*/ 102 h 150"/>
              <a:gd name="T50" fmla="*/ 41 w 110"/>
              <a:gd name="T51" fmla="*/ 89 h 150"/>
              <a:gd name="T52" fmla="*/ 55 w 110"/>
              <a:gd name="T53" fmla="*/ 75 h 150"/>
              <a:gd name="T54" fmla="*/ 69 w 110"/>
              <a:gd name="T55" fmla="*/ 89 h 150"/>
              <a:gd name="T56" fmla="*/ 61 w 110"/>
              <a:gd name="T57" fmla="*/ 10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 h="150">
                <a:moveTo>
                  <a:pt x="97" y="56"/>
                </a:moveTo>
                <a:cubicBezTo>
                  <a:pt x="30" y="57"/>
                  <a:pt x="30" y="57"/>
                  <a:pt x="30" y="57"/>
                </a:cubicBezTo>
                <a:cubicBezTo>
                  <a:pt x="30" y="42"/>
                  <a:pt x="30" y="42"/>
                  <a:pt x="30" y="42"/>
                </a:cubicBezTo>
                <a:cubicBezTo>
                  <a:pt x="30" y="29"/>
                  <a:pt x="41" y="17"/>
                  <a:pt x="55" y="17"/>
                </a:cubicBezTo>
                <a:cubicBezTo>
                  <a:pt x="67" y="17"/>
                  <a:pt x="77" y="26"/>
                  <a:pt x="79" y="37"/>
                </a:cubicBezTo>
                <a:cubicBezTo>
                  <a:pt x="88" y="37"/>
                  <a:pt x="88" y="37"/>
                  <a:pt x="88" y="37"/>
                </a:cubicBezTo>
                <a:cubicBezTo>
                  <a:pt x="88" y="43"/>
                  <a:pt x="88" y="43"/>
                  <a:pt x="88" y="43"/>
                </a:cubicBezTo>
                <a:cubicBezTo>
                  <a:pt x="78" y="43"/>
                  <a:pt x="78" y="43"/>
                  <a:pt x="78" y="43"/>
                </a:cubicBezTo>
                <a:cubicBezTo>
                  <a:pt x="78" y="50"/>
                  <a:pt x="78" y="50"/>
                  <a:pt x="78" y="50"/>
                </a:cubicBezTo>
                <a:cubicBezTo>
                  <a:pt x="97" y="50"/>
                  <a:pt x="97" y="50"/>
                  <a:pt x="97" y="50"/>
                </a:cubicBezTo>
                <a:cubicBezTo>
                  <a:pt x="97" y="42"/>
                  <a:pt x="97" y="42"/>
                  <a:pt x="97" y="42"/>
                </a:cubicBezTo>
                <a:cubicBezTo>
                  <a:pt x="97" y="19"/>
                  <a:pt x="78" y="0"/>
                  <a:pt x="55" y="0"/>
                </a:cubicBezTo>
                <a:cubicBezTo>
                  <a:pt x="32" y="0"/>
                  <a:pt x="13" y="19"/>
                  <a:pt x="13" y="42"/>
                </a:cubicBezTo>
                <a:cubicBezTo>
                  <a:pt x="13" y="57"/>
                  <a:pt x="13" y="57"/>
                  <a:pt x="13" y="57"/>
                </a:cubicBezTo>
                <a:cubicBezTo>
                  <a:pt x="6" y="60"/>
                  <a:pt x="0" y="67"/>
                  <a:pt x="0" y="75"/>
                </a:cubicBezTo>
                <a:cubicBezTo>
                  <a:pt x="0" y="131"/>
                  <a:pt x="0" y="131"/>
                  <a:pt x="0" y="131"/>
                </a:cubicBezTo>
                <a:cubicBezTo>
                  <a:pt x="0" y="141"/>
                  <a:pt x="9" y="150"/>
                  <a:pt x="19" y="150"/>
                </a:cubicBezTo>
                <a:cubicBezTo>
                  <a:pt x="92" y="150"/>
                  <a:pt x="92" y="150"/>
                  <a:pt x="92" y="150"/>
                </a:cubicBezTo>
                <a:cubicBezTo>
                  <a:pt x="102" y="150"/>
                  <a:pt x="110" y="141"/>
                  <a:pt x="110" y="131"/>
                </a:cubicBezTo>
                <a:cubicBezTo>
                  <a:pt x="110" y="75"/>
                  <a:pt x="110" y="75"/>
                  <a:pt x="110" y="75"/>
                </a:cubicBezTo>
                <a:cubicBezTo>
                  <a:pt x="110" y="67"/>
                  <a:pt x="105" y="59"/>
                  <a:pt x="97" y="56"/>
                </a:cubicBezTo>
                <a:close/>
                <a:moveTo>
                  <a:pt x="61" y="102"/>
                </a:moveTo>
                <a:cubicBezTo>
                  <a:pt x="61" y="119"/>
                  <a:pt x="61" y="119"/>
                  <a:pt x="61" y="119"/>
                </a:cubicBezTo>
                <a:cubicBezTo>
                  <a:pt x="50" y="119"/>
                  <a:pt x="50" y="119"/>
                  <a:pt x="50" y="119"/>
                </a:cubicBezTo>
                <a:cubicBezTo>
                  <a:pt x="50" y="102"/>
                  <a:pt x="50" y="102"/>
                  <a:pt x="50" y="102"/>
                </a:cubicBezTo>
                <a:cubicBezTo>
                  <a:pt x="45" y="100"/>
                  <a:pt x="41" y="95"/>
                  <a:pt x="41" y="89"/>
                </a:cubicBezTo>
                <a:cubicBezTo>
                  <a:pt x="41" y="82"/>
                  <a:pt x="47" y="75"/>
                  <a:pt x="55" y="75"/>
                </a:cubicBezTo>
                <a:cubicBezTo>
                  <a:pt x="63" y="75"/>
                  <a:pt x="69" y="82"/>
                  <a:pt x="69" y="89"/>
                </a:cubicBezTo>
                <a:cubicBezTo>
                  <a:pt x="69" y="95"/>
                  <a:pt x="66" y="100"/>
                  <a:pt x="61" y="10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 name="Rectangle 7"/>
          <p:cNvSpPr>
            <a:spLocks noChangeArrowheads="1"/>
          </p:cNvSpPr>
          <p:nvPr/>
        </p:nvSpPr>
        <p:spPr bwMode="auto">
          <a:xfrm>
            <a:off x="5886129" y="4729044"/>
            <a:ext cx="1272780" cy="594784"/>
          </a:xfrm>
          <a:prstGeom prst="rect">
            <a:avLst/>
          </a:prstGeom>
          <a:solidFill>
            <a:srgbClr val="CC00CC"/>
          </a:solidFill>
          <a:ln>
            <a:noFill/>
          </a:ln>
        </p:spPr>
        <p:txBody>
          <a:bodyPr/>
          <a:lstStyle/>
          <a:p>
            <a:endParaRPr lang="zh-CN" altLang="en-US" sz="2100"/>
          </a:p>
        </p:txBody>
      </p:sp>
      <p:sp>
        <p:nvSpPr>
          <p:cNvPr id="116" name="Freeform 26"/>
          <p:cNvSpPr>
            <a:spLocks/>
          </p:cNvSpPr>
          <p:nvPr/>
        </p:nvSpPr>
        <p:spPr bwMode="auto">
          <a:xfrm>
            <a:off x="6248268" y="4790387"/>
            <a:ext cx="446850" cy="461433"/>
          </a:xfrm>
          <a:custGeom>
            <a:avLst/>
            <a:gdLst>
              <a:gd name="T0" fmla="*/ 135 w 135"/>
              <a:gd name="T1" fmla="*/ 80 h 140"/>
              <a:gd name="T2" fmla="*/ 135 w 135"/>
              <a:gd name="T3" fmla="*/ 77 h 140"/>
              <a:gd name="T4" fmla="*/ 69 w 135"/>
              <a:gd name="T5" fmla="*/ 8 h 140"/>
              <a:gd name="T6" fmla="*/ 68 w 135"/>
              <a:gd name="T7" fmla="*/ 0 h 140"/>
              <a:gd name="T8" fmla="*/ 67 w 135"/>
              <a:gd name="T9" fmla="*/ 0 h 140"/>
              <a:gd name="T10" fmla="*/ 66 w 135"/>
              <a:gd name="T11" fmla="*/ 8 h 140"/>
              <a:gd name="T12" fmla="*/ 0 w 135"/>
              <a:gd name="T13" fmla="*/ 77 h 140"/>
              <a:gd name="T14" fmla="*/ 0 w 135"/>
              <a:gd name="T15" fmla="*/ 80 h 140"/>
              <a:gd name="T16" fmla="*/ 66 w 135"/>
              <a:gd name="T17" fmla="*/ 80 h 140"/>
              <a:gd name="T18" fmla="*/ 66 w 135"/>
              <a:gd name="T19" fmla="*/ 129 h 140"/>
              <a:gd name="T20" fmla="*/ 81 w 135"/>
              <a:gd name="T21" fmla="*/ 140 h 140"/>
              <a:gd name="T22" fmla="*/ 82 w 135"/>
              <a:gd name="T23" fmla="*/ 140 h 140"/>
              <a:gd name="T24" fmla="*/ 97 w 135"/>
              <a:gd name="T25" fmla="*/ 129 h 140"/>
              <a:gd name="T26" fmla="*/ 98 w 135"/>
              <a:gd name="T27" fmla="*/ 112 h 140"/>
              <a:gd name="T28" fmla="*/ 95 w 135"/>
              <a:gd name="T29" fmla="*/ 110 h 140"/>
              <a:gd name="T30" fmla="*/ 92 w 135"/>
              <a:gd name="T31" fmla="*/ 112 h 140"/>
              <a:gd name="T32" fmla="*/ 92 w 135"/>
              <a:gd name="T33" fmla="*/ 128 h 140"/>
              <a:gd name="T34" fmla="*/ 82 w 135"/>
              <a:gd name="T35" fmla="*/ 134 h 140"/>
              <a:gd name="T36" fmla="*/ 72 w 135"/>
              <a:gd name="T37" fmla="*/ 128 h 140"/>
              <a:gd name="T38" fmla="*/ 72 w 135"/>
              <a:gd name="T39" fmla="*/ 80 h 140"/>
              <a:gd name="T40" fmla="*/ 135 w 135"/>
              <a:gd name="T41" fmla="*/ 8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 h="140">
                <a:moveTo>
                  <a:pt x="135" y="80"/>
                </a:moveTo>
                <a:cubicBezTo>
                  <a:pt x="135" y="78"/>
                  <a:pt x="135" y="78"/>
                  <a:pt x="135" y="77"/>
                </a:cubicBezTo>
                <a:cubicBezTo>
                  <a:pt x="135" y="40"/>
                  <a:pt x="106" y="9"/>
                  <a:pt x="69" y="8"/>
                </a:cubicBezTo>
                <a:cubicBezTo>
                  <a:pt x="68" y="0"/>
                  <a:pt x="68" y="0"/>
                  <a:pt x="68" y="0"/>
                </a:cubicBezTo>
                <a:cubicBezTo>
                  <a:pt x="67" y="0"/>
                  <a:pt x="67" y="0"/>
                  <a:pt x="67" y="0"/>
                </a:cubicBezTo>
                <a:cubicBezTo>
                  <a:pt x="66" y="8"/>
                  <a:pt x="66" y="8"/>
                  <a:pt x="66" y="8"/>
                </a:cubicBezTo>
                <a:cubicBezTo>
                  <a:pt x="29" y="9"/>
                  <a:pt x="0" y="40"/>
                  <a:pt x="0" y="77"/>
                </a:cubicBezTo>
                <a:cubicBezTo>
                  <a:pt x="0" y="78"/>
                  <a:pt x="0" y="79"/>
                  <a:pt x="0" y="80"/>
                </a:cubicBezTo>
                <a:cubicBezTo>
                  <a:pt x="66" y="80"/>
                  <a:pt x="66" y="80"/>
                  <a:pt x="66" y="80"/>
                </a:cubicBezTo>
                <a:cubicBezTo>
                  <a:pt x="66" y="129"/>
                  <a:pt x="66" y="129"/>
                  <a:pt x="66" y="129"/>
                </a:cubicBezTo>
                <a:cubicBezTo>
                  <a:pt x="67" y="135"/>
                  <a:pt x="73" y="139"/>
                  <a:pt x="81" y="140"/>
                </a:cubicBezTo>
                <a:cubicBezTo>
                  <a:pt x="82" y="140"/>
                  <a:pt x="82" y="140"/>
                  <a:pt x="82" y="140"/>
                </a:cubicBezTo>
                <a:cubicBezTo>
                  <a:pt x="90" y="139"/>
                  <a:pt x="97" y="135"/>
                  <a:pt x="97" y="129"/>
                </a:cubicBezTo>
                <a:cubicBezTo>
                  <a:pt x="98" y="112"/>
                  <a:pt x="98" y="112"/>
                  <a:pt x="98" y="112"/>
                </a:cubicBezTo>
                <a:cubicBezTo>
                  <a:pt x="98" y="111"/>
                  <a:pt x="96" y="110"/>
                  <a:pt x="95" y="110"/>
                </a:cubicBezTo>
                <a:cubicBezTo>
                  <a:pt x="93" y="110"/>
                  <a:pt x="92" y="111"/>
                  <a:pt x="92" y="112"/>
                </a:cubicBezTo>
                <a:cubicBezTo>
                  <a:pt x="92" y="112"/>
                  <a:pt x="92" y="128"/>
                  <a:pt x="92" y="128"/>
                </a:cubicBezTo>
                <a:cubicBezTo>
                  <a:pt x="92" y="131"/>
                  <a:pt x="87" y="134"/>
                  <a:pt x="82" y="134"/>
                </a:cubicBezTo>
                <a:cubicBezTo>
                  <a:pt x="76" y="134"/>
                  <a:pt x="72" y="131"/>
                  <a:pt x="72" y="128"/>
                </a:cubicBezTo>
                <a:cubicBezTo>
                  <a:pt x="72" y="80"/>
                  <a:pt x="72" y="80"/>
                  <a:pt x="72" y="80"/>
                </a:cubicBezTo>
                <a:lnTo>
                  <a:pt x="135" y="8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6" name="任意多边形 135"/>
          <p:cNvSpPr/>
          <p:nvPr/>
        </p:nvSpPr>
        <p:spPr>
          <a:xfrm>
            <a:off x="3323848" y="1816045"/>
            <a:ext cx="2555059" cy="543697"/>
          </a:xfrm>
          <a:custGeom>
            <a:avLst/>
            <a:gdLst>
              <a:gd name="connsiteX0" fmla="*/ 0 w 1915297"/>
              <a:gd name="connsiteY0" fmla="*/ 185351 h 407773"/>
              <a:gd name="connsiteX1" fmla="*/ 0 w 1915297"/>
              <a:gd name="connsiteY1" fmla="*/ 0 h 407773"/>
              <a:gd name="connsiteX2" fmla="*/ 1161535 w 1915297"/>
              <a:gd name="connsiteY2" fmla="*/ 0 h 407773"/>
              <a:gd name="connsiteX3" fmla="*/ 1161535 w 1915297"/>
              <a:gd name="connsiteY3" fmla="*/ 407773 h 407773"/>
              <a:gd name="connsiteX4" fmla="*/ 1915297 w 1915297"/>
              <a:gd name="connsiteY4" fmla="*/ 407773 h 407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5297" h="407773">
                <a:moveTo>
                  <a:pt x="0" y="185351"/>
                </a:moveTo>
                <a:lnTo>
                  <a:pt x="0" y="0"/>
                </a:lnTo>
                <a:lnTo>
                  <a:pt x="1161535" y="0"/>
                </a:lnTo>
                <a:lnTo>
                  <a:pt x="1161535" y="407773"/>
                </a:lnTo>
                <a:lnTo>
                  <a:pt x="1915297" y="407773"/>
                </a:ln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54" tIns="60977" rIns="121954" bIns="60977" rtlCol="0" anchor="ctr"/>
          <a:lstStyle/>
          <a:p>
            <a:pPr algn="ctr"/>
            <a:endParaRPr lang="zh-CN" altLang="en-US"/>
          </a:p>
        </p:txBody>
      </p:sp>
      <p:sp>
        <p:nvSpPr>
          <p:cNvPr id="137" name="任意多边形 136"/>
          <p:cNvSpPr/>
          <p:nvPr/>
        </p:nvSpPr>
        <p:spPr>
          <a:xfrm>
            <a:off x="4461261" y="3639011"/>
            <a:ext cx="1401163" cy="0"/>
          </a:xfrm>
          <a:custGeom>
            <a:avLst/>
            <a:gdLst>
              <a:gd name="connsiteX0" fmla="*/ 0 w 1050325"/>
              <a:gd name="connsiteY0" fmla="*/ 0 h 0"/>
              <a:gd name="connsiteX1" fmla="*/ 1050325 w 1050325"/>
              <a:gd name="connsiteY1" fmla="*/ 0 h 0"/>
            </a:gdLst>
            <a:ahLst/>
            <a:cxnLst>
              <a:cxn ang="0">
                <a:pos x="connsiteX0" y="connsiteY0"/>
              </a:cxn>
              <a:cxn ang="0">
                <a:pos x="connsiteX1" y="connsiteY1"/>
              </a:cxn>
            </a:cxnLst>
            <a:rect l="l" t="t" r="r" b="b"/>
            <a:pathLst>
              <a:path w="1050325">
                <a:moveTo>
                  <a:pt x="0" y="0"/>
                </a:moveTo>
                <a:lnTo>
                  <a:pt x="1050325" y="0"/>
                </a:ln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54" tIns="60977" rIns="121954" bIns="60977" rtlCol="0" anchor="ctr"/>
          <a:lstStyle/>
          <a:p>
            <a:pPr algn="ctr"/>
            <a:endParaRPr lang="zh-CN" altLang="en-US"/>
          </a:p>
        </p:txBody>
      </p:sp>
      <p:sp>
        <p:nvSpPr>
          <p:cNvPr id="138" name="任意多边形 137"/>
          <p:cNvSpPr/>
          <p:nvPr/>
        </p:nvSpPr>
        <p:spPr>
          <a:xfrm>
            <a:off x="3544353" y="5006121"/>
            <a:ext cx="2341776" cy="493370"/>
          </a:xfrm>
          <a:custGeom>
            <a:avLst/>
            <a:gdLst>
              <a:gd name="connsiteX0" fmla="*/ 0 w 1210962"/>
              <a:gd name="connsiteY0" fmla="*/ 481913 h 481913"/>
              <a:gd name="connsiteX1" fmla="*/ 729049 w 1210962"/>
              <a:gd name="connsiteY1" fmla="*/ 481913 h 481913"/>
              <a:gd name="connsiteX2" fmla="*/ 729049 w 1210962"/>
              <a:gd name="connsiteY2" fmla="*/ 0 h 481913"/>
              <a:gd name="connsiteX3" fmla="*/ 1210962 w 1210962"/>
              <a:gd name="connsiteY3" fmla="*/ 0 h 481913"/>
              <a:gd name="connsiteX0" fmla="*/ 0 w 1210962"/>
              <a:gd name="connsiteY0" fmla="*/ 481913 h 481913"/>
              <a:gd name="connsiteX1" fmla="*/ 729049 w 1210962"/>
              <a:gd name="connsiteY1" fmla="*/ 481913 h 481913"/>
              <a:gd name="connsiteX2" fmla="*/ 469969 w 1210962"/>
              <a:gd name="connsiteY2" fmla="*/ 7620 h 481913"/>
              <a:gd name="connsiteX3" fmla="*/ 1210962 w 1210962"/>
              <a:gd name="connsiteY3" fmla="*/ 0 h 481913"/>
              <a:gd name="connsiteX0" fmla="*/ 0 w 1210962"/>
              <a:gd name="connsiteY0" fmla="*/ 481913 h 489533"/>
              <a:gd name="connsiteX1" fmla="*/ 477589 w 1210962"/>
              <a:gd name="connsiteY1" fmla="*/ 489533 h 489533"/>
              <a:gd name="connsiteX2" fmla="*/ 469969 w 1210962"/>
              <a:gd name="connsiteY2" fmla="*/ 7620 h 489533"/>
              <a:gd name="connsiteX3" fmla="*/ 1210962 w 1210962"/>
              <a:gd name="connsiteY3" fmla="*/ 0 h 489533"/>
              <a:gd name="connsiteX0" fmla="*/ 0 w 1210962"/>
              <a:gd name="connsiteY0" fmla="*/ 481913 h 481913"/>
              <a:gd name="connsiteX1" fmla="*/ 468064 w 1210962"/>
              <a:gd name="connsiteY1" fmla="*/ 475245 h 481913"/>
              <a:gd name="connsiteX2" fmla="*/ 469969 w 1210962"/>
              <a:gd name="connsiteY2" fmla="*/ 7620 h 481913"/>
              <a:gd name="connsiteX3" fmla="*/ 1210962 w 1210962"/>
              <a:gd name="connsiteY3" fmla="*/ 0 h 481913"/>
              <a:gd name="connsiteX0" fmla="*/ 0 w 1210962"/>
              <a:gd name="connsiteY0" fmla="*/ 486199 h 486199"/>
              <a:gd name="connsiteX1" fmla="*/ 468064 w 1210962"/>
              <a:gd name="connsiteY1" fmla="*/ 479531 h 486199"/>
              <a:gd name="connsiteX2" fmla="*/ 469969 w 1210962"/>
              <a:gd name="connsiteY2" fmla="*/ 0 h 486199"/>
              <a:gd name="connsiteX3" fmla="*/ 1210962 w 1210962"/>
              <a:gd name="connsiteY3" fmla="*/ 4286 h 486199"/>
              <a:gd name="connsiteX0" fmla="*/ 0 w 1210962"/>
              <a:gd name="connsiteY0" fmla="*/ 481913 h 481913"/>
              <a:gd name="connsiteX1" fmla="*/ 468064 w 1210962"/>
              <a:gd name="connsiteY1" fmla="*/ 475245 h 481913"/>
              <a:gd name="connsiteX2" fmla="*/ 467587 w 1210962"/>
              <a:gd name="connsiteY2" fmla="*/ 2858 h 481913"/>
              <a:gd name="connsiteX3" fmla="*/ 1210962 w 1210962"/>
              <a:gd name="connsiteY3" fmla="*/ 0 h 481913"/>
              <a:gd name="connsiteX0" fmla="*/ 0 w 1210962"/>
              <a:gd name="connsiteY0" fmla="*/ 483817 h 483817"/>
              <a:gd name="connsiteX1" fmla="*/ 468064 w 1210962"/>
              <a:gd name="connsiteY1" fmla="*/ 477149 h 483817"/>
              <a:gd name="connsiteX2" fmla="*/ 474730 w 1210962"/>
              <a:gd name="connsiteY2" fmla="*/ 0 h 483817"/>
              <a:gd name="connsiteX3" fmla="*/ 1210962 w 1210962"/>
              <a:gd name="connsiteY3" fmla="*/ 1904 h 483817"/>
              <a:gd name="connsiteX0" fmla="*/ 0 w 1210962"/>
              <a:gd name="connsiteY0" fmla="*/ 481913 h 481913"/>
              <a:gd name="connsiteX1" fmla="*/ 468064 w 1210962"/>
              <a:gd name="connsiteY1" fmla="*/ 475245 h 481913"/>
              <a:gd name="connsiteX2" fmla="*/ 472349 w 1210962"/>
              <a:gd name="connsiteY2" fmla="*/ 5240 h 481913"/>
              <a:gd name="connsiteX3" fmla="*/ 1210962 w 1210962"/>
              <a:gd name="connsiteY3" fmla="*/ 0 h 481913"/>
              <a:gd name="connsiteX0" fmla="*/ 0 w 1210962"/>
              <a:gd name="connsiteY0" fmla="*/ 486198 h 486198"/>
              <a:gd name="connsiteX1" fmla="*/ 468064 w 1210962"/>
              <a:gd name="connsiteY1" fmla="*/ 479530 h 486198"/>
              <a:gd name="connsiteX2" fmla="*/ 467587 w 1210962"/>
              <a:gd name="connsiteY2" fmla="*/ 0 h 486198"/>
              <a:gd name="connsiteX3" fmla="*/ 1210962 w 1210962"/>
              <a:gd name="connsiteY3" fmla="*/ 4285 h 486198"/>
              <a:gd name="connsiteX0" fmla="*/ 0 w 1210962"/>
              <a:gd name="connsiteY0" fmla="*/ 481913 h 481913"/>
              <a:gd name="connsiteX1" fmla="*/ 468064 w 1210962"/>
              <a:gd name="connsiteY1" fmla="*/ 475245 h 481913"/>
              <a:gd name="connsiteX2" fmla="*/ 467587 w 1210962"/>
              <a:gd name="connsiteY2" fmla="*/ 2859 h 481913"/>
              <a:gd name="connsiteX3" fmla="*/ 1210962 w 1210962"/>
              <a:gd name="connsiteY3" fmla="*/ 0 h 481913"/>
              <a:gd name="connsiteX0" fmla="*/ 0 w 1210962"/>
              <a:gd name="connsiteY0" fmla="*/ 481913 h 481913"/>
              <a:gd name="connsiteX1" fmla="*/ 465683 w 1210962"/>
              <a:gd name="connsiteY1" fmla="*/ 480007 h 481913"/>
              <a:gd name="connsiteX2" fmla="*/ 467587 w 1210962"/>
              <a:gd name="connsiteY2" fmla="*/ 2859 h 481913"/>
              <a:gd name="connsiteX3" fmla="*/ 1210962 w 1210962"/>
              <a:gd name="connsiteY3" fmla="*/ 0 h 481913"/>
              <a:gd name="connsiteX0" fmla="*/ 0 w 1210962"/>
              <a:gd name="connsiteY0" fmla="*/ 488579 h 488579"/>
              <a:gd name="connsiteX1" fmla="*/ 465683 w 1210962"/>
              <a:gd name="connsiteY1" fmla="*/ 486673 h 488579"/>
              <a:gd name="connsiteX2" fmla="*/ 469968 w 1210962"/>
              <a:gd name="connsiteY2" fmla="*/ 0 h 488579"/>
              <a:gd name="connsiteX3" fmla="*/ 1210962 w 1210962"/>
              <a:gd name="connsiteY3" fmla="*/ 6666 h 488579"/>
              <a:gd name="connsiteX0" fmla="*/ 0 w 1210962"/>
              <a:gd name="connsiteY0" fmla="*/ 483816 h 483816"/>
              <a:gd name="connsiteX1" fmla="*/ 465683 w 1210962"/>
              <a:gd name="connsiteY1" fmla="*/ 481910 h 483816"/>
              <a:gd name="connsiteX2" fmla="*/ 469968 w 1210962"/>
              <a:gd name="connsiteY2" fmla="*/ 0 h 483816"/>
              <a:gd name="connsiteX3" fmla="*/ 1210962 w 1210962"/>
              <a:gd name="connsiteY3" fmla="*/ 1903 h 483816"/>
              <a:gd name="connsiteX0" fmla="*/ 0 w 1210962"/>
              <a:gd name="connsiteY0" fmla="*/ 490960 h 490960"/>
              <a:gd name="connsiteX1" fmla="*/ 465683 w 1210962"/>
              <a:gd name="connsiteY1" fmla="*/ 489054 h 490960"/>
              <a:gd name="connsiteX2" fmla="*/ 469968 w 1210962"/>
              <a:gd name="connsiteY2" fmla="*/ 0 h 490960"/>
              <a:gd name="connsiteX3" fmla="*/ 1210962 w 1210962"/>
              <a:gd name="connsiteY3" fmla="*/ 9047 h 490960"/>
              <a:gd name="connsiteX0" fmla="*/ 0 w 1210962"/>
              <a:gd name="connsiteY0" fmla="*/ 483816 h 483816"/>
              <a:gd name="connsiteX1" fmla="*/ 465683 w 1210962"/>
              <a:gd name="connsiteY1" fmla="*/ 481910 h 483816"/>
              <a:gd name="connsiteX2" fmla="*/ 467587 w 1210962"/>
              <a:gd name="connsiteY2" fmla="*/ 0 h 483816"/>
              <a:gd name="connsiteX3" fmla="*/ 1210962 w 1210962"/>
              <a:gd name="connsiteY3" fmla="*/ 1903 h 483816"/>
              <a:gd name="connsiteX0" fmla="*/ 0 w 1210962"/>
              <a:gd name="connsiteY0" fmla="*/ 481913 h 481913"/>
              <a:gd name="connsiteX1" fmla="*/ 465683 w 1210962"/>
              <a:gd name="connsiteY1" fmla="*/ 480007 h 481913"/>
              <a:gd name="connsiteX2" fmla="*/ 465206 w 1210962"/>
              <a:gd name="connsiteY2" fmla="*/ 2859 h 481913"/>
              <a:gd name="connsiteX3" fmla="*/ 1210962 w 1210962"/>
              <a:gd name="connsiteY3" fmla="*/ 0 h 481913"/>
              <a:gd name="connsiteX0" fmla="*/ 0 w 1210962"/>
              <a:gd name="connsiteY0" fmla="*/ 483816 h 483816"/>
              <a:gd name="connsiteX1" fmla="*/ 465683 w 1210962"/>
              <a:gd name="connsiteY1" fmla="*/ 481910 h 483816"/>
              <a:gd name="connsiteX2" fmla="*/ 465206 w 1210962"/>
              <a:gd name="connsiteY2" fmla="*/ 0 h 483816"/>
              <a:gd name="connsiteX3" fmla="*/ 1210962 w 1210962"/>
              <a:gd name="connsiteY3" fmla="*/ 1903 h 483816"/>
            </a:gdLst>
            <a:ahLst/>
            <a:cxnLst>
              <a:cxn ang="0">
                <a:pos x="connsiteX0" y="connsiteY0"/>
              </a:cxn>
              <a:cxn ang="0">
                <a:pos x="connsiteX1" y="connsiteY1"/>
              </a:cxn>
              <a:cxn ang="0">
                <a:pos x="connsiteX2" y="connsiteY2"/>
              </a:cxn>
              <a:cxn ang="0">
                <a:pos x="connsiteX3" y="connsiteY3"/>
              </a:cxn>
            </a:cxnLst>
            <a:rect l="l" t="t" r="r" b="b"/>
            <a:pathLst>
              <a:path w="1210962" h="483816">
                <a:moveTo>
                  <a:pt x="0" y="483816"/>
                </a:moveTo>
                <a:lnTo>
                  <a:pt x="465683" y="481910"/>
                </a:lnTo>
                <a:cubicBezTo>
                  <a:pt x="467111" y="325242"/>
                  <a:pt x="463778" y="156668"/>
                  <a:pt x="465206" y="0"/>
                </a:cubicBezTo>
                <a:lnTo>
                  <a:pt x="1210962" y="1903"/>
                </a:ln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54" tIns="60977" rIns="121954" bIns="60977" rtlCol="0" anchor="ctr"/>
          <a:lstStyle/>
          <a:p>
            <a:pPr algn="ctr"/>
            <a:endParaRPr lang="zh-CN" altLang="en-US"/>
          </a:p>
        </p:txBody>
      </p:sp>
      <p:sp>
        <p:nvSpPr>
          <p:cNvPr id="141" name="文本框 52"/>
          <p:cNvSpPr txBox="1"/>
          <p:nvPr/>
        </p:nvSpPr>
        <p:spPr>
          <a:xfrm>
            <a:off x="1192358" y="3529805"/>
            <a:ext cx="2376264" cy="861774"/>
          </a:xfrm>
          <a:prstGeom prst="rect">
            <a:avLst/>
          </a:prstGeom>
          <a:noFill/>
        </p:spPr>
        <p:txBody>
          <a:bodyPr wrap="square" rtlCol="0">
            <a:spAutoFit/>
          </a:bodyPr>
          <a:lstStyle/>
          <a:p>
            <a:pPr algn="ctr"/>
            <a:r>
              <a:rPr lang="zh-CN" altLang="en-US" sz="5000" b="1" dirty="0" smtClean="0">
                <a:ln>
                  <a:solidFill>
                    <a:schemeClr val="bg1"/>
                  </a:solidFill>
                </a:ln>
                <a:solidFill>
                  <a:schemeClr val="tx1">
                    <a:lumMod val="65000"/>
                    <a:lumOff val="35000"/>
                  </a:schemeClr>
                </a:solidFill>
                <a:ea typeface="微软雅黑"/>
              </a:rPr>
              <a:t>目录</a:t>
            </a:r>
            <a:endParaRPr lang="zh-CN" altLang="en-US" sz="5000" b="1" dirty="0">
              <a:ln>
                <a:solidFill>
                  <a:schemeClr val="bg1"/>
                </a:solidFill>
              </a:ln>
              <a:solidFill>
                <a:schemeClr val="tx1">
                  <a:lumMod val="65000"/>
                  <a:lumOff val="35000"/>
                </a:schemeClr>
              </a:solidFill>
              <a:ea typeface="微软雅黑"/>
            </a:endParaRPr>
          </a:p>
        </p:txBody>
      </p:sp>
      <p:sp>
        <p:nvSpPr>
          <p:cNvPr id="99" name="Freeform 11"/>
          <p:cNvSpPr>
            <a:spLocks/>
          </p:cNvSpPr>
          <p:nvPr/>
        </p:nvSpPr>
        <p:spPr bwMode="auto">
          <a:xfrm>
            <a:off x="1101165" y="2945547"/>
            <a:ext cx="3530322" cy="2719917"/>
          </a:xfrm>
          <a:custGeom>
            <a:avLst/>
            <a:gdLst>
              <a:gd name="T0" fmla="*/ 138 w 1067"/>
              <a:gd name="T1" fmla="*/ 12 h 823"/>
              <a:gd name="T2" fmla="*/ 102 w 1067"/>
              <a:gd name="T3" fmla="*/ 51 h 823"/>
              <a:gd name="T4" fmla="*/ 14 w 1067"/>
              <a:gd name="T5" fmla="*/ 223 h 823"/>
              <a:gd name="T6" fmla="*/ 1 w 1067"/>
              <a:gd name="T7" fmla="*/ 304 h 823"/>
              <a:gd name="T8" fmla="*/ 0 w 1067"/>
              <a:gd name="T9" fmla="*/ 321 h 823"/>
              <a:gd name="T10" fmla="*/ 0 w 1067"/>
              <a:gd name="T11" fmla="*/ 339 h 823"/>
              <a:gd name="T12" fmla="*/ 33 w 1067"/>
              <a:gd name="T13" fmla="*/ 509 h 823"/>
              <a:gd name="T14" fmla="*/ 270 w 1067"/>
              <a:gd name="T15" fmla="*/ 766 h 823"/>
              <a:gd name="T16" fmla="*/ 458 w 1067"/>
              <a:gd name="T17" fmla="*/ 820 h 823"/>
              <a:gd name="T18" fmla="*/ 463 w 1067"/>
              <a:gd name="T19" fmla="*/ 821 h 823"/>
              <a:gd name="T20" fmla="*/ 466 w 1067"/>
              <a:gd name="T21" fmla="*/ 821 h 823"/>
              <a:gd name="T22" fmla="*/ 480 w 1067"/>
              <a:gd name="T23" fmla="*/ 822 h 823"/>
              <a:gd name="T24" fmla="*/ 485 w 1067"/>
              <a:gd name="T25" fmla="*/ 822 h 823"/>
              <a:gd name="T26" fmla="*/ 512 w 1067"/>
              <a:gd name="T27" fmla="*/ 823 h 823"/>
              <a:gd name="T28" fmla="*/ 524 w 1067"/>
              <a:gd name="T29" fmla="*/ 822 h 823"/>
              <a:gd name="T30" fmla="*/ 572 w 1067"/>
              <a:gd name="T31" fmla="*/ 819 h 823"/>
              <a:gd name="T32" fmla="*/ 619 w 1067"/>
              <a:gd name="T33" fmla="*/ 811 h 823"/>
              <a:gd name="T34" fmla="*/ 809 w 1067"/>
              <a:gd name="T35" fmla="*/ 731 h 823"/>
              <a:gd name="T36" fmla="*/ 940 w 1067"/>
              <a:gd name="T37" fmla="*/ 611 h 823"/>
              <a:gd name="T38" fmla="*/ 958 w 1067"/>
              <a:gd name="T39" fmla="*/ 588 h 823"/>
              <a:gd name="T40" fmla="*/ 988 w 1067"/>
              <a:gd name="T41" fmla="*/ 542 h 823"/>
              <a:gd name="T42" fmla="*/ 1012 w 1067"/>
              <a:gd name="T43" fmla="*/ 496 h 823"/>
              <a:gd name="T44" fmla="*/ 1056 w 1067"/>
              <a:gd name="T45" fmla="*/ 366 h 823"/>
              <a:gd name="T46" fmla="*/ 1064 w 1067"/>
              <a:gd name="T47" fmla="*/ 315 h 823"/>
              <a:gd name="T48" fmla="*/ 691 w 1067"/>
              <a:gd name="T49" fmla="*/ 288 h 823"/>
              <a:gd name="T50" fmla="*/ 695 w 1067"/>
              <a:gd name="T51" fmla="*/ 311 h 823"/>
              <a:gd name="T52" fmla="*/ 696 w 1067"/>
              <a:gd name="T53" fmla="*/ 328 h 823"/>
              <a:gd name="T54" fmla="*/ 690 w 1067"/>
              <a:gd name="T55" fmla="*/ 390 h 823"/>
              <a:gd name="T56" fmla="*/ 686 w 1067"/>
              <a:gd name="T57" fmla="*/ 405 h 823"/>
              <a:gd name="T58" fmla="*/ 677 w 1067"/>
              <a:gd name="T59" fmla="*/ 429 h 823"/>
              <a:gd name="T60" fmla="*/ 673 w 1067"/>
              <a:gd name="T61" fmla="*/ 437 h 823"/>
              <a:gd name="T62" fmla="*/ 629 w 1067"/>
              <a:gd name="T63" fmla="*/ 504 h 823"/>
              <a:gd name="T64" fmla="*/ 509 w 1067"/>
              <a:gd name="T65" fmla="*/ 583 h 823"/>
              <a:gd name="T66" fmla="*/ 493 w 1067"/>
              <a:gd name="T67" fmla="*/ 588 h 823"/>
              <a:gd name="T68" fmla="*/ 484 w 1067"/>
              <a:gd name="T69" fmla="*/ 590 h 823"/>
              <a:gd name="T70" fmla="*/ 477 w 1067"/>
              <a:gd name="T71" fmla="*/ 592 h 823"/>
              <a:gd name="T72" fmla="*/ 470 w 1067"/>
              <a:gd name="T73" fmla="*/ 593 h 823"/>
              <a:gd name="T74" fmla="*/ 458 w 1067"/>
              <a:gd name="T75" fmla="*/ 595 h 823"/>
              <a:gd name="T76" fmla="*/ 459 w 1067"/>
              <a:gd name="T77" fmla="*/ 595 h 823"/>
              <a:gd name="T78" fmla="*/ 455 w 1067"/>
              <a:gd name="T79" fmla="*/ 595 h 823"/>
              <a:gd name="T80" fmla="*/ 229 w 1067"/>
              <a:gd name="T81" fmla="*/ 541 h 823"/>
              <a:gd name="T82" fmla="*/ 89 w 1067"/>
              <a:gd name="T83" fmla="*/ 344 h 823"/>
              <a:gd name="T84" fmla="*/ 84 w 1067"/>
              <a:gd name="T85" fmla="*/ 323 h 823"/>
              <a:gd name="T86" fmla="*/ 81 w 1067"/>
              <a:gd name="T87" fmla="*/ 310 h 823"/>
              <a:gd name="T88" fmla="*/ 79 w 1067"/>
              <a:gd name="T89" fmla="*/ 294 h 823"/>
              <a:gd name="T90" fmla="*/ 78 w 1067"/>
              <a:gd name="T91" fmla="*/ 288 h 823"/>
              <a:gd name="T92" fmla="*/ 78 w 1067"/>
              <a:gd name="T93" fmla="*/ 288 h 823"/>
              <a:gd name="T94" fmla="*/ 75 w 1067"/>
              <a:gd name="T95" fmla="*/ 232 h 823"/>
              <a:gd name="T96" fmla="*/ 118 w 1067"/>
              <a:gd name="T97" fmla="*/ 62 h 823"/>
              <a:gd name="T98" fmla="*/ 144 w 1067"/>
              <a:gd name="T99" fmla="*/ 17 h 823"/>
              <a:gd name="T100" fmla="*/ 152 w 1067"/>
              <a:gd name="T101" fmla="*/ 0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67" h="823">
                <a:moveTo>
                  <a:pt x="152" y="0"/>
                </a:moveTo>
                <a:cubicBezTo>
                  <a:pt x="152" y="0"/>
                  <a:pt x="147" y="4"/>
                  <a:pt x="138" y="12"/>
                </a:cubicBezTo>
                <a:cubicBezTo>
                  <a:pt x="134" y="16"/>
                  <a:pt x="129" y="22"/>
                  <a:pt x="122" y="28"/>
                </a:cubicBezTo>
                <a:cubicBezTo>
                  <a:pt x="116" y="34"/>
                  <a:pt x="109" y="42"/>
                  <a:pt x="102" y="51"/>
                </a:cubicBezTo>
                <a:cubicBezTo>
                  <a:pt x="87" y="68"/>
                  <a:pt x="70" y="91"/>
                  <a:pt x="55" y="120"/>
                </a:cubicBezTo>
                <a:cubicBezTo>
                  <a:pt x="39" y="148"/>
                  <a:pt x="24" y="183"/>
                  <a:pt x="14" y="223"/>
                </a:cubicBezTo>
                <a:cubicBezTo>
                  <a:pt x="9" y="243"/>
                  <a:pt x="5" y="265"/>
                  <a:pt x="2" y="287"/>
                </a:cubicBezTo>
                <a:cubicBezTo>
                  <a:pt x="2" y="293"/>
                  <a:pt x="1" y="298"/>
                  <a:pt x="1" y="304"/>
                </a:cubicBezTo>
                <a:cubicBezTo>
                  <a:pt x="1" y="306"/>
                  <a:pt x="0" y="309"/>
                  <a:pt x="0" y="312"/>
                </a:cubicBezTo>
                <a:cubicBezTo>
                  <a:pt x="0" y="315"/>
                  <a:pt x="0" y="318"/>
                  <a:pt x="0" y="321"/>
                </a:cubicBezTo>
                <a:cubicBezTo>
                  <a:pt x="0" y="324"/>
                  <a:pt x="0" y="327"/>
                  <a:pt x="0" y="330"/>
                </a:cubicBezTo>
                <a:cubicBezTo>
                  <a:pt x="0" y="333"/>
                  <a:pt x="0" y="336"/>
                  <a:pt x="0" y="339"/>
                </a:cubicBezTo>
                <a:cubicBezTo>
                  <a:pt x="0" y="345"/>
                  <a:pt x="0" y="351"/>
                  <a:pt x="0" y="357"/>
                </a:cubicBezTo>
                <a:cubicBezTo>
                  <a:pt x="3" y="406"/>
                  <a:pt x="13" y="458"/>
                  <a:pt x="33" y="509"/>
                </a:cubicBezTo>
                <a:cubicBezTo>
                  <a:pt x="54" y="561"/>
                  <a:pt x="84" y="611"/>
                  <a:pt x="124" y="655"/>
                </a:cubicBezTo>
                <a:cubicBezTo>
                  <a:pt x="164" y="700"/>
                  <a:pt x="214" y="738"/>
                  <a:pt x="270" y="766"/>
                </a:cubicBezTo>
                <a:cubicBezTo>
                  <a:pt x="326" y="795"/>
                  <a:pt x="389" y="814"/>
                  <a:pt x="452" y="820"/>
                </a:cubicBezTo>
                <a:cubicBezTo>
                  <a:pt x="458" y="820"/>
                  <a:pt x="458" y="820"/>
                  <a:pt x="458" y="820"/>
                </a:cubicBezTo>
                <a:cubicBezTo>
                  <a:pt x="459" y="821"/>
                  <a:pt x="459" y="821"/>
                  <a:pt x="459" y="821"/>
                </a:cubicBezTo>
                <a:cubicBezTo>
                  <a:pt x="457" y="821"/>
                  <a:pt x="463" y="821"/>
                  <a:pt x="463" y="821"/>
                </a:cubicBezTo>
                <a:cubicBezTo>
                  <a:pt x="464" y="821"/>
                  <a:pt x="464" y="821"/>
                  <a:pt x="464" y="821"/>
                </a:cubicBezTo>
                <a:cubicBezTo>
                  <a:pt x="466" y="821"/>
                  <a:pt x="466" y="821"/>
                  <a:pt x="466" y="821"/>
                </a:cubicBezTo>
                <a:cubicBezTo>
                  <a:pt x="476" y="822"/>
                  <a:pt x="476" y="822"/>
                  <a:pt x="476" y="822"/>
                </a:cubicBezTo>
                <a:cubicBezTo>
                  <a:pt x="480" y="822"/>
                  <a:pt x="480" y="822"/>
                  <a:pt x="480" y="822"/>
                </a:cubicBezTo>
                <a:cubicBezTo>
                  <a:pt x="483" y="822"/>
                  <a:pt x="483" y="822"/>
                  <a:pt x="483" y="822"/>
                </a:cubicBezTo>
                <a:cubicBezTo>
                  <a:pt x="483" y="822"/>
                  <a:pt x="484" y="822"/>
                  <a:pt x="485" y="822"/>
                </a:cubicBezTo>
                <a:cubicBezTo>
                  <a:pt x="499" y="823"/>
                  <a:pt x="499" y="823"/>
                  <a:pt x="499" y="823"/>
                </a:cubicBezTo>
                <a:cubicBezTo>
                  <a:pt x="512" y="823"/>
                  <a:pt x="512" y="823"/>
                  <a:pt x="512" y="823"/>
                </a:cubicBezTo>
                <a:cubicBezTo>
                  <a:pt x="514" y="823"/>
                  <a:pt x="516" y="823"/>
                  <a:pt x="518" y="823"/>
                </a:cubicBezTo>
                <a:cubicBezTo>
                  <a:pt x="524" y="822"/>
                  <a:pt x="524" y="822"/>
                  <a:pt x="524" y="822"/>
                </a:cubicBezTo>
                <a:cubicBezTo>
                  <a:pt x="532" y="822"/>
                  <a:pt x="540" y="822"/>
                  <a:pt x="548" y="821"/>
                </a:cubicBezTo>
                <a:cubicBezTo>
                  <a:pt x="556" y="820"/>
                  <a:pt x="564" y="820"/>
                  <a:pt x="572" y="819"/>
                </a:cubicBezTo>
                <a:cubicBezTo>
                  <a:pt x="579" y="818"/>
                  <a:pt x="587" y="817"/>
                  <a:pt x="595" y="816"/>
                </a:cubicBezTo>
                <a:cubicBezTo>
                  <a:pt x="603" y="814"/>
                  <a:pt x="611" y="813"/>
                  <a:pt x="619" y="811"/>
                </a:cubicBezTo>
                <a:cubicBezTo>
                  <a:pt x="626" y="810"/>
                  <a:pt x="634" y="808"/>
                  <a:pt x="642" y="806"/>
                </a:cubicBezTo>
                <a:cubicBezTo>
                  <a:pt x="702" y="790"/>
                  <a:pt x="760" y="764"/>
                  <a:pt x="809" y="731"/>
                </a:cubicBezTo>
                <a:cubicBezTo>
                  <a:pt x="858" y="699"/>
                  <a:pt x="900" y="660"/>
                  <a:pt x="934" y="619"/>
                </a:cubicBezTo>
                <a:cubicBezTo>
                  <a:pt x="936" y="616"/>
                  <a:pt x="938" y="614"/>
                  <a:pt x="940" y="611"/>
                </a:cubicBezTo>
                <a:cubicBezTo>
                  <a:pt x="942" y="609"/>
                  <a:pt x="944" y="606"/>
                  <a:pt x="946" y="604"/>
                </a:cubicBezTo>
                <a:cubicBezTo>
                  <a:pt x="950" y="598"/>
                  <a:pt x="954" y="593"/>
                  <a:pt x="958" y="588"/>
                </a:cubicBezTo>
                <a:cubicBezTo>
                  <a:pt x="965" y="578"/>
                  <a:pt x="972" y="568"/>
                  <a:pt x="979" y="557"/>
                </a:cubicBezTo>
                <a:cubicBezTo>
                  <a:pt x="982" y="552"/>
                  <a:pt x="985" y="547"/>
                  <a:pt x="988" y="542"/>
                </a:cubicBezTo>
                <a:cubicBezTo>
                  <a:pt x="991" y="536"/>
                  <a:pt x="994" y="531"/>
                  <a:pt x="997" y="526"/>
                </a:cubicBezTo>
                <a:cubicBezTo>
                  <a:pt x="1002" y="516"/>
                  <a:pt x="1007" y="506"/>
                  <a:pt x="1012" y="496"/>
                </a:cubicBezTo>
                <a:cubicBezTo>
                  <a:pt x="1031" y="456"/>
                  <a:pt x="1043" y="419"/>
                  <a:pt x="1050" y="388"/>
                </a:cubicBezTo>
                <a:cubicBezTo>
                  <a:pt x="1053" y="380"/>
                  <a:pt x="1054" y="373"/>
                  <a:pt x="1056" y="366"/>
                </a:cubicBezTo>
                <a:cubicBezTo>
                  <a:pt x="1057" y="359"/>
                  <a:pt x="1059" y="352"/>
                  <a:pt x="1059" y="346"/>
                </a:cubicBezTo>
                <a:cubicBezTo>
                  <a:pt x="1061" y="334"/>
                  <a:pt x="1063" y="323"/>
                  <a:pt x="1064" y="315"/>
                </a:cubicBezTo>
                <a:cubicBezTo>
                  <a:pt x="1066" y="297"/>
                  <a:pt x="1067" y="288"/>
                  <a:pt x="1067" y="288"/>
                </a:cubicBezTo>
                <a:cubicBezTo>
                  <a:pt x="691" y="288"/>
                  <a:pt x="691" y="288"/>
                  <a:pt x="691" y="288"/>
                </a:cubicBezTo>
                <a:cubicBezTo>
                  <a:pt x="691" y="288"/>
                  <a:pt x="692" y="292"/>
                  <a:pt x="693" y="299"/>
                </a:cubicBezTo>
                <a:cubicBezTo>
                  <a:pt x="694" y="302"/>
                  <a:pt x="694" y="306"/>
                  <a:pt x="695" y="311"/>
                </a:cubicBezTo>
                <a:cubicBezTo>
                  <a:pt x="695" y="314"/>
                  <a:pt x="695" y="316"/>
                  <a:pt x="695" y="319"/>
                </a:cubicBezTo>
                <a:cubicBezTo>
                  <a:pt x="696" y="322"/>
                  <a:pt x="696" y="325"/>
                  <a:pt x="696" y="328"/>
                </a:cubicBezTo>
                <a:cubicBezTo>
                  <a:pt x="696" y="341"/>
                  <a:pt x="696" y="357"/>
                  <a:pt x="693" y="376"/>
                </a:cubicBezTo>
                <a:cubicBezTo>
                  <a:pt x="692" y="380"/>
                  <a:pt x="691" y="385"/>
                  <a:pt x="690" y="390"/>
                </a:cubicBezTo>
                <a:cubicBezTo>
                  <a:pt x="689" y="392"/>
                  <a:pt x="688" y="395"/>
                  <a:pt x="688" y="398"/>
                </a:cubicBezTo>
                <a:cubicBezTo>
                  <a:pt x="687" y="400"/>
                  <a:pt x="686" y="403"/>
                  <a:pt x="686" y="405"/>
                </a:cubicBezTo>
                <a:cubicBezTo>
                  <a:pt x="684" y="410"/>
                  <a:pt x="682" y="415"/>
                  <a:pt x="680" y="421"/>
                </a:cubicBezTo>
                <a:cubicBezTo>
                  <a:pt x="679" y="424"/>
                  <a:pt x="678" y="426"/>
                  <a:pt x="677" y="429"/>
                </a:cubicBezTo>
                <a:cubicBezTo>
                  <a:pt x="677" y="430"/>
                  <a:pt x="676" y="432"/>
                  <a:pt x="675" y="433"/>
                </a:cubicBezTo>
                <a:cubicBezTo>
                  <a:pt x="675" y="434"/>
                  <a:pt x="674" y="436"/>
                  <a:pt x="673" y="437"/>
                </a:cubicBezTo>
                <a:cubicBezTo>
                  <a:pt x="669" y="448"/>
                  <a:pt x="662" y="459"/>
                  <a:pt x="655" y="471"/>
                </a:cubicBezTo>
                <a:cubicBezTo>
                  <a:pt x="648" y="482"/>
                  <a:pt x="639" y="493"/>
                  <a:pt x="629" y="504"/>
                </a:cubicBezTo>
                <a:cubicBezTo>
                  <a:pt x="610" y="526"/>
                  <a:pt x="585" y="546"/>
                  <a:pt x="556" y="562"/>
                </a:cubicBezTo>
                <a:cubicBezTo>
                  <a:pt x="541" y="571"/>
                  <a:pt x="525" y="578"/>
                  <a:pt x="509" y="583"/>
                </a:cubicBezTo>
                <a:cubicBezTo>
                  <a:pt x="504" y="585"/>
                  <a:pt x="500" y="586"/>
                  <a:pt x="496" y="587"/>
                </a:cubicBezTo>
                <a:cubicBezTo>
                  <a:pt x="493" y="588"/>
                  <a:pt x="493" y="588"/>
                  <a:pt x="493" y="588"/>
                </a:cubicBezTo>
                <a:cubicBezTo>
                  <a:pt x="491" y="588"/>
                  <a:pt x="490" y="589"/>
                  <a:pt x="489" y="589"/>
                </a:cubicBezTo>
                <a:cubicBezTo>
                  <a:pt x="484" y="590"/>
                  <a:pt x="484" y="590"/>
                  <a:pt x="484" y="590"/>
                </a:cubicBezTo>
                <a:cubicBezTo>
                  <a:pt x="479" y="592"/>
                  <a:pt x="479" y="592"/>
                  <a:pt x="479" y="592"/>
                </a:cubicBezTo>
                <a:cubicBezTo>
                  <a:pt x="478" y="592"/>
                  <a:pt x="478" y="592"/>
                  <a:pt x="477" y="592"/>
                </a:cubicBezTo>
                <a:cubicBezTo>
                  <a:pt x="474" y="593"/>
                  <a:pt x="474" y="593"/>
                  <a:pt x="474" y="593"/>
                </a:cubicBezTo>
                <a:cubicBezTo>
                  <a:pt x="470" y="593"/>
                  <a:pt x="470" y="593"/>
                  <a:pt x="470" y="593"/>
                </a:cubicBezTo>
                <a:cubicBezTo>
                  <a:pt x="460" y="594"/>
                  <a:pt x="460" y="594"/>
                  <a:pt x="460" y="594"/>
                </a:cubicBezTo>
                <a:cubicBezTo>
                  <a:pt x="458" y="595"/>
                  <a:pt x="458" y="595"/>
                  <a:pt x="458" y="595"/>
                </a:cubicBezTo>
                <a:cubicBezTo>
                  <a:pt x="457" y="595"/>
                  <a:pt x="457" y="595"/>
                  <a:pt x="457" y="595"/>
                </a:cubicBezTo>
                <a:cubicBezTo>
                  <a:pt x="456" y="595"/>
                  <a:pt x="462" y="595"/>
                  <a:pt x="459" y="595"/>
                </a:cubicBezTo>
                <a:cubicBezTo>
                  <a:pt x="459" y="595"/>
                  <a:pt x="459" y="595"/>
                  <a:pt x="459" y="595"/>
                </a:cubicBezTo>
                <a:cubicBezTo>
                  <a:pt x="455" y="595"/>
                  <a:pt x="455" y="595"/>
                  <a:pt x="455" y="595"/>
                </a:cubicBezTo>
                <a:cubicBezTo>
                  <a:pt x="418" y="601"/>
                  <a:pt x="379" y="599"/>
                  <a:pt x="340" y="590"/>
                </a:cubicBezTo>
                <a:cubicBezTo>
                  <a:pt x="301" y="581"/>
                  <a:pt x="263" y="564"/>
                  <a:pt x="229" y="541"/>
                </a:cubicBezTo>
                <a:cubicBezTo>
                  <a:pt x="195" y="517"/>
                  <a:pt x="165" y="487"/>
                  <a:pt x="141" y="454"/>
                </a:cubicBezTo>
                <a:cubicBezTo>
                  <a:pt x="117" y="420"/>
                  <a:pt x="100" y="382"/>
                  <a:pt x="89" y="344"/>
                </a:cubicBezTo>
                <a:cubicBezTo>
                  <a:pt x="88" y="339"/>
                  <a:pt x="87" y="335"/>
                  <a:pt x="85" y="330"/>
                </a:cubicBezTo>
                <a:cubicBezTo>
                  <a:pt x="85" y="327"/>
                  <a:pt x="84" y="325"/>
                  <a:pt x="84" y="323"/>
                </a:cubicBezTo>
                <a:cubicBezTo>
                  <a:pt x="83" y="321"/>
                  <a:pt x="83" y="318"/>
                  <a:pt x="82" y="316"/>
                </a:cubicBezTo>
                <a:cubicBezTo>
                  <a:pt x="82" y="314"/>
                  <a:pt x="81" y="312"/>
                  <a:pt x="81" y="310"/>
                </a:cubicBezTo>
                <a:cubicBezTo>
                  <a:pt x="80" y="307"/>
                  <a:pt x="80" y="304"/>
                  <a:pt x="80" y="302"/>
                </a:cubicBezTo>
                <a:cubicBezTo>
                  <a:pt x="79" y="299"/>
                  <a:pt x="79" y="297"/>
                  <a:pt x="79" y="294"/>
                </a:cubicBezTo>
                <a:cubicBezTo>
                  <a:pt x="78" y="290"/>
                  <a:pt x="78" y="290"/>
                  <a:pt x="78" y="290"/>
                </a:cubicBezTo>
                <a:cubicBezTo>
                  <a:pt x="78" y="288"/>
                  <a:pt x="78" y="288"/>
                  <a:pt x="78" y="288"/>
                </a:cubicBezTo>
                <a:cubicBezTo>
                  <a:pt x="78" y="288"/>
                  <a:pt x="78" y="288"/>
                  <a:pt x="78" y="288"/>
                </a:cubicBezTo>
                <a:cubicBezTo>
                  <a:pt x="78" y="287"/>
                  <a:pt x="78" y="288"/>
                  <a:pt x="78" y="288"/>
                </a:cubicBezTo>
                <a:cubicBezTo>
                  <a:pt x="78" y="287"/>
                  <a:pt x="78" y="287"/>
                  <a:pt x="78" y="287"/>
                </a:cubicBezTo>
                <a:cubicBezTo>
                  <a:pt x="75" y="268"/>
                  <a:pt x="75" y="250"/>
                  <a:pt x="75" y="232"/>
                </a:cubicBezTo>
                <a:cubicBezTo>
                  <a:pt x="76" y="196"/>
                  <a:pt x="81" y="163"/>
                  <a:pt x="90" y="134"/>
                </a:cubicBezTo>
                <a:cubicBezTo>
                  <a:pt x="98" y="106"/>
                  <a:pt x="108" y="81"/>
                  <a:pt x="118" y="62"/>
                </a:cubicBezTo>
                <a:cubicBezTo>
                  <a:pt x="123" y="52"/>
                  <a:pt x="128" y="43"/>
                  <a:pt x="133" y="36"/>
                </a:cubicBezTo>
                <a:cubicBezTo>
                  <a:pt x="137" y="29"/>
                  <a:pt x="141" y="22"/>
                  <a:pt x="144" y="17"/>
                </a:cubicBezTo>
                <a:cubicBezTo>
                  <a:pt x="151" y="8"/>
                  <a:pt x="155" y="2"/>
                  <a:pt x="155" y="2"/>
                </a:cubicBezTo>
                <a:lnTo>
                  <a:pt x="152" y="0"/>
                </a:lnTo>
                <a:close/>
              </a:path>
            </a:pathLst>
          </a:custGeom>
          <a:solidFill>
            <a:srgbClr val="CC00CC"/>
          </a:solidFill>
          <a:ln>
            <a:noFill/>
          </a:ln>
        </p:spPr>
        <p:txBody>
          <a:bodyPr lIns="121954" tIns="60977" rIns="121954" bIns="60977"/>
          <a:lstStyle/>
          <a:p>
            <a:endParaRPr lang="zh-CN" altLang="en-US" sz="2100"/>
          </a:p>
        </p:txBody>
      </p:sp>
      <p:grpSp>
        <p:nvGrpSpPr>
          <p:cNvPr id="142" name="组合 141"/>
          <p:cNvGrpSpPr/>
          <p:nvPr/>
        </p:nvGrpSpPr>
        <p:grpSpPr>
          <a:xfrm>
            <a:off x="3672060" y="4171700"/>
            <a:ext cx="459557" cy="499533"/>
            <a:chOff x="4290602" y="3616987"/>
            <a:chExt cx="459557" cy="499533"/>
          </a:xfrm>
        </p:grpSpPr>
        <p:sp>
          <p:nvSpPr>
            <p:cNvPr id="123" name="Freeform 31"/>
            <p:cNvSpPr>
              <a:spLocks/>
            </p:cNvSpPr>
            <p:nvPr/>
          </p:nvSpPr>
          <p:spPr bwMode="auto">
            <a:xfrm>
              <a:off x="4290602" y="3693187"/>
              <a:ext cx="271074" cy="423333"/>
            </a:xfrm>
            <a:custGeom>
              <a:avLst/>
              <a:gdLst>
                <a:gd name="T0" fmla="*/ 0 w 128"/>
                <a:gd name="T1" fmla="*/ 189 h 200"/>
                <a:gd name="T2" fmla="*/ 121 w 128"/>
                <a:gd name="T3" fmla="*/ 0 h 200"/>
                <a:gd name="T4" fmla="*/ 128 w 128"/>
                <a:gd name="T5" fmla="*/ 5 h 200"/>
                <a:gd name="T6" fmla="*/ 19 w 128"/>
                <a:gd name="T7" fmla="*/ 200 h 200"/>
                <a:gd name="T8" fmla="*/ 0 w 128"/>
                <a:gd name="T9" fmla="*/ 189 h 200"/>
              </a:gdLst>
              <a:ahLst/>
              <a:cxnLst>
                <a:cxn ang="0">
                  <a:pos x="T0" y="T1"/>
                </a:cxn>
                <a:cxn ang="0">
                  <a:pos x="T2" y="T3"/>
                </a:cxn>
                <a:cxn ang="0">
                  <a:pos x="T4" y="T5"/>
                </a:cxn>
                <a:cxn ang="0">
                  <a:pos x="T6" y="T7"/>
                </a:cxn>
                <a:cxn ang="0">
                  <a:pos x="T8" y="T9"/>
                </a:cxn>
              </a:cxnLst>
              <a:rect l="0" t="0" r="r" b="b"/>
              <a:pathLst>
                <a:path w="128" h="200">
                  <a:moveTo>
                    <a:pt x="0" y="189"/>
                  </a:moveTo>
                  <a:lnTo>
                    <a:pt x="121" y="0"/>
                  </a:lnTo>
                  <a:lnTo>
                    <a:pt x="128" y="5"/>
                  </a:lnTo>
                  <a:lnTo>
                    <a:pt x="19" y="200"/>
                  </a:lnTo>
                  <a:lnTo>
                    <a:pt x="0" y="189"/>
                  </a:lnTo>
                  <a:close/>
                </a:path>
              </a:pathLst>
            </a:custGeom>
            <a:solidFill>
              <a:schemeClr val="bg1"/>
            </a:solidFill>
            <a:ln>
              <a:noFill/>
            </a:ln>
          </p:spPr>
          <p:txBody>
            <a:bodyPr vert="horz" wrap="square" lIns="121954" tIns="60977" rIns="121954" bIns="60977" numCol="1" anchor="t" anchorCtr="0" compatLnSpc="1">
              <a:prstTxWarp prst="textNoShape">
                <a:avLst/>
              </a:prstTxWarp>
            </a:bodyPr>
            <a:lstStyle/>
            <a:p>
              <a:endParaRPr lang="zh-CN" altLang="en-US"/>
            </a:p>
          </p:txBody>
        </p:sp>
        <p:sp>
          <p:nvSpPr>
            <p:cNvPr id="124" name="Freeform 32"/>
            <p:cNvSpPr>
              <a:spLocks/>
            </p:cNvSpPr>
            <p:nvPr/>
          </p:nvSpPr>
          <p:spPr bwMode="auto">
            <a:xfrm>
              <a:off x="4546852" y="3646620"/>
              <a:ext cx="42355" cy="57151"/>
            </a:xfrm>
            <a:custGeom>
              <a:avLst/>
              <a:gdLst>
                <a:gd name="T0" fmla="*/ 7 w 20"/>
                <a:gd name="T1" fmla="*/ 27 h 27"/>
                <a:gd name="T2" fmla="*/ 0 w 20"/>
                <a:gd name="T3" fmla="*/ 22 h 27"/>
                <a:gd name="T4" fmla="*/ 10 w 20"/>
                <a:gd name="T5" fmla="*/ 0 h 27"/>
                <a:gd name="T6" fmla="*/ 20 w 20"/>
                <a:gd name="T7" fmla="*/ 5 h 27"/>
                <a:gd name="T8" fmla="*/ 7 w 20"/>
                <a:gd name="T9" fmla="*/ 27 h 27"/>
              </a:gdLst>
              <a:ahLst/>
              <a:cxnLst>
                <a:cxn ang="0">
                  <a:pos x="T0" y="T1"/>
                </a:cxn>
                <a:cxn ang="0">
                  <a:pos x="T2" y="T3"/>
                </a:cxn>
                <a:cxn ang="0">
                  <a:pos x="T4" y="T5"/>
                </a:cxn>
                <a:cxn ang="0">
                  <a:pos x="T6" y="T7"/>
                </a:cxn>
                <a:cxn ang="0">
                  <a:pos x="T8" y="T9"/>
                </a:cxn>
              </a:cxnLst>
              <a:rect l="0" t="0" r="r" b="b"/>
              <a:pathLst>
                <a:path w="20" h="27">
                  <a:moveTo>
                    <a:pt x="7" y="27"/>
                  </a:moveTo>
                  <a:lnTo>
                    <a:pt x="0" y="22"/>
                  </a:lnTo>
                  <a:lnTo>
                    <a:pt x="10" y="0"/>
                  </a:lnTo>
                  <a:lnTo>
                    <a:pt x="20" y="5"/>
                  </a:lnTo>
                  <a:lnTo>
                    <a:pt x="7" y="27"/>
                  </a:lnTo>
                  <a:close/>
                </a:path>
              </a:pathLst>
            </a:custGeom>
            <a:solidFill>
              <a:schemeClr val="bg1"/>
            </a:solidFill>
            <a:ln>
              <a:noFill/>
            </a:ln>
          </p:spPr>
          <p:txBody>
            <a:bodyPr vert="horz" wrap="square" lIns="121954" tIns="60977" rIns="121954" bIns="60977" numCol="1" anchor="t" anchorCtr="0" compatLnSpc="1">
              <a:prstTxWarp prst="textNoShape">
                <a:avLst/>
              </a:prstTxWarp>
            </a:bodyPr>
            <a:lstStyle/>
            <a:p>
              <a:endParaRPr lang="zh-CN" altLang="en-US"/>
            </a:p>
          </p:txBody>
        </p:sp>
        <p:sp>
          <p:nvSpPr>
            <p:cNvPr id="125" name="Freeform 33"/>
            <p:cNvSpPr>
              <a:spLocks/>
            </p:cNvSpPr>
            <p:nvPr/>
          </p:nvSpPr>
          <p:spPr bwMode="auto">
            <a:xfrm>
              <a:off x="4650622" y="3911203"/>
              <a:ext cx="69887" cy="69851"/>
            </a:xfrm>
            <a:custGeom>
              <a:avLst/>
              <a:gdLst>
                <a:gd name="T0" fmla="*/ 19 w 33"/>
                <a:gd name="T1" fmla="*/ 33 h 33"/>
                <a:gd name="T2" fmla="*/ 13 w 33"/>
                <a:gd name="T3" fmla="*/ 24 h 33"/>
                <a:gd name="T4" fmla="*/ 0 w 33"/>
                <a:gd name="T5" fmla="*/ 25 h 33"/>
                <a:gd name="T6" fmla="*/ 7 w 33"/>
                <a:gd name="T7" fmla="*/ 16 h 33"/>
                <a:gd name="T8" fmla="*/ 2 w 33"/>
                <a:gd name="T9" fmla="*/ 5 h 33"/>
                <a:gd name="T10" fmla="*/ 13 w 33"/>
                <a:gd name="T11" fmla="*/ 8 h 33"/>
                <a:gd name="T12" fmla="*/ 22 w 33"/>
                <a:gd name="T13" fmla="*/ 0 h 33"/>
                <a:gd name="T14" fmla="*/ 24 w 33"/>
                <a:gd name="T15" fmla="*/ 11 h 33"/>
                <a:gd name="T16" fmla="*/ 33 w 33"/>
                <a:gd name="T17" fmla="*/ 17 h 33"/>
                <a:gd name="T18" fmla="*/ 22 w 33"/>
                <a:gd name="T19" fmla="*/ 22 h 33"/>
                <a:gd name="T20" fmla="*/ 19 w 33"/>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3">
                  <a:moveTo>
                    <a:pt x="19" y="33"/>
                  </a:moveTo>
                  <a:lnTo>
                    <a:pt x="13" y="24"/>
                  </a:lnTo>
                  <a:lnTo>
                    <a:pt x="0" y="25"/>
                  </a:lnTo>
                  <a:lnTo>
                    <a:pt x="7" y="16"/>
                  </a:lnTo>
                  <a:lnTo>
                    <a:pt x="2" y="5"/>
                  </a:lnTo>
                  <a:lnTo>
                    <a:pt x="13" y="8"/>
                  </a:lnTo>
                  <a:lnTo>
                    <a:pt x="22" y="0"/>
                  </a:lnTo>
                  <a:lnTo>
                    <a:pt x="24" y="11"/>
                  </a:lnTo>
                  <a:lnTo>
                    <a:pt x="33" y="17"/>
                  </a:lnTo>
                  <a:lnTo>
                    <a:pt x="22" y="22"/>
                  </a:lnTo>
                  <a:lnTo>
                    <a:pt x="19" y="33"/>
                  </a:lnTo>
                  <a:close/>
                </a:path>
              </a:pathLst>
            </a:custGeom>
            <a:solidFill>
              <a:schemeClr val="bg1"/>
            </a:solidFill>
            <a:ln>
              <a:noFill/>
            </a:ln>
          </p:spPr>
          <p:txBody>
            <a:bodyPr vert="horz" wrap="square" lIns="121954" tIns="60977" rIns="121954" bIns="60977" numCol="1" anchor="t" anchorCtr="0" compatLnSpc="1">
              <a:prstTxWarp prst="textNoShape">
                <a:avLst/>
              </a:prstTxWarp>
            </a:bodyPr>
            <a:lstStyle/>
            <a:p>
              <a:endParaRPr lang="zh-CN" altLang="en-US"/>
            </a:p>
          </p:txBody>
        </p:sp>
        <p:sp>
          <p:nvSpPr>
            <p:cNvPr id="126" name="Freeform 34"/>
            <p:cNvSpPr>
              <a:spLocks/>
            </p:cNvSpPr>
            <p:nvPr/>
          </p:nvSpPr>
          <p:spPr bwMode="auto">
            <a:xfrm>
              <a:off x="4561676" y="3767269"/>
              <a:ext cx="74123" cy="76200"/>
            </a:xfrm>
            <a:custGeom>
              <a:avLst/>
              <a:gdLst>
                <a:gd name="T0" fmla="*/ 25 w 35"/>
                <a:gd name="T1" fmla="*/ 36 h 36"/>
                <a:gd name="T2" fmla="*/ 16 w 35"/>
                <a:gd name="T3" fmla="*/ 28 h 36"/>
                <a:gd name="T4" fmla="*/ 5 w 35"/>
                <a:gd name="T5" fmla="*/ 32 h 36"/>
                <a:gd name="T6" fmla="*/ 8 w 35"/>
                <a:gd name="T7" fmla="*/ 20 h 36"/>
                <a:gd name="T8" fmla="*/ 0 w 35"/>
                <a:gd name="T9" fmla="*/ 11 h 36"/>
                <a:gd name="T10" fmla="*/ 13 w 35"/>
                <a:gd name="T11" fmla="*/ 11 h 36"/>
                <a:gd name="T12" fmla="*/ 19 w 35"/>
                <a:gd name="T13" fmla="*/ 0 h 36"/>
                <a:gd name="T14" fmla="*/ 24 w 35"/>
                <a:gd name="T15" fmla="*/ 12 h 36"/>
                <a:gd name="T16" fmla="*/ 35 w 35"/>
                <a:gd name="T17" fmla="*/ 15 h 36"/>
                <a:gd name="T18" fmla="*/ 25 w 35"/>
                <a:gd name="T19" fmla="*/ 23 h 36"/>
                <a:gd name="T20" fmla="*/ 25 w 35"/>
                <a:gd name="T2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6">
                  <a:moveTo>
                    <a:pt x="25" y="36"/>
                  </a:moveTo>
                  <a:lnTo>
                    <a:pt x="16" y="28"/>
                  </a:lnTo>
                  <a:lnTo>
                    <a:pt x="5" y="32"/>
                  </a:lnTo>
                  <a:lnTo>
                    <a:pt x="8" y="20"/>
                  </a:lnTo>
                  <a:lnTo>
                    <a:pt x="0" y="11"/>
                  </a:lnTo>
                  <a:lnTo>
                    <a:pt x="13" y="11"/>
                  </a:lnTo>
                  <a:lnTo>
                    <a:pt x="19" y="0"/>
                  </a:lnTo>
                  <a:lnTo>
                    <a:pt x="24" y="12"/>
                  </a:lnTo>
                  <a:lnTo>
                    <a:pt x="35" y="15"/>
                  </a:lnTo>
                  <a:lnTo>
                    <a:pt x="25" y="23"/>
                  </a:lnTo>
                  <a:lnTo>
                    <a:pt x="25" y="36"/>
                  </a:lnTo>
                  <a:close/>
                </a:path>
              </a:pathLst>
            </a:custGeom>
            <a:solidFill>
              <a:schemeClr val="bg1"/>
            </a:solidFill>
            <a:ln>
              <a:noFill/>
            </a:ln>
          </p:spPr>
          <p:txBody>
            <a:bodyPr vert="horz" wrap="square" lIns="121954" tIns="60977" rIns="121954" bIns="60977" numCol="1" anchor="t" anchorCtr="0" compatLnSpc="1">
              <a:prstTxWarp prst="textNoShape">
                <a:avLst/>
              </a:prstTxWarp>
            </a:bodyPr>
            <a:lstStyle/>
            <a:p>
              <a:endParaRPr lang="zh-CN" altLang="en-US"/>
            </a:p>
          </p:txBody>
        </p:sp>
        <p:sp>
          <p:nvSpPr>
            <p:cNvPr id="127" name="Freeform 35"/>
            <p:cNvSpPr>
              <a:spLocks/>
            </p:cNvSpPr>
            <p:nvPr/>
          </p:nvSpPr>
          <p:spPr bwMode="auto">
            <a:xfrm>
              <a:off x="4631563" y="3644503"/>
              <a:ext cx="59298" cy="59267"/>
            </a:xfrm>
            <a:custGeom>
              <a:avLst/>
              <a:gdLst>
                <a:gd name="T0" fmla="*/ 20 w 28"/>
                <a:gd name="T1" fmla="*/ 28 h 28"/>
                <a:gd name="T2" fmla="*/ 13 w 28"/>
                <a:gd name="T3" fmla="*/ 22 h 28"/>
                <a:gd name="T4" fmla="*/ 3 w 28"/>
                <a:gd name="T5" fmla="*/ 25 h 28"/>
                <a:gd name="T6" fmla="*/ 6 w 28"/>
                <a:gd name="T7" fmla="*/ 17 h 28"/>
                <a:gd name="T8" fmla="*/ 0 w 28"/>
                <a:gd name="T9" fmla="*/ 9 h 28"/>
                <a:gd name="T10" fmla="*/ 11 w 28"/>
                <a:gd name="T11" fmla="*/ 9 h 28"/>
                <a:gd name="T12" fmla="*/ 16 w 28"/>
                <a:gd name="T13" fmla="*/ 0 h 28"/>
                <a:gd name="T14" fmla="*/ 19 w 28"/>
                <a:gd name="T15" fmla="*/ 9 h 28"/>
                <a:gd name="T16" fmla="*/ 28 w 28"/>
                <a:gd name="T17" fmla="*/ 12 h 28"/>
                <a:gd name="T18" fmla="*/ 20 w 28"/>
                <a:gd name="T19" fmla="*/ 19 h 28"/>
                <a:gd name="T20" fmla="*/ 20 w 28"/>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28">
                  <a:moveTo>
                    <a:pt x="20" y="28"/>
                  </a:moveTo>
                  <a:lnTo>
                    <a:pt x="13" y="22"/>
                  </a:lnTo>
                  <a:lnTo>
                    <a:pt x="3" y="25"/>
                  </a:lnTo>
                  <a:lnTo>
                    <a:pt x="6" y="17"/>
                  </a:lnTo>
                  <a:lnTo>
                    <a:pt x="0" y="9"/>
                  </a:lnTo>
                  <a:lnTo>
                    <a:pt x="11" y="9"/>
                  </a:lnTo>
                  <a:lnTo>
                    <a:pt x="16" y="0"/>
                  </a:lnTo>
                  <a:lnTo>
                    <a:pt x="19" y="9"/>
                  </a:lnTo>
                  <a:lnTo>
                    <a:pt x="28" y="12"/>
                  </a:lnTo>
                  <a:lnTo>
                    <a:pt x="20" y="19"/>
                  </a:lnTo>
                  <a:lnTo>
                    <a:pt x="20" y="28"/>
                  </a:lnTo>
                  <a:close/>
                </a:path>
              </a:pathLst>
            </a:custGeom>
            <a:solidFill>
              <a:schemeClr val="bg1"/>
            </a:solidFill>
            <a:ln>
              <a:noFill/>
            </a:ln>
          </p:spPr>
          <p:txBody>
            <a:bodyPr vert="horz" wrap="square" lIns="121954" tIns="60977" rIns="121954" bIns="60977" numCol="1" anchor="t" anchorCtr="0" compatLnSpc="1">
              <a:prstTxWarp prst="textNoShape">
                <a:avLst/>
              </a:prstTxWarp>
            </a:bodyPr>
            <a:lstStyle/>
            <a:p>
              <a:endParaRPr lang="zh-CN" altLang="en-US"/>
            </a:p>
          </p:txBody>
        </p:sp>
        <p:sp>
          <p:nvSpPr>
            <p:cNvPr id="128" name="Freeform 36"/>
            <p:cNvSpPr>
              <a:spLocks/>
            </p:cNvSpPr>
            <p:nvPr/>
          </p:nvSpPr>
          <p:spPr bwMode="auto">
            <a:xfrm>
              <a:off x="4701450" y="3763037"/>
              <a:ext cx="48709" cy="46567"/>
            </a:xfrm>
            <a:custGeom>
              <a:avLst/>
              <a:gdLst>
                <a:gd name="T0" fmla="*/ 23 w 23"/>
                <a:gd name="T1" fmla="*/ 14 h 22"/>
                <a:gd name="T2" fmla="*/ 16 w 23"/>
                <a:gd name="T3" fmla="*/ 16 h 22"/>
                <a:gd name="T4" fmla="*/ 11 w 23"/>
                <a:gd name="T5" fmla="*/ 22 h 22"/>
                <a:gd name="T6" fmla="*/ 8 w 23"/>
                <a:gd name="T7" fmla="*/ 14 h 22"/>
                <a:gd name="T8" fmla="*/ 0 w 23"/>
                <a:gd name="T9" fmla="*/ 13 h 22"/>
                <a:gd name="T10" fmla="*/ 6 w 23"/>
                <a:gd name="T11" fmla="*/ 8 h 22"/>
                <a:gd name="T12" fmla="*/ 6 w 23"/>
                <a:gd name="T13" fmla="*/ 0 h 22"/>
                <a:gd name="T14" fmla="*/ 12 w 23"/>
                <a:gd name="T15" fmla="*/ 5 h 22"/>
                <a:gd name="T16" fmla="*/ 20 w 23"/>
                <a:gd name="T17" fmla="*/ 2 h 22"/>
                <a:gd name="T18" fmla="*/ 19 w 23"/>
                <a:gd name="T19" fmla="*/ 9 h 22"/>
                <a:gd name="T20" fmla="*/ 23 w 23"/>
                <a:gd name="T21"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22">
                  <a:moveTo>
                    <a:pt x="23" y="14"/>
                  </a:moveTo>
                  <a:lnTo>
                    <a:pt x="16" y="16"/>
                  </a:lnTo>
                  <a:lnTo>
                    <a:pt x="11" y="22"/>
                  </a:lnTo>
                  <a:lnTo>
                    <a:pt x="8" y="14"/>
                  </a:lnTo>
                  <a:lnTo>
                    <a:pt x="0" y="13"/>
                  </a:lnTo>
                  <a:lnTo>
                    <a:pt x="6" y="8"/>
                  </a:lnTo>
                  <a:lnTo>
                    <a:pt x="6" y="0"/>
                  </a:lnTo>
                  <a:lnTo>
                    <a:pt x="12" y="5"/>
                  </a:lnTo>
                  <a:lnTo>
                    <a:pt x="20" y="2"/>
                  </a:lnTo>
                  <a:lnTo>
                    <a:pt x="19" y="9"/>
                  </a:lnTo>
                  <a:lnTo>
                    <a:pt x="23" y="14"/>
                  </a:lnTo>
                  <a:close/>
                </a:path>
              </a:pathLst>
            </a:custGeom>
            <a:solidFill>
              <a:schemeClr val="bg1"/>
            </a:solidFill>
            <a:ln>
              <a:noFill/>
            </a:ln>
          </p:spPr>
          <p:txBody>
            <a:bodyPr vert="horz" wrap="square" lIns="121954" tIns="60977" rIns="121954" bIns="60977" numCol="1" anchor="t" anchorCtr="0" compatLnSpc="1">
              <a:prstTxWarp prst="textNoShape">
                <a:avLst/>
              </a:prstTxWarp>
            </a:bodyPr>
            <a:lstStyle/>
            <a:p>
              <a:endParaRPr lang="zh-CN" altLang="en-US"/>
            </a:p>
          </p:txBody>
        </p:sp>
        <p:sp>
          <p:nvSpPr>
            <p:cNvPr id="129" name="Freeform 37"/>
            <p:cNvSpPr>
              <a:spLocks/>
            </p:cNvSpPr>
            <p:nvPr/>
          </p:nvSpPr>
          <p:spPr bwMode="auto">
            <a:xfrm>
              <a:off x="4496026" y="3945070"/>
              <a:ext cx="50826" cy="48684"/>
            </a:xfrm>
            <a:custGeom>
              <a:avLst/>
              <a:gdLst>
                <a:gd name="T0" fmla="*/ 17 w 24"/>
                <a:gd name="T1" fmla="*/ 23 h 23"/>
                <a:gd name="T2" fmla="*/ 11 w 24"/>
                <a:gd name="T3" fmla="*/ 19 h 23"/>
                <a:gd name="T4" fmla="*/ 3 w 24"/>
                <a:gd name="T5" fmla="*/ 22 h 23"/>
                <a:gd name="T6" fmla="*/ 5 w 24"/>
                <a:gd name="T7" fmla="*/ 14 h 23"/>
                <a:gd name="T8" fmla="*/ 0 w 24"/>
                <a:gd name="T9" fmla="*/ 8 h 23"/>
                <a:gd name="T10" fmla="*/ 8 w 24"/>
                <a:gd name="T11" fmla="*/ 8 h 23"/>
                <a:gd name="T12" fmla="*/ 11 w 24"/>
                <a:gd name="T13" fmla="*/ 0 h 23"/>
                <a:gd name="T14" fmla="*/ 16 w 24"/>
                <a:gd name="T15" fmla="*/ 8 h 23"/>
                <a:gd name="T16" fmla="*/ 24 w 24"/>
                <a:gd name="T17" fmla="*/ 9 h 23"/>
                <a:gd name="T18" fmla="*/ 17 w 24"/>
                <a:gd name="T19" fmla="*/ 14 h 23"/>
                <a:gd name="T20" fmla="*/ 17 w 24"/>
                <a:gd name="T2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3">
                  <a:moveTo>
                    <a:pt x="17" y="23"/>
                  </a:moveTo>
                  <a:lnTo>
                    <a:pt x="11" y="19"/>
                  </a:lnTo>
                  <a:lnTo>
                    <a:pt x="3" y="22"/>
                  </a:lnTo>
                  <a:lnTo>
                    <a:pt x="5" y="14"/>
                  </a:lnTo>
                  <a:lnTo>
                    <a:pt x="0" y="8"/>
                  </a:lnTo>
                  <a:lnTo>
                    <a:pt x="8" y="8"/>
                  </a:lnTo>
                  <a:lnTo>
                    <a:pt x="11" y="0"/>
                  </a:lnTo>
                  <a:lnTo>
                    <a:pt x="16" y="8"/>
                  </a:lnTo>
                  <a:lnTo>
                    <a:pt x="24" y="9"/>
                  </a:lnTo>
                  <a:lnTo>
                    <a:pt x="17" y="14"/>
                  </a:lnTo>
                  <a:lnTo>
                    <a:pt x="17" y="23"/>
                  </a:lnTo>
                  <a:close/>
                </a:path>
              </a:pathLst>
            </a:custGeom>
            <a:solidFill>
              <a:schemeClr val="bg1"/>
            </a:solidFill>
            <a:ln>
              <a:noFill/>
            </a:ln>
          </p:spPr>
          <p:txBody>
            <a:bodyPr vert="horz" wrap="square" lIns="121954" tIns="60977" rIns="121954" bIns="60977" numCol="1" anchor="t" anchorCtr="0" compatLnSpc="1">
              <a:prstTxWarp prst="textNoShape">
                <a:avLst/>
              </a:prstTxWarp>
            </a:bodyPr>
            <a:lstStyle/>
            <a:p>
              <a:endParaRPr lang="zh-CN" altLang="en-US"/>
            </a:p>
          </p:txBody>
        </p:sp>
        <p:sp>
          <p:nvSpPr>
            <p:cNvPr id="130" name="Freeform 38"/>
            <p:cNvSpPr>
              <a:spLocks/>
            </p:cNvSpPr>
            <p:nvPr/>
          </p:nvSpPr>
          <p:spPr bwMode="auto">
            <a:xfrm>
              <a:off x="4347782" y="3786321"/>
              <a:ext cx="42355" cy="40217"/>
            </a:xfrm>
            <a:custGeom>
              <a:avLst/>
              <a:gdLst>
                <a:gd name="T0" fmla="*/ 20 w 20"/>
                <a:gd name="T1" fmla="*/ 11 h 19"/>
                <a:gd name="T2" fmla="*/ 14 w 20"/>
                <a:gd name="T3" fmla="*/ 12 h 19"/>
                <a:gd name="T4" fmla="*/ 11 w 20"/>
                <a:gd name="T5" fmla="*/ 19 h 19"/>
                <a:gd name="T6" fmla="*/ 8 w 20"/>
                <a:gd name="T7" fmla="*/ 12 h 19"/>
                <a:gd name="T8" fmla="*/ 0 w 20"/>
                <a:gd name="T9" fmla="*/ 12 h 19"/>
                <a:gd name="T10" fmla="*/ 4 w 20"/>
                <a:gd name="T11" fmla="*/ 8 h 19"/>
                <a:gd name="T12" fmla="*/ 3 w 20"/>
                <a:gd name="T13" fmla="*/ 0 h 19"/>
                <a:gd name="T14" fmla="*/ 9 w 20"/>
                <a:gd name="T15" fmla="*/ 3 h 19"/>
                <a:gd name="T16" fmla="*/ 15 w 20"/>
                <a:gd name="T17" fmla="*/ 0 h 19"/>
                <a:gd name="T18" fmla="*/ 15 w 20"/>
                <a:gd name="T19" fmla="*/ 6 h 19"/>
                <a:gd name="T20" fmla="*/ 20 w 20"/>
                <a:gd name="T21"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19">
                  <a:moveTo>
                    <a:pt x="20" y="11"/>
                  </a:moveTo>
                  <a:lnTo>
                    <a:pt x="14" y="12"/>
                  </a:lnTo>
                  <a:lnTo>
                    <a:pt x="11" y="19"/>
                  </a:lnTo>
                  <a:lnTo>
                    <a:pt x="8" y="12"/>
                  </a:lnTo>
                  <a:lnTo>
                    <a:pt x="0" y="12"/>
                  </a:lnTo>
                  <a:lnTo>
                    <a:pt x="4" y="8"/>
                  </a:lnTo>
                  <a:lnTo>
                    <a:pt x="3" y="0"/>
                  </a:lnTo>
                  <a:lnTo>
                    <a:pt x="9" y="3"/>
                  </a:lnTo>
                  <a:lnTo>
                    <a:pt x="15" y="0"/>
                  </a:lnTo>
                  <a:lnTo>
                    <a:pt x="15" y="6"/>
                  </a:lnTo>
                  <a:lnTo>
                    <a:pt x="20" y="11"/>
                  </a:lnTo>
                  <a:close/>
                </a:path>
              </a:pathLst>
            </a:custGeom>
            <a:solidFill>
              <a:schemeClr val="bg1"/>
            </a:solidFill>
            <a:ln>
              <a:noFill/>
            </a:ln>
          </p:spPr>
          <p:txBody>
            <a:bodyPr vert="horz" wrap="square" lIns="121954" tIns="60977" rIns="121954" bIns="60977" numCol="1" anchor="t" anchorCtr="0" compatLnSpc="1">
              <a:prstTxWarp prst="textNoShape">
                <a:avLst/>
              </a:prstTxWarp>
            </a:bodyPr>
            <a:lstStyle/>
            <a:p>
              <a:endParaRPr lang="zh-CN" altLang="en-US"/>
            </a:p>
          </p:txBody>
        </p:sp>
        <p:sp>
          <p:nvSpPr>
            <p:cNvPr id="131" name="Freeform 39"/>
            <p:cNvSpPr>
              <a:spLocks/>
            </p:cNvSpPr>
            <p:nvPr/>
          </p:nvSpPr>
          <p:spPr bwMode="auto">
            <a:xfrm>
              <a:off x="4394374" y="3616987"/>
              <a:ext cx="72004" cy="76200"/>
            </a:xfrm>
            <a:custGeom>
              <a:avLst/>
              <a:gdLst>
                <a:gd name="T0" fmla="*/ 20 w 34"/>
                <a:gd name="T1" fmla="*/ 36 h 36"/>
                <a:gd name="T2" fmla="*/ 12 w 34"/>
                <a:gd name="T3" fmla="*/ 27 h 36"/>
                <a:gd name="T4" fmla="*/ 0 w 34"/>
                <a:gd name="T5" fmla="*/ 28 h 36"/>
                <a:gd name="T6" fmla="*/ 6 w 34"/>
                <a:gd name="T7" fmla="*/ 18 h 36"/>
                <a:gd name="T8" fmla="*/ 0 w 34"/>
                <a:gd name="T9" fmla="*/ 7 h 36"/>
                <a:gd name="T10" fmla="*/ 12 w 34"/>
                <a:gd name="T11" fmla="*/ 10 h 36"/>
                <a:gd name="T12" fmla="*/ 22 w 34"/>
                <a:gd name="T13" fmla="*/ 0 h 36"/>
                <a:gd name="T14" fmla="*/ 23 w 34"/>
                <a:gd name="T15" fmla="*/ 13 h 36"/>
                <a:gd name="T16" fmla="*/ 34 w 34"/>
                <a:gd name="T17" fmla="*/ 19 h 36"/>
                <a:gd name="T18" fmla="*/ 22 w 34"/>
                <a:gd name="T19" fmla="*/ 24 h 36"/>
                <a:gd name="T20" fmla="*/ 20 w 34"/>
                <a:gd name="T2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6">
                  <a:moveTo>
                    <a:pt x="20" y="36"/>
                  </a:moveTo>
                  <a:lnTo>
                    <a:pt x="12" y="27"/>
                  </a:lnTo>
                  <a:lnTo>
                    <a:pt x="0" y="28"/>
                  </a:lnTo>
                  <a:lnTo>
                    <a:pt x="6" y="18"/>
                  </a:lnTo>
                  <a:lnTo>
                    <a:pt x="0" y="7"/>
                  </a:lnTo>
                  <a:lnTo>
                    <a:pt x="12" y="10"/>
                  </a:lnTo>
                  <a:lnTo>
                    <a:pt x="22" y="0"/>
                  </a:lnTo>
                  <a:lnTo>
                    <a:pt x="23" y="13"/>
                  </a:lnTo>
                  <a:lnTo>
                    <a:pt x="34" y="19"/>
                  </a:lnTo>
                  <a:lnTo>
                    <a:pt x="22" y="24"/>
                  </a:lnTo>
                  <a:lnTo>
                    <a:pt x="20" y="36"/>
                  </a:lnTo>
                  <a:close/>
                </a:path>
              </a:pathLst>
            </a:custGeom>
            <a:solidFill>
              <a:schemeClr val="bg1"/>
            </a:solidFill>
            <a:ln>
              <a:noFill/>
            </a:ln>
          </p:spPr>
          <p:txBody>
            <a:bodyPr vert="horz" wrap="square" lIns="121954" tIns="60977" rIns="121954" bIns="60977" numCol="1" anchor="t" anchorCtr="0" compatLnSpc="1">
              <a:prstTxWarp prst="textNoShape">
                <a:avLst/>
              </a:prstTxWarp>
            </a:bodyPr>
            <a:lstStyle/>
            <a:p>
              <a:endParaRPr lang="zh-CN" altLang="en-US"/>
            </a:p>
          </p:txBody>
        </p:sp>
      </p:grpSp>
      <p:sp>
        <p:nvSpPr>
          <p:cNvPr id="143" name="TextBox 6"/>
          <p:cNvSpPr txBox="1"/>
          <p:nvPr/>
        </p:nvSpPr>
        <p:spPr>
          <a:xfrm>
            <a:off x="7299969" y="2218192"/>
            <a:ext cx="2952328" cy="369332"/>
          </a:xfrm>
          <a:prstGeom prst="rect">
            <a:avLst/>
          </a:prstGeom>
          <a:noFill/>
        </p:spPr>
        <p:txBody>
          <a:bodyPr vert="horz" wrap="square" lIns="0" tIns="0" rIns="0" bIns="0" rtlCol="0" anchor="ctr">
            <a:spAutoFit/>
          </a:bodyPr>
          <a:lstStyle/>
          <a:p>
            <a:r>
              <a:rPr lang="zh-CN" altLang="en-US" sz="2400" b="1" dirty="0">
                <a:solidFill>
                  <a:schemeClr val="tx1">
                    <a:lumMod val="95000"/>
                    <a:lumOff val="5000"/>
                  </a:schemeClr>
                </a:solidFill>
                <a:latin typeface="Impact" pitchFamily="34" charset="0"/>
                <a:ea typeface="微软雅黑" pitchFamily="34" charset="-122"/>
              </a:rPr>
              <a:t>第一节 </a:t>
            </a:r>
            <a:r>
              <a:rPr lang="zh-CN" altLang="en-US" sz="2400" b="1" dirty="0" smtClean="0">
                <a:solidFill>
                  <a:schemeClr val="tx1">
                    <a:lumMod val="95000"/>
                    <a:lumOff val="5000"/>
                  </a:schemeClr>
                </a:solidFill>
                <a:latin typeface="Impact" pitchFamily="34" charset="0"/>
                <a:ea typeface="微软雅黑" pitchFamily="34" charset="-122"/>
              </a:rPr>
              <a:t> </a:t>
            </a:r>
            <a:r>
              <a:rPr lang="zh-CN" altLang="en-US" sz="2400" b="1" dirty="0" smtClean="0">
                <a:solidFill>
                  <a:schemeClr val="tx1">
                    <a:lumMod val="95000"/>
                    <a:lumOff val="5000"/>
                  </a:schemeClr>
                </a:solidFill>
                <a:latin typeface="Impact" pitchFamily="34" charset="0"/>
                <a:ea typeface="微软雅黑" pitchFamily="34" charset="-122"/>
              </a:rPr>
              <a:t>添加内容</a:t>
            </a:r>
            <a:endParaRPr lang="zh-CN" altLang="en-US" sz="2400" b="1" dirty="0">
              <a:solidFill>
                <a:schemeClr val="tx1">
                  <a:lumMod val="95000"/>
                  <a:lumOff val="5000"/>
                </a:schemeClr>
              </a:solidFill>
              <a:latin typeface="Impact" pitchFamily="34" charset="0"/>
              <a:ea typeface="微软雅黑" pitchFamily="34" charset="-122"/>
            </a:endParaRPr>
          </a:p>
        </p:txBody>
      </p:sp>
      <p:sp>
        <p:nvSpPr>
          <p:cNvPr id="144" name="TextBox 10"/>
          <p:cNvSpPr txBox="1"/>
          <p:nvPr/>
        </p:nvSpPr>
        <p:spPr>
          <a:xfrm>
            <a:off x="7292180" y="3523628"/>
            <a:ext cx="4194340" cy="369332"/>
          </a:xfrm>
          <a:prstGeom prst="rect">
            <a:avLst/>
          </a:prstGeom>
          <a:noFill/>
        </p:spPr>
        <p:txBody>
          <a:bodyPr vert="horz" wrap="square" lIns="0" tIns="0" rIns="0" bIns="0" rtlCol="0" anchor="ctr">
            <a:spAutoFit/>
          </a:bodyPr>
          <a:lstStyle/>
          <a:p>
            <a:r>
              <a:rPr lang="zh-CN" altLang="en-US" sz="2400" b="1" dirty="0">
                <a:solidFill>
                  <a:schemeClr val="tx1">
                    <a:lumMod val="95000"/>
                    <a:lumOff val="5000"/>
                  </a:schemeClr>
                </a:solidFill>
                <a:latin typeface="Impact" pitchFamily="34" charset="0"/>
                <a:ea typeface="微软雅黑" pitchFamily="34" charset="-122"/>
              </a:rPr>
              <a:t>第二</a:t>
            </a:r>
            <a:r>
              <a:rPr lang="zh-CN" altLang="en-US" sz="2400" b="1" dirty="0" smtClean="0">
                <a:solidFill>
                  <a:schemeClr val="tx1">
                    <a:lumMod val="95000"/>
                    <a:lumOff val="5000"/>
                  </a:schemeClr>
                </a:solidFill>
                <a:latin typeface="Impact" pitchFamily="34" charset="0"/>
                <a:ea typeface="微软雅黑" pitchFamily="34" charset="-122"/>
              </a:rPr>
              <a:t>节  添加</a:t>
            </a:r>
            <a:r>
              <a:rPr lang="zh-CN" altLang="en-US" sz="2400" b="1" dirty="0">
                <a:solidFill>
                  <a:schemeClr val="tx1">
                    <a:lumMod val="95000"/>
                    <a:lumOff val="5000"/>
                  </a:schemeClr>
                </a:solidFill>
                <a:latin typeface="Impact" pitchFamily="34" charset="0"/>
                <a:ea typeface="微软雅黑" pitchFamily="34" charset="-122"/>
              </a:rPr>
              <a:t>内容</a:t>
            </a:r>
            <a:endParaRPr lang="zh-CN" altLang="en-US" sz="2400" b="1" dirty="0">
              <a:solidFill>
                <a:schemeClr val="tx1">
                  <a:lumMod val="95000"/>
                  <a:lumOff val="5000"/>
                </a:schemeClr>
              </a:solidFill>
              <a:latin typeface="Impact" pitchFamily="34" charset="0"/>
              <a:ea typeface="微软雅黑" pitchFamily="34" charset="-122"/>
            </a:endParaRPr>
          </a:p>
        </p:txBody>
      </p:sp>
      <p:sp>
        <p:nvSpPr>
          <p:cNvPr id="145" name="TextBox 11"/>
          <p:cNvSpPr txBox="1"/>
          <p:nvPr/>
        </p:nvSpPr>
        <p:spPr>
          <a:xfrm>
            <a:off x="7299969" y="4819772"/>
            <a:ext cx="3528392" cy="369332"/>
          </a:xfrm>
          <a:prstGeom prst="rect">
            <a:avLst/>
          </a:prstGeom>
          <a:noFill/>
        </p:spPr>
        <p:txBody>
          <a:bodyPr vert="horz" wrap="square" lIns="0" tIns="0" rIns="0" bIns="0" rtlCol="0" anchor="ctr">
            <a:spAutoFit/>
          </a:bodyPr>
          <a:lstStyle/>
          <a:p>
            <a:r>
              <a:rPr lang="zh-CN" altLang="en-US" sz="2400" b="1" dirty="0">
                <a:solidFill>
                  <a:schemeClr val="tx1">
                    <a:lumMod val="95000"/>
                    <a:lumOff val="5000"/>
                  </a:schemeClr>
                </a:solidFill>
                <a:latin typeface="Impact" pitchFamily="34" charset="0"/>
                <a:ea typeface="微软雅黑" pitchFamily="34" charset="-122"/>
              </a:rPr>
              <a:t>第三</a:t>
            </a:r>
            <a:r>
              <a:rPr lang="zh-CN" altLang="en-US" sz="2400" b="1" dirty="0" smtClean="0">
                <a:solidFill>
                  <a:schemeClr val="tx1">
                    <a:lumMod val="95000"/>
                    <a:lumOff val="5000"/>
                  </a:schemeClr>
                </a:solidFill>
                <a:latin typeface="Impact" pitchFamily="34" charset="0"/>
                <a:ea typeface="微软雅黑" pitchFamily="34" charset="-122"/>
              </a:rPr>
              <a:t>节  添加</a:t>
            </a:r>
            <a:r>
              <a:rPr lang="zh-CN" altLang="en-US" sz="2400" b="1" dirty="0">
                <a:solidFill>
                  <a:schemeClr val="tx1">
                    <a:lumMod val="95000"/>
                    <a:lumOff val="5000"/>
                  </a:schemeClr>
                </a:solidFill>
                <a:latin typeface="Impact" pitchFamily="34" charset="0"/>
                <a:ea typeface="微软雅黑" pitchFamily="34" charset="-122"/>
              </a:rPr>
              <a:t>内容</a:t>
            </a:r>
            <a:endParaRPr lang="zh-CN" altLang="en-US" sz="2400" b="1" dirty="0">
              <a:solidFill>
                <a:schemeClr val="tx1">
                  <a:lumMod val="95000"/>
                  <a:lumOff val="5000"/>
                </a:schemeClr>
              </a:solidFill>
              <a:latin typeface="Impact" pitchFamily="34" charset="0"/>
              <a:ea typeface="微软雅黑" pitchFamily="34" charset="-122"/>
            </a:endParaRPr>
          </a:p>
        </p:txBody>
      </p:sp>
    </p:spTree>
    <p:extLst>
      <p:ext uri="{BB962C8B-B14F-4D97-AF65-F5344CB8AC3E}">
        <p14:creationId xmlns:p14="http://schemas.microsoft.com/office/powerpoint/2010/main" val="168041640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5"/>
          <p:cNvSpPr txBox="1"/>
          <p:nvPr/>
        </p:nvSpPr>
        <p:spPr>
          <a:xfrm>
            <a:off x="5907096" y="5444623"/>
            <a:ext cx="2376264" cy="584775"/>
          </a:xfrm>
          <a:prstGeom prst="rect">
            <a:avLst/>
          </a:prstGeom>
          <a:noFill/>
        </p:spPr>
        <p:txBody>
          <a:bodyPr wrap="square" rtlCol="0">
            <a:spAutoFit/>
          </a:bodyPr>
          <a:lstStyle/>
          <a:p>
            <a:pPr algn="ctr"/>
            <a:r>
              <a:rPr lang="en-US" altLang="zh-CN" sz="3200" dirty="0">
                <a:solidFill>
                  <a:schemeClr val="tx1">
                    <a:lumMod val="65000"/>
                    <a:lumOff val="35000"/>
                  </a:schemeClr>
                </a:solidFill>
                <a:latin typeface="Agency FB" panose="020B0503020202020204" pitchFamily="34" charset="0"/>
                <a:ea typeface="Adobe 宋体 Std L" pitchFamily="18" charset="-122"/>
              </a:rPr>
              <a:t>Learning goals</a:t>
            </a:r>
            <a:endParaRPr lang="zh-CN" altLang="en-US" sz="3200" dirty="0">
              <a:solidFill>
                <a:schemeClr val="tx1">
                  <a:lumMod val="65000"/>
                  <a:lumOff val="35000"/>
                </a:schemeClr>
              </a:solidFill>
              <a:latin typeface="Agency FB" panose="020B0503020202020204" pitchFamily="34" charset="0"/>
              <a:ea typeface="Adobe 宋体 Std L" pitchFamily="18" charset="-122"/>
            </a:endParaRPr>
          </a:p>
        </p:txBody>
      </p:sp>
      <p:sp>
        <p:nvSpPr>
          <p:cNvPr id="13" name="Freeform 6"/>
          <p:cNvSpPr>
            <a:spLocks/>
          </p:cNvSpPr>
          <p:nvPr/>
        </p:nvSpPr>
        <p:spPr bwMode="auto">
          <a:xfrm>
            <a:off x="9399889" y="2882901"/>
            <a:ext cx="2128358" cy="947738"/>
          </a:xfrm>
          <a:custGeom>
            <a:avLst/>
            <a:gdLst>
              <a:gd name="T0" fmla="*/ 69 w 102"/>
              <a:gd name="T1" fmla="*/ 26 h 46"/>
              <a:gd name="T2" fmla="*/ 96 w 102"/>
              <a:gd name="T3" fmla="*/ 46 h 46"/>
              <a:gd name="T4" fmla="*/ 102 w 102"/>
              <a:gd name="T5" fmla="*/ 32 h 46"/>
              <a:gd name="T6" fmla="*/ 69 w 102"/>
              <a:gd name="T7" fmla="*/ 1 h 46"/>
              <a:gd name="T8" fmla="*/ 0 w 102"/>
              <a:gd name="T9" fmla="*/ 1 h 46"/>
              <a:gd name="T10" fmla="*/ 0 w 102"/>
              <a:gd name="T11" fmla="*/ 26 h 46"/>
              <a:gd name="T12" fmla="*/ 69 w 102"/>
              <a:gd name="T13" fmla="*/ 26 h 46"/>
            </a:gdLst>
            <a:ahLst/>
            <a:cxnLst>
              <a:cxn ang="0">
                <a:pos x="T0" y="T1"/>
              </a:cxn>
              <a:cxn ang="0">
                <a:pos x="T2" y="T3"/>
              </a:cxn>
              <a:cxn ang="0">
                <a:pos x="T4" y="T5"/>
              </a:cxn>
              <a:cxn ang="0">
                <a:pos x="T6" y="T7"/>
              </a:cxn>
              <a:cxn ang="0">
                <a:pos x="T8" y="T9"/>
              </a:cxn>
              <a:cxn ang="0">
                <a:pos x="T10" y="T11"/>
              </a:cxn>
              <a:cxn ang="0">
                <a:pos x="T12" y="T13"/>
              </a:cxn>
            </a:cxnLst>
            <a:rect l="0" t="0" r="r" b="b"/>
            <a:pathLst>
              <a:path w="102" h="46">
                <a:moveTo>
                  <a:pt x="69" y="26"/>
                </a:moveTo>
                <a:cubicBezTo>
                  <a:pt x="84" y="27"/>
                  <a:pt x="93" y="34"/>
                  <a:pt x="96" y="46"/>
                </a:cubicBezTo>
                <a:cubicBezTo>
                  <a:pt x="100" y="42"/>
                  <a:pt x="101" y="37"/>
                  <a:pt x="102" y="32"/>
                </a:cubicBezTo>
                <a:cubicBezTo>
                  <a:pt x="102" y="15"/>
                  <a:pt x="86" y="0"/>
                  <a:pt x="69" y="1"/>
                </a:cubicBezTo>
                <a:cubicBezTo>
                  <a:pt x="0" y="1"/>
                  <a:pt x="0" y="1"/>
                  <a:pt x="0" y="1"/>
                </a:cubicBezTo>
                <a:cubicBezTo>
                  <a:pt x="0" y="26"/>
                  <a:pt x="0" y="26"/>
                  <a:pt x="0" y="26"/>
                </a:cubicBezTo>
                <a:lnTo>
                  <a:pt x="69" y="26"/>
                </a:lnTo>
                <a:close/>
              </a:path>
            </a:pathLst>
          </a:custGeom>
          <a:solidFill>
            <a:srgbClr val="A2B93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7"/>
          <p:cNvSpPr>
            <a:spLocks/>
          </p:cNvSpPr>
          <p:nvPr/>
        </p:nvSpPr>
        <p:spPr bwMode="auto">
          <a:xfrm>
            <a:off x="9399889" y="2139951"/>
            <a:ext cx="2128358" cy="947738"/>
          </a:xfrm>
          <a:custGeom>
            <a:avLst/>
            <a:gdLst>
              <a:gd name="T0" fmla="*/ 69 w 102"/>
              <a:gd name="T1" fmla="*/ 26 h 46"/>
              <a:gd name="T2" fmla="*/ 96 w 102"/>
              <a:gd name="T3" fmla="*/ 46 h 46"/>
              <a:gd name="T4" fmla="*/ 101 w 102"/>
              <a:gd name="T5" fmla="*/ 31 h 46"/>
              <a:gd name="T6" fmla="*/ 69 w 102"/>
              <a:gd name="T7" fmla="*/ 1 h 46"/>
              <a:gd name="T8" fmla="*/ 0 w 102"/>
              <a:gd name="T9" fmla="*/ 1 h 46"/>
              <a:gd name="T10" fmla="*/ 0 w 102"/>
              <a:gd name="T11" fmla="*/ 25 h 46"/>
              <a:gd name="T12" fmla="*/ 69 w 102"/>
              <a:gd name="T13" fmla="*/ 26 h 46"/>
            </a:gdLst>
            <a:ahLst/>
            <a:cxnLst>
              <a:cxn ang="0">
                <a:pos x="T0" y="T1"/>
              </a:cxn>
              <a:cxn ang="0">
                <a:pos x="T2" y="T3"/>
              </a:cxn>
              <a:cxn ang="0">
                <a:pos x="T4" y="T5"/>
              </a:cxn>
              <a:cxn ang="0">
                <a:pos x="T6" y="T7"/>
              </a:cxn>
              <a:cxn ang="0">
                <a:pos x="T8" y="T9"/>
              </a:cxn>
              <a:cxn ang="0">
                <a:pos x="T10" y="T11"/>
              </a:cxn>
              <a:cxn ang="0">
                <a:pos x="T12" y="T13"/>
              </a:cxn>
            </a:cxnLst>
            <a:rect l="0" t="0" r="r" b="b"/>
            <a:pathLst>
              <a:path w="102" h="46">
                <a:moveTo>
                  <a:pt x="69" y="26"/>
                </a:moveTo>
                <a:cubicBezTo>
                  <a:pt x="84" y="27"/>
                  <a:pt x="93" y="33"/>
                  <a:pt x="96" y="46"/>
                </a:cubicBezTo>
                <a:cubicBezTo>
                  <a:pt x="100" y="41"/>
                  <a:pt x="101" y="36"/>
                  <a:pt x="101" y="31"/>
                </a:cubicBezTo>
                <a:cubicBezTo>
                  <a:pt x="102" y="15"/>
                  <a:pt x="86" y="0"/>
                  <a:pt x="69" y="1"/>
                </a:cubicBezTo>
                <a:cubicBezTo>
                  <a:pt x="0" y="1"/>
                  <a:pt x="0" y="1"/>
                  <a:pt x="0" y="1"/>
                </a:cubicBezTo>
                <a:cubicBezTo>
                  <a:pt x="0" y="25"/>
                  <a:pt x="0" y="25"/>
                  <a:pt x="0" y="25"/>
                </a:cubicBezTo>
                <a:lnTo>
                  <a:pt x="69" y="26"/>
                </a:lnTo>
                <a:close/>
              </a:path>
            </a:pathLst>
          </a:custGeom>
          <a:solidFill>
            <a:srgbClr val="EBAC0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8"/>
          <p:cNvSpPr>
            <a:spLocks/>
          </p:cNvSpPr>
          <p:nvPr/>
        </p:nvSpPr>
        <p:spPr bwMode="auto">
          <a:xfrm>
            <a:off x="9379241" y="1417640"/>
            <a:ext cx="2128358" cy="949325"/>
          </a:xfrm>
          <a:custGeom>
            <a:avLst/>
            <a:gdLst>
              <a:gd name="T0" fmla="*/ 69 w 102"/>
              <a:gd name="T1" fmla="*/ 26 h 46"/>
              <a:gd name="T2" fmla="*/ 96 w 102"/>
              <a:gd name="T3" fmla="*/ 46 h 46"/>
              <a:gd name="T4" fmla="*/ 102 w 102"/>
              <a:gd name="T5" fmla="*/ 31 h 46"/>
              <a:gd name="T6" fmla="*/ 69 w 102"/>
              <a:gd name="T7" fmla="*/ 1 h 46"/>
              <a:gd name="T8" fmla="*/ 0 w 102"/>
              <a:gd name="T9" fmla="*/ 0 h 46"/>
              <a:gd name="T10" fmla="*/ 0 w 102"/>
              <a:gd name="T11" fmla="*/ 25 h 46"/>
              <a:gd name="T12" fmla="*/ 69 w 102"/>
              <a:gd name="T13" fmla="*/ 26 h 46"/>
            </a:gdLst>
            <a:ahLst/>
            <a:cxnLst>
              <a:cxn ang="0">
                <a:pos x="T0" y="T1"/>
              </a:cxn>
              <a:cxn ang="0">
                <a:pos x="T2" y="T3"/>
              </a:cxn>
              <a:cxn ang="0">
                <a:pos x="T4" y="T5"/>
              </a:cxn>
              <a:cxn ang="0">
                <a:pos x="T6" y="T7"/>
              </a:cxn>
              <a:cxn ang="0">
                <a:pos x="T8" y="T9"/>
              </a:cxn>
              <a:cxn ang="0">
                <a:pos x="T10" y="T11"/>
              </a:cxn>
              <a:cxn ang="0">
                <a:pos x="T12" y="T13"/>
              </a:cxn>
            </a:cxnLst>
            <a:rect l="0" t="0" r="r" b="b"/>
            <a:pathLst>
              <a:path w="102" h="46">
                <a:moveTo>
                  <a:pt x="69" y="26"/>
                </a:moveTo>
                <a:cubicBezTo>
                  <a:pt x="84" y="26"/>
                  <a:pt x="93" y="33"/>
                  <a:pt x="96" y="46"/>
                </a:cubicBezTo>
                <a:cubicBezTo>
                  <a:pt x="100" y="41"/>
                  <a:pt x="102" y="36"/>
                  <a:pt x="102" y="31"/>
                </a:cubicBezTo>
                <a:cubicBezTo>
                  <a:pt x="102" y="15"/>
                  <a:pt x="86" y="0"/>
                  <a:pt x="69" y="1"/>
                </a:cubicBezTo>
                <a:cubicBezTo>
                  <a:pt x="0" y="0"/>
                  <a:pt x="0" y="0"/>
                  <a:pt x="0" y="0"/>
                </a:cubicBezTo>
                <a:cubicBezTo>
                  <a:pt x="0" y="25"/>
                  <a:pt x="0" y="25"/>
                  <a:pt x="0" y="25"/>
                </a:cubicBezTo>
                <a:lnTo>
                  <a:pt x="69" y="26"/>
                </a:lnTo>
                <a:close/>
              </a:path>
            </a:pathLst>
          </a:custGeom>
          <a:solidFill>
            <a:srgbClr val="F8300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9"/>
          <p:cNvSpPr>
            <a:spLocks/>
          </p:cNvSpPr>
          <p:nvPr/>
        </p:nvSpPr>
        <p:spPr bwMode="auto">
          <a:xfrm>
            <a:off x="8753441" y="2057402"/>
            <a:ext cx="2754159" cy="2701925"/>
          </a:xfrm>
          <a:custGeom>
            <a:avLst/>
            <a:gdLst>
              <a:gd name="T0" fmla="*/ 0 w 132"/>
              <a:gd name="T1" fmla="*/ 108 h 131"/>
              <a:gd name="T2" fmla="*/ 0 w 132"/>
              <a:gd name="T3" fmla="*/ 131 h 131"/>
              <a:gd name="T4" fmla="*/ 121 w 132"/>
              <a:gd name="T5" fmla="*/ 45 h 131"/>
              <a:gd name="T6" fmla="*/ 132 w 132"/>
              <a:gd name="T7" fmla="*/ 24 h 131"/>
              <a:gd name="T8" fmla="*/ 132 w 132"/>
              <a:gd name="T9" fmla="*/ 0 h 131"/>
              <a:gd name="T10" fmla="*/ 126 w 132"/>
              <a:gd name="T11" fmla="*/ 15 h 131"/>
              <a:gd name="T12" fmla="*/ 121 w 132"/>
              <a:gd name="T13" fmla="*/ 21 h 131"/>
              <a:gd name="T14" fmla="*/ 0 w 132"/>
              <a:gd name="T15" fmla="*/ 108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31">
                <a:moveTo>
                  <a:pt x="0" y="108"/>
                </a:moveTo>
                <a:cubicBezTo>
                  <a:pt x="0" y="115"/>
                  <a:pt x="0" y="123"/>
                  <a:pt x="0" y="131"/>
                </a:cubicBezTo>
                <a:cubicBezTo>
                  <a:pt x="121" y="45"/>
                  <a:pt x="121" y="45"/>
                  <a:pt x="121" y="45"/>
                </a:cubicBezTo>
                <a:cubicBezTo>
                  <a:pt x="128" y="39"/>
                  <a:pt x="132" y="32"/>
                  <a:pt x="132" y="24"/>
                </a:cubicBezTo>
                <a:cubicBezTo>
                  <a:pt x="132" y="16"/>
                  <a:pt x="132" y="8"/>
                  <a:pt x="132" y="0"/>
                </a:cubicBezTo>
                <a:cubicBezTo>
                  <a:pt x="132" y="5"/>
                  <a:pt x="130" y="10"/>
                  <a:pt x="126" y="15"/>
                </a:cubicBezTo>
                <a:cubicBezTo>
                  <a:pt x="125" y="17"/>
                  <a:pt x="123" y="19"/>
                  <a:pt x="121" y="21"/>
                </a:cubicBezTo>
                <a:lnTo>
                  <a:pt x="0" y="108"/>
                </a:lnTo>
                <a:close/>
              </a:path>
            </a:pathLst>
          </a:custGeom>
          <a:solidFill>
            <a:srgbClr val="F8300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11"/>
          <p:cNvSpPr>
            <a:spLocks/>
          </p:cNvSpPr>
          <p:nvPr/>
        </p:nvSpPr>
        <p:spPr bwMode="auto">
          <a:xfrm>
            <a:off x="8753441" y="3541715"/>
            <a:ext cx="2774807" cy="2701925"/>
          </a:xfrm>
          <a:custGeom>
            <a:avLst/>
            <a:gdLst>
              <a:gd name="T0" fmla="*/ 0 w 133"/>
              <a:gd name="T1" fmla="*/ 107 h 131"/>
              <a:gd name="T2" fmla="*/ 1 w 133"/>
              <a:gd name="T3" fmla="*/ 131 h 131"/>
              <a:gd name="T4" fmla="*/ 122 w 133"/>
              <a:gd name="T5" fmla="*/ 44 h 131"/>
              <a:gd name="T6" fmla="*/ 133 w 133"/>
              <a:gd name="T7" fmla="*/ 23 h 131"/>
              <a:gd name="T8" fmla="*/ 133 w 133"/>
              <a:gd name="T9" fmla="*/ 0 h 131"/>
              <a:gd name="T10" fmla="*/ 127 w 133"/>
              <a:gd name="T11" fmla="*/ 14 h 131"/>
              <a:gd name="T12" fmla="*/ 121 w 133"/>
              <a:gd name="T13" fmla="*/ 21 h 131"/>
              <a:gd name="T14" fmla="*/ 0 w 133"/>
              <a:gd name="T15" fmla="*/ 107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131">
                <a:moveTo>
                  <a:pt x="0" y="107"/>
                </a:moveTo>
                <a:cubicBezTo>
                  <a:pt x="0" y="115"/>
                  <a:pt x="1" y="123"/>
                  <a:pt x="1" y="131"/>
                </a:cubicBezTo>
                <a:cubicBezTo>
                  <a:pt x="122" y="44"/>
                  <a:pt x="122" y="44"/>
                  <a:pt x="122" y="44"/>
                </a:cubicBezTo>
                <a:cubicBezTo>
                  <a:pt x="129" y="39"/>
                  <a:pt x="133" y="32"/>
                  <a:pt x="133" y="23"/>
                </a:cubicBezTo>
                <a:cubicBezTo>
                  <a:pt x="133" y="15"/>
                  <a:pt x="133" y="7"/>
                  <a:pt x="133" y="0"/>
                </a:cubicBezTo>
                <a:cubicBezTo>
                  <a:pt x="132" y="5"/>
                  <a:pt x="131" y="10"/>
                  <a:pt x="127" y="14"/>
                </a:cubicBezTo>
                <a:cubicBezTo>
                  <a:pt x="126" y="17"/>
                  <a:pt x="124" y="19"/>
                  <a:pt x="121" y="21"/>
                </a:cubicBezTo>
                <a:lnTo>
                  <a:pt x="0" y="107"/>
                </a:lnTo>
                <a:close/>
              </a:path>
            </a:pathLst>
          </a:custGeom>
          <a:solidFill>
            <a:srgbClr val="A2B93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2"/>
          <p:cNvSpPr>
            <a:spLocks/>
          </p:cNvSpPr>
          <p:nvPr/>
        </p:nvSpPr>
        <p:spPr bwMode="auto">
          <a:xfrm>
            <a:off x="8753441" y="2779715"/>
            <a:ext cx="2774807" cy="2720975"/>
          </a:xfrm>
          <a:custGeom>
            <a:avLst/>
            <a:gdLst>
              <a:gd name="T0" fmla="*/ 0 w 133"/>
              <a:gd name="T1" fmla="*/ 108 h 132"/>
              <a:gd name="T2" fmla="*/ 1 w 133"/>
              <a:gd name="T3" fmla="*/ 132 h 132"/>
              <a:gd name="T4" fmla="*/ 122 w 133"/>
              <a:gd name="T5" fmla="*/ 45 h 132"/>
              <a:gd name="T6" fmla="*/ 133 w 133"/>
              <a:gd name="T7" fmla="*/ 24 h 132"/>
              <a:gd name="T8" fmla="*/ 132 w 133"/>
              <a:gd name="T9" fmla="*/ 0 h 132"/>
              <a:gd name="T10" fmla="*/ 127 w 133"/>
              <a:gd name="T11" fmla="*/ 15 h 132"/>
              <a:gd name="T12" fmla="*/ 121 w 133"/>
              <a:gd name="T13" fmla="*/ 21 h 132"/>
              <a:gd name="T14" fmla="*/ 0 w 133"/>
              <a:gd name="T15" fmla="*/ 108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132">
                <a:moveTo>
                  <a:pt x="0" y="108"/>
                </a:moveTo>
                <a:cubicBezTo>
                  <a:pt x="0" y="116"/>
                  <a:pt x="1" y="124"/>
                  <a:pt x="1" y="132"/>
                </a:cubicBezTo>
                <a:cubicBezTo>
                  <a:pt x="122" y="45"/>
                  <a:pt x="122" y="45"/>
                  <a:pt x="122" y="45"/>
                </a:cubicBezTo>
                <a:cubicBezTo>
                  <a:pt x="129" y="39"/>
                  <a:pt x="132" y="32"/>
                  <a:pt x="133" y="24"/>
                </a:cubicBezTo>
                <a:cubicBezTo>
                  <a:pt x="133" y="16"/>
                  <a:pt x="133" y="8"/>
                  <a:pt x="132" y="0"/>
                </a:cubicBezTo>
                <a:cubicBezTo>
                  <a:pt x="132" y="5"/>
                  <a:pt x="131" y="10"/>
                  <a:pt x="127" y="15"/>
                </a:cubicBezTo>
                <a:cubicBezTo>
                  <a:pt x="125" y="17"/>
                  <a:pt x="124" y="19"/>
                  <a:pt x="121" y="21"/>
                </a:cubicBezTo>
                <a:lnTo>
                  <a:pt x="0" y="108"/>
                </a:lnTo>
                <a:close/>
              </a:path>
            </a:pathLst>
          </a:custGeom>
          <a:solidFill>
            <a:srgbClr val="EBAC0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Oval 16"/>
          <p:cNvSpPr>
            <a:spLocks noChangeArrowheads="1"/>
          </p:cNvSpPr>
          <p:nvPr/>
        </p:nvSpPr>
        <p:spPr bwMode="auto">
          <a:xfrm>
            <a:off x="9509486" y="1544640"/>
            <a:ext cx="312900" cy="258763"/>
          </a:xfrm>
          <a:prstGeom prst="ellipse">
            <a:avLst/>
          </a:prstGeom>
          <a:solidFill>
            <a:srgbClr val="F1EFD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17"/>
          <p:cNvSpPr>
            <a:spLocks/>
          </p:cNvSpPr>
          <p:nvPr/>
        </p:nvSpPr>
        <p:spPr bwMode="auto">
          <a:xfrm>
            <a:off x="9561900" y="1608140"/>
            <a:ext cx="182657" cy="150813"/>
          </a:xfrm>
          <a:custGeom>
            <a:avLst/>
            <a:gdLst>
              <a:gd name="T0" fmla="*/ 82 w 115"/>
              <a:gd name="T1" fmla="*/ 95 h 95"/>
              <a:gd name="T2" fmla="*/ 82 w 115"/>
              <a:gd name="T3" fmla="*/ 55 h 95"/>
              <a:gd name="T4" fmla="*/ 115 w 115"/>
              <a:gd name="T5" fmla="*/ 55 h 95"/>
              <a:gd name="T6" fmla="*/ 115 w 115"/>
              <a:gd name="T7" fmla="*/ 28 h 95"/>
              <a:gd name="T8" fmla="*/ 82 w 115"/>
              <a:gd name="T9" fmla="*/ 28 h 95"/>
              <a:gd name="T10" fmla="*/ 82 w 115"/>
              <a:gd name="T11" fmla="*/ 0 h 95"/>
              <a:gd name="T12" fmla="*/ 49 w 115"/>
              <a:gd name="T13" fmla="*/ 0 h 95"/>
              <a:gd name="T14" fmla="*/ 49 w 115"/>
              <a:gd name="T15" fmla="*/ 28 h 95"/>
              <a:gd name="T16" fmla="*/ 0 w 115"/>
              <a:gd name="T17" fmla="*/ 28 h 95"/>
              <a:gd name="T18" fmla="*/ 0 w 115"/>
              <a:gd name="T19" fmla="*/ 55 h 95"/>
              <a:gd name="T20" fmla="*/ 49 w 115"/>
              <a:gd name="T21" fmla="*/ 55 h 95"/>
              <a:gd name="T22" fmla="*/ 49 w 115"/>
              <a:gd name="T23" fmla="*/ 95 h 95"/>
              <a:gd name="T24" fmla="*/ 82 w 115"/>
              <a:gd name="T25"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95">
                <a:moveTo>
                  <a:pt x="82" y="95"/>
                </a:moveTo>
                <a:lnTo>
                  <a:pt x="82" y="55"/>
                </a:lnTo>
                <a:lnTo>
                  <a:pt x="115" y="55"/>
                </a:lnTo>
                <a:lnTo>
                  <a:pt x="115" y="28"/>
                </a:lnTo>
                <a:lnTo>
                  <a:pt x="82" y="28"/>
                </a:lnTo>
                <a:lnTo>
                  <a:pt x="82" y="0"/>
                </a:lnTo>
                <a:lnTo>
                  <a:pt x="49" y="0"/>
                </a:lnTo>
                <a:lnTo>
                  <a:pt x="49" y="28"/>
                </a:lnTo>
                <a:lnTo>
                  <a:pt x="0" y="28"/>
                </a:lnTo>
                <a:lnTo>
                  <a:pt x="0" y="55"/>
                </a:lnTo>
                <a:lnTo>
                  <a:pt x="49" y="55"/>
                </a:lnTo>
                <a:lnTo>
                  <a:pt x="49" y="95"/>
                </a:lnTo>
                <a:lnTo>
                  <a:pt x="82" y="95"/>
                </a:lnTo>
                <a:close/>
              </a:path>
            </a:pathLst>
          </a:custGeom>
          <a:solidFill>
            <a:srgbClr val="F8300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18"/>
          <p:cNvSpPr>
            <a:spLocks noChangeArrowheads="1"/>
          </p:cNvSpPr>
          <p:nvPr/>
        </p:nvSpPr>
        <p:spPr bwMode="auto">
          <a:xfrm>
            <a:off x="9509486" y="2298703"/>
            <a:ext cx="312900" cy="258763"/>
          </a:xfrm>
          <a:prstGeom prst="ellipse">
            <a:avLst/>
          </a:prstGeom>
          <a:solidFill>
            <a:srgbClr val="F1EFD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9"/>
          <p:cNvSpPr>
            <a:spLocks/>
          </p:cNvSpPr>
          <p:nvPr/>
        </p:nvSpPr>
        <p:spPr bwMode="auto">
          <a:xfrm>
            <a:off x="9561900" y="2362203"/>
            <a:ext cx="182657" cy="150813"/>
          </a:xfrm>
          <a:custGeom>
            <a:avLst/>
            <a:gdLst>
              <a:gd name="T0" fmla="*/ 82 w 115"/>
              <a:gd name="T1" fmla="*/ 95 h 95"/>
              <a:gd name="T2" fmla="*/ 82 w 115"/>
              <a:gd name="T3" fmla="*/ 55 h 95"/>
              <a:gd name="T4" fmla="*/ 115 w 115"/>
              <a:gd name="T5" fmla="*/ 55 h 95"/>
              <a:gd name="T6" fmla="*/ 115 w 115"/>
              <a:gd name="T7" fmla="*/ 28 h 95"/>
              <a:gd name="T8" fmla="*/ 82 w 115"/>
              <a:gd name="T9" fmla="*/ 28 h 95"/>
              <a:gd name="T10" fmla="*/ 82 w 115"/>
              <a:gd name="T11" fmla="*/ 0 h 95"/>
              <a:gd name="T12" fmla="*/ 49 w 115"/>
              <a:gd name="T13" fmla="*/ 0 h 95"/>
              <a:gd name="T14" fmla="*/ 49 w 115"/>
              <a:gd name="T15" fmla="*/ 28 h 95"/>
              <a:gd name="T16" fmla="*/ 0 w 115"/>
              <a:gd name="T17" fmla="*/ 28 h 95"/>
              <a:gd name="T18" fmla="*/ 0 w 115"/>
              <a:gd name="T19" fmla="*/ 55 h 95"/>
              <a:gd name="T20" fmla="*/ 49 w 115"/>
              <a:gd name="T21" fmla="*/ 55 h 95"/>
              <a:gd name="T22" fmla="*/ 49 w 115"/>
              <a:gd name="T23" fmla="*/ 95 h 95"/>
              <a:gd name="T24" fmla="*/ 82 w 115"/>
              <a:gd name="T25"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95">
                <a:moveTo>
                  <a:pt x="82" y="95"/>
                </a:moveTo>
                <a:lnTo>
                  <a:pt x="82" y="55"/>
                </a:lnTo>
                <a:lnTo>
                  <a:pt x="115" y="55"/>
                </a:lnTo>
                <a:lnTo>
                  <a:pt x="115" y="28"/>
                </a:lnTo>
                <a:lnTo>
                  <a:pt x="82" y="28"/>
                </a:lnTo>
                <a:lnTo>
                  <a:pt x="82" y="0"/>
                </a:lnTo>
                <a:lnTo>
                  <a:pt x="49" y="0"/>
                </a:lnTo>
                <a:lnTo>
                  <a:pt x="49" y="28"/>
                </a:lnTo>
                <a:lnTo>
                  <a:pt x="0" y="28"/>
                </a:lnTo>
                <a:lnTo>
                  <a:pt x="0" y="55"/>
                </a:lnTo>
                <a:lnTo>
                  <a:pt x="49" y="55"/>
                </a:lnTo>
                <a:lnTo>
                  <a:pt x="49" y="95"/>
                </a:lnTo>
                <a:lnTo>
                  <a:pt x="82" y="95"/>
                </a:lnTo>
                <a:close/>
              </a:path>
            </a:pathLst>
          </a:custGeom>
          <a:solidFill>
            <a:srgbClr val="EBAC0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Oval 20"/>
          <p:cNvSpPr>
            <a:spLocks noChangeArrowheads="1"/>
          </p:cNvSpPr>
          <p:nvPr/>
        </p:nvSpPr>
        <p:spPr bwMode="auto">
          <a:xfrm>
            <a:off x="9509486" y="3073403"/>
            <a:ext cx="312900" cy="258763"/>
          </a:xfrm>
          <a:prstGeom prst="ellipse">
            <a:avLst/>
          </a:prstGeom>
          <a:solidFill>
            <a:srgbClr val="F1EFD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21"/>
          <p:cNvSpPr>
            <a:spLocks/>
          </p:cNvSpPr>
          <p:nvPr/>
        </p:nvSpPr>
        <p:spPr bwMode="auto">
          <a:xfrm>
            <a:off x="9561900" y="3116264"/>
            <a:ext cx="182657" cy="173038"/>
          </a:xfrm>
          <a:custGeom>
            <a:avLst/>
            <a:gdLst>
              <a:gd name="T0" fmla="*/ 82 w 115"/>
              <a:gd name="T1" fmla="*/ 109 h 109"/>
              <a:gd name="T2" fmla="*/ 82 w 115"/>
              <a:gd name="T3" fmla="*/ 68 h 109"/>
              <a:gd name="T4" fmla="*/ 115 w 115"/>
              <a:gd name="T5" fmla="*/ 68 h 109"/>
              <a:gd name="T6" fmla="*/ 115 w 115"/>
              <a:gd name="T7" fmla="*/ 41 h 109"/>
              <a:gd name="T8" fmla="*/ 82 w 115"/>
              <a:gd name="T9" fmla="*/ 41 h 109"/>
              <a:gd name="T10" fmla="*/ 82 w 115"/>
              <a:gd name="T11" fmla="*/ 0 h 109"/>
              <a:gd name="T12" fmla="*/ 49 w 115"/>
              <a:gd name="T13" fmla="*/ 0 h 109"/>
              <a:gd name="T14" fmla="*/ 49 w 115"/>
              <a:gd name="T15" fmla="*/ 41 h 109"/>
              <a:gd name="T16" fmla="*/ 0 w 115"/>
              <a:gd name="T17" fmla="*/ 41 h 109"/>
              <a:gd name="T18" fmla="*/ 0 w 115"/>
              <a:gd name="T19" fmla="*/ 68 h 109"/>
              <a:gd name="T20" fmla="*/ 49 w 115"/>
              <a:gd name="T21" fmla="*/ 68 h 109"/>
              <a:gd name="T22" fmla="*/ 49 w 115"/>
              <a:gd name="T23" fmla="*/ 109 h 109"/>
              <a:gd name="T24" fmla="*/ 82 w 115"/>
              <a:gd name="T25"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109">
                <a:moveTo>
                  <a:pt x="82" y="109"/>
                </a:moveTo>
                <a:lnTo>
                  <a:pt x="82" y="68"/>
                </a:lnTo>
                <a:lnTo>
                  <a:pt x="115" y="68"/>
                </a:lnTo>
                <a:lnTo>
                  <a:pt x="115" y="41"/>
                </a:lnTo>
                <a:lnTo>
                  <a:pt x="82" y="41"/>
                </a:lnTo>
                <a:lnTo>
                  <a:pt x="82" y="0"/>
                </a:lnTo>
                <a:lnTo>
                  <a:pt x="49" y="0"/>
                </a:lnTo>
                <a:lnTo>
                  <a:pt x="49" y="41"/>
                </a:lnTo>
                <a:lnTo>
                  <a:pt x="0" y="41"/>
                </a:lnTo>
                <a:lnTo>
                  <a:pt x="0" y="68"/>
                </a:lnTo>
                <a:lnTo>
                  <a:pt x="49" y="68"/>
                </a:lnTo>
                <a:lnTo>
                  <a:pt x="49" y="109"/>
                </a:lnTo>
                <a:lnTo>
                  <a:pt x="82" y="109"/>
                </a:lnTo>
                <a:close/>
              </a:path>
            </a:pathLst>
          </a:custGeom>
          <a:solidFill>
            <a:srgbClr val="A2B93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25"/>
          <p:cNvSpPr>
            <a:spLocks noEditPoints="1"/>
          </p:cNvSpPr>
          <p:nvPr/>
        </p:nvSpPr>
        <p:spPr bwMode="auto">
          <a:xfrm>
            <a:off x="6829183" y="2959102"/>
            <a:ext cx="492381" cy="361950"/>
          </a:xfrm>
          <a:custGeom>
            <a:avLst/>
            <a:gdLst>
              <a:gd name="T0" fmla="*/ 6 w 51"/>
              <a:gd name="T1" fmla="*/ 5 h 39"/>
              <a:gd name="T2" fmla="*/ 31 w 51"/>
              <a:gd name="T3" fmla="*/ 5 h 39"/>
              <a:gd name="T4" fmla="*/ 31 w 51"/>
              <a:gd name="T5" fmla="*/ 5 h 39"/>
              <a:gd name="T6" fmla="*/ 31 w 51"/>
              <a:gd name="T7" fmla="*/ 3 h 39"/>
              <a:gd name="T8" fmla="*/ 33 w 51"/>
              <a:gd name="T9" fmla="*/ 0 h 39"/>
              <a:gd name="T10" fmla="*/ 42 w 51"/>
              <a:gd name="T11" fmla="*/ 0 h 39"/>
              <a:gd name="T12" fmla="*/ 44 w 51"/>
              <a:gd name="T13" fmla="*/ 3 h 39"/>
              <a:gd name="T14" fmla="*/ 44 w 51"/>
              <a:gd name="T15" fmla="*/ 5 h 39"/>
              <a:gd name="T16" fmla="*/ 44 w 51"/>
              <a:gd name="T17" fmla="*/ 5 h 39"/>
              <a:gd name="T18" fmla="*/ 46 w 51"/>
              <a:gd name="T19" fmla="*/ 5 h 39"/>
              <a:gd name="T20" fmla="*/ 51 w 51"/>
              <a:gd name="T21" fmla="*/ 11 h 39"/>
              <a:gd name="T22" fmla="*/ 51 w 51"/>
              <a:gd name="T23" fmla="*/ 33 h 39"/>
              <a:gd name="T24" fmla="*/ 46 w 51"/>
              <a:gd name="T25" fmla="*/ 39 h 39"/>
              <a:gd name="T26" fmla="*/ 6 w 51"/>
              <a:gd name="T27" fmla="*/ 39 h 39"/>
              <a:gd name="T28" fmla="*/ 0 w 51"/>
              <a:gd name="T29" fmla="*/ 33 h 39"/>
              <a:gd name="T30" fmla="*/ 0 w 51"/>
              <a:gd name="T31" fmla="*/ 11 h 39"/>
              <a:gd name="T32" fmla="*/ 6 w 51"/>
              <a:gd name="T33" fmla="*/ 5 h 39"/>
              <a:gd name="T34" fmla="*/ 34 w 51"/>
              <a:gd name="T35" fmla="*/ 5 h 39"/>
              <a:gd name="T36" fmla="*/ 41 w 51"/>
              <a:gd name="T37" fmla="*/ 5 h 39"/>
              <a:gd name="T38" fmla="*/ 41 w 51"/>
              <a:gd name="T39" fmla="*/ 2 h 39"/>
              <a:gd name="T40" fmla="*/ 34 w 51"/>
              <a:gd name="T41" fmla="*/ 2 h 39"/>
              <a:gd name="T42" fmla="*/ 34 w 51"/>
              <a:gd name="T43" fmla="*/ 5 h 39"/>
              <a:gd name="T44" fmla="*/ 26 w 51"/>
              <a:gd name="T45" fmla="*/ 9 h 39"/>
              <a:gd name="T46" fmla="*/ 14 w 51"/>
              <a:gd name="T47" fmla="*/ 22 h 39"/>
              <a:gd name="T48" fmla="*/ 26 w 51"/>
              <a:gd name="T49" fmla="*/ 35 h 39"/>
              <a:gd name="T50" fmla="*/ 39 w 51"/>
              <a:gd name="T51" fmla="*/ 22 h 39"/>
              <a:gd name="T52" fmla="*/ 26 w 51"/>
              <a:gd name="T53" fmla="*/ 9 h 39"/>
              <a:gd name="T54" fmla="*/ 35 w 51"/>
              <a:gd name="T55" fmla="*/ 22 h 39"/>
              <a:gd name="T56" fmla="*/ 26 w 51"/>
              <a:gd name="T57" fmla="*/ 13 h 39"/>
              <a:gd name="T58" fmla="*/ 18 w 51"/>
              <a:gd name="T59" fmla="*/ 22 h 39"/>
              <a:gd name="T60" fmla="*/ 26 w 51"/>
              <a:gd name="T61" fmla="*/ 31 h 39"/>
              <a:gd name="T62" fmla="*/ 35 w 51"/>
              <a:gd name="T63" fmla="*/ 22 h 39"/>
              <a:gd name="T64" fmla="*/ 26 w 51"/>
              <a:gd name="T65" fmla="*/ 11 h 39"/>
              <a:gd name="T66" fmla="*/ 16 w 51"/>
              <a:gd name="T67" fmla="*/ 22 h 39"/>
              <a:gd name="T68" fmla="*/ 26 w 51"/>
              <a:gd name="T69" fmla="*/ 33 h 39"/>
              <a:gd name="T70" fmla="*/ 36 w 51"/>
              <a:gd name="T71" fmla="*/ 22 h 39"/>
              <a:gd name="T72" fmla="*/ 26 w 51"/>
              <a:gd name="T7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 h="39">
                <a:moveTo>
                  <a:pt x="6" y="5"/>
                </a:moveTo>
                <a:cubicBezTo>
                  <a:pt x="31" y="5"/>
                  <a:pt x="31" y="5"/>
                  <a:pt x="31" y="5"/>
                </a:cubicBezTo>
                <a:cubicBezTo>
                  <a:pt x="31" y="5"/>
                  <a:pt x="31" y="5"/>
                  <a:pt x="31" y="5"/>
                </a:cubicBezTo>
                <a:cubicBezTo>
                  <a:pt x="31" y="3"/>
                  <a:pt x="31" y="3"/>
                  <a:pt x="31" y="3"/>
                </a:cubicBezTo>
                <a:cubicBezTo>
                  <a:pt x="31" y="2"/>
                  <a:pt x="32" y="0"/>
                  <a:pt x="33" y="0"/>
                </a:cubicBezTo>
                <a:cubicBezTo>
                  <a:pt x="42" y="0"/>
                  <a:pt x="42" y="0"/>
                  <a:pt x="42" y="0"/>
                </a:cubicBezTo>
                <a:cubicBezTo>
                  <a:pt x="44" y="0"/>
                  <a:pt x="44" y="2"/>
                  <a:pt x="44" y="3"/>
                </a:cubicBezTo>
                <a:cubicBezTo>
                  <a:pt x="44" y="5"/>
                  <a:pt x="44" y="5"/>
                  <a:pt x="44" y="5"/>
                </a:cubicBezTo>
                <a:cubicBezTo>
                  <a:pt x="44" y="5"/>
                  <a:pt x="44" y="5"/>
                  <a:pt x="44" y="5"/>
                </a:cubicBezTo>
                <a:cubicBezTo>
                  <a:pt x="46" y="5"/>
                  <a:pt x="46" y="5"/>
                  <a:pt x="46" y="5"/>
                </a:cubicBezTo>
                <a:cubicBezTo>
                  <a:pt x="49" y="5"/>
                  <a:pt x="51" y="8"/>
                  <a:pt x="51" y="11"/>
                </a:cubicBezTo>
                <a:cubicBezTo>
                  <a:pt x="51" y="33"/>
                  <a:pt x="51" y="33"/>
                  <a:pt x="51" y="33"/>
                </a:cubicBezTo>
                <a:cubicBezTo>
                  <a:pt x="51" y="36"/>
                  <a:pt x="49" y="39"/>
                  <a:pt x="46" y="39"/>
                </a:cubicBezTo>
                <a:cubicBezTo>
                  <a:pt x="6" y="39"/>
                  <a:pt x="6" y="39"/>
                  <a:pt x="6" y="39"/>
                </a:cubicBezTo>
                <a:cubicBezTo>
                  <a:pt x="2" y="39"/>
                  <a:pt x="0" y="36"/>
                  <a:pt x="0" y="33"/>
                </a:cubicBezTo>
                <a:cubicBezTo>
                  <a:pt x="0" y="11"/>
                  <a:pt x="0" y="11"/>
                  <a:pt x="0" y="11"/>
                </a:cubicBezTo>
                <a:cubicBezTo>
                  <a:pt x="0" y="8"/>
                  <a:pt x="2" y="5"/>
                  <a:pt x="6" y="5"/>
                </a:cubicBezTo>
                <a:close/>
                <a:moveTo>
                  <a:pt x="34" y="5"/>
                </a:moveTo>
                <a:cubicBezTo>
                  <a:pt x="41" y="5"/>
                  <a:pt x="41" y="5"/>
                  <a:pt x="41" y="5"/>
                </a:cubicBezTo>
                <a:cubicBezTo>
                  <a:pt x="41" y="2"/>
                  <a:pt x="41" y="2"/>
                  <a:pt x="41" y="2"/>
                </a:cubicBezTo>
                <a:cubicBezTo>
                  <a:pt x="34" y="2"/>
                  <a:pt x="34" y="2"/>
                  <a:pt x="34" y="2"/>
                </a:cubicBezTo>
                <a:cubicBezTo>
                  <a:pt x="34" y="5"/>
                  <a:pt x="34" y="5"/>
                  <a:pt x="34" y="5"/>
                </a:cubicBezTo>
                <a:close/>
                <a:moveTo>
                  <a:pt x="26" y="9"/>
                </a:moveTo>
                <a:cubicBezTo>
                  <a:pt x="19" y="9"/>
                  <a:pt x="14" y="15"/>
                  <a:pt x="14" y="22"/>
                </a:cubicBezTo>
                <a:cubicBezTo>
                  <a:pt x="14" y="29"/>
                  <a:pt x="19" y="35"/>
                  <a:pt x="26" y="35"/>
                </a:cubicBezTo>
                <a:cubicBezTo>
                  <a:pt x="33" y="35"/>
                  <a:pt x="39" y="29"/>
                  <a:pt x="39" y="22"/>
                </a:cubicBezTo>
                <a:cubicBezTo>
                  <a:pt x="39" y="15"/>
                  <a:pt x="33" y="9"/>
                  <a:pt x="26" y="9"/>
                </a:cubicBezTo>
                <a:close/>
                <a:moveTo>
                  <a:pt x="35" y="22"/>
                </a:moveTo>
                <a:cubicBezTo>
                  <a:pt x="35" y="17"/>
                  <a:pt x="31" y="13"/>
                  <a:pt x="26" y="13"/>
                </a:cubicBezTo>
                <a:cubicBezTo>
                  <a:pt x="22" y="13"/>
                  <a:pt x="18" y="17"/>
                  <a:pt x="18" y="22"/>
                </a:cubicBezTo>
                <a:cubicBezTo>
                  <a:pt x="18" y="27"/>
                  <a:pt x="22" y="31"/>
                  <a:pt x="26" y="31"/>
                </a:cubicBezTo>
                <a:cubicBezTo>
                  <a:pt x="31" y="31"/>
                  <a:pt x="35" y="27"/>
                  <a:pt x="35" y="22"/>
                </a:cubicBezTo>
                <a:close/>
                <a:moveTo>
                  <a:pt x="26" y="11"/>
                </a:moveTo>
                <a:cubicBezTo>
                  <a:pt x="21" y="11"/>
                  <a:pt x="16" y="16"/>
                  <a:pt x="16" y="22"/>
                </a:cubicBezTo>
                <a:cubicBezTo>
                  <a:pt x="16" y="28"/>
                  <a:pt x="21" y="33"/>
                  <a:pt x="26" y="33"/>
                </a:cubicBezTo>
                <a:cubicBezTo>
                  <a:pt x="32" y="33"/>
                  <a:pt x="36" y="28"/>
                  <a:pt x="36" y="22"/>
                </a:cubicBezTo>
                <a:cubicBezTo>
                  <a:pt x="36" y="16"/>
                  <a:pt x="32" y="11"/>
                  <a:pt x="26" y="11"/>
                </a:cubicBezTo>
                <a:close/>
              </a:path>
            </a:pathLst>
          </a:custGeom>
          <a:solidFill>
            <a:srgbClr val="A2B93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26"/>
          <p:cNvSpPr>
            <a:spLocks/>
          </p:cNvSpPr>
          <p:nvPr/>
        </p:nvSpPr>
        <p:spPr bwMode="auto">
          <a:xfrm>
            <a:off x="6781533" y="1408114"/>
            <a:ext cx="627390" cy="344488"/>
          </a:xfrm>
          <a:custGeom>
            <a:avLst/>
            <a:gdLst>
              <a:gd name="T0" fmla="*/ 56 w 65"/>
              <a:gd name="T1" fmla="*/ 19 h 37"/>
              <a:gd name="T2" fmla="*/ 46 w 65"/>
              <a:gd name="T3" fmla="*/ 11 h 37"/>
              <a:gd name="T4" fmla="*/ 31 w 65"/>
              <a:gd name="T5" fmla="*/ 7 h 37"/>
              <a:gd name="T6" fmla="*/ 19 w 65"/>
              <a:gd name="T7" fmla="*/ 0 h 37"/>
              <a:gd name="T8" fmla="*/ 6 w 65"/>
              <a:gd name="T9" fmla="*/ 13 h 37"/>
              <a:gd name="T10" fmla="*/ 6 w 65"/>
              <a:gd name="T11" fmla="*/ 13 h 37"/>
              <a:gd name="T12" fmla="*/ 0 w 65"/>
              <a:gd name="T13" fmla="*/ 24 h 37"/>
              <a:gd name="T14" fmla="*/ 17 w 65"/>
              <a:gd name="T15" fmla="*/ 37 h 37"/>
              <a:gd name="T16" fmla="*/ 46 w 65"/>
              <a:gd name="T17" fmla="*/ 37 h 37"/>
              <a:gd name="T18" fmla="*/ 56 w 65"/>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37">
                <a:moveTo>
                  <a:pt x="56" y="19"/>
                </a:moveTo>
                <a:cubicBezTo>
                  <a:pt x="59" y="12"/>
                  <a:pt x="49" y="8"/>
                  <a:pt x="46" y="11"/>
                </a:cubicBezTo>
                <a:cubicBezTo>
                  <a:pt x="44" y="2"/>
                  <a:pt x="36" y="3"/>
                  <a:pt x="31" y="7"/>
                </a:cubicBezTo>
                <a:cubicBezTo>
                  <a:pt x="29" y="3"/>
                  <a:pt x="25" y="0"/>
                  <a:pt x="19" y="0"/>
                </a:cubicBezTo>
                <a:cubicBezTo>
                  <a:pt x="12" y="0"/>
                  <a:pt x="6" y="6"/>
                  <a:pt x="6" y="13"/>
                </a:cubicBezTo>
                <a:cubicBezTo>
                  <a:pt x="6" y="13"/>
                  <a:pt x="6" y="13"/>
                  <a:pt x="6" y="13"/>
                </a:cubicBezTo>
                <a:cubicBezTo>
                  <a:pt x="3" y="16"/>
                  <a:pt x="0" y="20"/>
                  <a:pt x="0" y="24"/>
                </a:cubicBezTo>
                <a:cubicBezTo>
                  <a:pt x="0" y="31"/>
                  <a:pt x="8" y="37"/>
                  <a:pt x="17" y="37"/>
                </a:cubicBezTo>
                <a:cubicBezTo>
                  <a:pt x="46" y="37"/>
                  <a:pt x="46" y="37"/>
                  <a:pt x="46" y="37"/>
                </a:cubicBezTo>
                <a:cubicBezTo>
                  <a:pt x="65" y="37"/>
                  <a:pt x="62" y="20"/>
                  <a:pt x="56" y="19"/>
                </a:cubicBezTo>
                <a:close/>
              </a:path>
            </a:pathLst>
          </a:custGeom>
          <a:solidFill>
            <a:srgbClr val="F8300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28"/>
          <p:cNvSpPr>
            <a:spLocks/>
          </p:cNvSpPr>
          <p:nvPr/>
        </p:nvSpPr>
        <p:spPr bwMode="auto">
          <a:xfrm>
            <a:off x="6829183" y="2085978"/>
            <a:ext cx="492381" cy="455613"/>
          </a:xfrm>
          <a:custGeom>
            <a:avLst/>
            <a:gdLst>
              <a:gd name="T0" fmla="*/ 23 w 51"/>
              <a:gd name="T1" fmla="*/ 21 h 49"/>
              <a:gd name="T2" fmla="*/ 4 w 51"/>
              <a:gd name="T3" fmla="*/ 25 h 49"/>
              <a:gd name="T4" fmla="*/ 0 w 51"/>
              <a:gd name="T5" fmla="*/ 29 h 49"/>
              <a:gd name="T6" fmla="*/ 2 w 51"/>
              <a:gd name="T7" fmla="*/ 28 h 49"/>
              <a:gd name="T8" fmla="*/ 8 w 51"/>
              <a:gd name="T9" fmla="*/ 28 h 49"/>
              <a:gd name="T10" fmla="*/ 9 w 51"/>
              <a:gd name="T11" fmla="*/ 30 h 49"/>
              <a:gd name="T12" fmla="*/ 10 w 51"/>
              <a:gd name="T13" fmla="*/ 29 h 49"/>
              <a:gd name="T14" fmla="*/ 12 w 51"/>
              <a:gd name="T15" fmla="*/ 29 h 49"/>
              <a:gd name="T16" fmla="*/ 13 w 51"/>
              <a:gd name="T17" fmla="*/ 30 h 49"/>
              <a:gd name="T18" fmla="*/ 15 w 51"/>
              <a:gd name="T19" fmla="*/ 29 h 49"/>
              <a:gd name="T20" fmla="*/ 23 w 51"/>
              <a:gd name="T21" fmla="*/ 29 h 49"/>
              <a:gd name="T22" fmla="*/ 24 w 51"/>
              <a:gd name="T23" fmla="*/ 45 h 49"/>
              <a:gd name="T24" fmla="*/ 19 w 51"/>
              <a:gd name="T25" fmla="*/ 48 h 49"/>
              <a:gd name="T26" fmla="*/ 20 w 51"/>
              <a:gd name="T27" fmla="*/ 48 h 49"/>
              <a:gd name="T28" fmla="*/ 25 w 51"/>
              <a:gd name="T29" fmla="*/ 47 h 49"/>
              <a:gd name="T30" fmla="*/ 26 w 51"/>
              <a:gd name="T31" fmla="*/ 49 h 49"/>
              <a:gd name="T32" fmla="*/ 26 w 51"/>
              <a:gd name="T33" fmla="*/ 47 h 49"/>
              <a:gd name="T34" fmla="*/ 31 w 51"/>
              <a:gd name="T35" fmla="*/ 48 h 49"/>
              <a:gd name="T36" fmla="*/ 32 w 51"/>
              <a:gd name="T37" fmla="*/ 48 h 49"/>
              <a:gd name="T38" fmla="*/ 27 w 51"/>
              <a:gd name="T39" fmla="*/ 45 h 49"/>
              <a:gd name="T40" fmla="*/ 29 w 51"/>
              <a:gd name="T41" fmla="*/ 29 h 49"/>
              <a:gd name="T42" fmla="*/ 37 w 51"/>
              <a:gd name="T43" fmla="*/ 29 h 49"/>
              <a:gd name="T44" fmla="*/ 38 w 51"/>
              <a:gd name="T45" fmla="*/ 30 h 49"/>
              <a:gd name="T46" fmla="*/ 39 w 51"/>
              <a:gd name="T47" fmla="*/ 29 h 49"/>
              <a:gd name="T48" fmla="*/ 41 w 51"/>
              <a:gd name="T49" fmla="*/ 29 h 49"/>
              <a:gd name="T50" fmla="*/ 42 w 51"/>
              <a:gd name="T51" fmla="*/ 30 h 49"/>
              <a:gd name="T52" fmla="*/ 43 w 51"/>
              <a:gd name="T53" fmla="*/ 28 h 49"/>
              <a:gd name="T54" fmla="*/ 49 w 51"/>
              <a:gd name="T55" fmla="*/ 28 h 49"/>
              <a:gd name="T56" fmla="*/ 51 w 51"/>
              <a:gd name="T57" fmla="*/ 29 h 49"/>
              <a:gd name="T58" fmla="*/ 47 w 51"/>
              <a:gd name="T59" fmla="*/ 25 h 49"/>
              <a:gd name="T60" fmla="*/ 28 w 51"/>
              <a:gd name="T61" fmla="*/ 21 h 49"/>
              <a:gd name="T62" fmla="*/ 26 w 51"/>
              <a:gd name="T63" fmla="*/ 0 h 49"/>
              <a:gd name="T64" fmla="*/ 23 w 51"/>
              <a:gd name="T65" fmla="*/ 2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 h="49">
                <a:moveTo>
                  <a:pt x="23" y="21"/>
                </a:moveTo>
                <a:cubicBezTo>
                  <a:pt x="15" y="22"/>
                  <a:pt x="9" y="24"/>
                  <a:pt x="4" y="25"/>
                </a:cubicBezTo>
                <a:cubicBezTo>
                  <a:pt x="2" y="25"/>
                  <a:pt x="0" y="26"/>
                  <a:pt x="0" y="29"/>
                </a:cubicBezTo>
                <a:cubicBezTo>
                  <a:pt x="2" y="28"/>
                  <a:pt x="2" y="28"/>
                  <a:pt x="2" y="28"/>
                </a:cubicBezTo>
                <a:cubicBezTo>
                  <a:pt x="8" y="28"/>
                  <a:pt x="8" y="28"/>
                  <a:pt x="8" y="28"/>
                </a:cubicBezTo>
                <a:cubicBezTo>
                  <a:pt x="9" y="30"/>
                  <a:pt x="9" y="30"/>
                  <a:pt x="9" y="30"/>
                </a:cubicBezTo>
                <a:cubicBezTo>
                  <a:pt x="10" y="29"/>
                  <a:pt x="10" y="29"/>
                  <a:pt x="10" y="29"/>
                </a:cubicBezTo>
                <a:cubicBezTo>
                  <a:pt x="12" y="29"/>
                  <a:pt x="12" y="29"/>
                  <a:pt x="12" y="29"/>
                </a:cubicBezTo>
                <a:cubicBezTo>
                  <a:pt x="13" y="30"/>
                  <a:pt x="13" y="30"/>
                  <a:pt x="13" y="30"/>
                </a:cubicBezTo>
                <a:cubicBezTo>
                  <a:pt x="15" y="29"/>
                  <a:pt x="15" y="29"/>
                  <a:pt x="15" y="29"/>
                </a:cubicBezTo>
                <a:cubicBezTo>
                  <a:pt x="23" y="29"/>
                  <a:pt x="23" y="29"/>
                  <a:pt x="23" y="29"/>
                </a:cubicBezTo>
                <a:cubicBezTo>
                  <a:pt x="23" y="38"/>
                  <a:pt x="23" y="43"/>
                  <a:pt x="24" y="45"/>
                </a:cubicBezTo>
                <a:cubicBezTo>
                  <a:pt x="21" y="46"/>
                  <a:pt x="19" y="46"/>
                  <a:pt x="19" y="48"/>
                </a:cubicBezTo>
                <a:cubicBezTo>
                  <a:pt x="20" y="48"/>
                  <a:pt x="20" y="48"/>
                  <a:pt x="20" y="48"/>
                </a:cubicBezTo>
                <a:cubicBezTo>
                  <a:pt x="22" y="48"/>
                  <a:pt x="23" y="47"/>
                  <a:pt x="25" y="47"/>
                </a:cubicBezTo>
                <a:cubicBezTo>
                  <a:pt x="25" y="48"/>
                  <a:pt x="25" y="49"/>
                  <a:pt x="26" y="49"/>
                </a:cubicBezTo>
                <a:cubicBezTo>
                  <a:pt x="26" y="49"/>
                  <a:pt x="26" y="48"/>
                  <a:pt x="26" y="47"/>
                </a:cubicBezTo>
                <a:cubicBezTo>
                  <a:pt x="28" y="47"/>
                  <a:pt x="30" y="48"/>
                  <a:pt x="31" y="48"/>
                </a:cubicBezTo>
                <a:cubicBezTo>
                  <a:pt x="32" y="48"/>
                  <a:pt x="32" y="48"/>
                  <a:pt x="32" y="48"/>
                </a:cubicBezTo>
                <a:cubicBezTo>
                  <a:pt x="32" y="46"/>
                  <a:pt x="30" y="46"/>
                  <a:pt x="27" y="45"/>
                </a:cubicBezTo>
                <a:cubicBezTo>
                  <a:pt x="28" y="43"/>
                  <a:pt x="28" y="38"/>
                  <a:pt x="29" y="29"/>
                </a:cubicBezTo>
                <a:cubicBezTo>
                  <a:pt x="37" y="29"/>
                  <a:pt x="37" y="29"/>
                  <a:pt x="37" y="29"/>
                </a:cubicBezTo>
                <a:cubicBezTo>
                  <a:pt x="38" y="30"/>
                  <a:pt x="38" y="30"/>
                  <a:pt x="38" y="30"/>
                </a:cubicBezTo>
                <a:cubicBezTo>
                  <a:pt x="39" y="29"/>
                  <a:pt x="39" y="29"/>
                  <a:pt x="39" y="29"/>
                </a:cubicBezTo>
                <a:cubicBezTo>
                  <a:pt x="41" y="29"/>
                  <a:pt x="41" y="29"/>
                  <a:pt x="41" y="29"/>
                </a:cubicBezTo>
                <a:cubicBezTo>
                  <a:pt x="42" y="30"/>
                  <a:pt x="42" y="30"/>
                  <a:pt x="42" y="30"/>
                </a:cubicBezTo>
                <a:cubicBezTo>
                  <a:pt x="43" y="28"/>
                  <a:pt x="43" y="28"/>
                  <a:pt x="43" y="28"/>
                </a:cubicBezTo>
                <a:cubicBezTo>
                  <a:pt x="49" y="28"/>
                  <a:pt x="49" y="28"/>
                  <a:pt x="49" y="28"/>
                </a:cubicBezTo>
                <a:cubicBezTo>
                  <a:pt x="51" y="29"/>
                  <a:pt x="51" y="29"/>
                  <a:pt x="51" y="29"/>
                </a:cubicBezTo>
                <a:cubicBezTo>
                  <a:pt x="51" y="26"/>
                  <a:pt x="49" y="25"/>
                  <a:pt x="47" y="25"/>
                </a:cubicBezTo>
                <a:cubicBezTo>
                  <a:pt x="42" y="24"/>
                  <a:pt x="37" y="22"/>
                  <a:pt x="28" y="21"/>
                </a:cubicBezTo>
                <a:cubicBezTo>
                  <a:pt x="28" y="13"/>
                  <a:pt x="28" y="1"/>
                  <a:pt x="26" y="0"/>
                </a:cubicBezTo>
                <a:cubicBezTo>
                  <a:pt x="23" y="1"/>
                  <a:pt x="23" y="13"/>
                  <a:pt x="23" y="21"/>
                </a:cubicBezTo>
                <a:close/>
              </a:path>
            </a:pathLst>
          </a:custGeom>
          <a:solidFill>
            <a:srgbClr val="EBAC0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文本框 31"/>
          <p:cNvSpPr txBox="1"/>
          <p:nvPr/>
        </p:nvSpPr>
        <p:spPr>
          <a:xfrm>
            <a:off x="8774088" y="4264026"/>
            <a:ext cx="250957" cy="369332"/>
          </a:xfrm>
          <a:prstGeom prst="rect">
            <a:avLst/>
          </a:prstGeom>
          <a:noFill/>
        </p:spPr>
        <p:txBody>
          <a:bodyPr wrap="square" rtlCol="0">
            <a:spAutoFit/>
          </a:bodyPr>
          <a:lstStyle/>
          <a:p>
            <a:pPr algn="ctr"/>
            <a:r>
              <a:rPr lang="en-US" altLang="zh-CN" b="1" dirty="0" smtClean="0">
                <a:latin typeface="微软雅黑" panose="020B0503020204020204" pitchFamily="34" charset="-122"/>
                <a:ea typeface="微软雅黑" panose="020B0503020204020204" pitchFamily="34" charset="-122"/>
              </a:rPr>
              <a:t>1</a:t>
            </a:r>
            <a:endParaRPr lang="zh-CN" altLang="en-US" b="1" dirty="0" smtClean="0">
              <a:latin typeface="微软雅黑" panose="020B0503020204020204" pitchFamily="34" charset="-122"/>
              <a:ea typeface="微软雅黑" panose="020B0503020204020204" pitchFamily="34" charset="-122"/>
            </a:endParaRPr>
          </a:p>
        </p:txBody>
      </p:sp>
      <p:sp>
        <p:nvSpPr>
          <p:cNvPr id="31" name="文本框 32"/>
          <p:cNvSpPr txBox="1"/>
          <p:nvPr/>
        </p:nvSpPr>
        <p:spPr>
          <a:xfrm>
            <a:off x="8774088" y="5048807"/>
            <a:ext cx="250957" cy="369332"/>
          </a:xfrm>
          <a:prstGeom prst="rect">
            <a:avLst/>
          </a:prstGeom>
          <a:noFill/>
        </p:spPr>
        <p:txBody>
          <a:bodyPr wrap="square" rtlCol="0">
            <a:spAutoFit/>
          </a:bodyPr>
          <a:lstStyle/>
          <a:p>
            <a:pPr algn="ctr"/>
            <a:r>
              <a:rPr lang="en-US" altLang="zh-CN" b="1" dirty="0" smtClean="0">
                <a:latin typeface="微软雅黑" panose="020B0503020204020204" pitchFamily="34" charset="-122"/>
                <a:ea typeface="微软雅黑" panose="020B0503020204020204" pitchFamily="34" charset="-122"/>
              </a:rPr>
              <a:t>2</a:t>
            </a:r>
            <a:endParaRPr lang="zh-CN" altLang="en-US" b="1" dirty="0" smtClean="0">
              <a:latin typeface="微软雅黑" panose="020B0503020204020204" pitchFamily="34" charset="-122"/>
              <a:ea typeface="微软雅黑" panose="020B0503020204020204" pitchFamily="34" charset="-122"/>
            </a:endParaRPr>
          </a:p>
        </p:txBody>
      </p:sp>
      <p:sp>
        <p:nvSpPr>
          <p:cNvPr id="32" name="文本框 33"/>
          <p:cNvSpPr txBox="1"/>
          <p:nvPr/>
        </p:nvSpPr>
        <p:spPr>
          <a:xfrm>
            <a:off x="8774088" y="5771119"/>
            <a:ext cx="250957" cy="369332"/>
          </a:xfrm>
          <a:prstGeom prst="rect">
            <a:avLst/>
          </a:prstGeom>
          <a:noFill/>
        </p:spPr>
        <p:txBody>
          <a:bodyPr wrap="square" rtlCol="0">
            <a:spAutoFit/>
          </a:bodyPr>
          <a:lstStyle/>
          <a:p>
            <a:pPr algn="ctr"/>
            <a:r>
              <a:rPr lang="en-US" altLang="zh-CN" b="1" dirty="0" smtClean="0">
                <a:latin typeface="微软雅黑" panose="020B0503020204020204" pitchFamily="34" charset="-122"/>
                <a:ea typeface="微软雅黑" panose="020B0503020204020204" pitchFamily="34" charset="-122"/>
              </a:rPr>
              <a:t>3</a:t>
            </a:r>
            <a:endParaRPr lang="zh-CN" altLang="en-US" b="1" dirty="0" smtClean="0">
              <a:latin typeface="微软雅黑" panose="020B0503020204020204" pitchFamily="34" charset="-122"/>
              <a:ea typeface="微软雅黑" panose="020B0503020204020204" pitchFamily="34" charset="-122"/>
            </a:endParaRPr>
          </a:p>
        </p:txBody>
      </p:sp>
      <p:sp>
        <p:nvSpPr>
          <p:cNvPr id="35" name="文本框 36"/>
          <p:cNvSpPr txBox="1"/>
          <p:nvPr/>
        </p:nvSpPr>
        <p:spPr>
          <a:xfrm>
            <a:off x="626567" y="2130841"/>
            <a:ext cx="6048674" cy="461665"/>
          </a:xfrm>
          <a:prstGeom prst="rect">
            <a:avLst/>
          </a:prstGeom>
          <a:noFill/>
        </p:spPr>
        <p:txBody>
          <a:bodyPr wrap="square" rtlCol="0">
            <a:spAutoFit/>
          </a:bodyPr>
          <a:lstStyle/>
          <a:p>
            <a:pPr algn="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添加内容</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添加</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内容</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添加</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内容</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添加</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内容</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添加内容</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37"/>
          <p:cNvSpPr txBox="1"/>
          <p:nvPr/>
        </p:nvSpPr>
        <p:spPr>
          <a:xfrm>
            <a:off x="1130623" y="2912156"/>
            <a:ext cx="5544617" cy="418191"/>
          </a:xfrm>
          <a:prstGeom prst="rect">
            <a:avLst/>
          </a:prstGeom>
          <a:noFill/>
        </p:spPr>
        <p:txBody>
          <a:bodyPr wrap="square" rtlCol="0">
            <a:spAutoFit/>
          </a:bodyPr>
          <a:lstStyle/>
          <a:p>
            <a:pPr algn="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添加内容添加内容添加内容添加内容添加内容</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文本框 39"/>
          <p:cNvSpPr txBox="1"/>
          <p:nvPr/>
        </p:nvSpPr>
        <p:spPr>
          <a:xfrm>
            <a:off x="7408922" y="1349526"/>
            <a:ext cx="1712216" cy="461665"/>
          </a:xfrm>
          <a:prstGeom prst="rect">
            <a:avLst/>
          </a:prstGeom>
          <a:noFill/>
        </p:spPr>
        <p:txBody>
          <a:bodyPr vert="horz" wrap="square" rtlCol="0">
            <a:spAutoFit/>
          </a:bodyPr>
          <a:lstStyle/>
          <a:p>
            <a:r>
              <a:rPr lang="zh-CN" altLang="en-US" sz="2400" b="1" dirty="0">
                <a:solidFill>
                  <a:srgbClr val="F83003"/>
                </a:solidFill>
                <a:latin typeface="微软雅黑" panose="020B0503020204020204" pitchFamily="34" charset="-122"/>
                <a:ea typeface="微软雅黑" panose="020B0503020204020204" pitchFamily="34" charset="-122"/>
              </a:rPr>
              <a:t>了解</a:t>
            </a:r>
          </a:p>
        </p:txBody>
      </p:sp>
      <p:sp>
        <p:nvSpPr>
          <p:cNvPr id="39" name="文本框 40"/>
          <p:cNvSpPr txBox="1"/>
          <p:nvPr/>
        </p:nvSpPr>
        <p:spPr>
          <a:xfrm>
            <a:off x="7408922" y="2125019"/>
            <a:ext cx="1712216" cy="461665"/>
          </a:xfrm>
          <a:prstGeom prst="rect">
            <a:avLst/>
          </a:prstGeom>
          <a:noFill/>
        </p:spPr>
        <p:txBody>
          <a:bodyPr vert="horz" wrap="square" rtlCol="0">
            <a:spAutoFit/>
          </a:bodyPr>
          <a:lstStyle/>
          <a:p>
            <a:r>
              <a:rPr lang="zh-CN" altLang="en-US" sz="2400" b="1" dirty="0">
                <a:solidFill>
                  <a:srgbClr val="EBAC07"/>
                </a:solidFill>
                <a:latin typeface="微软雅黑" panose="020B0503020204020204" pitchFamily="34" charset="-122"/>
                <a:ea typeface="微软雅黑" panose="020B0503020204020204" pitchFamily="34" charset="-122"/>
              </a:rPr>
              <a:t>理解</a:t>
            </a:r>
          </a:p>
        </p:txBody>
      </p:sp>
      <p:sp>
        <p:nvSpPr>
          <p:cNvPr id="40" name="文本框 41"/>
          <p:cNvSpPr txBox="1"/>
          <p:nvPr/>
        </p:nvSpPr>
        <p:spPr>
          <a:xfrm>
            <a:off x="7408922" y="2900514"/>
            <a:ext cx="1712216" cy="461665"/>
          </a:xfrm>
          <a:prstGeom prst="rect">
            <a:avLst/>
          </a:prstGeom>
          <a:noFill/>
        </p:spPr>
        <p:txBody>
          <a:bodyPr vert="horz" wrap="square" rtlCol="0">
            <a:spAutoFit/>
          </a:bodyPr>
          <a:lstStyle/>
          <a:p>
            <a:r>
              <a:rPr lang="zh-CN" altLang="en-US" sz="2400" b="1" dirty="0">
                <a:solidFill>
                  <a:srgbClr val="A2B932"/>
                </a:solidFill>
                <a:latin typeface="微软雅黑" panose="020B0503020204020204" pitchFamily="34" charset="-122"/>
                <a:ea typeface="微软雅黑" panose="020B0503020204020204" pitchFamily="34" charset="-122"/>
              </a:rPr>
              <a:t>掌握及运用</a:t>
            </a:r>
          </a:p>
        </p:txBody>
      </p:sp>
      <p:sp>
        <p:nvSpPr>
          <p:cNvPr id="43" name="文本框 44"/>
          <p:cNvSpPr txBox="1"/>
          <p:nvPr/>
        </p:nvSpPr>
        <p:spPr>
          <a:xfrm>
            <a:off x="5553710" y="4764090"/>
            <a:ext cx="2489681" cy="646331"/>
          </a:xfrm>
          <a:prstGeom prst="rect">
            <a:avLst/>
          </a:prstGeom>
          <a:noFill/>
        </p:spPr>
        <p:txBody>
          <a:bodyPr wrap="square" rtlCol="0">
            <a:spAutoFit/>
          </a:bodyPr>
          <a:lstStyle/>
          <a:p>
            <a:pPr algn="ctr"/>
            <a:r>
              <a:rPr lang="zh-CN" altLang="en-US" sz="3600" b="1" dirty="0" smtClean="0">
                <a:solidFill>
                  <a:srgbClr val="4C6062"/>
                </a:solidFill>
                <a:latin typeface="微软雅黑" panose="020B0503020204020204" pitchFamily="34" charset="-122"/>
                <a:ea typeface="微软雅黑" panose="020B0503020204020204" pitchFamily="34" charset="-122"/>
              </a:rPr>
              <a:t>要求与目标</a:t>
            </a:r>
            <a:endParaRPr lang="zh-CN" altLang="en-US" sz="3600" b="1" dirty="0">
              <a:solidFill>
                <a:srgbClr val="4C6062"/>
              </a:solidFill>
              <a:latin typeface="微软雅黑" panose="020B0503020204020204" pitchFamily="34" charset="-122"/>
              <a:ea typeface="微软雅黑" panose="020B0503020204020204" pitchFamily="34" charset="-122"/>
            </a:endParaRPr>
          </a:p>
        </p:txBody>
      </p:sp>
      <p:sp>
        <p:nvSpPr>
          <p:cNvPr id="28" name="文本框 36"/>
          <p:cNvSpPr txBox="1"/>
          <p:nvPr/>
        </p:nvSpPr>
        <p:spPr>
          <a:xfrm>
            <a:off x="626567" y="1390612"/>
            <a:ext cx="6048674" cy="461665"/>
          </a:xfrm>
          <a:prstGeom prst="rect">
            <a:avLst/>
          </a:prstGeom>
          <a:noFill/>
        </p:spPr>
        <p:txBody>
          <a:bodyPr wrap="square" rtlCol="0">
            <a:spAutoFit/>
          </a:bodyPr>
          <a:lstStyle/>
          <a:p>
            <a:pPr algn="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添加内容</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添加</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内容</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添加</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内容</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添加</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内容</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添加内容</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284420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564904"/>
            <a:ext cx="12195175" cy="2016224"/>
          </a:xfrm>
          <a:prstGeom prst="rect">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11"/>
          <p:cNvSpPr txBox="1"/>
          <p:nvPr/>
        </p:nvSpPr>
        <p:spPr>
          <a:xfrm>
            <a:off x="6384452" y="2833773"/>
            <a:ext cx="1261885" cy="523221"/>
          </a:xfrm>
          <a:prstGeom prst="rect">
            <a:avLst/>
          </a:prstGeom>
          <a:noFill/>
        </p:spPr>
        <p:txBody>
          <a:bodyPr wrap="none" rtlCol="0">
            <a:spAutoFit/>
          </a:bodyPr>
          <a:lstStyle/>
          <a:p>
            <a:pPr algn="r"/>
            <a:r>
              <a:rPr lang="zh-CN" altLang="en-US" sz="2800" dirty="0" smtClean="0">
                <a:solidFill>
                  <a:schemeClr val="bg1"/>
                </a:solidFill>
                <a:latin typeface="微软雅黑" pitchFamily="34" charset="-122"/>
                <a:ea typeface="微软雅黑" pitchFamily="34" charset="-122"/>
              </a:rPr>
              <a:t>第一节</a:t>
            </a:r>
            <a:endParaRPr lang="zh-CN" altLang="en-US" sz="2800" dirty="0">
              <a:solidFill>
                <a:schemeClr val="bg1"/>
              </a:solidFill>
              <a:latin typeface="微软雅黑" pitchFamily="34" charset="-122"/>
              <a:ea typeface="微软雅黑" pitchFamily="34" charset="-122"/>
            </a:endParaRPr>
          </a:p>
        </p:txBody>
      </p:sp>
      <p:sp>
        <p:nvSpPr>
          <p:cNvPr id="8" name="文本占位符 3"/>
          <p:cNvSpPr txBox="1">
            <a:spLocks/>
          </p:cNvSpPr>
          <p:nvPr/>
        </p:nvSpPr>
        <p:spPr>
          <a:xfrm>
            <a:off x="6302573" y="3501009"/>
            <a:ext cx="5701258" cy="792087"/>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zh-CN" altLang="en-US" sz="4800" dirty="0">
                <a:solidFill>
                  <a:schemeClr val="bg1"/>
                </a:solidFill>
                <a:ea typeface="微软雅黑" pitchFamily="34" charset="-122"/>
              </a:rPr>
              <a:t>添加内容</a:t>
            </a:r>
          </a:p>
        </p:txBody>
      </p:sp>
      <p:sp>
        <p:nvSpPr>
          <p:cNvPr id="12" name="矩形 11"/>
          <p:cNvSpPr/>
          <p:nvPr/>
        </p:nvSpPr>
        <p:spPr>
          <a:xfrm>
            <a:off x="6313611" y="3417451"/>
            <a:ext cx="4536504" cy="21600"/>
          </a:xfrm>
          <a:prstGeom prst="rect">
            <a:avLst/>
          </a:prstGeom>
          <a:solidFill>
            <a:schemeClr val="bg1"/>
          </a:solidFill>
          <a:ln>
            <a:solidFill>
              <a:schemeClr val="bg1"/>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 name="椭圆 2"/>
          <p:cNvSpPr/>
          <p:nvPr/>
        </p:nvSpPr>
        <p:spPr>
          <a:xfrm>
            <a:off x="1130623" y="1736812"/>
            <a:ext cx="3672408" cy="3672408"/>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5608887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endParaRPr lang="zh-CN" altLang="en-US" dirty="0"/>
          </a:p>
        </p:txBody>
      </p:sp>
    </p:spTree>
    <p:extLst>
      <p:ext uri="{BB962C8B-B14F-4D97-AF65-F5344CB8AC3E}">
        <p14:creationId xmlns:p14="http://schemas.microsoft.com/office/powerpoint/2010/main" val="1006952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45715" y="5475539"/>
            <a:ext cx="10985808" cy="990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45715" y="2262182"/>
            <a:ext cx="10985808" cy="990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内容占位符 1"/>
          <p:cNvSpPr txBox="1">
            <a:spLocks/>
          </p:cNvSpPr>
          <p:nvPr/>
        </p:nvSpPr>
        <p:spPr>
          <a:xfrm>
            <a:off x="482600" y="2503942"/>
            <a:ext cx="11017250" cy="1209669"/>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CN" altLang="en-US" dirty="0"/>
          </a:p>
        </p:txBody>
      </p:sp>
      <p:sp>
        <p:nvSpPr>
          <p:cNvPr id="7" name="内容占位符 1"/>
          <p:cNvSpPr txBox="1">
            <a:spLocks/>
          </p:cNvSpPr>
          <p:nvPr/>
        </p:nvSpPr>
        <p:spPr>
          <a:xfrm>
            <a:off x="482600" y="2532970"/>
            <a:ext cx="11017250" cy="1209669"/>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CN" altLang="en-US" dirty="0"/>
          </a:p>
        </p:txBody>
      </p:sp>
      <p:sp>
        <p:nvSpPr>
          <p:cNvPr id="8" name="内容占位符 1"/>
          <p:cNvSpPr txBox="1">
            <a:spLocks/>
          </p:cNvSpPr>
          <p:nvPr/>
        </p:nvSpPr>
        <p:spPr>
          <a:xfrm>
            <a:off x="482600" y="2431370"/>
            <a:ext cx="11017250" cy="1209669"/>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30000"/>
              </a:lnSpc>
              <a:buNone/>
            </a:pPr>
            <a:r>
              <a:rPr lang="zh-CN" altLang="en-US" dirty="0" smtClean="0">
                <a:solidFill>
                  <a:srgbClr val="5F5E5C"/>
                </a:solidFill>
              </a:rPr>
              <a:t>添加内容添加内容添加内容添加内容添加内容添加内容添加内容添加内容添加内容</a:t>
            </a:r>
            <a:endParaRPr lang="zh-CN" altLang="en-US" dirty="0"/>
          </a:p>
        </p:txBody>
      </p:sp>
      <p:sp>
        <p:nvSpPr>
          <p:cNvPr id="9" name="TextBox 8"/>
          <p:cNvSpPr txBox="1"/>
          <p:nvPr/>
        </p:nvSpPr>
        <p:spPr>
          <a:xfrm>
            <a:off x="435620" y="1052736"/>
            <a:ext cx="4969846" cy="430887"/>
          </a:xfrm>
          <a:prstGeom prst="rect">
            <a:avLst/>
          </a:prstGeom>
          <a:noFill/>
        </p:spPr>
        <p:txBody>
          <a:bodyPr wrap="square" rtlCol="0">
            <a:spAutoFit/>
          </a:bodyPr>
          <a:lstStyle/>
          <a:p>
            <a:r>
              <a:rPr lang="zh-CN" altLang="en-US" sz="2200" dirty="0">
                <a:solidFill>
                  <a:srgbClr val="5F5E5C"/>
                </a:solidFill>
                <a:latin typeface="微软雅黑" pitchFamily="34" charset="-122"/>
                <a:ea typeface="微软雅黑" pitchFamily="34" charset="-122"/>
              </a:rPr>
              <a:t>一</a:t>
            </a:r>
            <a:r>
              <a:rPr lang="zh-CN" altLang="en-US" sz="2200" dirty="0" smtClean="0">
                <a:solidFill>
                  <a:srgbClr val="5F5E5C"/>
                </a:solidFill>
                <a:latin typeface="微软雅黑" pitchFamily="34" charset="-122"/>
                <a:ea typeface="微软雅黑" pitchFamily="34" charset="-122"/>
              </a:rPr>
              <a:t>、添加大标题</a:t>
            </a:r>
            <a:endParaRPr lang="zh-CN" altLang="en-US" sz="2200" dirty="0">
              <a:solidFill>
                <a:srgbClr val="5F5E5C"/>
              </a:solidFill>
              <a:latin typeface="微软雅黑" pitchFamily="34" charset="-122"/>
              <a:ea typeface="微软雅黑" pitchFamily="34" charset="-122"/>
            </a:endParaRPr>
          </a:p>
        </p:txBody>
      </p:sp>
      <p:sp>
        <p:nvSpPr>
          <p:cNvPr id="10" name="TextBox 6"/>
          <p:cNvSpPr txBox="1"/>
          <p:nvPr/>
        </p:nvSpPr>
        <p:spPr>
          <a:xfrm>
            <a:off x="435620" y="1594234"/>
            <a:ext cx="5276878" cy="492443"/>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zh-CN" altLang="en-US" dirty="0"/>
              <a:t>（一</a:t>
            </a:r>
            <a:r>
              <a:rPr lang="zh-CN" altLang="en-US" dirty="0" smtClean="0"/>
              <a:t>）添加子标题</a:t>
            </a:r>
            <a:endParaRPr lang="zh-CN" altLang="en-US" dirty="0"/>
          </a:p>
        </p:txBody>
      </p:sp>
      <p:sp>
        <p:nvSpPr>
          <p:cNvPr id="12" name="矩形 11"/>
          <p:cNvSpPr/>
          <p:nvPr/>
        </p:nvSpPr>
        <p:spPr>
          <a:xfrm>
            <a:off x="6138619" y="4293096"/>
            <a:ext cx="5492904" cy="2232248"/>
          </a:xfrm>
          <a:prstGeom prst="rect">
            <a:avLst/>
          </a:prstGeom>
          <a:solidFill>
            <a:srgbClr val="33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添加图片</a:t>
            </a:r>
            <a:endParaRPr lang="zh-CN" altLang="en-US" dirty="0"/>
          </a:p>
        </p:txBody>
      </p:sp>
    </p:spTree>
    <p:extLst>
      <p:ext uri="{BB962C8B-B14F-4D97-AF65-F5344CB8AC3E}">
        <p14:creationId xmlns:p14="http://schemas.microsoft.com/office/powerpoint/2010/main" val="3739371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02872" y="6079075"/>
            <a:ext cx="4920239" cy="216024"/>
          </a:xfrm>
          <a:prstGeom prst="rect">
            <a:avLst/>
          </a:prstGeom>
          <a:solidFill>
            <a:srgbClr val="FFC00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6"/>
          <p:cNvSpPr txBox="1"/>
          <p:nvPr/>
        </p:nvSpPr>
        <p:spPr>
          <a:xfrm>
            <a:off x="602872" y="2219554"/>
            <a:ext cx="4920239" cy="452432"/>
          </a:xfrm>
          <a:prstGeom prst="rect">
            <a:avLst/>
          </a:prstGeom>
          <a:solidFill>
            <a:srgbClr val="8BAB00"/>
          </a:solid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b="0" dirty="0" smtClean="0">
                <a:solidFill>
                  <a:srgbClr val="FFFFFF"/>
                </a:solidFill>
              </a:rPr>
              <a:t>1.  </a:t>
            </a:r>
            <a:r>
              <a:rPr lang="zh-CN" altLang="en-US" sz="1800" b="0" dirty="0" smtClean="0">
                <a:solidFill>
                  <a:srgbClr val="FFFFFF"/>
                </a:solidFill>
              </a:rPr>
              <a:t>添加标题</a:t>
            </a:r>
            <a:endParaRPr lang="zh-CN" altLang="en-US" sz="1800" b="0" dirty="0">
              <a:solidFill>
                <a:srgbClr val="FFFFFF"/>
              </a:solidFill>
            </a:endParaRPr>
          </a:p>
        </p:txBody>
      </p:sp>
      <p:sp>
        <p:nvSpPr>
          <p:cNvPr id="3" name="TextBox 8"/>
          <p:cNvSpPr txBox="1"/>
          <p:nvPr/>
        </p:nvSpPr>
        <p:spPr>
          <a:xfrm>
            <a:off x="435620" y="1052736"/>
            <a:ext cx="4969846" cy="430887"/>
          </a:xfrm>
          <a:prstGeom prst="rect">
            <a:avLst/>
          </a:prstGeom>
          <a:noFill/>
        </p:spPr>
        <p:txBody>
          <a:bodyPr wrap="square" rtlCol="0">
            <a:spAutoFit/>
          </a:bodyPr>
          <a:lstStyle/>
          <a:p>
            <a:r>
              <a:rPr lang="zh-CN" altLang="en-US" sz="2200" dirty="0">
                <a:solidFill>
                  <a:srgbClr val="5F5E5C"/>
                </a:solidFill>
                <a:latin typeface="微软雅黑" pitchFamily="34" charset="-122"/>
                <a:ea typeface="微软雅黑" pitchFamily="34" charset="-122"/>
              </a:rPr>
              <a:t>一</a:t>
            </a:r>
            <a:r>
              <a:rPr lang="zh-CN" altLang="en-US" sz="2200" dirty="0" smtClean="0">
                <a:solidFill>
                  <a:srgbClr val="5F5E5C"/>
                </a:solidFill>
                <a:latin typeface="微软雅黑" pitchFamily="34" charset="-122"/>
                <a:ea typeface="微软雅黑" pitchFamily="34" charset="-122"/>
              </a:rPr>
              <a:t>、添加大标题</a:t>
            </a:r>
            <a:endParaRPr lang="zh-CN" altLang="en-US" sz="2200" dirty="0">
              <a:solidFill>
                <a:srgbClr val="5F5E5C"/>
              </a:solidFill>
              <a:latin typeface="微软雅黑" pitchFamily="34" charset="-122"/>
              <a:ea typeface="微软雅黑" pitchFamily="34" charset="-122"/>
            </a:endParaRPr>
          </a:p>
        </p:txBody>
      </p:sp>
      <p:sp>
        <p:nvSpPr>
          <p:cNvPr id="4" name="TextBox 6"/>
          <p:cNvSpPr txBox="1"/>
          <p:nvPr/>
        </p:nvSpPr>
        <p:spPr>
          <a:xfrm>
            <a:off x="435620" y="1594234"/>
            <a:ext cx="5276878" cy="492443"/>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zh-CN" altLang="en-US" dirty="0"/>
              <a:t>（一</a:t>
            </a:r>
            <a:r>
              <a:rPr lang="zh-CN" altLang="en-US" dirty="0" smtClean="0"/>
              <a:t>）添加子标题</a:t>
            </a:r>
            <a:endParaRPr lang="zh-CN" altLang="en-US" dirty="0"/>
          </a:p>
        </p:txBody>
      </p:sp>
      <p:sp>
        <p:nvSpPr>
          <p:cNvPr id="6" name="TextBox 6"/>
          <p:cNvSpPr txBox="1"/>
          <p:nvPr/>
        </p:nvSpPr>
        <p:spPr>
          <a:xfrm>
            <a:off x="656094" y="2780928"/>
            <a:ext cx="4795009" cy="2613023"/>
          </a:xfrm>
          <a:prstGeom prst="rect">
            <a:avLst/>
          </a:prstGeom>
          <a:noFill/>
        </p:spPr>
        <p:txBody>
          <a:bodyPr wrap="square" rtlCol="0">
            <a:spAutoFit/>
          </a:bodyPr>
          <a:lstStyle/>
          <a:p>
            <a:pPr>
              <a:lnSpc>
                <a:spcPct val="130000"/>
              </a:lnSpc>
            </a:pPr>
            <a:r>
              <a:rPr lang="zh-CN" altLang="en-US" dirty="0">
                <a:solidFill>
                  <a:srgbClr val="5F5E5C"/>
                </a:solidFill>
                <a:latin typeface="微软雅黑" pitchFamily="34" charset="-122"/>
                <a:ea typeface="微软雅黑" pitchFamily="34" charset="-122"/>
              </a:rPr>
              <a:t>添加内容添加</a:t>
            </a:r>
            <a:r>
              <a:rPr lang="zh-CN" altLang="en-US" dirty="0" smtClean="0">
                <a:solidFill>
                  <a:srgbClr val="5F5E5C"/>
                </a:solidFill>
                <a:latin typeface="微软雅黑" pitchFamily="34" charset="-122"/>
                <a:ea typeface="微软雅黑" pitchFamily="34" charset="-122"/>
              </a:rPr>
              <a:t>内容</a:t>
            </a:r>
            <a:r>
              <a:rPr lang="zh-CN" altLang="en-US" dirty="0">
                <a:solidFill>
                  <a:srgbClr val="5F5E5C"/>
                </a:solidFill>
                <a:latin typeface="微软雅黑" pitchFamily="34" charset="-122"/>
                <a:ea typeface="微软雅黑" pitchFamily="34" charset="-122"/>
              </a:rPr>
              <a:t>添加内容添加</a:t>
            </a:r>
            <a:r>
              <a:rPr lang="zh-CN" altLang="en-US" dirty="0" smtClean="0">
                <a:solidFill>
                  <a:srgbClr val="5F5E5C"/>
                </a:solidFill>
                <a:latin typeface="微软雅黑" pitchFamily="34" charset="-122"/>
                <a:ea typeface="微软雅黑" pitchFamily="34" charset="-122"/>
              </a:rPr>
              <a:t>内容</a:t>
            </a:r>
            <a:r>
              <a:rPr lang="zh-CN" altLang="en-US" dirty="0">
                <a:solidFill>
                  <a:srgbClr val="5F5E5C"/>
                </a:solidFill>
                <a:latin typeface="微软雅黑" pitchFamily="34" charset="-122"/>
                <a:ea typeface="微软雅黑" pitchFamily="34" charset="-122"/>
              </a:rPr>
              <a:t>添加内容添加</a:t>
            </a:r>
            <a:r>
              <a:rPr lang="zh-CN" altLang="en-US" dirty="0" smtClean="0">
                <a:solidFill>
                  <a:srgbClr val="5F5E5C"/>
                </a:solidFill>
                <a:latin typeface="微软雅黑" pitchFamily="34" charset="-122"/>
                <a:ea typeface="微软雅黑" pitchFamily="34" charset="-122"/>
              </a:rPr>
              <a:t>内容</a:t>
            </a:r>
            <a:r>
              <a:rPr lang="zh-CN" altLang="en-US" dirty="0">
                <a:solidFill>
                  <a:srgbClr val="5F5E5C"/>
                </a:solidFill>
                <a:latin typeface="微软雅黑" pitchFamily="34" charset="-122"/>
                <a:ea typeface="微软雅黑" pitchFamily="34" charset="-122"/>
              </a:rPr>
              <a:t>添加内容添加</a:t>
            </a:r>
            <a:r>
              <a:rPr lang="zh-CN" altLang="en-US" dirty="0" smtClean="0">
                <a:solidFill>
                  <a:srgbClr val="5F5E5C"/>
                </a:solidFill>
                <a:latin typeface="微软雅黑" pitchFamily="34" charset="-122"/>
                <a:ea typeface="微软雅黑" pitchFamily="34" charset="-122"/>
              </a:rPr>
              <a:t>内容</a:t>
            </a:r>
            <a:r>
              <a:rPr lang="zh-CN" altLang="en-US" dirty="0">
                <a:solidFill>
                  <a:srgbClr val="5F5E5C"/>
                </a:solidFill>
                <a:latin typeface="微软雅黑" pitchFamily="34" charset="-122"/>
                <a:ea typeface="微软雅黑" pitchFamily="34" charset="-122"/>
              </a:rPr>
              <a:t>添加内容添加内容</a:t>
            </a:r>
          </a:p>
          <a:p>
            <a:pPr>
              <a:lnSpc>
                <a:spcPct val="130000"/>
              </a:lnSpc>
            </a:pPr>
            <a:r>
              <a:rPr lang="zh-CN" altLang="en-US" dirty="0">
                <a:solidFill>
                  <a:srgbClr val="5F5E5C"/>
                </a:solidFill>
                <a:latin typeface="微软雅黑" pitchFamily="34" charset="-122"/>
                <a:ea typeface="微软雅黑" pitchFamily="34" charset="-122"/>
              </a:rPr>
              <a:t>添加内容添加</a:t>
            </a:r>
            <a:r>
              <a:rPr lang="zh-CN" altLang="en-US" dirty="0" smtClean="0">
                <a:solidFill>
                  <a:srgbClr val="5F5E5C"/>
                </a:solidFill>
                <a:latin typeface="微软雅黑" pitchFamily="34" charset="-122"/>
                <a:ea typeface="微软雅黑" pitchFamily="34" charset="-122"/>
              </a:rPr>
              <a:t>内容添加</a:t>
            </a:r>
            <a:r>
              <a:rPr lang="zh-CN" altLang="en-US" dirty="0">
                <a:solidFill>
                  <a:srgbClr val="5F5E5C"/>
                </a:solidFill>
                <a:latin typeface="微软雅黑" pitchFamily="34" charset="-122"/>
                <a:ea typeface="微软雅黑" pitchFamily="34" charset="-122"/>
              </a:rPr>
              <a:t>内容添加</a:t>
            </a:r>
            <a:r>
              <a:rPr lang="zh-CN" altLang="en-US" dirty="0" smtClean="0">
                <a:solidFill>
                  <a:srgbClr val="5F5E5C"/>
                </a:solidFill>
                <a:latin typeface="微软雅黑" pitchFamily="34" charset="-122"/>
                <a:ea typeface="微软雅黑" pitchFamily="34" charset="-122"/>
              </a:rPr>
              <a:t>内容</a:t>
            </a:r>
            <a:r>
              <a:rPr lang="zh-CN" altLang="en-US" dirty="0">
                <a:solidFill>
                  <a:srgbClr val="5F5E5C"/>
                </a:solidFill>
                <a:latin typeface="微软雅黑" pitchFamily="34" charset="-122"/>
                <a:ea typeface="微软雅黑" pitchFamily="34" charset="-122"/>
              </a:rPr>
              <a:t>添加内容添加</a:t>
            </a:r>
            <a:r>
              <a:rPr lang="zh-CN" altLang="en-US" dirty="0" smtClean="0">
                <a:solidFill>
                  <a:srgbClr val="5F5E5C"/>
                </a:solidFill>
                <a:latin typeface="微软雅黑" pitchFamily="34" charset="-122"/>
                <a:ea typeface="微软雅黑" pitchFamily="34" charset="-122"/>
              </a:rPr>
              <a:t>内容</a:t>
            </a:r>
            <a:r>
              <a:rPr lang="zh-CN" altLang="en-US" dirty="0">
                <a:solidFill>
                  <a:srgbClr val="5F5E5C"/>
                </a:solidFill>
                <a:latin typeface="微软雅黑" pitchFamily="34" charset="-122"/>
                <a:ea typeface="微软雅黑" pitchFamily="34" charset="-122"/>
              </a:rPr>
              <a:t>添加内容添加</a:t>
            </a:r>
            <a:r>
              <a:rPr lang="zh-CN" altLang="en-US" dirty="0" smtClean="0">
                <a:solidFill>
                  <a:srgbClr val="5F5E5C"/>
                </a:solidFill>
                <a:latin typeface="微软雅黑" pitchFamily="34" charset="-122"/>
                <a:ea typeface="微软雅黑" pitchFamily="34" charset="-122"/>
              </a:rPr>
              <a:t>内容添加</a:t>
            </a:r>
            <a:r>
              <a:rPr lang="zh-CN" altLang="en-US" dirty="0">
                <a:solidFill>
                  <a:srgbClr val="5F5E5C"/>
                </a:solidFill>
                <a:latin typeface="微软雅黑" pitchFamily="34" charset="-122"/>
                <a:ea typeface="微软雅黑" pitchFamily="34" charset="-122"/>
              </a:rPr>
              <a:t>内容添加内容</a:t>
            </a:r>
          </a:p>
          <a:p>
            <a:pPr>
              <a:lnSpc>
                <a:spcPct val="130000"/>
              </a:lnSpc>
            </a:pPr>
            <a:r>
              <a:rPr lang="zh-CN" altLang="en-US" dirty="0">
                <a:solidFill>
                  <a:srgbClr val="5F5E5C"/>
                </a:solidFill>
                <a:latin typeface="微软雅黑" pitchFamily="34" charset="-122"/>
                <a:ea typeface="微软雅黑" pitchFamily="34" charset="-122"/>
              </a:rPr>
              <a:t>添加内容添加</a:t>
            </a:r>
            <a:r>
              <a:rPr lang="zh-CN" altLang="en-US" dirty="0" smtClean="0">
                <a:solidFill>
                  <a:srgbClr val="5F5E5C"/>
                </a:solidFill>
                <a:latin typeface="微软雅黑" pitchFamily="34" charset="-122"/>
                <a:ea typeface="微软雅黑" pitchFamily="34" charset="-122"/>
              </a:rPr>
              <a:t>内容添加</a:t>
            </a:r>
            <a:r>
              <a:rPr lang="zh-CN" altLang="en-US" dirty="0">
                <a:solidFill>
                  <a:srgbClr val="5F5E5C"/>
                </a:solidFill>
                <a:latin typeface="微软雅黑" pitchFamily="34" charset="-122"/>
                <a:ea typeface="微软雅黑" pitchFamily="34" charset="-122"/>
              </a:rPr>
              <a:t>内容添加</a:t>
            </a:r>
            <a:r>
              <a:rPr lang="zh-CN" altLang="en-US" dirty="0" smtClean="0">
                <a:solidFill>
                  <a:srgbClr val="5F5E5C"/>
                </a:solidFill>
                <a:latin typeface="微软雅黑" pitchFamily="34" charset="-122"/>
                <a:ea typeface="微软雅黑" pitchFamily="34" charset="-122"/>
              </a:rPr>
              <a:t>内容</a:t>
            </a:r>
            <a:endParaRPr lang="zh-CN" altLang="en-US" dirty="0">
              <a:solidFill>
                <a:srgbClr val="5F5E5C"/>
              </a:solidFill>
              <a:latin typeface="微软雅黑" pitchFamily="34" charset="-122"/>
              <a:ea typeface="微软雅黑" pitchFamily="34" charset="-122"/>
            </a:endParaRPr>
          </a:p>
          <a:p>
            <a:pPr>
              <a:lnSpc>
                <a:spcPct val="130000"/>
              </a:lnSpc>
            </a:pPr>
            <a:endParaRPr lang="zh-CN" altLang="en-US" dirty="0">
              <a:solidFill>
                <a:srgbClr val="5F5E5C"/>
              </a:solidFill>
              <a:latin typeface="微软雅黑" pitchFamily="34" charset="-122"/>
              <a:ea typeface="微软雅黑" pitchFamily="34" charset="-122"/>
            </a:endParaRPr>
          </a:p>
          <a:p>
            <a:pPr>
              <a:lnSpc>
                <a:spcPct val="130000"/>
              </a:lnSpc>
            </a:pPr>
            <a:endParaRPr lang="zh-CN" altLang="en-US" dirty="0">
              <a:solidFill>
                <a:srgbClr val="5F5E5C"/>
              </a:solidFill>
              <a:latin typeface="微软雅黑" pitchFamily="34" charset="-122"/>
              <a:ea typeface="微软雅黑" pitchFamily="34" charset="-122"/>
            </a:endParaRPr>
          </a:p>
        </p:txBody>
      </p:sp>
      <p:sp>
        <p:nvSpPr>
          <p:cNvPr id="7" name="TextBox 6"/>
          <p:cNvSpPr txBox="1"/>
          <p:nvPr/>
        </p:nvSpPr>
        <p:spPr>
          <a:xfrm>
            <a:off x="6282635" y="2791302"/>
            <a:ext cx="5348888" cy="1857753"/>
          </a:xfrm>
          <a:prstGeom prst="rect">
            <a:avLst/>
          </a:prstGeom>
          <a:noFill/>
        </p:spPr>
        <p:txBody>
          <a:bodyPr wrap="square" rtlCol="0">
            <a:spAutoFit/>
          </a:bodyPr>
          <a:lstStyle/>
          <a:p>
            <a:pPr>
              <a:lnSpc>
                <a:spcPct val="130000"/>
              </a:lnSpc>
            </a:pPr>
            <a:r>
              <a:rPr lang="zh-CN" altLang="en-US" dirty="0">
                <a:solidFill>
                  <a:srgbClr val="5F5E5C"/>
                </a:solidFill>
                <a:latin typeface="微软雅黑" pitchFamily="34" charset="-122"/>
                <a:ea typeface="微软雅黑" pitchFamily="34" charset="-122"/>
              </a:rPr>
              <a:t>添加内容添加内容添加内容添加内容添加内容添加内容添加内容添加内容添加内容添加内容</a:t>
            </a:r>
          </a:p>
          <a:p>
            <a:pPr>
              <a:lnSpc>
                <a:spcPct val="130000"/>
              </a:lnSpc>
            </a:pPr>
            <a:r>
              <a:rPr lang="zh-CN" altLang="en-US" dirty="0">
                <a:solidFill>
                  <a:srgbClr val="5F5E5C"/>
                </a:solidFill>
                <a:latin typeface="微软雅黑" pitchFamily="34" charset="-122"/>
                <a:ea typeface="微软雅黑" pitchFamily="34" charset="-122"/>
              </a:rPr>
              <a:t>添加内容添加内容添加内容添加内容添加内容添加内容添加内容添加内容添加内容添加内容</a:t>
            </a:r>
          </a:p>
          <a:p>
            <a:pPr>
              <a:lnSpc>
                <a:spcPct val="130000"/>
              </a:lnSpc>
            </a:pPr>
            <a:r>
              <a:rPr lang="zh-CN" altLang="en-US" dirty="0">
                <a:solidFill>
                  <a:srgbClr val="5F5E5C"/>
                </a:solidFill>
                <a:latin typeface="微软雅黑" pitchFamily="34" charset="-122"/>
                <a:ea typeface="微软雅黑" pitchFamily="34" charset="-122"/>
              </a:rPr>
              <a:t>添加内容添加内容添加内容添加内容</a:t>
            </a:r>
            <a:endParaRPr lang="zh-CN" altLang="en-US" dirty="0">
              <a:solidFill>
                <a:srgbClr val="5F5E5C"/>
              </a:solidFill>
              <a:latin typeface="微软雅黑" pitchFamily="34" charset="-122"/>
              <a:ea typeface="微软雅黑" pitchFamily="34" charset="-122"/>
            </a:endParaRPr>
          </a:p>
        </p:txBody>
      </p:sp>
      <p:sp>
        <p:nvSpPr>
          <p:cNvPr id="8" name="TextBox 6"/>
          <p:cNvSpPr txBox="1"/>
          <p:nvPr/>
        </p:nvSpPr>
        <p:spPr>
          <a:xfrm>
            <a:off x="6358213" y="2219554"/>
            <a:ext cx="4925538" cy="452432"/>
          </a:xfrm>
          <a:prstGeom prst="rect">
            <a:avLst/>
          </a:prstGeom>
          <a:solidFill>
            <a:srgbClr val="8BAB00"/>
          </a:solid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b="0" dirty="0" smtClean="0">
                <a:solidFill>
                  <a:srgbClr val="FFFFFF"/>
                </a:solidFill>
              </a:rPr>
              <a:t>2. </a:t>
            </a:r>
            <a:r>
              <a:rPr lang="zh-CN" altLang="en-US" sz="1800" b="0" dirty="0" smtClean="0">
                <a:solidFill>
                  <a:srgbClr val="FFFFFF"/>
                </a:solidFill>
              </a:rPr>
              <a:t>添加</a:t>
            </a:r>
            <a:r>
              <a:rPr lang="zh-CN" altLang="en-US" sz="1800" b="0" dirty="0">
                <a:solidFill>
                  <a:srgbClr val="FFFFFF"/>
                </a:solidFill>
              </a:rPr>
              <a:t>标题</a:t>
            </a:r>
          </a:p>
        </p:txBody>
      </p:sp>
      <p:sp>
        <p:nvSpPr>
          <p:cNvPr id="10" name="矩形 9"/>
          <p:cNvSpPr/>
          <p:nvPr/>
        </p:nvSpPr>
        <p:spPr>
          <a:xfrm>
            <a:off x="6304425" y="6079075"/>
            <a:ext cx="4920239" cy="216024"/>
          </a:xfrm>
          <a:prstGeom prst="rect">
            <a:avLst/>
          </a:prstGeom>
          <a:solidFill>
            <a:srgbClr val="FFC00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71312804"/>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35479" y="404664"/>
            <a:ext cx="7488832" cy="369332"/>
          </a:xfrm>
          <a:prstGeom prst="rect">
            <a:avLst/>
          </a:prstGeom>
          <a:noFill/>
        </p:spPr>
        <p:txBody>
          <a:bodyPr wrap="square" rtlCol="0">
            <a:spAutoFit/>
          </a:bodyPr>
          <a:lstStyle/>
          <a:p>
            <a:r>
              <a:rPr lang="zh-CN" altLang="en-US" dirty="0" smtClean="0">
                <a:latin typeface="+mn-ea"/>
              </a:rPr>
              <a:t>     </a:t>
            </a:r>
            <a:endParaRPr lang="zh-CN" altLang="zh-CN" sz="1600" dirty="0"/>
          </a:p>
        </p:txBody>
      </p:sp>
      <p:grpSp>
        <p:nvGrpSpPr>
          <p:cNvPr id="12" name="组合 11"/>
          <p:cNvGrpSpPr/>
          <p:nvPr/>
        </p:nvGrpSpPr>
        <p:grpSpPr>
          <a:xfrm>
            <a:off x="642396" y="980728"/>
            <a:ext cx="11225754" cy="720080"/>
            <a:chOff x="642396" y="1268760"/>
            <a:chExt cx="11225754" cy="720080"/>
          </a:xfrm>
        </p:grpSpPr>
        <p:sp>
          <p:nvSpPr>
            <p:cNvPr id="3" name="矩形 2"/>
            <p:cNvSpPr/>
            <p:nvPr/>
          </p:nvSpPr>
          <p:spPr>
            <a:xfrm>
              <a:off x="647700" y="1278023"/>
              <a:ext cx="11220450" cy="71081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占位符 3"/>
            <p:cNvSpPr txBox="1">
              <a:spLocks/>
            </p:cNvSpPr>
            <p:nvPr/>
          </p:nvSpPr>
          <p:spPr>
            <a:xfrm>
              <a:off x="642396" y="1268760"/>
              <a:ext cx="11225753" cy="720080"/>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dirty="0" smtClean="0">
                  <a:solidFill>
                    <a:schemeClr val="bg1"/>
                  </a:solidFill>
                  <a:ea typeface="微软雅黑" pitchFamily="34" charset="-122"/>
                </a:rPr>
                <a:t>小结</a:t>
              </a:r>
              <a:endParaRPr lang="zh-CN" altLang="en-US" dirty="0">
                <a:solidFill>
                  <a:schemeClr val="bg1"/>
                </a:solidFill>
                <a:ea typeface="微软雅黑" pitchFamily="34" charset="-122"/>
              </a:endParaRPr>
            </a:p>
          </p:txBody>
        </p:sp>
      </p:grpSp>
      <p:sp>
        <p:nvSpPr>
          <p:cNvPr id="8" name="矩形 7"/>
          <p:cNvSpPr/>
          <p:nvPr/>
        </p:nvSpPr>
        <p:spPr>
          <a:xfrm>
            <a:off x="616391" y="6381328"/>
            <a:ext cx="11251758" cy="990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9749951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625" y="0"/>
            <a:ext cx="12199975"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0" name="矩形 7"/>
          <p:cNvSpPr>
            <a:spLocks noChangeArrowheads="1"/>
          </p:cNvSpPr>
          <p:nvPr/>
        </p:nvSpPr>
        <p:spPr bwMode="auto">
          <a:xfrm>
            <a:off x="11859816" y="3419475"/>
            <a:ext cx="396022" cy="1565910"/>
          </a:xfrm>
          <a:prstGeom prst="rect">
            <a:avLst/>
          </a:prstGeom>
          <a:solidFill>
            <a:srgbClr val="3B79CE"/>
          </a:solidFill>
          <a:ln>
            <a:noFill/>
          </a:ln>
        </p:spPr>
        <p:txBody>
          <a:bodyPr lIns="117263" tIns="58631" rIns="117263" bIns="58631"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081" name="矩形 8"/>
          <p:cNvSpPr>
            <a:spLocks noChangeArrowheads="1"/>
          </p:cNvSpPr>
          <p:nvPr/>
        </p:nvSpPr>
        <p:spPr bwMode="auto">
          <a:xfrm flipH="1">
            <a:off x="4236" y="3429000"/>
            <a:ext cx="2132594" cy="1573530"/>
          </a:xfrm>
          <a:prstGeom prst="rect">
            <a:avLst/>
          </a:prstGeom>
          <a:solidFill>
            <a:srgbClr val="CC00CC"/>
          </a:solidFill>
          <a:ln>
            <a:noFill/>
          </a:ln>
        </p:spPr>
        <p:txBody>
          <a:bodyPr lIns="117263" tIns="58631" rIns="117263" bIns="58631"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083" name="矩形 10"/>
          <p:cNvSpPr>
            <a:spLocks noChangeArrowheads="1"/>
          </p:cNvSpPr>
          <p:nvPr/>
        </p:nvSpPr>
        <p:spPr bwMode="auto">
          <a:xfrm flipH="1">
            <a:off x="4612534" y="3429000"/>
            <a:ext cx="2134712" cy="1573530"/>
          </a:xfrm>
          <a:prstGeom prst="rect">
            <a:avLst/>
          </a:prstGeom>
          <a:solidFill>
            <a:srgbClr val="FFC000"/>
          </a:solidFill>
          <a:ln>
            <a:noFill/>
          </a:ln>
        </p:spPr>
        <p:txBody>
          <a:bodyPr lIns="117263" tIns="58631" rIns="117263" bIns="58631"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085" name="矩形 12"/>
          <p:cNvSpPr>
            <a:spLocks noChangeArrowheads="1"/>
          </p:cNvSpPr>
          <p:nvPr/>
        </p:nvSpPr>
        <p:spPr bwMode="auto">
          <a:xfrm flipH="1">
            <a:off x="9000696" y="3419475"/>
            <a:ext cx="410847" cy="1565910"/>
          </a:xfrm>
          <a:prstGeom prst="rect">
            <a:avLst/>
          </a:prstGeom>
          <a:solidFill>
            <a:srgbClr val="8BAB00"/>
          </a:solidFill>
          <a:ln>
            <a:noFill/>
          </a:ln>
        </p:spPr>
        <p:txBody>
          <a:bodyPr lIns="117263" tIns="58631" rIns="117263" bIns="58631"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cxnSp>
        <p:nvCxnSpPr>
          <p:cNvPr id="19" name="直接连接符 18"/>
          <p:cNvCxnSpPr/>
          <p:nvPr/>
        </p:nvCxnSpPr>
        <p:spPr>
          <a:xfrm>
            <a:off x="10004659" y="559197"/>
            <a:ext cx="103135"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弧形 19"/>
          <p:cNvSpPr/>
          <p:nvPr/>
        </p:nvSpPr>
        <p:spPr>
          <a:xfrm>
            <a:off x="9430297"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lvl="0" algn="ctr"/>
            <a:endParaRPr lang="zh-CN" altLang="en-US"/>
          </a:p>
        </p:txBody>
      </p:sp>
      <p:sp>
        <p:nvSpPr>
          <p:cNvPr id="21" name="椭圆 20"/>
          <p:cNvSpPr/>
          <p:nvPr/>
        </p:nvSpPr>
        <p:spPr>
          <a:xfrm>
            <a:off x="9526044" y="114225"/>
            <a:ext cx="481106" cy="481106"/>
          </a:xfrm>
          <a:prstGeom prst="ellipse">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flipH="1">
            <a:off x="1" y="559197"/>
            <a:ext cx="8934304"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10110285" y="114225"/>
            <a:ext cx="481106" cy="481106"/>
          </a:xfrm>
          <a:prstGeom prst="ellipse">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0694525" y="114225"/>
            <a:ext cx="481106" cy="481106"/>
          </a:xfrm>
          <a:prstGeom prst="ellipse">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弧形 24"/>
          <p:cNvSpPr/>
          <p:nvPr/>
        </p:nvSpPr>
        <p:spPr>
          <a:xfrm>
            <a:off x="10014538"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6" name="直接连接符 25"/>
          <p:cNvCxnSpPr/>
          <p:nvPr/>
        </p:nvCxnSpPr>
        <p:spPr>
          <a:xfrm>
            <a:off x="10588900" y="559197"/>
            <a:ext cx="103135"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1175632" y="559197"/>
            <a:ext cx="103135"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 name="弧形 27"/>
          <p:cNvSpPr/>
          <p:nvPr/>
        </p:nvSpPr>
        <p:spPr>
          <a:xfrm>
            <a:off x="10598778"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9" name="直接连接符 28"/>
          <p:cNvCxnSpPr/>
          <p:nvPr/>
        </p:nvCxnSpPr>
        <p:spPr>
          <a:xfrm>
            <a:off x="11271379" y="559197"/>
            <a:ext cx="926971"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558848" y="170112"/>
            <a:ext cx="415498"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前</a:t>
            </a:r>
            <a:endParaRPr lang="zh-CN" altLang="en-US" dirty="0">
              <a:solidFill>
                <a:schemeClr val="bg1"/>
              </a:solidFill>
              <a:latin typeface="微软雅黑" pitchFamily="34" charset="-122"/>
              <a:ea typeface="微软雅黑" pitchFamily="34" charset="-122"/>
            </a:endParaRPr>
          </a:p>
        </p:txBody>
      </p:sp>
      <p:sp>
        <p:nvSpPr>
          <p:cNvPr id="31" name="TextBox 30"/>
          <p:cNvSpPr txBox="1"/>
          <p:nvPr/>
        </p:nvSpPr>
        <p:spPr>
          <a:xfrm>
            <a:off x="10143089" y="170112"/>
            <a:ext cx="415498"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教</a:t>
            </a:r>
            <a:endParaRPr lang="zh-CN" altLang="en-US" dirty="0">
              <a:solidFill>
                <a:schemeClr val="bg1"/>
              </a:solidFill>
              <a:latin typeface="微软雅黑" pitchFamily="34" charset="-122"/>
              <a:ea typeface="微软雅黑" pitchFamily="34" charset="-122"/>
            </a:endParaRPr>
          </a:p>
        </p:txBody>
      </p:sp>
      <p:sp>
        <p:nvSpPr>
          <p:cNvPr id="32" name="TextBox 31"/>
          <p:cNvSpPr txBox="1"/>
          <p:nvPr/>
        </p:nvSpPr>
        <p:spPr>
          <a:xfrm>
            <a:off x="10727329" y="170667"/>
            <a:ext cx="415498"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育</a:t>
            </a:r>
            <a:endParaRPr lang="zh-CN" altLang="en-US" dirty="0">
              <a:solidFill>
                <a:schemeClr val="bg1"/>
              </a:solidFill>
              <a:latin typeface="微软雅黑" pitchFamily="34" charset="-122"/>
              <a:ea typeface="微软雅黑" pitchFamily="34" charset="-122"/>
            </a:endParaRPr>
          </a:p>
        </p:txBody>
      </p:sp>
      <p:sp>
        <p:nvSpPr>
          <p:cNvPr id="37" name="弧形 36"/>
          <p:cNvSpPr/>
          <p:nvPr/>
        </p:nvSpPr>
        <p:spPr>
          <a:xfrm>
            <a:off x="8845345"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8" name="直接连接符 37"/>
          <p:cNvCxnSpPr/>
          <p:nvPr/>
        </p:nvCxnSpPr>
        <p:spPr>
          <a:xfrm>
            <a:off x="9419707" y="559197"/>
            <a:ext cx="103135"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8934305" y="114225"/>
            <a:ext cx="481106" cy="48110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48"/>
          <p:cNvSpPr txBox="1"/>
          <p:nvPr/>
        </p:nvSpPr>
        <p:spPr>
          <a:xfrm>
            <a:off x="8967109" y="170667"/>
            <a:ext cx="415498"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学</a:t>
            </a:r>
            <a:endParaRPr lang="zh-CN" altLang="en-US" dirty="0">
              <a:solidFill>
                <a:schemeClr val="bg1"/>
              </a:solidFill>
              <a:latin typeface="微软雅黑" pitchFamily="34" charset="-122"/>
              <a:ea typeface="微软雅黑" pitchFamily="34" charset="-122"/>
            </a:endParaRPr>
          </a:p>
        </p:txBody>
      </p:sp>
      <p:sp>
        <p:nvSpPr>
          <p:cNvPr id="33" name="标题 1"/>
          <p:cNvSpPr txBox="1">
            <a:spLocks noChangeArrowheads="1"/>
          </p:cNvSpPr>
          <p:nvPr/>
        </p:nvSpPr>
        <p:spPr>
          <a:xfrm>
            <a:off x="2722232" y="1340768"/>
            <a:ext cx="7560839" cy="1470025"/>
          </a:xfrm>
          <a:prstGeom prst="rect">
            <a:avLst/>
          </a:prstGeom>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smtClean="0">
                <a:solidFill>
                  <a:srgbClr val="FFC000"/>
                </a:solidFill>
                <a:effectLst>
                  <a:reflection blurRad="6350" stA="55000" endA="300" endPos="45500" dir="5400000" sy="-100000" algn="bl" rotWithShape="0"/>
                </a:effectLst>
                <a:latin typeface="Broadway" pitchFamily="82" charset="0"/>
                <a:sym typeface="Impact" pitchFamily="34" charset="0"/>
              </a:rPr>
              <a:t>Thank </a:t>
            </a:r>
            <a:r>
              <a:rPr lang="en-US" altLang="zh-CN" sz="7200" dirty="0" smtClean="0">
                <a:solidFill>
                  <a:srgbClr val="FFC000"/>
                </a:solidFill>
                <a:effectLst>
                  <a:reflection blurRad="6350" stA="55000" endA="300" endPos="45500" dir="5400000" sy="-100000" algn="bl" rotWithShape="0"/>
                </a:effectLst>
                <a:latin typeface="Broadway" pitchFamily="82" charset="0"/>
                <a:sym typeface="Impact" pitchFamily="34" charset="0"/>
              </a:rPr>
              <a:t>You</a:t>
            </a:r>
            <a:endParaRPr lang="zh-CN" altLang="en-US" sz="3200" dirty="0">
              <a:solidFill>
                <a:srgbClr val="FFC000"/>
              </a:solidFill>
              <a:effectLst>
                <a:reflection blurRad="6350" stA="55000" endA="300" endPos="45500" dir="5400000" sy="-100000" algn="bl" rotWithShape="0"/>
              </a:effectLst>
              <a:latin typeface="Broadway" pitchFamily="82" charset="0"/>
            </a:endParaRPr>
          </a:p>
        </p:txBody>
      </p:sp>
      <p:pic>
        <p:nvPicPr>
          <p:cNvPr id="39" name="图片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0193" y="3429000"/>
            <a:ext cx="2376485" cy="1580363"/>
          </a:xfrm>
          <a:prstGeom prst="rect">
            <a:avLst/>
          </a:prstGeom>
        </p:spPr>
      </p:pic>
      <p:pic>
        <p:nvPicPr>
          <p:cNvPr id="40" name="图片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88191" y="3405845"/>
            <a:ext cx="2371624" cy="1579539"/>
          </a:xfrm>
          <a:prstGeom prst="rect">
            <a:avLst/>
          </a:prstGeom>
        </p:spPr>
      </p:pic>
      <p:pic>
        <p:nvPicPr>
          <p:cNvPr id="41" name="图片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3068" y="3428484"/>
            <a:ext cx="2146427" cy="1574046"/>
          </a:xfrm>
          <a:prstGeom prst="rect">
            <a:avLst/>
          </a:prstGeom>
        </p:spPr>
      </p:pic>
      <p:sp>
        <p:nvSpPr>
          <p:cNvPr id="34" name="矩形 33"/>
          <p:cNvSpPr/>
          <p:nvPr/>
        </p:nvSpPr>
        <p:spPr>
          <a:xfrm>
            <a:off x="9115920" y="5319192"/>
            <a:ext cx="2550988" cy="5914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smtClean="0">
                <a:solidFill>
                  <a:schemeClr val="tx1">
                    <a:lumMod val="50000"/>
                    <a:lumOff val="50000"/>
                  </a:schemeClr>
                </a:solidFill>
                <a:effectLst>
                  <a:reflection blurRad="25400" stA="30000" endPos="30000" dist="50800" dir="5400000" sy="-100000" algn="bl" rotWithShape="0"/>
                </a:effectLst>
                <a:latin typeface="微软雅黑" pitchFamily="34" charset="-122"/>
                <a:ea typeface="微软雅黑" pitchFamily="34" charset="-122"/>
              </a:rPr>
              <a:t>添加</a:t>
            </a:r>
            <a:r>
              <a:rPr lang="en-US" altLang="zh-CN" sz="3200" b="1" dirty="0" smtClean="0">
                <a:solidFill>
                  <a:schemeClr val="tx1">
                    <a:lumMod val="50000"/>
                    <a:lumOff val="50000"/>
                  </a:schemeClr>
                </a:solidFill>
                <a:effectLst>
                  <a:reflection blurRad="25400" stA="30000" endPos="30000" dist="50800" dir="5400000" sy="-100000" algn="bl" rotWithShape="0"/>
                </a:effectLst>
                <a:latin typeface="微软雅黑" pitchFamily="34" charset="-122"/>
                <a:ea typeface="微软雅黑" pitchFamily="34" charset="-122"/>
              </a:rPr>
              <a:t>logo</a:t>
            </a:r>
            <a:endParaRPr lang="zh-CN" altLang="en-US" sz="3200" b="1" dirty="0">
              <a:solidFill>
                <a:schemeClr val="tx1">
                  <a:lumMod val="50000"/>
                  <a:lumOff val="50000"/>
                </a:schemeClr>
              </a:solidFill>
              <a:effectLst>
                <a:reflection blurRad="25400" stA="30000" endPos="30000" dist="50800" dir="5400000" sy="-100000" algn="bl" rotWithShape="0"/>
              </a:effectLst>
              <a:latin typeface="微软雅黑" pitchFamily="34" charset="-122"/>
              <a:ea typeface="微软雅黑" pitchFamily="34" charset="-122"/>
            </a:endParaRPr>
          </a:p>
        </p:txBody>
      </p:sp>
    </p:spTree>
    <p:extLst>
      <p:ext uri="{BB962C8B-B14F-4D97-AF65-F5344CB8AC3E}">
        <p14:creationId xmlns:p14="http://schemas.microsoft.com/office/powerpoint/2010/main" val="15089060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0" presetClass="path" presetSubtype="0" accel="50000" decel="50000" fill="hold" grpId="1" nodeType="withEffect">
                                  <p:stCondLst>
                                    <p:cond delay="0"/>
                                  </p:stCondLst>
                                  <p:childTnLst>
                                    <p:animMotion origin="layout" path="M 3.30643E-7 -1.19861 L 3.30643E-7 2.59259E-6 L 0.00039 -0.12153 L 3.30643E-7 2.59259E-6 " pathEditMode="relative" rAng="0" ptsTypes="AAAA">
                                      <p:cBhvr>
                                        <p:cTn id="6" dur="600" fill="hold"/>
                                        <p:tgtEl>
                                          <p:spTgt spid="33"/>
                                        </p:tgtEl>
                                        <p:attrNameLst>
                                          <p:attrName>ppt_x</p:attrName>
                                          <p:attrName>ppt_y</p:attrName>
                                        </p:attrNameLst>
                                      </p:cBhvr>
                                      <p:rCtr x="13" y="59931"/>
                                    </p:animMotion>
                                  </p:childTnLst>
                                </p:cTn>
                              </p:par>
                            </p:childTnLst>
                          </p:cTn>
                        </p:par>
                        <p:par>
                          <p:cTn id="7" fill="hold">
                            <p:stCondLst>
                              <p:cond delay="600"/>
                            </p:stCondLst>
                            <p:childTnLst>
                              <p:par>
                                <p:cTn id="8" presetID="10" presetClass="entr" presetSubtype="0" fill="hold" grpId="0" nodeType="after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1" animBg="1"/>
      <p:bldP spid="3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6114</TotalTime>
  <Words>226</Words>
  <Application>Microsoft Office PowerPoint</Application>
  <PresentationFormat>自定义</PresentationFormat>
  <Paragraphs>42</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Administrator</cp:lastModifiedBy>
  <cp:revision>1457</cp:revision>
  <dcterms:modified xsi:type="dcterms:W3CDTF">2016-07-06T06:37:33Z</dcterms:modified>
</cp:coreProperties>
</file>