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0" r:id="rId4"/>
    <p:sldId id="288" r:id="rId5"/>
    <p:sldId id="341" r:id="rId6"/>
    <p:sldId id="338" r:id="rId7"/>
    <p:sldId id="28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3863" userDrawn="1">
          <p15:clr>
            <a:srgbClr val="A4A3A4"/>
          </p15:clr>
        </p15:guide>
        <p15:guide id="4" pos="189" userDrawn="1">
          <p15:clr>
            <a:srgbClr val="A4A3A4"/>
          </p15:clr>
        </p15:guide>
        <p15:guide id="5" pos="2661" userDrawn="1">
          <p15:clr>
            <a:srgbClr val="A4A3A4"/>
          </p15:clr>
        </p15:guide>
        <p15:guide id="6" pos="7446" userDrawn="1">
          <p15:clr>
            <a:srgbClr val="A4A3A4"/>
          </p15:clr>
        </p15:guide>
        <p15:guide id="9" orient="horz" pos="3929" userDrawn="1">
          <p15:clr>
            <a:srgbClr val="A4A3A4"/>
          </p15:clr>
        </p15:guide>
        <p15:guide id="10" orient="horz" pos="2546" userDrawn="1">
          <p15:clr>
            <a:srgbClr val="A4A3A4"/>
          </p15:clr>
        </p15:guide>
        <p15:guide id="11" orient="horz" pos="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6EB8"/>
    <a:srgbClr val="F8F8F8"/>
    <a:srgbClr val="279136"/>
    <a:srgbClr val="175520"/>
    <a:srgbClr val="2A9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-792" y="-72"/>
      </p:cViewPr>
      <p:guideLst>
        <p:guide orient="horz" pos="3929"/>
        <p:guide orient="horz" pos="2546"/>
        <p:guide orient="horz" pos="436"/>
        <p:guide pos="3863"/>
        <p:guide pos="189"/>
        <p:guide pos="2661"/>
        <p:guide pos="74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8B746-3CD4-4AC0-AD25-71A25EF76EA8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3D535-AB13-49B2-8DB6-9DBD7D277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66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3D535-AB13-49B2-8DB6-9DBD7D277F7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43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189-F266-444D-A381-573CA300B9A8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630-C091-46B6-A379-DDF72F9DE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79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189-F266-444D-A381-573CA300B9A8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630-C091-46B6-A379-DDF72F9DE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25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189-F266-444D-A381-573CA300B9A8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630-C091-46B6-A379-DDF72F9DE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84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8879" y="0"/>
            <a:ext cx="12200879" cy="10691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511550" y="97657"/>
            <a:ext cx="8680450" cy="3092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6513463"/>
            <a:ext cx="12192000" cy="198277"/>
          </a:xfrm>
          <a:prstGeom prst="rect">
            <a:avLst/>
          </a:prstGeom>
          <a:solidFill>
            <a:srgbClr val="34B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553189"/>
            <a:ext cx="12192000" cy="309250"/>
          </a:xfrm>
          <a:prstGeom prst="rect">
            <a:avLst/>
          </a:prstGeom>
          <a:solidFill>
            <a:srgbClr val="03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7"/>
          <p:cNvSpPr txBox="1"/>
          <p:nvPr userDrawn="1"/>
        </p:nvSpPr>
        <p:spPr>
          <a:xfrm>
            <a:off x="239698" y="6528367"/>
            <a:ext cx="2033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添加内容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-8879" y="93874"/>
            <a:ext cx="1100831" cy="3195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0"/>
          <p:cNvSpPr txBox="1"/>
          <p:nvPr/>
        </p:nvSpPr>
        <p:spPr>
          <a:xfrm>
            <a:off x="1092200" y="82550"/>
            <a:ext cx="236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文稿标题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内容占位符 2"/>
          <p:cNvSpPr>
            <a:spLocks noGrp="1"/>
          </p:cNvSpPr>
          <p:nvPr userDrawn="1">
            <p:ph idx="1" hasCustomPrompt="1"/>
          </p:nvPr>
        </p:nvSpPr>
        <p:spPr>
          <a:xfrm>
            <a:off x="541536" y="1674054"/>
            <a:ext cx="11134649" cy="4186995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99000"/>
              <a:buFont typeface="Wingdings" pitchFamily="2" charset="2"/>
              <a:buChar char="n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  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8" name="标题 1"/>
          <p:cNvSpPr>
            <a:spLocks noGrp="1"/>
          </p:cNvSpPr>
          <p:nvPr userDrawn="1">
            <p:ph type="title"/>
          </p:nvPr>
        </p:nvSpPr>
        <p:spPr>
          <a:xfrm>
            <a:off x="655844" y="545558"/>
            <a:ext cx="9965184" cy="45280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1" name="副标题 2"/>
          <p:cNvSpPr>
            <a:spLocks noGrp="1"/>
          </p:cNvSpPr>
          <p:nvPr userDrawn="1">
            <p:ph type="subTitle" idx="10"/>
          </p:nvPr>
        </p:nvSpPr>
        <p:spPr>
          <a:xfrm>
            <a:off x="640012" y="1210532"/>
            <a:ext cx="9144000" cy="393187"/>
          </a:xfrm>
        </p:spPr>
        <p:txBody>
          <a:bodyPr>
            <a:noAutofit/>
          </a:bodyPr>
          <a:lstStyle>
            <a:lvl1pPr marL="0" indent="0" algn="l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-182880" y="1069145"/>
            <a:ext cx="1257651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7"/>
          <p:cNvSpPr txBox="1"/>
          <p:nvPr userDrawn="1"/>
        </p:nvSpPr>
        <p:spPr>
          <a:xfrm>
            <a:off x="10632504" y="6528367"/>
            <a:ext cx="2033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图标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73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189-F266-444D-A381-573CA300B9A8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630-C091-46B6-A379-DDF72F9DE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214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 userDrawn="1"/>
        </p:nvSpPr>
        <p:spPr>
          <a:xfrm>
            <a:off x="-8879" y="0"/>
            <a:ext cx="12200879" cy="10691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内容占位符 2"/>
          <p:cNvSpPr>
            <a:spLocks noGrp="1"/>
          </p:cNvSpPr>
          <p:nvPr>
            <p:ph idx="1" hasCustomPrompt="1"/>
          </p:nvPr>
        </p:nvSpPr>
        <p:spPr>
          <a:xfrm>
            <a:off x="541536" y="1702190"/>
            <a:ext cx="5198082" cy="4158859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99000"/>
              <a:buFont typeface="Wingdings" pitchFamily="2" charset="2"/>
              <a:buChar char="n"/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  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0" name="内容占位符 2"/>
          <p:cNvSpPr>
            <a:spLocks noGrp="1"/>
          </p:cNvSpPr>
          <p:nvPr>
            <p:ph idx="10" hasCustomPrompt="1"/>
          </p:nvPr>
        </p:nvSpPr>
        <p:spPr>
          <a:xfrm>
            <a:off x="6302326" y="1716258"/>
            <a:ext cx="5311263" cy="414479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99000"/>
              <a:buFont typeface="Wingdings" pitchFamily="2" charset="2"/>
              <a:buChar char="n"/>
              <a:defRPr lang="zh-CN" altLang="en-US" sz="2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  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3" name="副标题 2"/>
          <p:cNvSpPr>
            <a:spLocks noGrp="1"/>
          </p:cNvSpPr>
          <p:nvPr>
            <p:ph type="subTitle" idx="11"/>
          </p:nvPr>
        </p:nvSpPr>
        <p:spPr>
          <a:xfrm>
            <a:off x="640012" y="1210532"/>
            <a:ext cx="9144000" cy="393187"/>
          </a:xfrm>
        </p:spPr>
        <p:txBody>
          <a:bodyPr>
            <a:noAutofit/>
          </a:bodyPr>
          <a:lstStyle>
            <a:lvl1pPr marL="0" indent="0" algn="l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sp>
        <p:nvSpPr>
          <p:cNvPr id="37" name="标题 1"/>
          <p:cNvSpPr>
            <a:spLocks noGrp="1"/>
          </p:cNvSpPr>
          <p:nvPr>
            <p:ph type="title"/>
          </p:nvPr>
        </p:nvSpPr>
        <p:spPr>
          <a:xfrm>
            <a:off x="655844" y="545558"/>
            <a:ext cx="9965184" cy="45280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-182880" y="1069145"/>
            <a:ext cx="1257651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 userDrawn="1"/>
        </p:nvSpPr>
        <p:spPr>
          <a:xfrm>
            <a:off x="3511550" y="97657"/>
            <a:ext cx="8680450" cy="3092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0" y="6553189"/>
            <a:ext cx="12192000" cy="309250"/>
          </a:xfrm>
          <a:prstGeom prst="rect">
            <a:avLst/>
          </a:prstGeom>
          <a:solidFill>
            <a:srgbClr val="03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17"/>
          <p:cNvSpPr txBox="1"/>
          <p:nvPr userDrawn="1"/>
        </p:nvSpPr>
        <p:spPr>
          <a:xfrm>
            <a:off x="239698" y="6528367"/>
            <a:ext cx="2033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添加内容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 userDrawn="1"/>
        </p:nvSpPr>
        <p:spPr>
          <a:xfrm>
            <a:off x="-8879" y="93874"/>
            <a:ext cx="1100831" cy="3195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10"/>
          <p:cNvSpPr txBox="1"/>
          <p:nvPr userDrawn="1"/>
        </p:nvSpPr>
        <p:spPr>
          <a:xfrm>
            <a:off x="1092200" y="82550"/>
            <a:ext cx="236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文稿标题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7"/>
          <p:cNvSpPr txBox="1"/>
          <p:nvPr userDrawn="1"/>
        </p:nvSpPr>
        <p:spPr>
          <a:xfrm>
            <a:off x="10632504" y="6528367"/>
            <a:ext cx="2033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图标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167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189-F266-444D-A381-573CA300B9A8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630-C091-46B6-A379-DDF72F9DE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579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189-F266-444D-A381-573CA300B9A8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630-C091-46B6-A379-DDF72F9DE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76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 userDrawn="1"/>
        </p:nvSpPr>
        <p:spPr>
          <a:xfrm>
            <a:off x="3511550" y="97657"/>
            <a:ext cx="8680450" cy="3092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8" name="矩形 27"/>
          <p:cNvSpPr/>
          <p:nvPr userDrawn="1"/>
        </p:nvSpPr>
        <p:spPr>
          <a:xfrm>
            <a:off x="-8879" y="93874"/>
            <a:ext cx="1100831" cy="3195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553189"/>
            <a:ext cx="12192000" cy="309250"/>
          </a:xfrm>
          <a:prstGeom prst="rect">
            <a:avLst/>
          </a:prstGeom>
          <a:solidFill>
            <a:srgbClr val="03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7"/>
          <p:cNvSpPr txBox="1"/>
          <p:nvPr userDrawn="1"/>
        </p:nvSpPr>
        <p:spPr>
          <a:xfrm>
            <a:off x="239698" y="6528367"/>
            <a:ext cx="2033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添加内容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0"/>
          <p:cNvSpPr txBox="1"/>
          <p:nvPr userDrawn="1"/>
        </p:nvSpPr>
        <p:spPr>
          <a:xfrm>
            <a:off x="1092200" y="82550"/>
            <a:ext cx="236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文稿标题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7"/>
          <p:cNvSpPr txBox="1"/>
          <p:nvPr userDrawn="1"/>
        </p:nvSpPr>
        <p:spPr>
          <a:xfrm>
            <a:off x="10632504" y="6528367"/>
            <a:ext cx="2033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图标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699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189-F266-444D-A381-573CA300B9A8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630-C091-46B6-A379-DDF72F9DE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09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189-F266-444D-A381-573CA300B9A8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630-C091-46B6-A379-DDF72F9DE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00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F189-F266-444D-A381-573CA300B9A8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69630-C091-46B6-A379-DDF72F9DE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77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microsoft.com/office/2007/relationships/hdphoto" Target="../media/hdphoto1.wdp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2019686" y="2537028"/>
            <a:ext cx="6980086" cy="1862725"/>
          </a:xfrm>
          <a:custGeom>
            <a:avLst/>
            <a:gdLst>
              <a:gd name="connsiteX0" fmla="*/ 0 w 3302000"/>
              <a:gd name="connsiteY0" fmla="*/ 304800 h 990600"/>
              <a:gd name="connsiteX1" fmla="*/ 397933 w 3302000"/>
              <a:gd name="connsiteY1" fmla="*/ 922867 h 990600"/>
              <a:gd name="connsiteX2" fmla="*/ 3090333 w 3302000"/>
              <a:gd name="connsiteY2" fmla="*/ 990600 h 990600"/>
              <a:gd name="connsiteX3" fmla="*/ 3302000 w 3302000"/>
              <a:gd name="connsiteY3" fmla="*/ 0 h 990600"/>
              <a:gd name="connsiteX4" fmla="*/ 0 w 3302000"/>
              <a:gd name="connsiteY4" fmla="*/ 3048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2000" h="990600">
                <a:moveTo>
                  <a:pt x="0" y="304800"/>
                </a:moveTo>
                <a:lnTo>
                  <a:pt x="397933" y="922867"/>
                </a:lnTo>
                <a:lnTo>
                  <a:pt x="3090333" y="990600"/>
                </a:lnTo>
                <a:lnTo>
                  <a:pt x="330200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36EB8"/>
          </a:solidFill>
          <a:ln>
            <a:noFill/>
          </a:ln>
          <a:effectLst>
            <a:outerShdw blurRad="431800" dist="38100" dir="18900000" sx="60000" sy="6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>
            <a:off x="3917042" y="2858798"/>
            <a:ext cx="6330044" cy="1540955"/>
          </a:xfrm>
          <a:custGeom>
            <a:avLst/>
            <a:gdLst>
              <a:gd name="connsiteX0" fmla="*/ 0 w 2836333"/>
              <a:gd name="connsiteY0" fmla="*/ 0 h 965200"/>
              <a:gd name="connsiteX1" fmla="*/ 245533 w 2836333"/>
              <a:gd name="connsiteY1" fmla="*/ 685800 h 965200"/>
              <a:gd name="connsiteX2" fmla="*/ 2658533 w 2836333"/>
              <a:gd name="connsiteY2" fmla="*/ 965200 h 965200"/>
              <a:gd name="connsiteX3" fmla="*/ 2836333 w 2836333"/>
              <a:gd name="connsiteY3" fmla="*/ 101600 h 965200"/>
              <a:gd name="connsiteX4" fmla="*/ 0 w 2836333"/>
              <a:gd name="connsiteY4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6333" h="965200">
                <a:moveTo>
                  <a:pt x="0" y="0"/>
                </a:moveTo>
                <a:lnTo>
                  <a:pt x="245533" y="685800"/>
                </a:lnTo>
                <a:lnTo>
                  <a:pt x="2658533" y="965200"/>
                </a:lnTo>
                <a:lnTo>
                  <a:pt x="2836333" y="101600"/>
                </a:lnTo>
                <a:lnTo>
                  <a:pt x="0" y="0"/>
                </a:lnTo>
                <a:close/>
              </a:path>
            </a:pathLst>
          </a:custGeom>
          <a:solidFill>
            <a:srgbClr val="34B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53612" y="3259262"/>
            <a:ext cx="6779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标题添加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  <a:p>
            <a:pPr algn="ctr"/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686629" y="1041940"/>
            <a:ext cx="4847772" cy="1209221"/>
            <a:chOff x="3686629" y="1298779"/>
            <a:chExt cx="4847772" cy="1209221"/>
          </a:xfrm>
        </p:grpSpPr>
        <p:sp>
          <p:nvSpPr>
            <p:cNvPr id="11" name="文本框 10"/>
            <p:cNvSpPr txBox="1"/>
            <p:nvPr/>
          </p:nvSpPr>
          <p:spPr>
            <a:xfrm>
              <a:off x="4924877" y="2050160"/>
              <a:ext cx="3609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kern="2700" spc="600" dirty="0">
                  <a:latin typeface="微软雅黑" pitchFamily="34" charset="-122"/>
                  <a:ea typeface="微软雅黑" pitchFamily="34" charset="-122"/>
                </a:rPr>
                <a:t>添加内容添加内容</a:t>
              </a:r>
              <a:endParaRPr lang="zh-CN" altLang="en-US" kern="2700" spc="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895850" y="1646551"/>
              <a:ext cx="2985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b="1" dirty="0" smtClean="0">
                  <a:solidFill>
                    <a:srgbClr val="036E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en-US" altLang="zh-CN" sz="2400" b="1" dirty="0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十字箭头标注 12"/>
            <p:cNvSpPr/>
            <p:nvPr/>
          </p:nvSpPr>
          <p:spPr>
            <a:xfrm>
              <a:off x="3686629" y="1298779"/>
              <a:ext cx="1209221" cy="1209221"/>
            </a:xfrm>
            <a:prstGeom prst="quadArrowCallout">
              <a:avLst/>
            </a:prstGeom>
            <a:solidFill>
              <a:srgbClr val="036EB8"/>
            </a:solidFill>
            <a:ln>
              <a:noFill/>
            </a:ln>
            <a:effectLst>
              <a:outerShdw blurRad="431800" dist="38100" dir="18900000" sx="60000" sy="6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042" y="1266579"/>
            <a:ext cx="702583" cy="702583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9887295" y="5542760"/>
            <a:ext cx="2550988" cy="591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32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201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矩形 89"/>
          <p:cNvSpPr/>
          <p:nvPr/>
        </p:nvSpPr>
        <p:spPr>
          <a:xfrm>
            <a:off x="4331969" y="2557617"/>
            <a:ext cx="6400801" cy="727608"/>
          </a:xfrm>
          <a:prstGeom prst="rect">
            <a:avLst/>
          </a:prstGeom>
          <a:solidFill>
            <a:srgbClr val="036E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/>
          <p:cNvSpPr/>
          <p:nvPr/>
        </p:nvSpPr>
        <p:spPr>
          <a:xfrm rot="5400000" flipV="1">
            <a:off x="10376176" y="2762015"/>
            <a:ext cx="390507" cy="290285"/>
          </a:xfrm>
          <a:prstGeom prst="triangle">
            <a:avLst/>
          </a:prstGeom>
          <a:solidFill>
            <a:srgbClr val="34BF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连接符 85"/>
          <p:cNvCxnSpPr/>
          <p:nvPr/>
        </p:nvCxnSpPr>
        <p:spPr>
          <a:xfrm>
            <a:off x="4094571" y="1490472"/>
            <a:ext cx="0" cy="5122129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-57807" y="379185"/>
            <a:ext cx="1291771" cy="928915"/>
          </a:xfrm>
          <a:prstGeom prst="rect">
            <a:avLst/>
          </a:prstGeom>
          <a:solidFill>
            <a:srgbClr val="03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51679" y="379185"/>
            <a:ext cx="174171" cy="928915"/>
          </a:xfrm>
          <a:prstGeom prst="rect">
            <a:avLst/>
          </a:prstGeom>
          <a:solidFill>
            <a:srgbClr val="03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Box 1"/>
          <p:cNvSpPr txBox="1"/>
          <p:nvPr/>
        </p:nvSpPr>
        <p:spPr>
          <a:xfrm>
            <a:off x="4527725" y="5404547"/>
            <a:ext cx="2337178" cy="369330"/>
          </a:xfrm>
          <a:prstGeom prst="rect">
            <a:avLst/>
          </a:prstGeom>
          <a:noFill/>
        </p:spPr>
        <p:txBody>
          <a:bodyPr wrap="none" lIns="0" tIns="0" rIns="0" bIns="60958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400" dirty="0">
                <a:solidFill>
                  <a:srgbClr val="8087A4"/>
                </a:solidFill>
                <a:latin typeface="微软雅黑" pitchFamily="34" charset="-122"/>
                <a:ea typeface="微软雅黑" pitchFamily="34" charset="-122"/>
                <a:cs typeface="Microsoft YaHei UI" pitchFamily="18" charset="0"/>
              </a:rPr>
              <a:t>任务</a:t>
            </a:r>
            <a:r>
              <a:rPr lang="zh-CN" altLang="en-US" sz="2400" dirty="0" smtClean="0">
                <a:solidFill>
                  <a:srgbClr val="8087A4"/>
                </a:solidFill>
                <a:latin typeface="微软雅黑" pitchFamily="34" charset="-122"/>
                <a:ea typeface="微软雅黑" pitchFamily="34" charset="-122"/>
                <a:cs typeface="Microsoft YaHei UI" pitchFamily="18" charset="0"/>
              </a:rPr>
              <a:t>四  添加</a:t>
            </a:r>
            <a:r>
              <a:rPr lang="zh-CN" altLang="en-US" sz="2400" dirty="0">
                <a:solidFill>
                  <a:srgbClr val="8087A4"/>
                </a:solidFill>
                <a:latin typeface="微软雅黑" pitchFamily="34" charset="-122"/>
                <a:ea typeface="微软雅黑" pitchFamily="34" charset="-122"/>
                <a:cs typeface="Microsoft YaHei UI" pitchFamily="18" charset="0"/>
              </a:rPr>
              <a:t>内容</a:t>
            </a:r>
            <a:endParaRPr lang="zh-CN" altLang="en-US" sz="2400" dirty="0">
              <a:solidFill>
                <a:srgbClr val="8087A4"/>
              </a:solidFill>
              <a:latin typeface="微软雅黑" pitchFamily="34" charset="-122"/>
              <a:ea typeface="微软雅黑" pitchFamily="34" charset="-122"/>
              <a:cs typeface="Microsoft YaHei UI" pitchFamily="18" charset="0"/>
            </a:endParaRPr>
          </a:p>
        </p:txBody>
      </p:sp>
      <p:sp>
        <p:nvSpPr>
          <p:cNvPr id="72" name="TextBox 1"/>
          <p:cNvSpPr txBox="1"/>
          <p:nvPr/>
        </p:nvSpPr>
        <p:spPr>
          <a:xfrm>
            <a:off x="4527725" y="4512670"/>
            <a:ext cx="2337178" cy="369330"/>
          </a:xfrm>
          <a:prstGeom prst="rect">
            <a:avLst/>
          </a:prstGeom>
          <a:noFill/>
        </p:spPr>
        <p:txBody>
          <a:bodyPr wrap="none" lIns="0" tIns="0" rIns="0" bIns="60958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400" dirty="0">
                <a:solidFill>
                  <a:srgbClr val="8087A4"/>
                </a:solidFill>
                <a:latin typeface="微软雅黑" pitchFamily="34" charset="-122"/>
                <a:ea typeface="微软雅黑" pitchFamily="34" charset="-122"/>
                <a:cs typeface="Microsoft YaHei UI" pitchFamily="18" charset="0"/>
              </a:rPr>
              <a:t>任务</a:t>
            </a:r>
            <a:r>
              <a:rPr lang="zh-CN" altLang="en-US" sz="2400" dirty="0" smtClean="0">
                <a:solidFill>
                  <a:srgbClr val="8087A4"/>
                </a:solidFill>
                <a:latin typeface="微软雅黑" pitchFamily="34" charset="-122"/>
                <a:ea typeface="微软雅黑" pitchFamily="34" charset="-122"/>
                <a:cs typeface="Microsoft YaHei UI" pitchFamily="18" charset="0"/>
              </a:rPr>
              <a:t>三  添加</a:t>
            </a:r>
            <a:r>
              <a:rPr lang="zh-CN" altLang="en-US" sz="2400" dirty="0">
                <a:solidFill>
                  <a:srgbClr val="8087A4"/>
                </a:solidFill>
                <a:latin typeface="微软雅黑" pitchFamily="34" charset="-122"/>
                <a:ea typeface="微软雅黑" pitchFamily="34" charset="-122"/>
                <a:cs typeface="Microsoft YaHei UI" pitchFamily="18" charset="0"/>
              </a:rPr>
              <a:t>内容</a:t>
            </a:r>
            <a:endParaRPr lang="zh-CN" altLang="en-US" sz="2400" dirty="0">
              <a:solidFill>
                <a:srgbClr val="8087A4"/>
              </a:solidFill>
              <a:latin typeface="微软雅黑" pitchFamily="34" charset="-122"/>
              <a:ea typeface="微软雅黑" pitchFamily="34" charset="-122"/>
              <a:cs typeface="Microsoft YaHei UI" pitchFamily="18" charset="0"/>
            </a:endParaRPr>
          </a:p>
        </p:txBody>
      </p:sp>
      <p:sp>
        <p:nvSpPr>
          <p:cNvPr id="73" name="TextBox 1"/>
          <p:cNvSpPr txBox="1"/>
          <p:nvPr/>
        </p:nvSpPr>
        <p:spPr>
          <a:xfrm>
            <a:off x="1942662" y="425770"/>
            <a:ext cx="1359346" cy="946411"/>
          </a:xfrm>
          <a:prstGeom prst="rect">
            <a:avLst/>
          </a:prstGeom>
          <a:noFill/>
        </p:spPr>
        <p:txBody>
          <a:bodyPr wrap="none" lIns="0" tIns="0" rIns="0" bIns="60958" rtlCol="0">
            <a:spAutoFit/>
          </a:bodyPr>
          <a:lstStyle/>
          <a:p>
            <a:pPr>
              <a:lnSpc>
                <a:spcPts val="6933"/>
              </a:lnSpc>
            </a:pPr>
            <a:r>
              <a:rPr lang="en-US" altLang="zh-CN" sz="5300" dirty="0">
                <a:solidFill>
                  <a:srgbClr val="036EB8"/>
                </a:solidFill>
                <a:latin typeface="微软雅黑" pitchFamily="34" charset="-122"/>
                <a:ea typeface="微软雅黑" pitchFamily="34" charset="-122"/>
                <a:cs typeface="Microsoft YaHei UI" pitchFamily="18" charset="0"/>
              </a:rPr>
              <a:t>目录</a:t>
            </a:r>
          </a:p>
        </p:txBody>
      </p:sp>
      <p:sp>
        <p:nvSpPr>
          <p:cNvPr id="74" name="TextBox 1"/>
          <p:cNvSpPr txBox="1"/>
          <p:nvPr/>
        </p:nvSpPr>
        <p:spPr>
          <a:xfrm>
            <a:off x="4527725" y="3674281"/>
            <a:ext cx="2337178" cy="369330"/>
          </a:xfrm>
          <a:prstGeom prst="rect">
            <a:avLst/>
          </a:prstGeom>
          <a:noFill/>
        </p:spPr>
        <p:txBody>
          <a:bodyPr wrap="none" lIns="0" tIns="0" rIns="0" bIns="60958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400" dirty="0">
                <a:solidFill>
                  <a:srgbClr val="8087A4"/>
                </a:solidFill>
                <a:latin typeface="微软雅黑" pitchFamily="34" charset="-122"/>
                <a:ea typeface="微软雅黑" pitchFamily="34" charset="-122"/>
                <a:cs typeface="Microsoft YaHei UI" pitchFamily="18" charset="0"/>
              </a:rPr>
              <a:t>任务</a:t>
            </a:r>
            <a:r>
              <a:rPr lang="zh-CN" altLang="en-US" sz="2400" dirty="0" smtClean="0">
                <a:solidFill>
                  <a:srgbClr val="8087A4"/>
                </a:solidFill>
                <a:latin typeface="微软雅黑" pitchFamily="34" charset="-122"/>
                <a:ea typeface="微软雅黑" pitchFamily="34" charset="-122"/>
                <a:cs typeface="Microsoft YaHei UI" pitchFamily="18" charset="0"/>
              </a:rPr>
              <a:t>二  添加</a:t>
            </a:r>
            <a:r>
              <a:rPr lang="zh-CN" altLang="en-US" sz="2400" dirty="0">
                <a:solidFill>
                  <a:srgbClr val="8087A4"/>
                </a:solidFill>
                <a:latin typeface="微软雅黑" pitchFamily="34" charset="-122"/>
                <a:ea typeface="微软雅黑" pitchFamily="34" charset="-122"/>
                <a:cs typeface="Microsoft YaHei UI" pitchFamily="18" charset="0"/>
              </a:rPr>
              <a:t>内容</a:t>
            </a:r>
            <a:endParaRPr lang="zh-CN" altLang="en-US" sz="2400" dirty="0">
              <a:solidFill>
                <a:srgbClr val="8087A4"/>
              </a:solidFill>
              <a:latin typeface="微软雅黑" pitchFamily="34" charset="-122"/>
              <a:ea typeface="微软雅黑" pitchFamily="34" charset="-122"/>
              <a:cs typeface="Microsoft YaHei UI" pitchFamily="18" charset="0"/>
            </a:endParaRPr>
          </a:p>
        </p:txBody>
      </p:sp>
      <p:sp>
        <p:nvSpPr>
          <p:cNvPr id="75" name="TextBox 1"/>
          <p:cNvSpPr txBox="1"/>
          <p:nvPr/>
        </p:nvSpPr>
        <p:spPr>
          <a:xfrm>
            <a:off x="2010395" y="1357103"/>
            <a:ext cx="1340110" cy="266738"/>
          </a:xfrm>
          <a:prstGeom prst="rect">
            <a:avLst/>
          </a:prstGeom>
          <a:noFill/>
        </p:spPr>
        <p:txBody>
          <a:bodyPr wrap="none" lIns="0" tIns="0" rIns="0" bIns="60958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900" dirty="0">
                <a:solidFill>
                  <a:srgbClr val="036EB8"/>
                </a:solidFill>
                <a:latin typeface="Arial" pitchFamily="34" charset="0"/>
                <a:cs typeface="Arial" pitchFamily="34" charset="0"/>
              </a:rPr>
              <a:t>CONTENTS</a:t>
            </a:r>
          </a:p>
        </p:txBody>
      </p:sp>
      <p:sp>
        <p:nvSpPr>
          <p:cNvPr id="76" name="TextBox 1"/>
          <p:cNvSpPr txBox="1"/>
          <p:nvPr/>
        </p:nvSpPr>
        <p:spPr>
          <a:xfrm>
            <a:off x="4527725" y="2774856"/>
            <a:ext cx="2337178" cy="369330"/>
          </a:xfrm>
          <a:prstGeom prst="rect">
            <a:avLst/>
          </a:prstGeom>
          <a:noFill/>
        </p:spPr>
        <p:txBody>
          <a:bodyPr wrap="none" lIns="0" tIns="0" rIns="0" bIns="60958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Microsoft YaHei UI" pitchFamily="18" charset="0"/>
              </a:rPr>
              <a:t>任务一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Microsoft YaHei UI" pitchFamily="18" charset="0"/>
              </a:rPr>
              <a:t>添加内容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Microsoft YaHei UI" pitchFamily="18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0" y="6513463"/>
            <a:ext cx="12192000" cy="348976"/>
            <a:chOff x="0" y="6513463"/>
            <a:chExt cx="12192000" cy="348976"/>
          </a:xfrm>
        </p:grpSpPr>
        <p:sp>
          <p:nvSpPr>
            <p:cNvPr id="78" name="矩形 77"/>
            <p:cNvSpPr/>
            <p:nvPr/>
          </p:nvSpPr>
          <p:spPr>
            <a:xfrm>
              <a:off x="0" y="6513463"/>
              <a:ext cx="12192000" cy="198277"/>
            </a:xfrm>
            <a:prstGeom prst="rect">
              <a:avLst/>
            </a:prstGeom>
            <a:solidFill>
              <a:srgbClr val="34BF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0" y="6553189"/>
              <a:ext cx="12192000" cy="30925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" name="Freeform 3"/>
          <p:cNvSpPr/>
          <p:nvPr/>
        </p:nvSpPr>
        <p:spPr>
          <a:xfrm>
            <a:off x="4017403" y="2818184"/>
            <a:ext cx="142240" cy="142239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59" name="Freeform 3"/>
          <p:cNvSpPr/>
          <p:nvPr/>
        </p:nvSpPr>
        <p:spPr>
          <a:xfrm>
            <a:off x="4017403" y="3765092"/>
            <a:ext cx="142240" cy="142239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60" name="Freeform 3"/>
          <p:cNvSpPr/>
          <p:nvPr/>
        </p:nvSpPr>
        <p:spPr>
          <a:xfrm>
            <a:off x="4017403" y="4639428"/>
            <a:ext cx="142240" cy="140207"/>
          </a:xfrm>
          <a:custGeom>
            <a:avLst/>
            <a:gdLst>
              <a:gd name="connsiteX0" fmla="*/ 0 w 106680"/>
              <a:gd name="connsiteY0" fmla="*/ 52577 h 105155"/>
              <a:gd name="connsiteX1" fmla="*/ 53340 w 106680"/>
              <a:gd name="connsiteY1" fmla="*/ 0 h 105155"/>
              <a:gd name="connsiteX2" fmla="*/ 106679 w 106680"/>
              <a:gd name="connsiteY2" fmla="*/ 52577 h 105155"/>
              <a:gd name="connsiteX3" fmla="*/ 53340 w 106680"/>
              <a:gd name="connsiteY3" fmla="*/ 105155 h 105155"/>
              <a:gd name="connsiteX4" fmla="*/ 0 w 106680"/>
              <a:gd name="connsiteY4" fmla="*/ 52577 h 105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5155">
                <a:moveTo>
                  <a:pt x="0" y="52577"/>
                </a:moveTo>
                <a:cubicBezTo>
                  <a:pt x="0" y="23495"/>
                  <a:pt x="23876" y="0"/>
                  <a:pt x="53340" y="0"/>
                </a:cubicBezTo>
                <a:cubicBezTo>
                  <a:pt x="82803" y="0"/>
                  <a:pt x="106679" y="23495"/>
                  <a:pt x="106679" y="52577"/>
                </a:cubicBezTo>
                <a:cubicBezTo>
                  <a:pt x="106679" y="81661"/>
                  <a:pt x="82803" y="105155"/>
                  <a:pt x="53340" y="105155"/>
                </a:cubicBezTo>
                <a:cubicBezTo>
                  <a:pt x="23876" y="105155"/>
                  <a:pt x="0" y="81661"/>
                  <a:pt x="0" y="52577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61" name="Freeform 3"/>
          <p:cNvSpPr/>
          <p:nvPr/>
        </p:nvSpPr>
        <p:spPr>
          <a:xfrm>
            <a:off x="4017403" y="5506711"/>
            <a:ext cx="142240" cy="142240"/>
          </a:xfrm>
          <a:custGeom>
            <a:avLst/>
            <a:gdLst>
              <a:gd name="connsiteX0" fmla="*/ 0 w 106680"/>
              <a:gd name="connsiteY0" fmla="*/ 53340 h 106680"/>
              <a:gd name="connsiteX1" fmla="*/ 53340 w 106680"/>
              <a:gd name="connsiteY1" fmla="*/ 0 h 106680"/>
              <a:gd name="connsiteX2" fmla="*/ 106679 w 106680"/>
              <a:gd name="connsiteY2" fmla="*/ 53340 h 106680"/>
              <a:gd name="connsiteX3" fmla="*/ 53340 w 106680"/>
              <a:gd name="connsiteY3" fmla="*/ 106680 h 106680"/>
              <a:gd name="connsiteX4" fmla="*/ 0 w 106680"/>
              <a:gd name="connsiteY4" fmla="*/ 53340 h 1066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80">
                <a:moveTo>
                  <a:pt x="0" y="53340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40"/>
                </a:cubicBezTo>
                <a:cubicBezTo>
                  <a:pt x="106679" y="82804"/>
                  <a:pt x="82803" y="106680"/>
                  <a:pt x="53340" y="106680"/>
                </a:cubicBezTo>
                <a:cubicBezTo>
                  <a:pt x="23876" y="106680"/>
                  <a:pt x="0" y="82804"/>
                  <a:pt x="0" y="53340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66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2567073" y="1640284"/>
            <a:ext cx="5644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0"/>
          <p:cNvSpPr txBox="1"/>
          <p:nvPr/>
        </p:nvSpPr>
        <p:spPr>
          <a:xfrm>
            <a:off x="2533644" y="1706443"/>
            <a:ext cx="445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2700" spc="600" dirty="0">
                <a:latin typeface="微软雅黑" pitchFamily="34" charset="-122"/>
                <a:ea typeface="微软雅黑" pitchFamily="34" charset="-122"/>
              </a:rPr>
              <a:t>添加内容</a:t>
            </a:r>
            <a:endParaRPr lang="zh-CN" altLang="en-US" kern="2700" spc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1"/>
          <p:cNvSpPr txBox="1"/>
          <p:nvPr/>
        </p:nvSpPr>
        <p:spPr>
          <a:xfrm>
            <a:off x="2504617" y="1156411"/>
            <a:ext cx="2985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</a:p>
        </p:txBody>
      </p:sp>
      <p:sp>
        <p:nvSpPr>
          <p:cNvPr id="17" name="十字箭头标注 16"/>
          <p:cNvSpPr/>
          <p:nvPr/>
        </p:nvSpPr>
        <p:spPr>
          <a:xfrm>
            <a:off x="1266368" y="1027632"/>
            <a:ext cx="1209221" cy="1209221"/>
          </a:xfrm>
          <a:prstGeom prst="quadArrowCallout">
            <a:avLst/>
          </a:prstGeom>
          <a:solidFill>
            <a:srgbClr val="036EB8"/>
          </a:solidFill>
          <a:ln>
            <a:noFill/>
          </a:ln>
          <a:effectLst>
            <a:outerShdw blurRad="431800" dist="38100" dir="18900000" sx="60000" sy="6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781" y="1252271"/>
            <a:ext cx="702583" cy="70258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923365" y="2626620"/>
            <a:ext cx="102671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>
              <a:lnSpc>
                <a:spcPct val="12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添加内容添加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添加内容添加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添加内容添加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添加内容添加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添加内容添加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添加内容添加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添加内容添加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添加内容添加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添加内容添加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添加内容添加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添加内容添加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添加内容添加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添加内容添加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添加内容添加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添加内容添加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添加内容添加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添加内容添加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添加内容添加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添加内容添加</a:t>
            </a:r>
            <a:r>
              <a:rPr kumimoji="1"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添加内容添加内容</a:t>
            </a:r>
          </a:p>
        </p:txBody>
      </p:sp>
    </p:spTree>
    <p:extLst>
      <p:ext uri="{BB962C8B-B14F-4D97-AF65-F5344CB8AC3E}">
        <p14:creationId xmlns:p14="http://schemas.microsoft.com/office/powerpoint/2010/main" val="256128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2567073" y="1640284"/>
            <a:ext cx="5644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10"/>
          <p:cNvSpPr txBox="1"/>
          <p:nvPr/>
        </p:nvSpPr>
        <p:spPr>
          <a:xfrm>
            <a:off x="2533644" y="1706443"/>
            <a:ext cx="445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2700" spc="600" dirty="0">
                <a:latin typeface="微软雅黑" pitchFamily="34" charset="-122"/>
                <a:ea typeface="微软雅黑" pitchFamily="34" charset="-122"/>
              </a:rPr>
              <a:t>添加内容添加</a:t>
            </a:r>
            <a:r>
              <a:rPr lang="zh-CN" altLang="en-US" kern="2700" spc="600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kern="2700" spc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11"/>
          <p:cNvSpPr txBox="1"/>
          <p:nvPr/>
        </p:nvSpPr>
        <p:spPr>
          <a:xfrm>
            <a:off x="2504617" y="1156411"/>
            <a:ext cx="2985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  <a:endParaRPr lang="zh-CN" altLang="en-US" sz="2400" b="1" dirty="0">
              <a:solidFill>
                <a:srgbClr val="036E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十字箭头标注 4"/>
          <p:cNvSpPr/>
          <p:nvPr/>
        </p:nvSpPr>
        <p:spPr>
          <a:xfrm>
            <a:off x="1266368" y="1027632"/>
            <a:ext cx="1209221" cy="1209221"/>
          </a:xfrm>
          <a:prstGeom prst="quadArrowCallout">
            <a:avLst/>
          </a:prstGeom>
          <a:solidFill>
            <a:srgbClr val="036EB8"/>
          </a:solidFill>
          <a:ln>
            <a:noFill/>
          </a:ln>
          <a:effectLst>
            <a:outerShdw blurRad="431800" dist="38100" dir="18900000" sx="60000" sy="6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781" y="1252271"/>
            <a:ext cx="702583" cy="702583"/>
          </a:xfrm>
          <a:prstGeom prst="rect">
            <a:avLst/>
          </a:prstGeom>
        </p:spPr>
      </p:pic>
      <p:cxnSp>
        <p:nvCxnSpPr>
          <p:cNvPr id="26" name="直接箭头连接符 25"/>
          <p:cNvCxnSpPr/>
          <p:nvPr/>
        </p:nvCxnSpPr>
        <p:spPr>
          <a:xfrm flipV="1">
            <a:off x="1904049" y="2877417"/>
            <a:ext cx="0" cy="3241461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KSO_Shape"/>
          <p:cNvSpPr/>
          <p:nvPr/>
        </p:nvSpPr>
        <p:spPr>
          <a:xfrm rot="5400000">
            <a:off x="2112313" y="2877387"/>
            <a:ext cx="561976" cy="800916"/>
          </a:xfrm>
          <a:custGeom>
            <a:avLst/>
            <a:gdLst>
              <a:gd name="connsiteX0" fmla="*/ 586581 w 1173161"/>
              <a:gd name="connsiteY0" fmla="*/ 0 h 1672438"/>
              <a:gd name="connsiteX1" fmla="*/ 1001356 w 1173161"/>
              <a:gd name="connsiteY1" fmla="*/ 171806 h 1672438"/>
              <a:gd name="connsiteX2" fmla="*/ 1001356 w 1173161"/>
              <a:gd name="connsiteY2" fmla="*/ 1001357 h 1672438"/>
              <a:gd name="connsiteX3" fmla="*/ 586581 w 1173161"/>
              <a:gd name="connsiteY3" fmla="*/ 1672438 h 1672438"/>
              <a:gd name="connsiteX4" fmla="*/ 171805 w 1173161"/>
              <a:gd name="connsiteY4" fmla="*/ 1001357 h 1672438"/>
              <a:gd name="connsiteX5" fmla="*/ 171805 w 1173161"/>
              <a:gd name="connsiteY5" fmla="*/ 171806 h 1672438"/>
              <a:gd name="connsiteX6" fmla="*/ 586581 w 1173161"/>
              <a:gd name="connsiteY6" fmla="*/ 0 h 167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3161" h="1672438">
                <a:moveTo>
                  <a:pt x="586581" y="0"/>
                </a:moveTo>
                <a:cubicBezTo>
                  <a:pt x="736700" y="0"/>
                  <a:pt x="886819" y="57269"/>
                  <a:pt x="1001356" y="171806"/>
                </a:cubicBezTo>
                <a:cubicBezTo>
                  <a:pt x="1230430" y="400880"/>
                  <a:pt x="1230430" y="772282"/>
                  <a:pt x="1001356" y="1001357"/>
                </a:cubicBezTo>
                <a:cubicBezTo>
                  <a:pt x="820380" y="1182333"/>
                  <a:pt x="682121" y="1406027"/>
                  <a:pt x="586581" y="1672438"/>
                </a:cubicBezTo>
                <a:cubicBezTo>
                  <a:pt x="491040" y="1406027"/>
                  <a:pt x="352782" y="1182333"/>
                  <a:pt x="171805" y="1001357"/>
                </a:cubicBezTo>
                <a:cubicBezTo>
                  <a:pt x="-57269" y="772282"/>
                  <a:pt x="-57269" y="400880"/>
                  <a:pt x="171805" y="171806"/>
                </a:cubicBezTo>
                <a:cubicBezTo>
                  <a:pt x="286343" y="57269"/>
                  <a:pt x="436462" y="0"/>
                  <a:pt x="586581" y="0"/>
                </a:cubicBezTo>
                <a:close/>
              </a:path>
            </a:pathLst>
          </a:custGeom>
          <a:solidFill>
            <a:srgbClr val="03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1" name="文本框 18"/>
          <p:cNvSpPr txBox="1"/>
          <p:nvPr/>
        </p:nvSpPr>
        <p:spPr>
          <a:xfrm>
            <a:off x="2269802" y="3047013"/>
            <a:ext cx="36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25"/>
          <p:cNvSpPr txBox="1"/>
          <p:nvPr/>
        </p:nvSpPr>
        <p:spPr>
          <a:xfrm>
            <a:off x="2853194" y="3102355"/>
            <a:ext cx="5746249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添加内容</a:t>
            </a:r>
          </a:p>
        </p:txBody>
      </p:sp>
      <p:sp>
        <p:nvSpPr>
          <p:cNvPr id="52" name="KSO_Shape"/>
          <p:cNvSpPr/>
          <p:nvPr/>
        </p:nvSpPr>
        <p:spPr>
          <a:xfrm rot="5400000">
            <a:off x="2112313" y="3931218"/>
            <a:ext cx="561976" cy="800916"/>
          </a:xfrm>
          <a:custGeom>
            <a:avLst/>
            <a:gdLst>
              <a:gd name="connsiteX0" fmla="*/ 586581 w 1173161"/>
              <a:gd name="connsiteY0" fmla="*/ 0 h 1672438"/>
              <a:gd name="connsiteX1" fmla="*/ 1001356 w 1173161"/>
              <a:gd name="connsiteY1" fmla="*/ 171806 h 1672438"/>
              <a:gd name="connsiteX2" fmla="*/ 1001356 w 1173161"/>
              <a:gd name="connsiteY2" fmla="*/ 1001357 h 1672438"/>
              <a:gd name="connsiteX3" fmla="*/ 586581 w 1173161"/>
              <a:gd name="connsiteY3" fmla="*/ 1672438 h 1672438"/>
              <a:gd name="connsiteX4" fmla="*/ 171805 w 1173161"/>
              <a:gd name="connsiteY4" fmla="*/ 1001357 h 1672438"/>
              <a:gd name="connsiteX5" fmla="*/ 171805 w 1173161"/>
              <a:gd name="connsiteY5" fmla="*/ 171806 h 1672438"/>
              <a:gd name="connsiteX6" fmla="*/ 586581 w 1173161"/>
              <a:gd name="connsiteY6" fmla="*/ 0 h 167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3161" h="1672438">
                <a:moveTo>
                  <a:pt x="586581" y="0"/>
                </a:moveTo>
                <a:cubicBezTo>
                  <a:pt x="736700" y="0"/>
                  <a:pt x="886819" y="57269"/>
                  <a:pt x="1001356" y="171806"/>
                </a:cubicBezTo>
                <a:cubicBezTo>
                  <a:pt x="1230430" y="400880"/>
                  <a:pt x="1230430" y="772282"/>
                  <a:pt x="1001356" y="1001357"/>
                </a:cubicBezTo>
                <a:cubicBezTo>
                  <a:pt x="820380" y="1182333"/>
                  <a:pt x="682121" y="1406027"/>
                  <a:pt x="586581" y="1672438"/>
                </a:cubicBezTo>
                <a:cubicBezTo>
                  <a:pt x="491040" y="1406027"/>
                  <a:pt x="352782" y="1182333"/>
                  <a:pt x="171805" y="1001357"/>
                </a:cubicBezTo>
                <a:cubicBezTo>
                  <a:pt x="-57269" y="772282"/>
                  <a:pt x="-57269" y="400880"/>
                  <a:pt x="171805" y="171806"/>
                </a:cubicBezTo>
                <a:cubicBezTo>
                  <a:pt x="286343" y="57269"/>
                  <a:pt x="436462" y="0"/>
                  <a:pt x="586581" y="0"/>
                </a:cubicBezTo>
                <a:close/>
              </a:path>
            </a:pathLst>
          </a:custGeom>
          <a:solidFill>
            <a:srgbClr val="03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3" name="文本框 18"/>
          <p:cNvSpPr txBox="1"/>
          <p:nvPr/>
        </p:nvSpPr>
        <p:spPr>
          <a:xfrm>
            <a:off x="2269802" y="4100844"/>
            <a:ext cx="36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</a:p>
        </p:txBody>
      </p:sp>
      <p:sp>
        <p:nvSpPr>
          <p:cNvPr id="54" name="文本框 25"/>
          <p:cNvSpPr txBox="1"/>
          <p:nvPr/>
        </p:nvSpPr>
        <p:spPr>
          <a:xfrm>
            <a:off x="2853194" y="4156186"/>
            <a:ext cx="5746249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添加内容</a:t>
            </a:r>
            <a:endParaRPr kumimoji="1"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KSO_Shape"/>
          <p:cNvSpPr/>
          <p:nvPr/>
        </p:nvSpPr>
        <p:spPr>
          <a:xfrm rot="5400000">
            <a:off x="2112313" y="5068669"/>
            <a:ext cx="561976" cy="800916"/>
          </a:xfrm>
          <a:custGeom>
            <a:avLst/>
            <a:gdLst>
              <a:gd name="connsiteX0" fmla="*/ 586581 w 1173161"/>
              <a:gd name="connsiteY0" fmla="*/ 0 h 1672438"/>
              <a:gd name="connsiteX1" fmla="*/ 1001356 w 1173161"/>
              <a:gd name="connsiteY1" fmla="*/ 171806 h 1672438"/>
              <a:gd name="connsiteX2" fmla="*/ 1001356 w 1173161"/>
              <a:gd name="connsiteY2" fmla="*/ 1001357 h 1672438"/>
              <a:gd name="connsiteX3" fmla="*/ 586581 w 1173161"/>
              <a:gd name="connsiteY3" fmla="*/ 1672438 h 1672438"/>
              <a:gd name="connsiteX4" fmla="*/ 171805 w 1173161"/>
              <a:gd name="connsiteY4" fmla="*/ 1001357 h 1672438"/>
              <a:gd name="connsiteX5" fmla="*/ 171805 w 1173161"/>
              <a:gd name="connsiteY5" fmla="*/ 171806 h 1672438"/>
              <a:gd name="connsiteX6" fmla="*/ 586581 w 1173161"/>
              <a:gd name="connsiteY6" fmla="*/ 0 h 167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3161" h="1672438">
                <a:moveTo>
                  <a:pt x="586581" y="0"/>
                </a:moveTo>
                <a:cubicBezTo>
                  <a:pt x="736700" y="0"/>
                  <a:pt x="886819" y="57269"/>
                  <a:pt x="1001356" y="171806"/>
                </a:cubicBezTo>
                <a:cubicBezTo>
                  <a:pt x="1230430" y="400880"/>
                  <a:pt x="1230430" y="772282"/>
                  <a:pt x="1001356" y="1001357"/>
                </a:cubicBezTo>
                <a:cubicBezTo>
                  <a:pt x="820380" y="1182333"/>
                  <a:pt x="682121" y="1406027"/>
                  <a:pt x="586581" y="1672438"/>
                </a:cubicBezTo>
                <a:cubicBezTo>
                  <a:pt x="491040" y="1406027"/>
                  <a:pt x="352782" y="1182333"/>
                  <a:pt x="171805" y="1001357"/>
                </a:cubicBezTo>
                <a:cubicBezTo>
                  <a:pt x="-57269" y="772282"/>
                  <a:pt x="-57269" y="400880"/>
                  <a:pt x="171805" y="171806"/>
                </a:cubicBezTo>
                <a:cubicBezTo>
                  <a:pt x="286343" y="57269"/>
                  <a:pt x="436462" y="0"/>
                  <a:pt x="586581" y="0"/>
                </a:cubicBezTo>
                <a:close/>
              </a:path>
            </a:pathLst>
          </a:custGeom>
          <a:solidFill>
            <a:srgbClr val="03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6" name="文本框 18"/>
          <p:cNvSpPr txBox="1"/>
          <p:nvPr/>
        </p:nvSpPr>
        <p:spPr>
          <a:xfrm>
            <a:off x="2269802" y="5238295"/>
            <a:ext cx="36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25"/>
          <p:cNvSpPr txBox="1"/>
          <p:nvPr/>
        </p:nvSpPr>
        <p:spPr>
          <a:xfrm>
            <a:off x="2853194" y="5293637"/>
            <a:ext cx="5746249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添加内容</a:t>
            </a:r>
            <a:endParaRPr kumimoji="1"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631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78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2076062"/>
            <a:ext cx="12192000" cy="2685143"/>
            <a:chOff x="0" y="2728686"/>
            <a:chExt cx="12192000" cy="2685143"/>
          </a:xfrm>
        </p:grpSpPr>
        <p:sp>
          <p:nvSpPr>
            <p:cNvPr id="5" name="矩形 4"/>
            <p:cNvSpPr/>
            <p:nvPr/>
          </p:nvSpPr>
          <p:spPr>
            <a:xfrm>
              <a:off x="0" y="2743200"/>
              <a:ext cx="12192000" cy="2670629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5705493" y="2728686"/>
              <a:ext cx="781015" cy="2685142"/>
              <a:chOff x="5123543" y="2728686"/>
              <a:chExt cx="781015" cy="2685142"/>
            </a:xfrm>
            <a:solidFill>
              <a:srgbClr val="34BF49"/>
            </a:solidFill>
            <a:effectLst/>
          </p:grpSpPr>
          <p:sp>
            <p:nvSpPr>
              <p:cNvPr id="9" name="等腰三角形 8"/>
              <p:cNvSpPr/>
              <p:nvPr/>
            </p:nvSpPr>
            <p:spPr>
              <a:xfrm flipV="1">
                <a:off x="5123543" y="2728686"/>
                <a:ext cx="781015" cy="580571"/>
              </a:xfrm>
              <a:prstGeom prst="triangl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>
                <a:off x="5123543" y="4833258"/>
                <a:ext cx="781015" cy="580570"/>
              </a:xfrm>
              <a:prstGeom prst="triangl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4706982" y="3663015"/>
              <a:ext cx="27780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添加内容</a:t>
              </a:r>
              <a:endPara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十字箭头标注 17"/>
          <p:cNvSpPr/>
          <p:nvPr/>
        </p:nvSpPr>
        <p:spPr>
          <a:xfrm>
            <a:off x="2380343" y="5091155"/>
            <a:ext cx="1209221" cy="1209221"/>
          </a:xfrm>
          <a:prstGeom prst="quadArrowCallout">
            <a:avLst/>
          </a:prstGeom>
          <a:solidFill>
            <a:srgbClr val="036EB8"/>
          </a:solidFill>
          <a:ln>
            <a:noFill/>
          </a:ln>
          <a:effectLst>
            <a:outerShdw blurRad="431800" dist="38100" dir="18900000" sx="60000" sy="6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756" y="5316884"/>
            <a:ext cx="702583" cy="702583"/>
          </a:xfrm>
          <a:prstGeom prst="rect">
            <a:avLst/>
          </a:prstGeom>
        </p:spPr>
      </p:pic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3631729" y="5493966"/>
            <a:ext cx="1969861" cy="52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1" algn="just" fontAlgn="base">
              <a:lnSpc>
                <a:spcPct val="144000"/>
              </a:lnSpc>
              <a:spcBef>
                <a:spcPts val="55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●  添加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内容</a:t>
            </a:r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5886039" y="5493966"/>
            <a:ext cx="1826759" cy="52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1" algn="just" fontAlgn="base">
              <a:lnSpc>
                <a:spcPct val="144000"/>
              </a:lnSpc>
              <a:spcBef>
                <a:spcPts val="55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●  添加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内容</a:t>
            </a:r>
          </a:p>
        </p:txBody>
      </p:sp>
    </p:spTree>
    <p:extLst>
      <p:ext uri="{BB962C8B-B14F-4D97-AF65-F5344CB8AC3E}">
        <p14:creationId xmlns:p14="http://schemas.microsoft.com/office/powerpoint/2010/main" val="252874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9560863">
            <a:off x="8707344" y="2490078"/>
            <a:ext cx="544881" cy="1185561"/>
          </a:xfrm>
          <a:prstGeom prst="rtTriangle">
            <a:avLst/>
          </a:prstGeom>
          <a:solidFill>
            <a:srgbClr val="2A9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rot="19063166">
            <a:off x="7857464" y="3380676"/>
            <a:ext cx="681250" cy="1185561"/>
          </a:xfrm>
          <a:prstGeom prst="rtTriangle">
            <a:avLst/>
          </a:prstGeom>
          <a:solidFill>
            <a:srgbClr val="2A9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2896064"/>
            <a:ext cx="12192000" cy="1319080"/>
          </a:xfrm>
          <a:prstGeom prst="rect">
            <a:avLst/>
          </a:prstGeom>
          <a:solidFill>
            <a:srgbClr val="036E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3021014" y="2430464"/>
            <a:ext cx="6008687" cy="2219325"/>
          </a:xfrm>
          <a:custGeom>
            <a:avLst/>
            <a:gdLst>
              <a:gd name="connsiteX0" fmla="*/ 0 w 6008914"/>
              <a:gd name="connsiteY0" fmla="*/ 452846 h 2220686"/>
              <a:gd name="connsiteX1" fmla="*/ 252548 w 6008914"/>
              <a:gd name="connsiteY1" fmla="*/ 1793966 h 2220686"/>
              <a:gd name="connsiteX2" fmla="*/ 5320937 w 6008914"/>
              <a:gd name="connsiteY2" fmla="*/ 2220686 h 2220686"/>
              <a:gd name="connsiteX3" fmla="*/ 6008914 w 6008914"/>
              <a:gd name="connsiteY3" fmla="*/ 0 h 2220686"/>
              <a:gd name="connsiteX4" fmla="*/ 0 w 6008914"/>
              <a:gd name="connsiteY4" fmla="*/ 452846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914" h="2220686">
                <a:moveTo>
                  <a:pt x="0" y="452846"/>
                </a:moveTo>
                <a:lnTo>
                  <a:pt x="252548" y="1793966"/>
                </a:lnTo>
                <a:lnTo>
                  <a:pt x="5320937" y="2220686"/>
                </a:lnTo>
                <a:lnTo>
                  <a:pt x="6008914" y="0"/>
                </a:lnTo>
                <a:lnTo>
                  <a:pt x="0" y="452846"/>
                </a:lnTo>
                <a:close/>
              </a:path>
            </a:pathLst>
          </a:custGeom>
          <a:solidFill>
            <a:srgbClr val="34BF4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9086850" y="2482850"/>
            <a:ext cx="400050" cy="158750"/>
          </a:xfrm>
          <a:custGeom>
            <a:avLst/>
            <a:gdLst>
              <a:gd name="connsiteX0" fmla="*/ 0 w 400050"/>
              <a:gd name="connsiteY0" fmla="*/ 152400 h 158750"/>
              <a:gd name="connsiteX1" fmla="*/ 374650 w 400050"/>
              <a:gd name="connsiteY1" fmla="*/ 0 h 158750"/>
              <a:gd name="connsiteX2" fmla="*/ 400050 w 400050"/>
              <a:gd name="connsiteY2" fmla="*/ 158750 h 158750"/>
              <a:gd name="connsiteX3" fmla="*/ 0 w 400050"/>
              <a:gd name="connsiteY3" fmla="*/ 15240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158750">
                <a:moveTo>
                  <a:pt x="0" y="152400"/>
                </a:moveTo>
                <a:lnTo>
                  <a:pt x="374650" y="0"/>
                </a:lnTo>
                <a:lnTo>
                  <a:pt x="400050" y="158750"/>
                </a:lnTo>
                <a:lnTo>
                  <a:pt x="0" y="152400"/>
                </a:lnTo>
                <a:close/>
              </a:path>
            </a:pathLst>
          </a:custGeom>
          <a:solidFill>
            <a:srgbClr val="34B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>
            <p:custDataLst>
              <p:tags r:id="rId3"/>
            </p:custDataLst>
          </p:nvPr>
        </p:nvSpPr>
        <p:spPr>
          <a:xfrm>
            <a:off x="8959850" y="1936750"/>
            <a:ext cx="368300" cy="342900"/>
          </a:xfrm>
          <a:custGeom>
            <a:avLst/>
            <a:gdLst>
              <a:gd name="connsiteX0" fmla="*/ 0 w 368300"/>
              <a:gd name="connsiteY0" fmla="*/ 342900 h 342900"/>
              <a:gd name="connsiteX1" fmla="*/ 254000 w 368300"/>
              <a:gd name="connsiteY1" fmla="*/ 0 h 342900"/>
              <a:gd name="connsiteX2" fmla="*/ 368300 w 368300"/>
              <a:gd name="connsiteY2" fmla="*/ 139700 h 342900"/>
              <a:gd name="connsiteX3" fmla="*/ 0 w 368300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00" h="342900">
                <a:moveTo>
                  <a:pt x="0" y="342900"/>
                </a:moveTo>
                <a:lnTo>
                  <a:pt x="254000" y="0"/>
                </a:lnTo>
                <a:lnTo>
                  <a:pt x="368300" y="139700"/>
                </a:lnTo>
                <a:lnTo>
                  <a:pt x="0" y="342900"/>
                </a:lnTo>
                <a:close/>
              </a:path>
            </a:pathLst>
          </a:custGeom>
          <a:solidFill>
            <a:srgbClr val="34B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框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 rot="21345375">
            <a:off x="2905126" y="2419350"/>
            <a:ext cx="6124575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8000" dirty="0">
                <a:solidFill>
                  <a:srgbClr val="FFFFFF"/>
                </a:solidFill>
                <a:latin typeface="Bodoni MT Black" panose="02070A03080606020203" pitchFamily="18" charset="0"/>
                <a:ea typeface="幼圆" panose="02010509060101010101" pitchFamily="49" charset="-122"/>
              </a:rPr>
              <a:t>THANKS</a:t>
            </a:r>
            <a:endParaRPr lang="zh-CN" altLang="en-US" sz="8000" dirty="0">
              <a:solidFill>
                <a:srgbClr val="FFFFFF"/>
              </a:solidFill>
              <a:latin typeface="Bodoni MT Black" panose="02070A03080606020203" pitchFamily="18" charset="0"/>
              <a:ea typeface="幼圆" panose="0201050906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686629" y="1041940"/>
            <a:ext cx="4818744" cy="1209221"/>
            <a:chOff x="3686629" y="1298779"/>
            <a:chExt cx="4818744" cy="1209221"/>
          </a:xfrm>
        </p:grpSpPr>
        <p:sp>
          <p:nvSpPr>
            <p:cNvPr id="16" name="文本框 10"/>
            <p:cNvSpPr txBox="1"/>
            <p:nvPr/>
          </p:nvSpPr>
          <p:spPr>
            <a:xfrm>
              <a:off x="4895849" y="2050160"/>
              <a:ext cx="3609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kern="2700" spc="600" dirty="0">
                  <a:latin typeface="微软雅黑" pitchFamily="34" charset="-122"/>
                  <a:ea typeface="微软雅黑" pitchFamily="34" charset="-122"/>
                </a:rPr>
                <a:t>添加内容添加</a:t>
              </a:r>
              <a:r>
                <a:rPr lang="zh-CN" altLang="en-US" kern="2700" spc="600" dirty="0" smtClean="0">
                  <a:latin typeface="微软雅黑" pitchFamily="34" charset="-122"/>
                  <a:ea typeface="微软雅黑" pitchFamily="34" charset="-122"/>
                </a:rPr>
                <a:t>内容</a:t>
              </a:r>
              <a:endParaRPr lang="zh-CN" altLang="en-US" kern="2700" spc="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文本框 11"/>
            <p:cNvSpPr txBox="1"/>
            <p:nvPr/>
          </p:nvSpPr>
          <p:spPr>
            <a:xfrm>
              <a:off x="4895850" y="1646551"/>
              <a:ext cx="2985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rgbClr val="036E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zh-CN" altLang="en-US" sz="2400" b="1" dirty="0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十字箭头标注 17"/>
            <p:cNvSpPr/>
            <p:nvPr/>
          </p:nvSpPr>
          <p:spPr>
            <a:xfrm>
              <a:off x="3686629" y="1298779"/>
              <a:ext cx="1209221" cy="1209221"/>
            </a:xfrm>
            <a:prstGeom prst="quadArrowCallout">
              <a:avLst/>
            </a:prstGeom>
            <a:solidFill>
              <a:srgbClr val="036EB8"/>
            </a:solidFill>
            <a:ln>
              <a:noFill/>
            </a:ln>
            <a:effectLst>
              <a:outerShdw blurRad="431800" dist="38100" dir="18900000" sx="60000" sy="6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042" y="1266579"/>
            <a:ext cx="702583" cy="702583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9887295" y="5542760"/>
            <a:ext cx="2550988" cy="591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32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581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93144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93144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1239"/>
  <p:tag name="MH_LIBRARY" val="GRAPHIC"/>
  <p:tag name="MH_ORDER" val="Freeform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1239"/>
  <p:tag name="MH_LIBRARY" val="GRAPHIC"/>
  <p:tag name="MH_ORDER" val="Freeform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1239"/>
  <p:tag name="MH_LIBRARY" val="GRAPHIC"/>
  <p:tag name="MH_ORDER" val="Freeform 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1239"/>
  <p:tag name="MH_LIBRARY" val="GRAPHIC"/>
  <p:tag name="MH_ORDER" val="文本框 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149</Words>
  <Application>Microsoft Office PowerPoint</Application>
  <PresentationFormat>自定义</PresentationFormat>
  <Paragraphs>29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149</cp:revision>
  <dcterms:created xsi:type="dcterms:W3CDTF">2015-11-09T02:22:12Z</dcterms:created>
  <dcterms:modified xsi:type="dcterms:W3CDTF">2016-07-06T05:19:38Z</dcterms:modified>
</cp:coreProperties>
</file>