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89" r:id="rId2"/>
    <p:sldId id="321" r:id="rId3"/>
    <p:sldId id="330" r:id="rId4"/>
    <p:sldId id="323" r:id="rId5"/>
    <p:sldId id="324" r:id="rId6"/>
    <p:sldId id="325" r:id="rId7"/>
    <p:sldId id="326" r:id="rId8"/>
    <p:sldId id="327" r:id="rId9"/>
    <p:sldId id="328" r:id="rId10"/>
    <p:sldId id="309" r:id="rId11"/>
  </p:sldIdLst>
  <p:sldSz cx="12192000" cy="6858000"/>
  <p:notesSz cx="6858000" cy="9144000"/>
  <p:embeddedFontLst>
    <p:embeddedFont>
      <p:font typeface="微软雅黑" pitchFamily="34" charset="-122"/>
      <p:regular r:id="rId13"/>
      <p:bold r:id="rId14"/>
    </p:embeddedFont>
    <p:embeddedFont>
      <p:font typeface="Segoe UI Semilight" charset="0"/>
      <p:regular r:id="rId15"/>
      <p:italic r:id="rId16"/>
    </p:embeddedFont>
    <p:embeddedFont>
      <p:font typeface="Arial Unicode MS" pitchFamily="34" charset="-122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方正正粗黑简体" charset="-122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32D"/>
    <a:srgbClr val="E60013"/>
    <a:srgbClr val="DEDEDE"/>
    <a:srgbClr val="231916"/>
    <a:srgbClr val="FF5229"/>
    <a:srgbClr val="FF6A47"/>
    <a:srgbClr val="FF3300"/>
    <a:srgbClr val="EE0000"/>
    <a:srgbClr val="7F7F7F"/>
    <a:srgbClr val="F6B3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5" autoAdjust="0"/>
    <p:restoredTop sz="97606" autoAdjust="0"/>
  </p:normalViewPr>
  <p:slideViewPr>
    <p:cSldViewPr snapToGrid="0" showGuides="1">
      <p:cViewPr>
        <p:scale>
          <a:sx n="66" d="100"/>
          <a:sy n="66" d="100"/>
        </p:scale>
        <p:origin x="-91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88E51-6AF5-4938-9FD9-A052503DF107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96EB1-FDA6-4BEE-B76F-C3DE12B2D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6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6EB1-FDA6-4BEE-B76F-C3DE12B2D71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1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054" name="组合 1053"/>
          <p:cNvGrpSpPr/>
          <p:nvPr userDrawn="1"/>
        </p:nvGrpSpPr>
        <p:grpSpPr>
          <a:xfrm>
            <a:off x="-168812" y="0"/>
            <a:ext cx="12478044" cy="6885384"/>
            <a:chOff x="-168812" y="0"/>
            <a:chExt cx="12478044" cy="6885384"/>
          </a:xfrm>
        </p:grpSpPr>
        <p:sp>
          <p:nvSpPr>
            <p:cNvPr id="7" name="矩形 6"/>
            <p:cNvSpPr/>
            <p:nvPr userDrawn="1"/>
          </p:nvSpPr>
          <p:spPr>
            <a:xfrm>
              <a:off x="-168812" y="0"/>
              <a:ext cx="12478043" cy="685800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/>
            <p:cNvCxnSpPr>
              <a:stCxn id="7" idx="3"/>
            </p:cNvCxnSpPr>
            <p:nvPr userDrawn="1"/>
          </p:nvCxnSpPr>
          <p:spPr>
            <a:xfrm flipH="1">
              <a:off x="-168696" y="3429000"/>
              <a:ext cx="12477927" cy="0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0"/>
              <a:endCxn id="7" idx="2"/>
            </p:cNvCxnSpPr>
            <p:nvPr userDrawn="1"/>
          </p:nvCxnSpPr>
          <p:spPr>
            <a:xfrm>
              <a:off x="6070210" y="0"/>
              <a:ext cx="0" cy="6858000"/>
            </a:xfrm>
            <a:prstGeom prst="line">
              <a:avLst/>
            </a:prstGeom>
            <a:ln w="28575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-168696" y="548680"/>
              <a:ext cx="12477927" cy="5711443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V="1">
              <a:off x="-168812" y="450166"/>
              <a:ext cx="12478043" cy="6006905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 flipH="1">
              <a:off x="-168696" y="1262658"/>
              <a:ext cx="12477928" cy="6102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 flipH="1" flipV="1">
              <a:off x="-154745" y="5795889"/>
              <a:ext cx="12463977" cy="4811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/>
          </p:nvCxnSpPr>
          <p:spPr>
            <a:xfrm flipH="1">
              <a:off x="4151784" y="0"/>
              <a:ext cx="3852734" cy="6885384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 userDrawn="1"/>
          </p:nvCxnSpPr>
          <p:spPr>
            <a:xfrm>
              <a:off x="3657600" y="0"/>
              <a:ext cx="4814664" cy="6885384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 userDrawn="1"/>
          </p:nvCxnSpPr>
          <p:spPr>
            <a:xfrm flipH="1">
              <a:off x="-168696" y="0"/>
              <a:ext cx="7353268" cy="4221088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 flipH="1" flipV="1">
              <a:off x="4993485" y="0"/>
              <a:ext cx="7315746" cy="4400550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 userDrawn="1"/>
          </p:nvCxnSpPr>
          <p:spPr>
            <a:xfrm flipH="1">
              <a:off x="4140200" y="2405575"/>
              <a:ext cx="8169031" cy="4452425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 userDrawn="1"/>
          </p:nvCxnSpPr>
          <p:spPr>
            <a:xfrm flipH="1" flipV="1">
              <a:off x="-168811" y="2574388"/>
              <a:ext cx="8353043" cy="4310996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5" name="椭圆 1044"/>
          <p:cNvSpPr/>
          <p:nvPr userDrawn="1"/>
        </p:nvSpPr>
        <p:spPr>
          <a:xfrm>
            <a:off x="5291817" y="2686504"/>
            <a:ext cx="1579336" cy="1579336"/>
          </a:xfrm>
          <a:prstGeom prst="ellipse">
            <a:avLst/>
          </a:prstGeom>
          <a:solidFill>
            <a:srgbClr val="23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 userDrawn="1"/>
        </p:nvSpPr>
        <p:spPr>
          <a:xfrm>
            <a:off x="4633444" y="727691"/>
            <a:ext cx="2925596" cy="5394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/>
          </a:lstStyle>
          <a:p>
            <a:pPr lvl="0"/>
            <a:r>
              <a:rPr lang="zh-CN" altLang="en-US" dirty="0" smtClean="0"/>
              <a:t>        </a:t>
            </a:r>
          </a:p>
        </p:txBody>
      </p:sp>
      <p:sp>
        <p:nvSpPr>
          <p:cNvPr id="72" name="TextBox 71"/>
          <p:cNvSpPr txBox="1"/>
          <p:nvPr userDrawn="1"/>
        </p:nvSpPr>
        <p:spPr>
          <a:xfrm>
            <a:off x="3367315" y="5401078"/>
            <a:ext cx="6082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添加内容添加内容添加内容添加内容添加内容</a:t>
            </a:r>
            <a:endParaRPr lang="zh-CN" altLang="en-US" sz="2000" dirty="0" smtClean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80" name="直接连接符 79"/>
          <p:cNvCxnSpPr/>
          <p:nvPr userDrawn="1"/>
        </p:nvCxnSpPr>
        <p:spPr>
          <a:xfrm>
            <a:off x="5137501" y="725061"/>
            <a:ext cx="0" cy="537597"/>
          </a:xfrm>
          <a:prstGeom prst="line">
            <a:avLst/>
          </a:prstGeom>
          <a:ln w="25400">
            <a:solidFill>
              <a:srgbClr val="E94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 userDrawn="1"/>
        </p:nvCxnSpPr>
        <p:spPr>
          <a:xfrm>
            <a:off x="5065493" y="725061"/>
            <a:ext cx="0" cy="537597"/>
          </a:xfrm>
          <a:prstGeom prst="line">
            <a:avLst/>
          </a:prstGeom>
          <a:ln w="25400">
            <a:solidFill>
              <a:srgbClr val="E94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 userDrawn="1"/>
        </p:nvCxnSpPr>
        <p:spPr>
          <a:xfrm>
            <a:off x="4993485" y="725061"/>
            <a:ext cx="0" cy="537597"/>
          </a:xfrm>
          <a:prstGeom prst="line">
            <a:avLst/>
          </a:prstGeom>
          <a:ln w="25400">
            <a:solidFill>
              <a:srgbClr val="E94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 userDrawn="1"/>
        </p:nvCxnSpPr>
        <p:spPr>
          <a:xfrm>
            <a:off x="4921477" y="725061"/>
            <a:ext cx="0" cy="537597"/>
          </a:xfrm>
          <a:prstGeom prst="line">
            <a:avLst/>
          </a:prstGeom>
          <a:ln w="25400">
            <a:solidFill>
              <a:srgbClr val="E94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 userDrawn="1"/>
        </p:nvCxnSpPr>
        <p:spPr>
          <a:xfrm>
            <a:off x="4849469" y="725061"/>
            <a:ext cx="0" cy="537597"/>
          </a:xfrm>
          <a:prstGeom prst="line">
            <a:avLst/>
          </a:prstGeom>
          <a:ln w="25400">
            <a:solidFill>
              <a:srgbClr val="E94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 userDrawn="1"/>
        </p:nvCxnSpPr>
        <p:spPr>
          <a:xfrm>
            <a:off x="4777461" y="725061"/>
            <a:ext cx="0" cy="537597"/>
          </a:xfrm>
          <a:prstGeom prst="line">
            <a:avLst/>
          </a:prstGeom>
          <a:ln w="25400">
            <a:solidFill>
              <a:srgbClr val="E94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 userDrawn="1"/>
        </p:nvCxnSpPr>
        <p:spPr>
          <a:xfrm>
            <a:off x="4705453" y="725061"/>
            <a:ext cx="0" cy="537597"/>
          </a:xfrm>
          <a:prstGeom prst="line">
            <a:avLst/>
          </a:prstGeom>
          <a:ln w="25400">
            <a:solidFill>
              <a:srgbClr val="E94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5195504" y="800993"/>
            <a:ext cx="226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添加内容</a:t>
            </a:r>
            <a:endParaRPr lang="zh-CN" altLang="en-US" sz="2400" dirty="0" smtClean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87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2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6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1" y="347619"/>
            <a:ext cx="5689600" cy="414381"/>
          </a:xfrm>
        </p:spPr>
        <p:txBody>
          <a:bodyPr>
            <a:normAutofit/>
          </a:bodyPr>
          <a:lstStyle>
            <a:lvl1pPr>
              <a:defRPr lang="zh-CN" altLang="en-US" sz="2200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738" y="1617785"/>
            <a:ext cx="10386742" cy="4559178"/>
          </a:xfrm>
        </p:spPr>
        <p:txBody>
          <a:bodyPr/>
          <a:lstStyle>
            <a:lvl1pPr>
              <a:spcBef>
                <a:spcPts val="300"/>
              </a:spcBef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lnSpc>
                <a:spcPct val="120000"/>
              </a:lnSpc>
              <a:spcBef>
                <a:spcPts val="2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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843672" y="1040793"/>
            <a:ext cx="5668963" cy="5064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6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1" y="347619"/>
            <a:ext cx="5689600" cy="414381"/>
          </a:xfrm>
        </p:spPr>
        <p:txBody>
          <a:bodyPr>
            <a:normAutofit/>
          </a:bodyPr>
          <a:lstStyle>
            <a:lvl1pPr>
              <a:defRPr lang="zh-CN" altLang="en-US" sz="2200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738" y="1223890"/>
            <a:ext cx="10386742" cy="4953074"/>
          </a:xfrm>
        </p:spPr>
        <p:txBody>
          <a:bodyPr/>
          <a:lstStyle>
            <a:lvl1pPr>
              <a:spcBef>
                <a:spcPts val="300"/>
              </a:spcBef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lnSpc>
                <a:spcPct val="120000"/>
              </a:lnSpc>
              <a:spcBef>
                <a:spcPts val="2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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48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52074" y="-48332"/>
            <a:ext cx="2935951" cy="7077732"/>
            <a:chOff x="-304800" y="0"/>
            <a:chExt cx="12614032" cy="6911978"/>
          </a:xfrm>
        </p:grpSpPr>
        <p:sp>
          <p:nvSpPr>
            <p:cNvPr id="8" name="矩形 7"/>
            <p:cNvSpPr/>
            <p:nvPr userDrawn="1"/>
          </p:nvSpPr>
          <p:spPr>
            <a:xfrm>
              <a:off x="-168812" y="0"/>
              <a:ext cx="12478043" cy="685800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/>
            <p:cNvCxnSpPr>
              <a:stCxn id="8" idx="3"/>
            </p:cNvCxnSpPr>
            <p:nvPr userDrawn="1"/>
          </p:nvCxnSpPr>
          <p:spPr>
            <a:xfrm flipH="1">
              <a:off x="-304800" y="3429000"/>
              <a:ext cx="12614031" cy="0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8" idx="0"/>
              <a:endCxn id="8" idx="2"/>
            </p:cNvCxnSpPr>
            <p:nvPr userDrawn="1"/>
          </p:nvCxnSpPr>
          <p:spPr>
            <a:xfrm>
              <a:off x="6070210" y="0"/>
              <a:ext cx="0" cy="6858000"/>
            </a:xfrm>
            <a:prstGeom prst="line">
              <a:avLst/>
            </a:prstGeom>
            <a:ln w="28575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-141998" y="563520"/>
              <a:ext cx="12304628" cy="5652324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 flipV="1">
              <a:off x="-168812" y="400322"/>
              <a:ext cx="12478044" cy="6079144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>
            <a:xfrm flipH="1">
              <a:off x="-304800" y="1262658"/>
              <a:ext cx="12614031" cy="0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>
              <a:off x="-304800" y="5800700"/>
              <a:ext cx="12614031" cy="0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2707448" y="0"/>
              <a:ext cx="6738364" cy="6911978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>
              <a:off x="2359271" y="0"/>
              <a:ext cx="7327002" cy="6842365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>
              <a:off x="-168812" y="0"/>
              <a:ext cx="7353386" cy="4249087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 flipH="1" flipV="1">
              <a:off x="5135694" y="0"/>
              <a:ext cx="7173538" cy="4400550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 flipH="1">
              <a:off x="4140199" y="2358704"/>
              <a:ext cx="8169033" cy="4499297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/>
          </p:nvCxnSpPr>
          <p:spPr>
            <a:xfrm flipH="1" flipV="1">
              <a:off x="-168812" y="2603502"/>
              <a:ext cx="8279222" cy="4238862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椭圆 49"/>
          <p:cNvSpPr/>
          <p:nvPr userDrawn="1"/>
        </p:nvSpPr>
        <p:spPr>
          <a:xfrm>
            <a:off x="2094209" y="528702"/>
            <a:ext cx="1579336" cy="1579336"/>
          </a:xfrm>
          <a:prstGeom prst="ellipse">
            <a:avLst/>
          </a:prstGeom>
          <a:solidFill>
            <a:srgbClr val="23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 userDrawn="1"/>
        </p:nvSpPr>
        <p:spPr>
          <a:xfrm>
            <a:off x="2388225" y="817861"/>
            <a:ext cx="1279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aseline="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内容导航</a:t>
            </a:r>
            <a:endParaRPr lang="zh-CN" altLang="en-US" sz="3200" dirty="0" smtClean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4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114300" y="-45293"/>
            <a:ext cx="5966055" cy="1708320"/>
            <a:chOff x="-304800" y="0"/>
            <a:chExt cx="12614032" cy="6911978"/>
          </a:xfrm>
        </p:grpSpPr>
        <p:sp>
          <p:nvSpPr>
            <p:cNvPr id="10" name="矩形 9"/>
            <p:cNvSpPr/>
            <p:nvPr userDrawn="1"/>
          </p:nvSpPr>
          <p:spPr>
            <a:xfrm>
              <a:off x="-168812" y="0"/>
              <a:ext cx="12478043" cy="685800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直接连接符 10"/>
            <p:cNvCxnSpPr>
              <a:stCxn id="10" idx="3"/>
            </p:cNvCxnSpPr>
            <p:nvPr userDrawn="1"/>
          </p:nvCxnSpPr>
          <p:spPr>
            <a:xfrm flipH="1">
              <a:off x="-304800" y="3429000"/>
              <a:ext cx="12614031" cy="0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0" idx="0"/>
              <a:endCxn id="10" idx="2"/>
            </p:cNvCxnSpPr>
            <p:nvPr userDrawn="1"/>
          </p:nvCxnSpPr>
          <p:spPr>
            <a:xfrm>
              <a:off x="6070210" y="0"/>
              <a:ext cx="0" cy="6858000"/>
            </a:xfrm>
            <a:prstGeom prst="line">
              <a:avLst/>
            </a:prstGeom>
            <a:ln w="28575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>
            <a:xfrm>
              <a:off x="-141998" y="563520"/>
              <a:ext cx="12304628" cy="5652324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V="1">
              <a:off x="-168812" y="400322"/>
              <a:ext cx="12478044" cy="6079144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-304800" y="1262658"/>
              <a:ext cx="12614031" cy="0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flipH="1">
              <a:off x="-304800" y="5800700"/>
              <a:ext cx="12614031" cy="0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>
              <a:off x="2707448" y="0"/>
              <a:ext cx="6738364" cy="6911978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2359271" y="0"/>
              <a:ext cx="7327002" cy="6842365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 flipH="1">
              <a:off x="-168812" y="0"/>
              <a:ext cx="7353386" cy="4249087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/>
          </p:nvCxnSpPr>
          <p:spPr>
            <a:xfrm flipH="1" flipV="1">
              <a:off x="5135694" y="0"/>
              <a:ext cx="7173538" cy="4400550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 flipH="1">
              <a:off x="4140199" y="2358704"/>
              <a:ext cx="8169033" cy="4499297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/>
          </p:nvCxnSpPr>
          <p:spPr>
            <a:xfrm flipH="1" flipV="1">
              <a:off x="-168812" y="2603502"/>
              <a:ext cx="8279222" cy="4238862"/>
            </a:xfrm>
            <a:prstGeom prst="line">
              <a:avLst/>
            </a:prstGeom>
            <a:ln w="25400">
              <a:solidFill>
                <a:srgbClr val="E94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/>
          <p:nvPr userDrawn="1"/>
        </p:nvCxnSpPr>
        <p:spPr>
          <a:xfrm>
            <a:off x="5919673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6023511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6137047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>
            <a:off x="6240885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6351721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6455559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6553855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6657693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6771229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6875067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6985903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>
            <a:off x="7089741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7192957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7296795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7410331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7514169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7625005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7728843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7827139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7930977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8044513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8148351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8259187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8363025" y="-45293"/>
            <a:ext cx="0" cy="1691115"/>
          </a:xfrm>
          <a:prstGeom prst="line">
            <a:avLst/>
          </a:prstGeom>
          <a:ln w="28575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2114255" y="195581"/>
            <a:ext cx="1294388" cy="1294388"/>
          </a:xfrm>
          <a:prstGeom prst="ellipse">
            <a:avLst/>
          </a:prstGeom>
          <a:solidFill>
            <a:srgbClr val="23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2254884" y="562235"/>
            <a:ext cx="12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总结</a:t>
            </a:r>
            <a:endParaRPr lang="zh-CN" altLang="en-US" sz="3200" dirty="0" smtClean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1" name="内容占位符 50"/>
          <p:cNvSpPr>
            <a:spLocks noGrp="1"/>
          </p:cNvSpPr>
          <p:nvPr>
            <p:ph sz="quarter" idx="10"/>
          </p:nvPr>
        </p:nvSpPr>
        <p:spPr>
          <a:xfrm>
            <a:off x="769258" y="1944915"/>
            <a:ext cx="10726056" cy="45865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3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9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" y="-112542"/>
            <a:ext cx="12192001" cy="7146388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 userDrawn="1"/>
        </p:nvGrpSpPr>
        <p:grpSpPr>
          <a:xfrm>
            <a:off x="946" y="0"/>
            <a:ext cx="12191053" cy="6885384"/>
            <a:chOff x="-168812" y="0"/>
            <a:chExt cx="12478044" cy="6885384"/>
          </a:xfrm>
        </p:grpSpPr>
        <p:cxnSp>
          <p:nvCxnSpPr>
            <p:cNvPr id="56" name="直接连接符 55"/>
            <p:cNvCxnSpPr/>
            <p:nvPr userDrawn="1"/>
          </p:nvCxnSpPr>
          <p:spPr>
            <a:xfrm flipH="1">
              <a:off x="-168696" y="3429000"/>
              <a:ext cx="12477927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 userDrawn="1"/>
          </p:nvCxnSpPr>
          <p:spPr>
            <a:xfrm>
              <a:off x="6070210" y="0"/>
              <a:ext cx="0" cy="685800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 userDrawn="1"/>
          </p:nvCxnSpPr>
          <p:spPr>
            <a:xfrm>
              <a:off x="-168696" y="548680"/>
              <a:ext cx="12477927" cy="5711443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 flipV="1">
              <a:off x="-168812" y="450166"/>
              <a:ext cx="12478043" cy="6006905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 flipH="1">
              <a:off x="-168696" y="1262658"/>
              <a:ext cx="12477928" cy="6102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 userDrawn="1"/>
          </p:nvCxnSpPr>
          <p:spPr>
            <a:xfrm flipH="1" flipV="1">
              <a:off x="-154745" y="5795889"/>
              <a:ext cx="12463977" cy="4811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 userDrawn="1"/>
          </p:nvCxnSpPr>
          <p:spPr>
            <a:xfrm flipH="1">
              <a:off x="4151784" y="0"/>
              <a:ext cx="3852734" cy="6885384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 userDrawn="1"/>
          </p:nvCxnSpPr>
          <p:spPr>
            <a:xfrm>
              <a:off x="3657600" y="0"/>
              <a:ext cx="4814664" cy="6885384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 userDrawn="1"/>
          </p:nvCxnSpPr>
          <p:spPr>
            <a:xfrm flipH="1">
              <a:off x="-168696" y="0"/>
              <a:ext cx="7353268" cy="4221088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 userDrawn="1"/>
          </p:nvCxnSpPr>
          <p:spPr>
            <a:xfrm flipH="1" flipV="1">
              <a:off x="4993485" y="0"/>
              <a:ext cx="7315746" cy="440055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 userDrawn="1"/>
          </p:nvCxnSpPr>
          <p:spPr>
            <a:xfrm flipH="1">
              <a:off x="4140200" y="2405575"/>
              <a:ext cx="8169031" cy="4452425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 userDrawn="1"/>
          </p:nvCxnSpPr>
          <p:spPr>
            <a:xfrm flipH="1" flipV="1">
              <a:off x="-168811" y="2574388"/>
              <a:ext cx="8353043" cy="4310996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椭圆 71"/>
          <p:cNvSpPr/>
          <p:nvPr userDrawn="1"/>
        </p:nvSpPr>
        <p:spPr>
          <a:xfrm>
            <a:off x="5319507" y="2475327"/>
            <a:ext cx="1579336" cy="1579336"/>
          </a:xfrm>
          <a:prstGeom prst="ellipse">
            <a:avLst/>
          </a:prstGeom>
          <a:solidFill>
            <a:srgbClr val="23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1"/>
          <p:cNvSpPr txBox="1"/>
          <p:nvPr userDrawn="1"/>
        </p:nvSpPr>
        <p:spPr>
          <a:xfrm>
            <a:off x="5512358" y="2972607"/>
            <a:ext cx="134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谢谢</a:t>
            </a:r>
            <a:endParaRPr lang="zh-CN" altLang="en-US" sz="3600" dirty="0">
              <a:solidFill>
                <a:schemeClr val="bg1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grpSp>
        <p:nvGrpSpPr>
          <p:cNvPr id="74" name="组合 73"/>
          <p:cNvGrpSpPr/>
          <p:nvPr userDrawn="1"/>
        </p:nvGrpSpPr>
        <p:grpSpPr>
          <a:xfrm flipV="1">
            <a:off x="947" y="5795888"/>
            <a:ext cx="12308284" cy="1237957"/>
            <a:chOff x="1" y="-1779665"/>
            <a:chExt cx="9142105" cy="987575"/>
          </a:xfrm>
          <a:solidFill>
            <a:srgbClr val="E60013"/>
          </a:solidFill>
        </p:grpSpPr>
        <p:sp>
          <p:nvSpPr>
            <p:cNvPr id="75" name="矩形 18"/>
            <p:cNvSpPr/>
            <p:nvPr/>
          </p:nvSpPr>
          <p:spPr>
            <a:xfrm>
              <a:off x="1" y="-1779665"/>
              <a:ext cx="4571999" cy="987575"/>
            </a:xfrm>
            <a:custGeom>
              <a:avLst/>
              <a:gdLst/>
              <a:ahLst/>
              <a:cxnLst/>
              <a:rect l="l" t="t" r="r" b="b"/>
              <a:pathLst>
                <a:path w="1512167" h="2801567">
                  <a:moveTo>
                    <a:pt x="0" y="0"/>
                  </a:moveTo>
                  <a:lnTo>
                    <a:pt x="1512167" y="0"/>
                  </a:lnTo>
                  <a:lnTo>
                    <a:pt x="1512167" y="2801567"/>
                  </a:lnTo>
                  <a:lnTo>
                    <a:pt x="1480244" y="2801567"/>
                  </a:lnTo>
                  <a:lnTo>
                    <a:pt x="1397937" y="2636953"/>
                  </a:lnTo>
                  <a:lnTo>
                    <a:pt x="1315630" y="2801567"/>
                  </a:lnTo>
                  <a:lnTo>
                    <a:pt x="1263876" y="2801567"/>
                  </a:lnTo>
                  <a:lnTo>
                    <a:pt x="1181569" y="2636953"/>
                  </a:lnTo>
                  <a:lnTo>
                    <a:pt x="1099262" y="2801567"/>
                  </a:lnTo>
                  <a:lnTo>
                    <a:pt x="1047507" y="2801567"/>
                  </a:lnTo>
                  <a:lnTo>
                    <a:pt x="965200" y="2636953"/>
                  </a:lnTo>
                  <a:lnTo>
                    <a:pt x="882893" y="2801567"/>
                  </a:lnTo>
                  <a:lnTo>
                    <a:pt x="831138" y="2801567"/>
                  </a:lnTo>
                  <a:lnTo>
                    <a:pt x="748831" y="2636953"/>
                  </a:lnTo>
                  <a:lnTo>
                    <a:pt x="666524" y="2801567"/>
                  </a:lnTo>
                  <a:lnTo>
                    <a:pt x="614769" y="2801567"/>
                  </a:lnTo>
                  <a:lnTo>
                    <a:pt x="532462" y="2636953"/>
                  </a:lnTo>
                  <a:lnTo>
                    <a:pt x="450155" y="2801567"/>
                  </a:lnTo>
                  <a:lnTo>
                    <a:pt x="398400" y="2801567"/>
                  </a:lnTo>
                  <a:lnTo>
                    <a:pt x="316093" y="2636953"/>
                  </a:lnTo>
                  <a:lnTo>
                    <a:pt x="233786" y="2801567"/>
                  </a:lnTo>
                  <a:lnTo>
                    <a:pt x="182031" y="2801567"/>
                  </a:lnTo>
                  <a:lnTo>
                    <a:pt x="99724" y="2636953"/>
                  </a:lnTo>
                  <a:lnTo>
                    <a:pt x="17417" y="2801567"/>
                  </a:lnTo>
                  <a:lnTo>
                    <a:pt x="0" y="28015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18"/>
            <p:cNvSpPr/>
            <p:nvPr/>
          </p:nvSpPr>
          <p:spPr>
            <a:xfrm>
              <a:off x="4570107" y="-1779665"/>
              <a:ext cx="4571999" cy="987575"/>
            </a:xfrm>
            <a:custGeom>
              <a:avLst/>
              <a:gdLst/>
              <a:ahLst/>
              <a:cxnLst/>
              <a:rect l="l" t="t" r="r" b="b"/>
              <a:pathLst>
                <a:path w="1512167" h="2801567">
                  <a:moveTo>
                    <a:pt x="0" y="0"/>
                  </a:moveTo>
                  <a:lnTo>
                    <a:pt x="1512167" y="0"/>
                  </a:lnTo>
                  <a:lnTo>
                    <a:pt x="1512167" y="2801567"/>
                  </a:lnTo>
                  <a:lnTo>
                    <a:pt x="1480244" y="2801567"/>
                  </a:lnTo>
                  <a:lnTo>
                    <a:pt x="1397937" y="2636953"/>
                  </a:lnTo>
                  <a:lnTo>
                    <a:pt x="1315630" y="2801567"/>
                  </a:lnTo>
                  <a:lnTo>
                    <a:pt x="1263876" y="2801567"/>
                  </a:lnTo>
                  <a:lnTo>
                    <a:pt x="1181569" y="2636953"/>
                  </a:lnTo>
                  <a:lnTo>
                    <a:pt x="1099262" y="2801567"/>
                  </a:lnTo>
                  <a:lnTo>
                    <a:pt x="1047507" y="2801567"/>
                  </a:lnTo>
                  <a:lnTo>
                    <a:pt x="965200" y="2636953"/>
                  </a:lnTo>
                  <a:lnTo>
                    <a:pt x="882893" y="2801567"/>
                  </a:lnTo>
                  <a:lnTo>
                    <a:pt x="831138" y="2801567"/>
                  </a:lnTo>
                  <a:lnTo>
                    <a:pt x="748831" y="2636953"/>
                  </a:lnTo>
                  <a:lnTo>
                    <a:pt x="666524" y="2801567"/>
                  </a:lnTo>
                  <a:lnTo>
                    <a:pt x="614769" y="2801567"/>
                  </a:lnTo>
                  <a:lnTo>
                    <a:pt x="532462" y="2636953"/>
                  </a:lnTo>
                  <a:lnTo>
                    <a:pt x="450155" y="2801567"/>
                  </a:lnTo>
                  <a:lnTo>
                    <a:pt x="398400" y="2801567"/>
                  </a:lnTo>
                  <a:lnTo>
                    <a:pt x="316093" y="2636953"/>
                  </a:lnTo>
                  <a:lnTo>
                    <a:pt x="233786" y="2801567"/>
                  </a:lnTo>
                  <a:lnTo>
                    <a:pt x="182031" y="2801567"/>
                  </a:lnTo>
                  <a:lnTo>
                    <a:pt x="99724" y="2636953"/>
                  </a:lnTo>
                  <a:lnTo>
                    <a:pt x="17417" y="2801567"/>
                  </a:lnTo>
                  <a:lnTo>
                    <a:pt x="0" y="28015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79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8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3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6033" y="1364343"/>
            <a:ext cx="10605447" cy="4812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8" name="矩形 37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E6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 userDrawn="1"/>
        </p:nvSpPr>
        <p:spPr>
          <a:xfrm>
            <a:off x="267726" y="372616"/>
            <a:ext cx="360000" cy="36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15"/>
          <p:cNvSpPr txBox="1"/>
          <p:nvPr userDrawn="1"/>
        </p:nvSpPr>
        <p:spPr>
          <a:xfrm>
            <a:off x="122511" y="383339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72941" y="372616"/>
            <a:ext cx="5780259" cy="402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8187407" y="332656"/>
            <a:ext cx="345624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13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08199" y="266322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9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0613" y="2190750"/>
            <a:ext cx="1470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添加内容</a:t>
            </a:r>
            <a:endParaRPr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2344" y="4418335"/>
            <a:ext cx="438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添加标题添加标题</a:t>
            </a:r>
            <a:endParaRPr lang="zh-CN" altLang="en-US" sz="3600" dirty="0" smtClean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1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727960" y="1273762"/>
            <a:ext cx="71381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38427" y="837148"/>
            <a:ext cx="6082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添加内容添加内容添加内容添加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内容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添加内容</a:t>
            </a:r>
          </a:p>
        </p:txBody>
      </p:sp>
      <p:sp>
        <p:nvSpPr>
          <p:cNvPr id="5" name="矩形 4"/>
          <p:cNvSpPr/>
          <p:nvPr/>
        </p:nvSpPr>
        <p:spPr>
          <a:xfrm flipH="1">
            <a:off x="12056012" y="730808"/>
            <a:ext cx="181706" cy="544550"/>
          </a:xfrm>
          <a:prstGeom prst="rect">
            <a:avLst/>
          </a:prstGeom>
          <a:solidFill>
            <a:srgbClr val="E6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H="1">
            <a:off x="12056012" y="-112542"/>
            <a:ext cx="181706" cy="817157"/>
          </a:xfrm>
          <a:prstGeom prst="rect">
            <a:avLst/>
          </a:prstGeom>
          <a:solidFill>
            <a:srgbClr val="E6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71753" y="4335004"/>
            <a:ext cx="2550988" cy="59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2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79716" y="2064375"/>
            <a:ext cx="750962" cy="489578"/>
          </a:xfrm>
          <a:prstGeom prst="rect">
            <a:avLst/>
          </a:prstGeom>
          <a:solidFill>
            <a:srgbClr val="E600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+mn-ea"/>
              </a:rPr>
              <a:t>1.1</a:t>
            </a:r>
            <a:endParaRPr lang="zh-CN" altLang="en-US" sz="2800" b="1" dirty="0"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46667" y="2064375"/>
            <a:ext cx="0" cy="489578"/>
          </a:xfrm>
          <a:prstGeom prst="line">
            <a:avLst/>
          </a:prstGeom>
          <a:ln w="38100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9357" y="20627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E60013"/>
                </a:solidFill>
                <a:latin typeface="+mn-ea"/>
                <a:cs typeface="Segoe UI Semilight" panose="020B0402040204020203" pitchFamily="34" charset="0"/>
              </a:rPr>
              <a:t>添加内容</a:t>
            </a:r>
            <a:endParaRPr lang="zh-CN" altLang="en-US" sz="2800" dirty="0" smtClean="0">
              <a:solidFill>
                <a:srgbClr val="E60013"/>
              </a:solidFill>
              <a:latin typeface="+mn-ea"/>
              <a:cs typeface="Segoe UI Semilight" panose="020B04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9357" y="297043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添加内容添加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5569" y="386283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添加内容添加内容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20" y="47751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添加内容添加内容</a:t>
            </a:r>
          </a:p>
        </p:txBody>
      </p:sp>
      <p:sp>
        <p:nvSpPr>
          <p:cNvPr id="34" name="矩形 33"/>
          <p:cNvSpPr/>
          <p:nvPr/>
        </p:nvSpPr>
        <p:spPr>
          <a:xfrm>
            <a:off x="4979716" y="2972013"/>
            <a:ext cx="750962" cy="48957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+mn-ea"/>
              </a:rPr>
              <a:t>1.2</a:t>
            </a:r>
            <a:endParaRPr lang="zh-CN" altLang="en-US" sz="2800" b="1" dirty="0">
              <a:latin typeface="+mn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846667" y="2972013"/>
            <a:ext cx="0" cy="489578"/>
          </a:xfrm>
          <a:prstGeom prst="line">
            <a:avLst/>
          </a:prstGeom>
          <a:ln w="38100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79716" y="3879651"/>
            <a:ext cx="750962" cy="48957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+mn-ea"/>
              </a:rPr>
              <a:t>1.3</a:t>
            </a:r>
            <a:endParaRPr lang="zh-CN" altLang="en-US" sz="2800" b="1" dirty="0">
              <a:latin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846667" y="3879651"/>
            <a:ext cx="0" cy="489578"/>
          </a:xfrm>
          <a:prstGeom prst="line">
            <a:avLst/>
          </a:prstGeom>
          <a:ln w="38100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979716" y="4787289"/>
            <a:ext cx="750962" cy="48957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+mn-ea"/>
              </a:rPr>
              <a:t>1.4</a:t>
            </a:r>
            <a:endParaRPr lang="zh-CN" altLang="en-US" sz="2800" b="1" dirty="0">
              <a:latin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846667" y="4787289"/>
            <a:ext cx="0" cy="489578"/>
          </a:xfrm>
          <a:prstGeom prst="line">
            <a:avLst/>
          </a:prstGeom>
          <a:ln w="38100">
            <a:solidFill>
              <a:srgbClr val="E60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0271760" y="6597352"/>
            <a:ext cx="198120" cy="198120"/>
          </a:xfrm>
          <a:prstGeom prst="rect">
            <a:avLst/>
          </a:prstGeom>
          <a:solidFill>
            <a:srgbClr val="E9432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602888" y="6597352"/>
            <a:ext cx="198120" cy="198120"/>
          </a:xfrm>
          <a:prstGeom prst="rect">
            <a:avLst/>
          </a:prstGeom>
          <a:solidFill>
            <a:srgbClr val="E9432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962928" y="6597352"/>
            <a:ext cx="198120" cy="198120"/>
          </a:xfrm>
          <a:prstGeom prst="rect">
            <a:avLst/>
          </a:prstGeom>
          <a:solidFill>
            <a:srgbClr val="E9432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1294056" y="6597352"/>
            <a:ext cx="198120" cy="198120"/>
          </a:xfrm>
          <a:prstGeom prst="rect">
            <a:avLst/>
          </a:prstGeom>
          <a:solidFill>
            <a:srgbClr val="E9432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1611000" y="6597352"/>
            <a:ext cx="198120" cy="198120"/>
          </a:xfrm>
          <a:prstGeom prst="rect">
            <a:avLst/>
          </a:prstGeom>
          <a:solidFill>
            <a:srgbClr val="E9432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1942128" y="6597352"/>
            <a:ext cx="198120" cy="198120"/>
          </a:xfrm>
          <a:prstGeom prst="rect">
            <a:avLst/>
          </a:prstGeom>
          <a:solidFill>
            <a:srgbClr val="E9432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5400000">
            <a:off x="11145713" y="6262072"/>
            <a:ext cx="239526" cy="213360"/>
          </a:xfrm>
          <a:prstGeom prst="triangle">
            <a:avLst/>
          </a:prstGeom>
          <a:solidFill>
            <a:srgbClr val="E600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5400000">
            <a:off x="11510609" y="6262072"/>
            <a:ext cx="239526" cy="213360"/>
          </a:xfrm>
          <a:prstGeom prst="triangle">
            <a:avLst/>
          </a:prstGeom>
          <a:solidFill>
            <a:srgbClr val="E600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5400000">
            <a:off x="11870649" y="6262072"/>
            <a:ext cx="239526" cy="213360"/>
          </a:xfrm>
          <a:prstGeom prst="triangle">
            <a:avLst/>
          </a:prstGeom>
          <a:solidFill>
            <a:srgbClr val="E600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7"/>
          <p:cNvSpPr>
            <a:spLocks noEditPoints="1"/>
          </p:cNvSpPr>
          <p:nvPr/>
        </p:nvSpPr>
        <p:spPr bwMode="auto">
          <a:xfrm>
            <a:off x="4292267" y="2103412"/>
            <a:ext cx="443156" cy="441984"/>
          </a:xfrm>
          <a:custGeom>
            <a:avLst/>
            <a:gdLst>
              <a:gd name="T0" fmla="*/ 209 w 320"/>
              <a:gd name="T1" fmla="*/ 3 h 319"/>
              <a:gd name="T2" fmla="*/ 317 w 320"/>
              <a:gd name="T3" fmla="*/ 1 h 319"/>
              <a:gd name="T4" fmla="*/ 318 w 320"/>
              <a:gd name="T5" fmla="*/ 107 h 319"/>
              <a:gd name="T6" fmla="*/ 299 w 320"/>
              <a:gd name="T7" fmla="*/ 93 h 319"/>
              <a:gd name="T8" fmla="*/ 282 w 320"/>
              <a:gd name="T9" fmla="*/ 74 h 319"/>
              <a:gd name="T10" fmla="*/ 254 w 320"/>
              <a:gd name="T11" fmla="*/ 102 h 319"/>
              <a:gd name="T12" fmla="*/ 226 w 320"/>
              <a:gd name="T13" fmla="*/ 130 h 319"/>
              <a:gd name="T14" fmla="*/ 245 w 320"/>
              <a:gd name="T15" fmla="*/ 204 h 319"/>
              <a:gd name="T16" fmla="*/ 117 w 320"/>
              <a:gd name="T17" fmla="*/ 315 h 319"/>
              <a:gd name="T18" fmla="*/ 5 w 320"/>
              <a:gd name="T19" fmla="*/ 184 h 319"/>
              <a:gd name="T20" fmla="*/ 125 w 320"/>
              <a:gd name="T21" fmla="*/ 74 h 319"/>
              <a:gd name="T22" fmla="*/ 189 w 320"/>
              <a:gd name="T23" fmla="*/ 94 h 319"/>
              <a:gd name="T24" fmla="*/ 232 w 320"/>
              <a:gd name="T25" fmla="*/ 53 h 319"/>
              <a:gd name="T26" fmla="*/ 246 w 320"/>
              <a:gd name="T27" fmla="*/ 39 h 319"/>
              <a:gd name="T28" fmla="*/ 229 w 320"/>
              <a:gd name="T29" fmla="*/ 22 h 319"/>
              <a:gd name="T30" fmla="*/ 209 w 320"/>
              <a:gd name="T31" fmla="*/ 3 h 319"/>
              <a:gd name="T32" fmla="*/ 62 w 320"/>
              <a:gd name="T33" fmla="*/ 161 h 319"/>
              <a:gd name="T34" fmla="*/ 154 w 320"/>
              <a:gd name="T35" fmla="*/ 260 h 319"/>
              <a:gd name="T36" fmla="*/ 196 w 320"/>
              <a:gd name="T37" fmla="*/ 200 h 319"/>
              <a:gd name="T38" fmla="*/ 115 w 320"/>
              <a:gd name="T39" fmla="*/ 125 h 319"/>
              <a:gd name="T40" fmla="*/ 62 w 320"/>
              <a:gd name="T41" fmla="*/ 161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0" h="319">
                <a:moveTo>
                  <a:pt x="209" y="3"/>
                </a:moveTo>
                <a:cubicBezTo>
                  <a:pt x="243" y="0"/>
                  <a:pt x="282" y="2"/>
                  <a:pt x="317" y="1"/>
                </a:cubicBezTo>
                <a:cubicBezTo>
                  <a:pt x="320" y="35"/>
                  <a:pt x="318" y="72"/>
                  <a:pt x="318" y="107"/>
                </a:cubicBezTo>
                <a:cubicBezTo>
                  <a:pt x="314" y="109"/>
                  <a:pt x="305" y="99"/>
                  <a:pt x="299" y="93"/>
                </a:cubicBezTo>
                <a:cubicBezTo>
                  <a:pt x="298" y="92"/>
                  <a:pt x="285" y="74"/>
                  <a:pt x="282" y="74"/>
                </a:cubicBezTo>
                <a:cubicBezTo>
                  <a:pt x="277" y="74"/>
                  <a:pt x="257" y="98"/>
                  <a:pt x="254" y="102"/>
                </a:cubicBezTo>
                <a:cubicBezTo>
                  <a:pt x="243" y="113"/>
                  <a:pt x="234" y="120"/>
                  <a:pt x="226" y="130"/>
                </a:cubicBezTo>
                <a:cubicBezTo>
                  <a:pt x="239" y="151"/>
                  <a:pt x="247" y="171"/>
                  <a:pt x="245" y="204"/>
                </a:cubicBezTo>
                <a:cubicBezTo>
                  <a:pt x="240" y="266"/>
                  <a:pt x="187" y="319"/>
                  <a:pt x="117" y="315"/>
                </a:cubicBezTo>
                <a:cubicBezTo>
                  <a:pt x="58" y="311"/>
                  <a:pt x="0" y="261"/>
                  <a:pt x="5" y="184"/>
                </a:cubicBezTo>
                <a:cubicBezTo>
                  <a:pt x="10" y="125"/>
                  <a:pt x="57" y="74"/>
                  <a:pt x="125" y="74"/>
                </a:cubicBezTo>
                <a:cubicBezTo>
                  <a:pt x="151" y="74"/>
                  <a:pt x="172" y="82"/>
                  <a:pt x="189" y="94"/>
                </a:cubicBezTo>
                <a:cubicBezTo>
                  <a:pt x="204" y="83"/>
                  <a:pt x="217" y="68"/>
                  <a:pt x="232" y="53"/>
                </a:cubicBezTo>
                <a:cubicBezTo>
                  <a:pt x="234" y="50"/>
                  <a:pt x="246" y="41"/>
                  <a:pt x="246" y="39"/>
                </a:cubicBezTo>
                <a:cubicBezTo>
                  <a:pt x="246" y="36"/>
                  <a:pt x="233" y="25"/>
                  <a:pt x="229" y="22"/>
                </a:cubicBezTo>
                <a:cubicBezTo>
                  <a:pt x="221" y="13"/>
                  <a:pt x="216" y="9"/>
                  <a:pt x="209" y="3"/>
                </a:cubicBezTo>
                <a:close/>
                <a:moveTo>
                  <a:pt x="62" y="161"/>
                </a:moveTo>
                <a:cubicBezTo>
                  <a:pt x="28" y="225"/>
                  <a:pt x="98" y="283"/>
                  <a:pt x="154" y="260"/>
                </a:cubicBezTo>
                <a:cubicBezTo>
                  <a:pt x="174" y="251"/>
                  <a:pt x="194" y="229"/>
                  <a:pt x="196" y="200"/>
                </a:cubicBezTo>
                <a:cubicBezTo>
                  <a:pt x="199" y="151"/>
                  <a:pt x="161" y="119"/>
                  <a:pt x="115" y="125"/>
                </a:cubicBezTo>
                <a:cubicBezTo>
                  <a:pt x="89" y="129"/>
                  <a:pt x="70" y="146"/>
                  <a:pt x="62" y="161"/>
                </a:cubicBezTo>
                <a:close/>
              </a:path>
            </a:pathLst>
          </a:custGeom>
          <a:solidFill>
            <a:srgbClr val="E9432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9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认知“品牌标志” </a:t>
            </a:r>
          </a:p>
        </p:txBody>
      </p:sp>
      <p:sp>
        <p:nvSpPr>
          <p:cNvPr id="36" name="矩形 35"/>
          <p:cNvSpPr/>
          <p:nvPr/>
        </p:nvSpPr>
        <p:spPr>
          <a:xfrm>
            <a:off x="626566" y="1712981"/>
            <a:ext cx="11565433" cy="48131"/>
          </a:xfrm>
          <a:prstGeom prst="rect">
            <a:avLst/>
          </a:prstGeom>
          <a:solidFill>
            <a:srgbClr val="E94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1" name="组合 350"/>
          <p:cNvGrpSpPr/>
          <p:nvPr/>
        </p:nvGrpSpPr>
        <p:grpSpPr>
          <a:xfrm>
            <a:off x="8976320" y="2014771"/>
            <a:ext cx="3173185" cy="4747494"/>
            <a:chOff x="8976320" y="2014771"/>
            <a:chExt cx="3173185" cy="4747494"/>
          </a:xfrm>
        </p:grpSpPr>
        <p:sp>
          <p:nvSpPr>
            <p:cNvPr id="49" name="矩形 48"/>
            <p:cNvSpPr/>
            <p:nvPr/>
          </p:nvSpPr>
          <p:spPr>
            <a:xfrm rot="5400000">
              <a:off x="9741825" y="661367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5400000">
              <a:off x="9741825" y="637741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 rot="5400000">
              <a:off x="9741825" y="613700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 rot="5400000">
              <a:off x="9741825" y="590074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5400000">
              <a:off x="9741825" y="565318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5400000">
              <a:off x="9741825" y="541692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 rot="5400000">
              <a:off x="9737633" y="516818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 rot="5400000">
              <a:off x="9737633" y="493192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 rot="5400000">
              <a:off x="9741825" y="467360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 rot="5400000">
              <a:off x="9741825" y="443734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 rot="5400000">
              <a:off x="9741825" y="419693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rot="5400000">
              <a:off x="9741825" y="396067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9741825" y="371311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 rot="5400000">
              <a:off x="9741825" y="347685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 rot="5400000">
              <a:off x="9737633" y="322811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 rot="5400000">
              <a:off x="9737633" y="299185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 rot="5400000">
              <a:off x="9741825" y="272524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9741825" y="248898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 rot="5400000">
              <a:off x="9741825" y="224857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 rot="5400000">
              <a:off x="9983970" y="661367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 rot="5400000">
              <a:off x="9983970" y="637741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 rot="5400000">
              <a:off x="9983970" y="613700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rot="5400000">
              <a:off x="9983970" y="590074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 rot="5400000">
              <a:off x="9983970" y="565318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 rot="5400000">
              <a:off x="9983970" y="541692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rot="5400000">
              <a:off x="9979778" y="516818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rot="5400000">
              <a:off x="9979778" y="493192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rot="5400000">
              <a:off x="9983970" y="467360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rot="5400000">
              <a:off x="9983970" y="443734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 rot="5400000">
              <a:off x="9983970" y="419693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 rot="5400000">
              <a:off x="9983970" y="396067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 rot="5400000">
              <a:off x="9983970" y="371311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 rot="5400000">
              <a:off x="9983970" y="347685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 rot="5400000">
              <a:off x="9979778" y="322811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 rot="5400000">
              <a:off x="9979778" y="299185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 rot="5400000">
              <a:off x="9983970" y="272524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 rot="5400000">
              <a:off x="9983970" y="248898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 rot="5400000">
              <a:off x="9983970" y="224857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 rot="5400000">
              <a:off x="10245881" y="661367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 rot="5400000">
              <a:off x="10245881" y="637741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 rot="5400000">
              <a:off x="10245881" y="613700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 rot="5400000">
              <a:off x="10245881" y="590074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 rot="5400000">
              <a:off x="10245881" y="565318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 rot="5400000">
              <a:off x="10245881" y="541692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 rot="5400000">
              <a:off x="10241689" y="516818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 rot="5400000">
              <a:off x="10241689" y="493192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 rot="5400000">
              <a:off x="10245881" y="467360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 rot="5400000">
              <a:off x="10245881" y="443734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 rot="5400000">
              <a:off x="10245881" y="419693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 rot="5400000">
              <a:off x="10245881" y="396067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 rot="5400000">
              <a:off x="10245881" y="371311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 rot="5400000">
              <a:off x="10245881" y="347685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 rot="5400000">
              <a:off x="10241689" y="322811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 rot="5400000">
              <a:off x="10241689" y="299185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 rot="5400000">
              <a:off x="10245881" y="272524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 rot="5400000">
              <a:off x="10245881" y="248898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rot="5400000">
              <a:off x="10245881" y="224857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 rot="5400000">
              <a:off x="10488026" y="661367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 rot="5400000">
              <a:off x="10488026" y="637741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rot="5400000">
              <a:off x="10488026" y="613700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rot="5400000">
              <a:off x="10488026" y="590074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rot="5400000">
              <a:off x="10488026" y="565318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 rot="5400000">
              <a:off x="10488026" y="541692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 rot="5400000">
              <a:off x="10483834" y="516818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 rot="5400000">
              <a:off x="10483834" y="493192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 rot="5400000">
              <a:off x="10488026" y="467360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 rot="5400000">
              <a:off x="10488026" y="443734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 rot="5400000">
              <a:off x="10488026" y="419693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 rot="5400000">
              <a:off x="10488026" y="396067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 rot="5400000">
              <a:off x="10488026" y="371311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 rot="5400000">
              <a:off x="10488026" y="347685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 rot="5400000">
              <a:off x="10483834" y="322811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 rot="5400000">
              <a:off x="10483834" y="299185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 rot="5400000">
              <a:off x="10488026" y="272524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 rot="5400000">
              <a:off x="10488026" y="248898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 rot="5400000">
              <a:off x="10488026" y="224857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 rot="5400000">
              <a:off x="10749937" y="661367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 rot="5400000">
              <a:off x="10749937" y="637741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 rot="5400000">
              <a:off x="10749937" y="613700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 rot="5400000">
              <a:off x="10749937" y="590074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 rot="5400000">
              <a:off x="10749937" y="565318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5400000">
              <a:off x="10749937" y="541692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5400000">
              <a:off x="10745745" y="516818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 rot="5400000">
              <a:off x="10745745" y="493192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 rot="5400000">
              <a:off x="10749937" y="467360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 rot="5400000">
              <a:off x="10749937" y="443734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 rot="5400000">
              <a:off x="10749937" y="419693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 rot="5400000">
              <a:off x="10749937" y="396067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 rot="5400000">
              <a:off x="10749937" y="371311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 rot="5400000">
              <a:off x="10749937" y="347685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 rot="5400000">
              <a:off x="10745745" y="322811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 rot="5400000">
              <a:off x="10745745" y="299185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 rot="5400000">
              <a:off x="10749937" y="272524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 rot="5400000">
              <a:off x="10749937" y="248898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 rot="5400000">
              <a:off x="10749937" y="224857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 rot="5400000">
              <a:off x="10992082" y="661367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 rot="5400000">
              <a:off x="10992082" y="637741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 rot="5400000">
              <a:off x="10992082" y="613700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 rot="5400000">
              <a:off x="10992082" y="590074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 rot="5400000">
              <a:off x="10992082" y="565318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 rot="5400000">
              <a:off x="10992082" y="541692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 rot="5400000">
              <a:off x="10987890" y="516818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 rot="5400000">
              <a:off x="10987890" y="493192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 rot="5400000">
              <a:off x="10992082" y="467360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 rot="5400000">
              <a:off x="10992082" y="443734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 rot="5400000">
              <a:off x="10992082" y="419693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 rot="5400000">
              <a:off x="10992082" y="396067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 rot="5400000">
              <a:off x="10992082" y="371311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 rot="5400000">
              <a:off x="10992082" y="347685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 rot="5400000">
              <a:off x="10987890" y="322811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 rot="5400000">
              <a:off x="10987890" y="299185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 rot="5400000">
              <a:off x="10992082" y="272524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 rot="5400000">
              <a:off x="10992082" y="248898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 rot="5400000">
              <a:off x="10992082" y="224857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 rot="5400000">
              <a:off x="11253993" y="661367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 rot="5400000">
              <a:off x="11253993" y="637741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 rot="5400000">
              <a:off x="11253993" y="613700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 rot="5400000">
              <a:off x="11253993" y="590074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 rot="5400000">
              <a:off x="11253993" y="565318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 rot="5400000">
              <a:off x="11253993" y="541692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 rot="5400000">
              <a:off x="11249801" y="516818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 rot="5400000">
              <a:off x="11249801" y="493192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 rot="5400000">
              <a:off x="11253993" y="467360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 rot="5400000">
              <a:off x="11253993" y="443734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 rot="5400000">
              <a:off x="11253993" y="419693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 rot="5400000">
              <a:off x="11253993" y="396067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 rot="5400000">
              <a:off x="11253993" y="371311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 rot="5400000">
              <a:off x="11253993" y="347685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 rot="5400000">
              <a:off x="11249801" y="322811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 rot="5400000">
              <a:off x="11249801" y="299185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 rot="5400000">
              <a:off x="11253993" y="272524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 rot="5400000">
              <a:off x="11253993" y="248898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 rot="5400000">
              <a:off x="11253993" y="224857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 rot="5400000">
              <a:off x="11496138" y="661367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 rot="5400000">
              <a:off x="11496138" y="637741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 rot="5400000">
              <a:off x="11496138" y="613700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 rot="5400000">
              <a:off x="11496138" y="590074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 rot="5400000">
              <a:off x="11496138" y="565318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 rot="5400000">
              <a:off x="11496138" y="541692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 rot="5400000">
              <a:off x="11491946" y="516818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 rot="5400000">
              <a:off x="11491946" y="493192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 rot="5400000">
              <a:off x="11496138" y="467360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 rot="5400000">
              <a:off x="11496138" y="443734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 rot="5400000">
              <a:off x="11496138" y="419693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 rot="5400000">
              <a:off x="11496138" y="396067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 rot="5400000">
              <a:off x="11496138" y="371311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 rot="5400000">
              <a:off x="11496138" y="347685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 rot="5400000">
              <a:off x="11491946" y="322811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 rot="5400000">
              <a:off x="11491946" y="299185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 rot="5400000">
              <a:off x="11496138" y="272524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 rot="5400000">
              <a:off x="11496138" y="248898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 rot="5400000">
              <a:off x="11496138" y="224857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 rot="5400000">
              <a:off x="11758770" y="661367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 rot="5400000">
              <a:off x="11758770" y="637741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 rot="5400000">
              <a:off x="11758770" y="613700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 rot="5400000">
              <a:off x="11758770" y="590074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 rot="5400000">
              <a:off x="11758770" y="565318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 rot="5400000">
              <a:off x="11758770" y="541692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 rot="5400000">
              <a:off x="11754578" y="516818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 rot="5400000">
              <a:off x="11754578" y="493192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 rot="5400000">
              <a:off x="11758770" y="467360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 rot="5400000">
              <a:off x="11758770" y="443734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 rot="5400000">
              <a:off x="11758770" y="419693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 rot="5400000">
              <a:off x="11758770" y="396067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 rot="5400000">
              <a:off x="11758770" y="371311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 rot="5400000">
              <a:off x="11758770" y="347685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 rot="5400000">
              <a:off x="11754578" y="322811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 rot="5400000">
              <a:off x="11754578" y="299185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 rot="5400000">
              <a:off x="11758770" y="272524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 rot="5400000">
              <a:off x="11758770" y="248898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 rot="5400000">
              <a:off x="11758770" y="224857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 rot="5400000">
              <a:off x="12000915" y="661367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 rot="5400000">
              <a:off x="12000915" y="637741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 rot="5400000">
              <a:off x="12000915" y="613700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 rot="5400000">
              <a:off x="12000915" y="590074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/>
            <p:cNvSpPr/>
            <p:nvPr/>
          </p:nvSpPr>
          <p:spPr>
            <a:xfrm rot="5400000">
              <a:off x="12000915" y="565318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/>
            <p:cNvSpPr/>
            <p:nvPr/>
          </p:nvSpPr>
          <p:spPr>
            <a:xfrm rot="5400000">
              <a:off x="12000915" y="541692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/>
            <p:cNvSpPr/>
            <p:nvPr/>
          </p:nvSpPr>
          <p:spPr>
            <a:xfrm rot="5400000">
              <a:off x="11996723" y="516818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 rot="5400000">
              <a:off x="11996723" y="493192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/>
            <p:cNvSpPr/>
            <p:nvPr/>
          </p:nvSpPr>
          <p:spPr>
            <a:xfrm rot="5400000">
              <a:off x="12000915" y="467360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矩形 279"/>
            <p:cNvSpPr/>
            <p:nvPr/>
          </p:nvSpPr>
          <p:spPr>
            <a:xfrm rot="5400000">
              <a:off x="12000915" y="443734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 rot="5400000">
              <a:off x="12000915" y="419693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 rot="5400000">
              <a:off x="12000915" y="396067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 rot="5400000">
              <a:off x="12000915" y="371311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283"/>
            <p:cNvSpPr/>
            <p:nvPr/>
          </p:nvSpPr>
          <p:spPr>
            <a:xfrm rot="5400000">
              <a:off x="12000915" y="347685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 rot="5400000">
              <a:off x="11996723" y="322811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矩形 285"/>
            <p:cNvSpPr/>
            <p:nvPr/>
          </p:nvSpPr>
          <p:spPr>
            <a:xfrm rot="5400000">
              <a:off x="11996723" y="299185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矩形 286"/>
            <p:cNvSpPr/>
            <p:nvPr/>
          </p:nvSpPr>
          <p:spPr>
            <a:xfrm rot="5400000">
              <a:off x="12000915" y="272524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 rot="5400000">
              <a:off x="12000915" y="248898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288"/>
            <p:cNvSpPr/>
            <p:nvPr/>
          </p:nvSpPr>
          <p:spPr>
            <a:xfrm rot="5400000">
              <a:off x="12000915" y="224857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 rot="5400000">
              <a:off x="8980512" y="661367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 rot="5400000">
              <a:off x="8980512" y="637741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 rot="5400000">
              <a:off x="8980512" y="613700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 rot="5400000">
              <a:off x="8980512" y="590074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 rot="5400000">
              <a:off x="8980512" y="565318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矩形 294"/>
            <p:cNvSpPr/>
            <p:nvPr/>
          </p:nvSpPr>
          <p:spPr>
            <a:xfrm rot="5400000">
              <a:off x="8980512" y="541692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295"/>
            <p:cNvSpPr/>
            <p:nvPr/>
          </p:nvSpPr>
          <p:spPr>
            <a:xfrm rot="5400000">
              <a:off x="8976320" y="516818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 rot="5400000">
              <a:off x="8976320" y="493192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 rot="5400000">
              <a:off x="8980512" y="467360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 rot="5400000">
              <a:off x="8980512" y="443734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矩形 299"/>
            <p:cNvSpPr/>
            <p:nvPr/>
          </p:nvSpPr>
          <p:spPr>
            <a:xfrm rot="5400000">
              <a:off x="8980512" y="419693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/>
            <p:cNvSpPr/>
            <p:nvPr/>
          </p:nvSpPr>
          <p:spPr>
            <a:xfrm rot="5400000">
              <a:off x="8980512" y="396067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 rot="5400000">
              <a:off x="8980512" y="371311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 rot="5400000">
              <a:off x="8980512" y="347685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 rot="5400000">
              <a:off x="8976320" y="322811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 rot="5400000">
              <a:off x="8976320" y="299185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/>
            <p:cNvSpPr/>
            <p:nvPr/>
          </p:nvSpPr>
          <p:spPr>
            <a:xfrm rot="5400000">
              <a:off x="8980512" y="272524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/>
            <p:cNvSpPr/>
            <p:nvPr/>
          </p:nvSpPr>
          <p:spPr>
            <a:xfrm rot="5400000">
              <a:off x="8980512" y="248898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 rot="5400000">
              <a:off x="8980512" y="224857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/>
            <p:cNvSpPr/>
            <p:nvPr/>
          </p:nvSpPr>
          <p:spPr>
            <a:xfrm rot="5400000">
              <a:off x="9222657" y="661367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/>
            <p:cNvSpPr/>
            <p:nvPr/>
          </p:nvSpPr>
          <p:spPr>
            <a:xfrm rot="5400000">
              <a:off x="9222657" y="637741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/>
            <p:cNvSpPr/>
            <p:nvPr/>
          </p:nvSpPr>
          <p:spPr>
            <a:xfrm rot="5400000">
              <a:off x="9222657" y="613700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/>
            <p:cNvSpPr/>
            <p:nvPr/>
          </p:nvSpPr>
          <p:spPr>
            <a:xfrm rot="5400000">
              <a:off x="9222657" y="590074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/>
            <p:cNvSpPr/>
            <p:nvPr/>
          </p:nvSpPr>
          <p:spPr>
            <a:xfrm rot="5400000">
              <a:off x="9222657" y="565318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/>
            <p:cNvSpPr/>
            <p:nvPr/>
          </p:nvSpPr>
          <p:spPr>
            <a:xfrm rot="5400000">
              <a:off x="9222657" y="541692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/>
            <p:cNvSpPr/>
            <p:nvPr/>
          </p:nvSpPr>
          <p:spPr>
            <a:xfrm rot="5400000">
              <a:off x="9218465" y="516818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315"/>
            <p:cNvSpPr/>
            <p:nvPr/>
          </p:nvSpPr>
          <p:spPr>
            <a:xfrm rot="5400000">
              <a:off x="9218465" y="493192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矩形 316"/>
            <p:cNvSpPr/>
            <p:nvPr/>
          </p:nvSpPr>
          <p:spPr>
            <a:xfrm rot="5400000">
              <a:off x="9222657" y="467360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 317"/>
            <p:cNvSpPr/>
            <p:nvPr/>
          </p:nvSpPr>
          <p:spPr>
            <a:xfrm rot="5400000">
              <a:off x="9222657" y="443734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318"/>
            <p:cNvSpPr/>
            <p:nvPr/>
          </p:nvSpPr>
          <p:spPr>
            <a:xfrm rot="5400000">
              <a:off x="9222657" y="419693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 rot="5400000">
              <a:off x="9222657" y="396067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/>
            <p:cNvSpPr/>
            <p:nvPr/>
          </p:nvSpPr>
          <p:spPr>
            <a:xfrm rot="5400000">
              <a:off x="9222657" y="371311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/>
            <p:cNvSpPr/>
            <p:nvPr/>
          </p:nvSpPr>
          <p:spPr>
            <a:xfrm rot="5400000">
              <a:off x="9222657" y="347685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 rot="5400000">
              <a:off x="9218465" y="322811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 rot="5400000">
              <a:off x="9218465" y="299185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/>
            <p:cNvSpPr/>
            <p:nvPr/>
          </p:nvSpPr>
          <p:spPr>
            <a:xfrm rot="5400000">
              <a:off x="9222657" y="272524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矩形 325"/>
            <p:cNvSpPr/>
            <p:nvPr/>
          </p:nvSpPr>
          <p:spPr>
            <a:xfrm rot="5400000">
              <a:off x="9222657" y="248898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 rot="5400000">
              <a:off x="9222657" y="224857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/>
            <p:cNvSpPr/>
            <p:nvPr/>
          </p:nvSpPr>
          <p:spPr>
            <a:xfrm rot="5400000">
              <a:off x="9484568" y="661367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 rot="5400000">
              <a:off x="9484568" y="6377415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/>
            <p:cNvSpPr/>
            <p:nvPr/>
          </p:nvSpPr>
          <p:spPr>
            <a:xfrm rot="5400000">
              <a:off x="9484568" y="613700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/>
            <p:cNvSpPr/>
            <p:nvPr/>
          </p:nvSpPr>
          <p:spPr>
            <a:xfrm rot="5400000">
              <a:off x="9484568" y="590074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 rot="5400000">
              <a:off x="9484568" y="565318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 rot="5400000">
              <a:off x="9484568" y="5416928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 rot="5400000">
              <a:off x="9480376" y="516818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334"/>
            <p:cNvSpPr/>
            <p:nvPr/>
          </p:nvSpPr>
          <p:spPr>
            <a:xfrm rot="5400000">
              <a:off x="9480376" y="493192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/>
            <p:cNvSpPr/>
            <p:nvPr/>
          </p:nvSpPr>
          <p:spPr>
            <a:xfrm rot="5400000">
              <a:off x="9484568" y="467360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 rot="5400000">
              <a:off x="9484568" y="443734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 337"/>
            <p:cNvSpPr/>
            <p:nvPr/>
          </p:nvSpPr>
          <p:spPr>
            <a:xfrm rot="5400000">
              <a:off x="9484568" y="419693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 rot="5400000">
              <a:off x="9484568" y="396067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 rot="5400000">
              <a:off x="9484568" y="371311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 rot="5400000">
              <a:off x="9484568" y="3476859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 rot="5400000">
              <a:off x="9480376" y="322811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 rot="5400000">
              <a:off x="9480376" y="299185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 rot="5400000">
              <a:off x="9484568" y="272524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 rot="5400000">
              <a:off x="9484568" y="2488983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/>
            <p:cNvSpPr/>
            <p:nvPr/>
          </p:nvSpPr>
          <p:spPr>
            <a:xfrm rot="5400000">
              <a:off x="9484568" y="2248576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等腰三角形 346"/>
            <p:cNvSpPr/>
            <p:nvPr/>
          </p:nvSpPr>
          <p:spPr>
            <a:xfrm rot="5400000">
              <a:off x="9419750" y="2022956"/>
              <a:ext cx="149850" cy="133480"/>
            </a:xfrm>
            <a:prstGeom prst="triangle">
              <a:avLst/>
            </a:prstGeom>
            <a:solidFill>
              <a:srgbClr val="E6001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等腰三角形 347"/>
            <p:cNvSpPr/>
            <p:nvPr/>
          </p:nvSpPr>
          <p:spPr>
            <a:xfrm rot="5400000">
              <a:off x="9206100" y="2022956"/>
              <a:ext cx="149850" cy="133480"/>
            </a:xfrm>
            <a:prstGeom prst="triangle">
              <a:avLst/>
            </a:prstGeom>
            <a:solidFill>
              <a:srgbClr val="E6001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等腰三角形 348"/>
            <p:cNvSpPr/>
            <p:nvPr/>
          </p:nvSpPr>
          <p:spPr>
            <a:xfrm rot="5400000">
              <a:off x="8990076" y="2022956"/>
              <a:ext cx="149850" cy="133480"/>
            </a:xfrm>
            <a:prstGeom prst="triangle">
              <a:avLst/>
            </a:prstGeom>
            <a:solidFill>
              <a:srgbClr val="E6001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738" y="1901371"/>
            <a:ext cx="7651262" cy="427559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90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571450"/>
            <a:ext cx="12192000" cy="3899710"/>
          </a:xfrm>
          <a:prstGeom prst="rect">
            <a:avLst/>
          </a:prstGeom>
          <a:solidFill>
            <a:srgbClr val="DEDED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认知“品牌标志” 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839247" y="5682952"/>
            <a:ext cx="11311185" cy="737235"/>
            <a:chOff x="839247" y="5682952"/>
            <a:chExt cx="11311185" cy="737235"/>
          </a:xfrm>
        </p:grpSpPr>
        <p:sp>
          <p:nvSpPr>
            <p:cNvPr id="16" name="矩形 15"/>
            <p:cNvSpPr/>
            <p:nvPr/>
          </p:nvSpPr>
          <p:spPr>
            <a:xfrm>
              <a:off x="12001842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765582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525175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288915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001842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765582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525175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288915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041355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805095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001842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765582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525175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288915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1041355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805095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556349" y="5687144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320089" y="5687144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061773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9825513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9585106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9348846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9101286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865026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16280" y="5687144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380020" y="5687144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113410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877150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636743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400483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152923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916663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667917" y="5687144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6431657" y="5687144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173341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937081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696674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460414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212854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976594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727848" y="5687144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491588" y="5687144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0533107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0296847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0056440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9820180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9572620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9336360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9072756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836496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564508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8328248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087841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7851581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604021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7367761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1037163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0800903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0560496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0324236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224809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984402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3748142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3500582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3264322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015576" y="5687144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779316" y="5687144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2521000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2284740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044333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808073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560513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324253" y="5682952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075507" y="5687144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39247" y="5687144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7168584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921024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684764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6421160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6184900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5912912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5676652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5436245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5199985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952425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4716165" y="5974040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0063976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9827716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9575964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9339704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9099297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8863037" y="6271597"/>
              <a:ext cx="148590" cy="148590"/>
            </a:xfrm>
            <a:prstGeom prst="rect">
              <a:avLst/>
            </a:prstGeom>
            <a:solidFill>
              <a:srgbClr val="E9432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87836" y="1617785"/>
            <a:ext cx="10777745" cy="3694444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97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356960" y="1584960"/>
            <a:ext cx="5255920" cy="4465320"/>
          </a:xfrm>
          <a:prstGeom prst="rect">
            <a:avLst/>
          </a:prstGeom>
          <a:solidFill>
            <a:srgbClr val="E9432D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认知“品牌标志” 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7696200" y="5394960"/>
            <a:ext cx="2324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▲ </a:t>
            </a:r>
            <a:r>
              <a:rPr lang="zh-CN" altLang="en-US" b="1" dirty="0"/>
              <a:t>图片名称图片</a:t>
            </a:r>
            <a:r>
              <a:rPr lang="zh-CN" altLang="en-US" b="1" dirty="0" smtClean="0"/>
              <a:t>名称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214202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77942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37535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01275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49523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13263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72856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36596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76336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040076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88324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52064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11657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75397" y="5618004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214202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977942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37535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01275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49523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013263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72856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36596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76336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040076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788324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552064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11657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75397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697284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61024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30938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414020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177760" y="5858222"/>
            <a:ext cx="148590" cy="148590"/>
          </a:xfrm>
          <a:prstGeom prst="rect">
            <a:avLst/>
          </a:prstGeom>
          <a:solidFill>
            <a:srgbClr val="E94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5400000">
            <a:off x="5942200" y="5866407"/>
            <a:ext cx="149850" cy="133480"/>
          </a:xfrm>
          <a:prstGeom prst="triangle">
            <a:avLst/>
          </a:prstGeom>
          <a:solidFill>
            <a:srgbClr val="E600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>
            <a:off x="5726176" y="5866407"/>
            <a:ext cx="149850" cy="133480"/>
          </a:xfrm>
          <a:prstGeom prst="triangle">
            <a:avLst/>
          </a:prstGeom>
          <a:solidFill>
            <a:srgbClr val="E600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" name="内容占位符 43"/>
          <p:cNvSpPr>
            <a:spLocks noGrp="1"/>
          </p:cNvSpPr>
          <p:nvPr>
            <p:ph idx="1"/>
          </p:nvPr>
        </p:nvSpPr>
        <p:spPr>
          <a:xfrm>
            <a:off x="984738" y="1617785"/>
            <a:ext cx="5099127" cy="45591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126514" y="2104571"/>
            <a:ext cx="4107543" cy="29173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0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/>
          <p:cNvSpPr/>
          <p:nvPr/>
        </p:nvSpPr>
        <p:spPr>
          <a:xfrm>
            <a:off x="3105528" y="838200"/>
            <a:ext cx="4820348" cy="6019800"/>
          </a:xfrm>
          <a:prstGeom prst="rect">
            <a:avLst/>
          </a:prstGeom>
          <a:solidFill>
            <a:srgbClr val="DEDED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 </a:t>
            </a:r>
            <a:r>
              <a:rPr lang="zh-CN" altLang="en-US" dirty="0"/>
              <a:t>品牌标志的“魅力”密码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622661" y="1592022"/>
            <a:ext cx="570247" cy="565651"/>
            <a:chOff x="7327275" y="1270594"/>
            <a:chExt cx="899446" cy="892198"/>
          </a:xfrm>
        </p:grpSpPr>
        <p:sp>
          <p:nvSpPr>
            <p:cNvPr id="84" name="Oval 229"/>
            <p:cNvSpPr>
              <a:spLocks noChangeArrowheads="1"/>
            </p:cNvSpPr>
            <p:nvPr/>
          </p:nvSpPr>
          <p:spPr bwMode="auto">
            <a:xfrm>
              <a:off x="7327275" y="1270594"/>
              <a:ext cx="899446" cy="892198"/>
            </a:xfrm>
            <a:prstGeom prst="ellipse">
              <a:avLst/>
            </a:pr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230"/>
            <p:cNvSpPr>
              <a:spLocks noChangeArrowheads="1"/>
            </p:cNvSpPr>
            <p:nvPr/>
          </p:nvSpPr>
          <p:spPr bwMode="auto">
            <a:xfrm>
              <a:off x="7378050" y="1314115"/>
              <a:ext cx="794269" cy="797900"/>
            </a:xfrm>
            <a:prstGeom prst="ellipse">
              <a:avLst/>
            </a:prstGeom>
            <a:solidFill>
              <a:srgbClr val="F3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31"/>
            <p:cNvSpPr>
              <a:spLocks/>
            </p:cNvSpPr>
            <p:nvPr/>
          </p:nvSpPr>
          <p:spPr bwMode="auto">
            <a:xfrm>
              <a:off x="7359916" y="1433801"/>
              <a:ext cx="678211" cy="728991"/>
            </a:xfrm>
            <a:custGeom>
              <a:avLst/>
              <a:gdLst>
                <a:gd name="T0" fmla="*/ 90 w 187"/>
                <a:gd name="T1" fmla="*/ 0 h 201"/>
                <a:gd name="T2" fmla="*/ 57 w 187"/>
                <a:gd name="T3" fmla="*/ 33 h 201"/>
                <a:gd name="T4" fmla="*/ 40 w 187"/>
                <a:gd name="T5" fmla="*/ 38 h 201"/>
                <a:gd name="T6" fmla="*/ 0 w 187"/>
                <a:gd name="T7" fmla="*/ 78 h 201"/>
                <a:gd name="T8" fmla="*/ 5 w 187"/>
                <a:gd name="T9" fmla="*/ 121 h 201"/>
                <a:gd name="T10" fmla="*/ 43 w 187"/>
                <a:gd name="T11" fmla="*/ 173 h 201"/>
                <a:gd name="T12" fmla="*/ 125 w 187"/>
                <a:gd name="T13" fmla="*/ 201 h 201"/>
                <a:gd name="T14" fmla="*/ 187 w 187"/>
                <a:gd name="T15" fmla="*/ 140 h 201"/>
                <a:gd name="T16" fmla="*/ 184 w 187"/>
                <a:gd name="T17" fmla="*/ 47 h 201"/>
                <a:gd name="T18" fmla="*/ 125 w 187"/>
                <a:gd name="T19" fmla="*/ 33 h 201"/>
                <a:gd name="T20" fmla="*/ 137 w 187"/>
                <a:gd name="T21" fmla="*/ 21 h 201"/>
                <a:gd name="T22" fmla="*/ 90 w 187"/>
                <a:gd name="T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201">
                  <a:moveTo>
                    <a:pt x="90" y="0"/>
                  </a:moveTo>
                  <a:lnTo>
                    <a:pt x="57" y="33"/>
                  </a:lnTo>
                  <a:lnTo>
                    <a:pt x="40" y="38"/>
                  </a:lnTo>
                  <a:lnTo>
                    <a:pt x="0" y="78"/>
                  </a:lnTo>
                  <a:lnTo>
                    <a:pt x="5" y="121"/>
                  </a:lnTo>
                  <a:lnTo>
                    <a:pt x="43" y="173"/>
                  </a:lnTo>
                  <a:lnTo>
                    <a:pt x="125" y="201"/>
                  </a:lnTo>
                  <a:lnTo>
                    <a:pt x="187" y="140"/>
                  </a:lnTo>
                  <a:lnTo>
                    <a:pt x="184" y="47"/>
                  </a:lnTo>
                  <a:lnTo>
                    <a:pt x="125" y="33"/>
                  </a:lnTo>
                  <a:lnTo>
                    <a:pt x="137" y="2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32"/>
            <p:cNvSpPr>
              <a:spLocks noEditPoints="1"/>
            </p:cNvSpPr>
            <p:nvPr/>
          </p:nvSpPr>
          <p:spPr bwMode="auto">
            <a:xfrm>
              <a:off x="7486854" y="1433801"/>
              <a:ext cx="576661" cy="533143"/>
            </a:xfrm>
            <a:custGeom>
              <a:avLst/>
              <a:gdLst>
                <a:gd name="T0" fmla="*/ 42 w 67"/>
                <a:gd name="T1" fmla="*/ 22 h 62"/>
                <a:gd name="T2" fmla="*/ 27 w 67"/>
                <a:gd name="T3" fmla="*/ 37 h 62"/>
                <a:gd name="T4" fmla="*/ 42 w 67"/>
                <a:gd name="T5" fmla="*/ 52 h 62"/>
                <a:gd name="T6" fmla="*/ 56 w 67"/>
                <a:gd name="T7" fmla="*/ 37 h 62"/>
                <a:gd name="T8" fmla="*/ 42 w 67"/>
                <a:gd name="T9" fmla="*/ 22 h 62"/>
                <a:gd name="T10" fmla="*/ 42 w 67"/>
                <a:gd name="T11" fmla="*/ 47 h 62"/>
                <a:gd name="T12" fmla="*/ 31 w 67"/>
                <a:gd name="T13" fmla="*/ 37 h 62"/>
                <a:gd name="T14" fmla="*/ 42 w 67"/>
                <a:gd name="T15" fmla="*/ 26 h 62"/>
                <a:gd name="T16" fmla="*/ 52 w 67"/>
                <a:gd name="T17" fmla="*/ 37 h 62"/>
                <a:gd name="T18" fmla="*/ 42 w 67"/>
                <a:gd name="T19" fmla="*/ 47 h 62"/>
                <a:gd name="T20" fmla="*/ 57 w 67"/>
                <a:gd name="T21" fmla="*/ 12 h 62"/>
                <a:gd name="T22" fmla="*/ 10 w 67"/>
                <a:gd name="T23" fmla="*/ 12 h 62"/>
                <a:gd name="T24" fmla="*/ 0 w 67"/>
                <a:gd name="T25" fmla="*/ 23 h 62"/>
                <a:gd name="T26" fmla="*/ 0 w 67"/>
                <a:gd name="T27" fmla="*/ 52 h 62"/>
                <a:gd name="T28" fmla="*/ 10 w 67"/>
                <a:gd name="T29" fmla="*/ 62 h 62"/>
                <a:gd name="T30" fmla="*/ 57 w 67"/>
                <a:gd name="T31" fmla="*/ 62 h 62"/>
                <a:gd name="T32" fmla="*/ 67 w 67"/>
                <a:gd name="T33" fmla="*/ 52 h 62"/>
                <a:gd name="T34" fmla="*/ 67 w 67"/>
                <a:gd name="T35" fmla="*/ 23 h 62"/>
                <a:gd name="T36" fmla="*/ 57 w 67"/>
                <a:gd name="T37" fmla="*/ 12 h 62"/>
                <a:gd name="T38" fmla="*/ 23 w 67"/>
                <a:gd name="T39" fmla="*/ 22 h 62"/>
                <a:gd name="T40" fmla="*/ 9 w 67"/>
                <a:gd name="T41" fmla="*/ 22 h 62"/>
                <a:gd name="T42" fmla="*/ 9 w 67"/>
                <a:gd name="T43" fmla="*/ 18 h 62"/>
                <a:gd name="T44" fmla="*/ 23 w 67"/>
                <a:gd name="T45" fmla="*/ 18 h 62"/>
                <a:gd name="T46" fmla="*/ 23 w 67"/>
                <a:gd name="T47" fmla="*/ 22 h 62"/>
                <a:gd name="T48" fmla="*/ 42 w 67"/>
                <a:gd name="T49" fmla="*/ 55 h 62"/>
                <a:gd name="T50" fmla="*/ 23 w 67"/>
                <a:gd name="T51" fmla="*/ 37 h 62"/>
                <a:gd name="T52" fmla="*/ 42 w 67"/>
                <a:gd name="T53" fmla="*/ 18 h 62"/>
                <a:gd name="T54" fmla="*/ 60 w 67"/>
                <a:gd name="T55" fmla="*/ 37 h 62"/>
                <a:gd name="T56" fmla="*/ 42 w 67"/>
                <a:gd name="T57" fmla="*/ 55 h 62"/>
                <a:gd name="T58" fmla="*/ 43 w 67"/>
                <a:gd name="T59" fmla="*/ 0 h 62"/>
                <a:gd name="T60" fmla="*/ 23 w 67"/>
                <a:gd name="T61" fmla="*/ 0 h 62"/>
                <a:gd name="T62" fmla="*/ 23 w 67"/>
                <a:gd name="T63" fmla="*/ 10 h 62"/>
                <a:gd name="T64" fmla="*/ 43 w 67"/>
                <a:gd name="T65" fmla="*/ 10 h 62"/>
                <a:gd name="T66" fmla="*/ 43 w 67"/>
                <a:gd name="T6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62">
                  <a:moveTo>
                    <a:pt x="42" y="22"/>
                  </a:moveTo>
                  <a:cubicBezTo>
                    <a:pt x="33" y="22"/>
                    <a:pt x="27" y="29"/>
                    <a:pt x="27" y="37"/>
                  </a:cubicBezTo>
                  <a:cubicBezTo>
                    <a:pt x="27" y="45"/>
                    <a:pt x="33" y="52"/>
                    <a:pt x="42" y="52"/>
                  </a:cubicBezTo>
                  <a:cubicBezTo>
                    <a:pt x="50" y="52"/>
                    <a:pt x="56" y="45"/>
                    <a:pt x="56" y="37"/>
                  </a:cubicBezTo>
                  <a:cubicBezTo>
                    <a:pt x="56" y="29"/>
                    <a:pt x="50" y="22"/>
                    <a:pt x="42" y="22"/>
                  </a:cubicBezTo>
                  <a:close/>
                  <a:moveTo>
                    <a:pt x="42" y="47"/>
                  </a:moveTo>
                  <a:cubicBezTo>
                    <a:pt x="36" y="47"/>
                    <a:pt x="31" y="43"/>
                    <a:pt x="31" y="37"/>
                  </a:cubicBezTo>
                  <a:cubicBezTo>
                    <a:pt x="31" y="31"/>
                    <a:pt x="36" y="26"/>
                    <a:pt x="42" y="26"/>
                  </a:cubicBezTo>
                  <a:cubicBezTo>
                    <a:pt x="47" y="26"/>
                    <a:pt x="52" y="31"/>
                    <a:pt x="52" y="37"/>
                  </a:cubicBezTo>
                  <a:cubicBezTo>
                    <a:pt x="52" y="43"/>
                    <a:pt x="47" y="47"/>
                    <a:pt x="42" y="47"/>
                  </a:cubicBezTo>
                  <a:close/>
                  <a:moveTo>
                    <a:pt x="57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4" y="12"/>
                    <a:pt x="0" y="17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7"/>
                    <a:pt x="4" y="62"/>
                    <a:pt x="10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62" y="62"/>
                    <a:pt x="67" y="57"/>
                    <a:pt x="67" y="52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17"/>
                    <a:pt x="62" y="12"/>
                    <a:pt x="57" y="12"/>
                  </a:cubicBezTo>
                  <a:close/>
                  <a:moveTo>
                    <a:pt x="23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22"/>
                  </a:lnTo>
                  <a:close/>
                  <a:moveTo>
                    <a:pt x="42" y="55"/>
                  </a:moveTo>
                  <a:cubicBezTo>
                    <a:pt x="31" y="55"/>
                    <a:pt x="23" y="47"/>
                    <a:pt x="23" y="37"/>
                  </a:cubicBezTo>
                  <a:cubicBezTo>
                    <a:pt x="23" y="27"/>
                    <a:pt x="31" y="18"/>
                    <a:pt x="42" y="18"/>
                  </a:cubicBezTo>
                  <a:cubicBezTo>
                    <a:pt x="52" y="18"/>
                    <a:pt x="60" y="27"/>
                    <a:pt x="60" y="37"/>
                  </a:cubicBezTo>
                  <a:cubicBezTo>
                    <a:pt x="60" y="47"/>
                    <a:pt x="52" y="55"/>
                    <a:pt x="42" y="55"/>
                  </a:cubicBezTo>
                  <a:close/>
                  <a:moveTo>
                    <a:pt x="4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43" y="10"/>
                    <a:pt x="43" y="10"/>
                    <a:pt x="43" y="1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33"/>
            <p:cNvSpPr>
              <a:spLocks noEditPoints="1"/>
            </p:cNvSpPr>
            <p:nvPr/>
          </p:nvSpPr>
          <p:spPr bwMode="auto">
            <a:xfrm>
              <a:off x="7497735" y="1426547"/>
              <a:ext cx="573034" cy="529516"/>
            </a:xfrm>
            <a:custGeom>
              <a:avLst/>
              <a:gdLst>
                <a:gd name="T0" fmla="*/ 42 w 67"/>
                <a:gd name="T1" fmla="*/ 22 h 62"/>
                <a:gd name="T2" fmla="*/ 27 w 67"/>
                <a:gd name="T3" fmla="*/ 37 h 62"/>
                <a:gd name="T4" fmla="*/ 42 w 67"/>
                <a:gd name="T5" fmla="*/ 52 h 62"/>
                <a:gd name="T6" fmla="*/ 56 w 67"/>
                <a:gd name="T7" fmla="*/ 37 h 62"/>
                <a:gd name="T8" fmla="*/ 42 w 67"/>
                <a:gd name="T9" fmla="*/ 22 h 62"/>
                <a:gd name="T10" fmla="*/ 42 w 67"/>
                <a:gd name="T11" fmla="*/ 47 h 62"/>
                <a:gd name="T12" fmla="*/ 31 w 67"/>
                <a:gd name="T13" fmla="*/ 37 h 62"/>
                <a:gd name="T14" fmla="*/ 42 w 67"/>
                <a:gd name="T15" fmla="*/ 26 h 62"/>
                <a:gd name="T16" fmla="*/ 52 w 67"/>
                <a:gd name="T17" fmla="*/ 37 h 62"/>
                <a:gd name="T18" fmla="*/ 42 w 67"/>
                <a:gd name="T19" fmla="*/ 47 h 62"/>
                <a:gd name="T20" fmla="*/ 57 w 67"/>
                <a:gd name="T21" fmla="*/ 12 h 62"/>
                <a:gd name="T22" fmla="*/ 10 w 67"/>
                <a:gd name="T23" fmla="*/ 12 h 62"/>
                <a:gd name="T24" fmla="*/ 0 w 67"/>
                <a:gd name="T25" fmla="*/ 23 h 62"/>
                <a:gd name="T26" fmla="*/ 0 w 67"/>
                <a:gd name="T27" fmla="*/ 52 h 62"/>
                <a:gd name="T28" fmla="*/ 10 w 67"/>
                <a:gd name="T29" fmla="*/ 62 h 62"/>
                <a:gd name="T30" fmla="*/ 57 w 67"/>
                <a:gd name="T31" fmla="*/ 62 h 62"/>
                <a:gd name="T32" fmla="*/ 67 w 67"/>
                <a:gd name="T33" fmla="*/ 52 h 62"/>
                <a:gd name="T34" fmla="*/ 67 w 67"/>
                <a:gd name="T35" fmla="*/ 23 h 62"/>
                <a:gd name="T36" fmla="*/ 57 w 67"/>
                <a:gd name="T37" fmla="*/ 12 h 62"/>
                <a:gd name="T38" fmla="*/ 23 w 67"/>
                <a:gd name="T39" fmla="*/ 22 h 62"/>
                <a:gd name="T40" fmla="*/ 9 w 67"/>
                <a:gd name="T41" fmla="*/ 22 h 62"/>
                <a:gd name="T42" fmla="*/ 9 w 67"/>
                <a:gd name="T43" fmla="*/ 18 h 62"/>
                <a:gd name="T44" fmla="*/ 23 w 67"/>
                <a:gd name="T45" fmla="*/ 18 h 62"/>
                <a:gd name="T46" fmla="*/ 23 w 67"/>
                <a:gd name="T47" fmla="*/ 22 h 62"/>
                <a:gd name="T48" fmla="*/ 42 w 67"/>
                <a:gd name="T49" fmla="*/ 55 h 62"/>
                <a:gd name="T50" fmla="*/ 23 w 67"/>
                <a:gd name="T51" fmla="*/ 37 h 62"/>
                <a:gd name="T52" fmla="*/ 42 w 67"/>
                <a:gd name="T53" fmla="*/ 18 h 62"/>
                <a:gd name="T54" fmla="*/ 60 w 67"/>
                <a:gd name="T55" fmla="*/ 37 h 62"/>
                <a:gd name="T56" fmla="*/ 42 w 67"/>
                <a:gd name="T57" fmla="*/ 55 h 62"/>
                <a:gd name="T58" fmla="*/ 43 w 67"/>
                <a:gd name="T59" fmla="*/ 0 h 62"/>
                <a:gd name="T60" fmla="*/ 23 w 67"/>
                <a:gd name="T61" fmla="*/ 0 h 62"/>
                <a:gd name="T62" fmla="*/ 23 w 67"/>
                <a:gd name="T63" fmla="*/ 10 h 62"/>
                <a:gd name="T64" fmla="*/ 43 w 67"/>
                <a:gd name="T65" fmla="*/ 10 h 62"/>
                <a:gd name="T66" fmla="*/ 43 w 67"/>
                <a:gd name="T6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62">
                  <a:moveTo>
                    <a:pt x="42" y="22"/>
                  </a:moveTo>
                  <a:cubicBezTo>
                    <a:pt x="33" y="22"/>
                    <a:pt x="27" y="29"/>
                    <a:pt x="27" y="37"/>
                  </a:cubicBezTo>
                  <a:cubicBezTo>
                    <a:pt x="27" y="45"/>
                    <a:pt x="33" y="52"/>
                    <a:pt x="42" y="52"/>
                  </a:cubicBezTo>
                  <a:cubicBezTo>
                    <a:pt x="50" y="52"/>
                    <a:pt x="56" y="45"/>
                    <a:pt x="56" y="37"/>
                  </a:cubicBezTo>
                  <a:cubicBezTo>
                    <a:pt x="56" y="29"/>
                    <a:pt x="50" y="22"/>
                    <a:pt x="42" y="22"/>
                  </a:cubicBezTo>
                  <a:close/>
                  <a:moveTo>
                    <a:pt x="42" y="47"/>
                  </a:moveTo>
                  <a:cubicBezTo>
                    <a:pt x="36" y="47"/>
                    <a:pt x="31" y="43"/>
                    <a:pt x="31" y="37"/>
                  </a:cubicBezTo>
                  <a:cubicBezTo>
                    <a:pt x="31" y="31"/>
                    <a:pt x="36" y="26"/>
                    <a:pt x="42" y="26"/>
                  </a:cubicBezTo>
                  <a:cubicBezTo>
                    <a:pt x="47" y="26"/>
                    <a:pt x="52" y="31"/>
                    <a:pt x="52" y="37"/>
                  </a:cubicBezTo>
                  <a:cubicBezTo>
                    <a:pt x="52" y="43"/>
                    <a:pt x="47" y="47"/>
                    <a:pt x="42" y="47"/>
                  </a:cubicBezTo>
                  <a:close/>
                  <a:moveTo>
                    <a:pt x="57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4" y="12"/>
                    <a:pt x="0" y="17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7"/>
                    <a:pt x="4" y="62"/>
                    <a:pt x="10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62" y="62"/>
                    <a:pt x="67" y="57"/>
                    <a:pt x="67" y="52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17"/>
                    <a:pt x="62" y="12"/>
                    <a:pt x="57" y="12"/>
                  </a:cubicBezTo>
                  <a:close/>
                  <a:moveTo>
                    <a:pt x="23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22"/>
                  </a:lnTo>
                  <a:close/>
                  <a:moveTo>
                    <a:pt x="42" y="55"/>
                  </a:moveTo>
                  <a:cubicBezTo>
                    <a:pt x="31" y="55"/>
                    <a:pt x="23" y="47"/>
                    <a:pt x="23" y="37"/>
                  </a:cubicBezTo>
                  <a:cubicBezTo>
                    <a:pt x="23" y="27"/>
                    <a:pt x="31" y="18"/>
                    <a:pt x="42" y="18"/>
                  </a:cubicBezTo>
                  <a:cubicBezTo>
                    <a:pt x="52" y="18"/>
                    <a:pt x="60" y="27"/>
                    <a:pt x="60" y="37"/>
                  </a:cubicBezTo>
                  <a:cubicBezTo>
                    <a:pt x="60" y="47"/>
                    <a:pt x="52" y="55"/>
                    <a:pt x="42" y="55"/>
                  </a:cubicBezTo>
                  <a:close/>
                  <a:moveTo>
                    <a:pt x="4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43" y="10"/>
                    <a:pt x="43" y="10"/>
                    <a:pt x="43" y="1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226494" y="1534595"/>
            <a:ext cx="554900" cy="554903"/>
            <a:chOff x="6195714" y="2315118"/>
            <a:chExt cx="899446" cy="899451"/>
          </a:xfrm>
        </p:grpSpPr>
        <p:sp>
          <p:nvSpPr>
            <p:cNvPr id="90" name="Oval 192"/>
            <p:cNvSpPr>
              <a:spLocks noChangeArrowheads="1"/>
            </p:cNvSpPr>
            <p:nvPr/>
          </p:nvSpPr>
          <p:spPr bwMode="auto">
            <a:xfrm>
              <a:off x="6195714" y="2315118"/>
              <a:ext cx="899446" cy="899451"/>
            </a:xfrm>
            <a:prstGeom prst="ellipse">
              <a:avLst/>
            </a:pr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193"/>
            <p:cNvSpPr>
              <a:spLocks noChangeArrowheads="1"/>
            </p:cNvSpPr>
            <p:nvPr/>
          </p:nvSpPr>
          <p:spPr bwMode="auto">
            <a:xfrm>
              <a:off x="6246489" y="2369520"/>
              <a:ext cx="797896" cy="794274"/>
            </a:xfrm>
            <a:prstGeom prst="ellipse">
              <a:avLst/>
            </a:prstGeom>
            <a:solidFill>
              <a:srgbClr val="E4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94"/>
            <p:cNvSpPr>
              <a:spLocks/>
            </p:cNvSpPr>
            <p:nvPr/>
          </p:nvSpPr>
          <p:spPr bwMode="auto">
            <a:xfrm>
              <a:off x="6246489" y="2471071"/>
              <a:ext cx="616556" cy="718110"/>
            </a:xfrm>
            <a:custGeom>
              <a:avLst/>
              <a:gdLst>
                <a:gd name="T0" fmla="*/ 62 w 72"/>
                <a:gd name="T1" fmla="*/ 21 h 84"/>
                <a:gd name="T2" fmla="*/ 58 w 72"/>
                <a:gd name="T3" fmla="*/ 21 h 84"/>
                <a:gd name="T4" fmla="*/ 58 w 72"/>
                <a:gd name="T5" fmla="*/ 18 h 84"/>
                <a:gd name="T6" fmla="*/ 50 w 72"/>
                <a:gd name="T7" fmla="*/ 4 h 84"/>
                <a:gd name="T8" fmla="*/ 38 w 72"/>
                <a:gd name="T9" fmla="*/ 0 h 84"/>
                <a:gd name="T10" fmla="*/ 30 w 72"/>
                <a:gd name="T11" fmla="*/ 2 h 84"/>
                <a:gd name="T12" fmla="*/ 25 w 72"/>
                <a:gd name="T13" fmla="*/ 4 h 84"/>
                <a:gd name="T14" fmla="*/ 0 w 72"/>
                <a:gd name="T15" fmla="*/ 29 h 84"/>
                <a:gd name="T16" fmla="*/ 0 w 72"/>
                <a:gd name="T17" fmla="*/ 34 h 84"/>
                <a:gd name="T18" fmla="*/ 45 w 72"/>
                <a:gd name="T19" fmla="*/ 84 h 84"/>
                <a:gd name="T20" fmla="*/ 67 w 72"/>
                <a:gd name="T21" fmla="*/ 64 h 84"/>
                <a:gd name="T22" fmla="*/ 71 w 72"/>
                <a:gd name="T23" fmla="*/ 37 h 84"/>
                <a:gd name="T24" fmla="*/ 72 w 72"/>
                <a:gd name="T25" fmla="*/ 36 h 84"/>
                <a:gd name="T26" fmla="*/ 71 w 72"/>
                <a:gd name="T27" fmla="*/ 32 h 84"/>
                <a:gd name="T28" fmla="*/ 62 w 72"/>
                <a:gd name="T29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84">
                  <a:moveTo>
                    <a:pt x="62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8"/>
                    <a:pt x="50" y="4"/>
                    <a:pt x="50" y="4"/>
                  </a:cubicBezTo>
                  <a:cubicBezTo>
                    <a:pt x="49" y="4"/>
                    <a:pt x="38" y="0"/>
                    <a:pt x="38" y="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2"/>
                    <a:pt x="0" y="34"/>
                  </a:cubicBezTo>
                  <a:cubicBezTo>
                    <a:pt x="0" y="73"/>
                    <a:pt x="20" y="84"/>
                    <a:pt x="45" y="8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1" y="32"/>
                    <a:pt x="71" y="32"/>
                    <a:pt x="71" y="32"/>
                  </a:cubicBezTo>
                  <a:lnTo>
                    <a:pt x="62" y="21"/>
                  </a:lnTo>
                  <a:close/>
                </a:path>
              </a:pathLst>
            </a:cu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95"/>
            <p:cNvSpPr>
              <a:spLocks noEditPoints="1"/>
            </p:cNvSpPr>
            <p:nvPr/>
          </p:nvSpPr>
          <p:spPr bwMode="auto">
            <a:xfrm>
              <a:off x="6598289" y="2659666"/>
              <a:ext cx="246622" cy="395323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2 h 46"/>
                <a:gd name="T12" fmla="*/ 15 w 29"/>
                <a:gd name="T13" fmla="*/ 46 h 46"/>
                <a:gd name="T14" fmla="*/ 29 w 29"/>
                <a:gd name="T15" fmla="*/ 32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2 h 46"/>
                <a:gd name="T22" fmla="*/ 16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6 w 29"/>
                <a:gd name="T29" fmla="*/ 13 h 46"/>
                <a:gd name="T30" fmla="*/ 16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2"/>
                  </a:moveTo>
                  <a:cubicBezTo>
                    <a:pt x="0" y="40"/>
                    <a:pt x="7" y="46"/>
                    <a:pt x="15" y="46"/>
                  </a:cubicBezTo>
                  <a:cubicBezTo>
                    <a:pt x="23" y="46"/>
                    <a:pt x="29" y="40"/>
                    <a:pt x="29" y="3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2"/>
                  </a:lnTo>
                  <a:close/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6" y="13"/>
                    <a:pt x="16" y="13"/>
                    <a:pt x="16" y="13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96"/>
            <p:cNvSpPr>
              <a:spLocks/>
            </p:cNvSpPr>
            <p:nvPr/>
          </p:nvSpPr>
          <p:spPr bwMode="auto">
            <a:xfrm>
              <a:off x="6391561" y="2471071"/>
              <a:ext cx="344546" cy="290146"/>
            </a:xfrm>
            <a:custGeom>
              <a:avLst/>
              <a:gdLst>
                <a:gd name="T0" fmla="*/ 0 w 40"/>
                <a:gd name="T1" fmla="*/ 19 h 34"/>
                <a:gd name="T2" fmla="*/ 20 w 40"/>
                <a:gd name="T3" fmla="*/ 0 h 34"/>
                <a:gd name="T4" fmla="*/ 20 w 40"/>
                <a:gd name="T5" fmla="*/ 0 h 34"/>
                <a:gd name="T6" fmla="*/ 40 w 40"/>
                <a:gd name="T7" fmla="*/ 19 h 34"/>
                <a:gd name="T8" fmla="*/ 40 w 40"/>
                <a:gd name="T9" fmla="*/ 19 h 34"/>
                <a:gd name="T10" fmla="*/ 37 w 40"/>
                <a:gd name="T11" fmla="*/ 19 h 34"/>
                <a:gd name="T12" fmla="*/ 32 w 40"/>
                <a:gd name="T13" fmla="*/ 8 h 34"/>
                <a:gd name="T14" fmla="*/ 32 w 40"/>
                <a:gd name="T15" fmla="*/ 8 h 34"/>
                <a:gd name="T16" fmla="*/ 20 w 40"/>
                <a:gd name="T17" fmla="*/ 3 h 34"/>
                <a:gd name="T18" fmla="*/ 20 w 40"/>
                <a:gd name="T19" fmla="*/ 3 h 34"/>
                <a:gd name="T20" fmla="*/ 8 w 40"/>
                <a:gd name="T21" fmla="*/ 8 h 34"/>
                <a:gd name="T22" fmla="*/ 8 w 40"/>
                <a:gd name="T23" fmla="*/ 8 h 34"/>
                <a:gd name="T24" fmla="*/ 3 w 40"/>
                <a:gd name="T25" fmla="*/ 19 h 34"/>
                <a:gd name="T26" fmla="*/ 3 w 40"/>
                <a:gd name="T27" fmla="*/ 19 h 34"/>
                <a:gd name="T28" fmla="*/ 9 w 40"/>
                <a:gd name="T29" fmla="*/ 32 h 34"/>
                <a:gd name="T30" fmla="*/ 9 w 40"/>
                <a:gd name="T31" fmla="*/ 32 h 34"/>
                <a:gd name="T32" fmla="*/ 7 w 40"/>
                <a:gd name="T33" fmla="*/ 34 h 34"/>
                <a:gd name="T34" fmla="*/ 0 w 4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4">
                  <a:moveTo>
                    <a:pt x="0" y="19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5"/>
                    <a:pt x="35" y="11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5"/>
                    <a:pt x="25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5" y="3"/>
                    <a:pt x="11" y="5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11"/>
                    <a:pt x="3" y="15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4"/>
                    <a:pt x="5" y="29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3" y="30"/>
                    <a:pt x="0" y="25"/>
                    <a:pt x="0" y="19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97"/>
            <p:cNvSpPr>
              <a:spLocks noEditPoints="1"/>
            </p:cNvSpPr>
            <p:nvPr/>
          </p:nvSpPr>
          <p:spPr bwMode="auto">
            <a:xfrm>
              <a:off x="6612796" y="2652412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98"/>
            <p:cNvSpPr>
              <a:spLocks/>
            </p:cNvSpPr>
            <p:nvPr/>
          </p:nvSpPr>
          <p:spPr bwMode="auto">
            <a:xfrm>
              <a:off x="6409695" y="2452937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矩形 4"/>
          <p:cNvSpPr>
            <a:spLocks noChangeArrowheads="1"/>
          </p:cNvSpPr>
          <p:nvPr/>
        </p:nvSpPr>
        <p:spPr bwMode="auto">
          <a:xfrm>
            <a:off x="4031616" y="5394960"/>
            <a:ext cx="2324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▲ </a:t>
            </a:r>
            <a:r>
              <a:rPr lang="zh-CN" altLang="en-US" b="1" dirty="0"/>
              <a:t>图片名称图片</a:t>
            </a:r>
            <a:r>
              <a:rPr lang="zh-CN" altLang="en-US" b="1" dirty="0" smtClean="0"/>
              <a:t>名称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461930" y="2104571"/>
            <a:ext cx="4107543" cy="29173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4876438" y="1331478"/>
            <a:ext cx="1294285" cy="1294284"/>
            <a:chOff x="4876438" y="1007310"/>
            <a:chExt cx="1294285" cy="1294284"/>
          </a:xfrm>
        </p:grpSpPr>
        <p:sp>
          <p:nvSpPr>
            <p:cNvPr id="81" name="椭圆 80"/>
            <p:cNvSpPr/>
            <p:nvPr/>
          </p:nvSpPr>
          <p:spPr>
            <a:xfrm>
              <a:off x="4876438" y="1007310"/>
              <a:ext cx="1294284" cy="1294284"/>
            </a:xfrm>
            <a:prstGeom prst="ellipse">
              <a:avLst/>
            </a:prstGeom>
            <a:solidFill>
              <a:srgbClr val="23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15"/>
            <p:cNvSpPr txBox="1"/>
            <p:nvPr/>
          </p:nvSpPr>
          <p:spPr>
            <a:xfrm>
              <a:off x="5072673" y="1065808"/>
              <a:ext cx="1098050" cy="1158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内容占位符 43"/>
          <p:cNvSpPr>
            <a:spLocks noGrp="1"/>
          </p:cNvSpPr>
          <p:nvPr>
            <p:ph idx="1"/>
          </p:nvPr>
        </p:nvSpPr>
        <p:spPr>
          <a:xfrm>
            <a:off x="346110" y="2298822"/>
            <a:ext cx="2527720" cy="4290664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99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3193143"/>
            <a:ext cx="12192000" cy="3664856"/>
          </a:xfrm>
          <a:prstGeom prst="rect">
            <a:avLst/>
          </a:prstGeom>
          <a:solidFill>
            <a:srgbClr val="DEDED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 </a:t>
            </a:r>
            <a:r>
              <a:rPr lang="zh-CN" altLang="en-US" dirty="0"/>
              <a:t>品牌标志的“魅力”密码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84738" y="1617785"/>
            <a:ext cx="10386742" cy="13576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8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12043055" y="5889649"/>
            <a:ext cx="149850" cy="133480"/>
          </a:xfrm>
          <a:prstGeom prst="triangle">
            <a:avLst/>
          </a:prstGeom>
          <a:solidFill>
            <a:srgbClr val="E600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11829405" y="5889649"/>
            <a:ext cx="149850" cy="133480"/>
          </a:xfrm>
          <a:prstGeom prst="triangle">
            <a:avLst/>
          </a:prstGeom>
          <a:solidFill>
            <a:srgbClr val="E600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11613381" y="5889649"/>
            <a:ext cx="149850" cy="133480"/>
          </a:xfrm>
          <a:prstGeom prst="triangle">
            <a:avLst/>
          </a:prstGeom>
          <a:solidFill>
            <a:srgbClr val="E600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4491588" y="6149677"/>
            <a:ext cx="7658844" cy="638557"/>
            <a:chOff x="4491588" y="6149677"/>
            <a:chExt cx="7658844" cy="638557"/>
          </a:xfrm>
        </p:grpSpPr>
        <p:sp>
          <p:nvSpPr>
            <p:cNvPr id="4" name="矩形 3"/>
            <p:cNvSpPr/>
            <p:nvPr/>
          </p:nvSpPr>
          <p:spPr>
            <a:xfrm>
              <a:off x="12001842" y="6149677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765582" y="6149677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525175" y="6149677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288915" y="6149677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1842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765582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525175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288915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041355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805095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001842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765582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525175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288915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041355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805095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556349" y="6639644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320089" y="6639644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061773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825513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585106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348846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101286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865026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616280" y="6639644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380020" y="6639644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113410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877150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636743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400483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152923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16663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667917" y="6639644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431657" y="6639644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173341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937081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696674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460414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212854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976594" y="6635452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727848" y="6639644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491588" y="6639644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533107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296847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0056440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820180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572620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336360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9072756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836496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8564508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8328248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8087841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7851581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604021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7367761" y="6385520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1037163" y="6149677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0800903" y="6149677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0560496" y="6149677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0324236" y="6149677"/>
              <a:ext cx="148590" cy="148590"/>
            </a:xfrm>
            <a:prstGeom prst="rect">
              <a:avLst/>
            </a:prstGeom>
            <a:solidFill>
              <a:srgbClr val="E9432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内容占位符 68"/>
          <p:cNvSpPr>
            <a:spLocks noGrp="1"/>
          </p:cNvSpPr>
          <p:nvPr>
            <p:ph sz="quarter" idx="10"/>
          </p:nvPr>
        </p:nvSpPr>
        <p:spPr>
          <a:xfrm>
            <a:off x="983257" y="2206172"/>
            <a:ext cx="9227106" cy="274319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059717"/>
      </p:ext>
    </p:extLst>
  </p:cSld>
  <p:clrMapOvr>
    <a:masterClrMapping/>
  </p:clrMapOvr>
</p:sld>
</file>

<file path=ppt/theme/theme1.xml><?xml version="1.0" encoding="utf-8"?>
<a:theme xmlns:a="http://schemas.openxmlformats.org/drawingml/2006/main" name="WWW.1PPT.COM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71</Words>
  <Application>Microsoft Office PowerPoint</Application>
  <PresentationFormat>自定义</PresentationFormat>
  <Paragraphs>22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Times New Roman</vt:lpstr>
      <vt:lpstr>Wingdings</vt:lpstr>
      <vt:lpstr>微软雅黑</vt:lpstr>
      <vt:lpstr>Segoe UI Semilight</vt:lpstr>
      <vt:lpstr>Arial Unicode MS</vt:lpstr>
      <vt:lpstr>Calibri</vt:lpstr>
      <vt:lpstr>方正正粗黑简体</vt:lpstr>
      <vt:lpstr>WWW.1PPT.COM</vt:lpstr>
      <vt:lpstr>PowerPoint 演示文稿</vt:lpstr>
      <vt:lpstr>PowerPoint 演示文稿</vt:lpstr>
      <vt:lpstr>PowerPoint 演示文稿</vt:lpstr>
      <vt:lpstr>1.1  认知“品牌标志” </vt:lpstr>
      <vt:lpstr>1.1  认知“品牌标志” </vt:lpstr>
      <vt:lpstr>1.1  认知“品牌标志” </vt:lpstr>
      <vt:lpstr>1.2  品牌标志的“魅力”密码</vt:lpstr>
      <vt:lpstr>1.2  品牌标志的“魅力”密码</vt:lpstr>
      <vt:lpstr>PowerPoint 演示文稿</vt:lpstr>
      <vt:lpstr>PowerPoint 演示文稿</vt:lpstr>
    </vt:vector>
  </TitlesOfParts>
  <Company>四川大学商学院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www.1ppt.com;</dc:subject>
  <dc:creator>www.1ppt.com</dc:creator>
  <cp:lastModifiedBy>Administrator</cp:lastModifiedBy>
  <cp:revision>114</cp:revision>
  <dcterms:created xsi:type="dcterms:W3CDTF">2015-03-05T13:13:56Z</dcterms:created>
  <dcterms:modified xsi:type="dcterms:W3CDTF">2016-07-06T05:45:45Z</dcterms:modified>
  <cp:category>www.1ppt.com</cp:category>
</cp:coreProperties>
</file>