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89" r:id="rId2"/>
    <p:sldId id="293" r:id="rId3"/>
    <p:sldId id="290" r:id="rId4"/>
    <p:sldId id="341" r:id="rId5"/>
    <p:sldId id="342" r:id="rId6"/>
    <p:sldId id="309" r:id="rId7"/>
  </p:sldIdLst>
  <p:sldSz cx="12192000" cy="6858000"/>
  <p:notesSz cx="6858000" cy="9144000"/>
  <p:embeddedFontLst>
    <p:embeddedFont>
      <p:font typeface="微软雅黑" pitchFamily="34" charset="-122"/>
      <p:regular r:id="rId9"/>
      <p:bold r:id="rId10"/>
    </p:embeddedFont>
    <p:embeddedFont>
      <p:font typeface="Segoe UI Semilight" charset="0"/>
      <p:regular r:id="rId11"/>
      <p:italic r:id="rId12"/>
    </p:embeddedFont>
    <p:embeddedFont>
      <p:font typeface="Arial Unicode MS" pitchFamily="34" charset="-122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方正正粗黑简体" charset="-122"/>
      <p:regular r:id="rId18"/>
    </p:embeddedFont>
    <p:embeddedFont>
      <p:font typeface="Open Sans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6B30A"/>
    <a:srgbClr val="F2B800"/>
    <a:srgbClr val="FFD13F"/>
    <a:srgbClr val="FFE38B"/>
    <a:srgbClr val="FFD85B"/>
    <a:srgbClr val="FFCD2F"/>
    <a:srgbClr val="FFC819"/>
    <a:srgbClr val="51515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103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88E51-6AF5-4938-9FD9-A052503DF107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6EB1-FDA6-4BEE-B76F-C3DE12B2D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6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6EB1-FDA6-4BEE-B76F-C3DE12B2D71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1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256" y="334919"/>
            <a:ext cx="7077389" cy="65568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lnSpc>
                <a:spcPct val="120000"/>
              </a:lnSpc>
              <a:spcBef>
                <a:spcPts val="2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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6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9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9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8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BC907-4F63-4DC3-A70E-DFEB00C41B7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441717" y="6283553"/>
            <a:ext cx="435279" cy="365125"/>
          </a:xfrm>
          <a:prstGeom prst="rect">
            <a:avLst/>
          </a:prstGeom>
        </p:spPr>
        <p:txBody>
          <a:bodyPr/>
          <a:lstStyle/>
          <a:p>
            <a:fld id="{B3BF9A2B-0C32-408E-8661-24F057F9C7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6033" y="1364343"/>
            <a:ext cx="10605447" cy="481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68727" y="273960"/>
            <a:ext cx="1029143" cy="705762"/>
            <a:chOff x="740228" y="493489"/>
            <a:chExt cx="1029143" cy="705762"/>
          </a:xfrm>
        </p:grpSpPr>
        <p:sp>
          <p:nvSpPr>
            <p:cNvPr id="8" name="矩形 7"/>
            <p:cNvSpPr/>
            <p:nvPr/>
          </p:nvSpPr>
          <p:spPr>
            <a:xfrm>
              <a:off x="740228" y="493489"/>
              <a:ext cx="1029143" cy="7057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Freeform 21"/>
            <p:cNvSpPr>
              <a:spLocks noEditPoints="1"/>
            </p:cNvSpPr>
            <p:nvPr/>
          </p:nvSpPr>
          <p:spPr bwMode="auto">
            <a:xfrm>
              <a:off x="1037535" y="632443"/>
              <a:ext cx="446183" cy="445215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24 h 192"/>
                <a:gd name="T12" fmla="*/ 168 w 192"/>
                <a:gd name="T13" fmla="*/ 96 h 192"/>
                <a:gd name="T14" fmla="*/ 96 w 192"/>
                <a:gd name="T15" fmla="*/ 168 h 192"/>
                <a:gd name="T16" fmla="*/ 24 w 192"/>
                <a:gd name="T17" fmla="*/ 96 h 192"/>
                <a:gd name="T18" fmla="*/ 96 w 192"/>
                <a:gd name="T19" fmla="*/ 24 h 192"/>
                <a:gd name="T20" fmla="*/ 140 w 192"/>
                <a:gd name="T21" fmla="*/ 88 h 192"/>
                <a:gd name="T22" fmla="*/ 144 w 192"/>
                <a:gd name="T23" fmla="*/ 96 h 192"/>
                <a:gd name="T24" fmla="*/ 140 w 192"/>
                <a:gd name="T25" fmla="*/ 104 h 192"/>
                <a:gd name="T26" fmla="*/ 116 w 192"/>
                <a:gd name="T27" fmla="*/ 128 h 192"/>
                <a:gd name="T28" fmla="*/ 103 w 192"/>
                <a:gd name="T29" fmla="*/ 131 h 192"/>
                <a:gd name="T30" fmla="*/ 96 w 192"/>
                <a:gd name="T31" fmla="*/ 120 h 192"/>
                <a:gd name="T32" fmla="*/ 96 w 192"/>
                <a:gd name="T33" fmla="*/ 108 h 192"/>
                <a:gd name="T34" fmla="*/ 60 w 192"/>
                <a:gd name="T35" fmla="*/ 108 h 192"/>
                <a:gd name="T36" fmla="*/ 48 w 192"/>
                <a:gd name="T37" fmla="*/ 96 h 192"/>
                <a:gd name="T38" fmla="*/ 60 w 192"/>
                <a:gd name="T39" fmla="*/ 84 h 192"/>
                <a:gd name="T40" fmla="*/ 96 w 192"/>
                <a:gd name="T41" fmla="*/ 84 h 192"/>
                <a:gd name="T42" fmla="*/ 96 w 192"/>
                <a:gd name="T43" fmla="*/ 72 h 192"/>
                <a:gd name="T44" fmla="*/ 103 w 192"/>
                <a:gd name="T45" fmla="*/ 61 h 192"/>
                <a:gd name="T46" fmla="*/ 116 w 192"/>
                <a:gd name="T47" fmla="*/ 64 h 192"/>
                <a:gd name="T48" fmla="*/ 140 w 192"/>
                <a:gd name="T49" fmla="*/ 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24"/>
                  </a:moveTo>
                  <a:cubicBezTo>
                    <a:pt x="136" y="24"/>
                    <a:pt x="168" y="56"/>
                    <a:pt x="168" y="96"/>
                  </a:cubicBezTo>
                  <a:cubicBezTo>
                    <a:pt x="168" y="136"/>
                    <a:pt x="136" y="168"/>
                    <a:pt x="96" y="168"/>
                  </a:cubicBezTo>
                  <a:cubicBezTo>
                    <a:pt x="56" y="168"/>
                    <a:pt x="24" y="136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lose/>
                  <a:moveTo>
                    <a:pt x="140" y="88"/>
                  </a:moveTo>
                  <a:cubicBezTo>
                    <a:pt x="143" y="90"/>
                    <a:pt x="144" y="93"/>
                    <a:pt x="144" y="96"/>
                  </a:cubicBezTo>
                  <a:cubicBezTo>
                    <a:pt x="144" y="99"/>
                    <a:pt x="143" y="102"/>
                    <a:pt x="140" y="104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3" y="132"/>
                    <a:pt x="108" y="133"/>
                    <a:pt x="103" y="131"/>
                  </a:cubicBezTo>
                  <a:cubicBezTo>
                    <a:pt x="99" y="129"/>
                    <a:pt x="96" y="125"/>
                    <a:pt x="96" y="120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3" y="108"/>
                    <a:pt x="48" y="103"/>
                    <a:pt x="48" y="96"/>
                  </a:cubicBezTo>
                  <a:cubicBezTo>
                    <a:pt x="48" y="89"/>
                    <a:pt x="53" y="84"/>
                    <a:pt x="60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67"/>
                    <a:pt x="99" y="63"/>
                    <a:pt x="103" y="61"/>
                  </a:cubicBezTo>
                  <a:cubicBezTo>
                    <a:pt x="108" y="59"/>
                    <a:pt x="113" y="60"/>
                    <a:pt x="116" y="64"/>
                  </a:cubicBezTo>
                  <a:lnTo>
                    <a:pt x="140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1640110" y="273959"/>
            <a:ext cx="9584892" cy="70576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3292" y="361044"/>
            <a:ext cx="10362418" cy="58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11293598" y="273959"/>
            <a:ext cx="178266" cy="70576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1570294" y="273959"/>
            <a:ext cx="89133" cy="7057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 userDrawn="1"/>
        </p:nvSpPr>
        <p:spPr>
          <a:xfrm>
            <a:off x="11371481" y="6161315"/>
            <a:ext cx="579121" cy="579121"/>
          </a:xfrm>
          <a:prstGeom prst="ellipse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/>
        </p:nvSpPr>
        <p:spPr>
          <a:xfrm>
            <a:off x="11445087" y="6234921"/>
            <a:ext cx="431909" cy="4319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5"/>
          <p:cNvSpPr txBox="1"/>
          <p:nvPr userDrawn="1"/>
        </p:nvSpPr>
        <p:spPr>
          <a:xfrm>
            <a:off x="11441716" y="6281598"/>
            <a:ext cx="435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13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/>
          <a:stretch/>
        </p:blipFill>
        <p:spPr>
          <a:xfrm>
            <a:off x="-189118" y="-152400"/>
            <a:ext cx="12364540" cy="70104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52400" y="0"/>
            <a:ext cx="123444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757714" y="0"/>
            <a:ext cx="8545166" cy="6858000"/>
          </a:xfrm>
          <a:custGeom>
            <a:avLst/>
            <a:gdLst>
              <a:gd name="connsiteX0" fmla="*/ 7458075 w 8788280"/>
              <a:gd name="connsiteY0" fmla="*/ 0 h 6858000"/>
              <a:gd name="connsiteX1" fmla="*/ 8788280 w 8788280"/>
              <a:gd name="connsiteY1" fmla="*/ 0 h 6858000"/>
              <a:gd name="connsiteX2" fmla="*/ 5373914 w 8788280"/>
              <a:gd name="connsiteY2" fmla="*/ 3623409 h 6858000"/>
              <a:gd name="connsiteX3" fmla="*/ 7330642 w 8788280"/>
              <a:gd name="connsiteY3" fmla="*/ 6858000 h 6858000"/>
              <a:gd name="connsiteX4" fmla="*/ 828675 w 8788280"/>
              <a:gd name="connsiteY4" fmla="*/ 6858000 h 6858000"/>
              <a:gd name="connsiteX5" fmla="*/ 0 w 8788280"/>
              <a:gd name="connsiteY5" fmla="*/ 36290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8280" h="6858000">
                <a:moveTo>
                  <a:pt x="7458075" y="0"/>
                </a:moveTo>
                <a:lnTo>
                  <a:pt x="8788280" y="0"/>
                </a:lnTo>
                <a:lnTo>
                  <a:pt x="5373914" y="3623409"/>
                </a:lnTo>
                <a:lnTo>
                  <a:pt x="7330642" y="6858000"/>
                </a:lnTo>
                <a:lnTo>
                  <a:pt x="828675" y="6858000"/>
                </a:lnTo>
                <a:lnTo>
                  <a:pt x="0" y="3629025"/>
                </a:lnTo>
                <a:close/>
              </a:path>
            </a:pathLst>
          </a:custGeom>
          <a:solidFill>
            <a:srgbClr val="FFCF01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276" y="211960"/>
            <a:ext cx="702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CF0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4800" dirty="0">
              <a:solidFill>
                <a:srgbClr val="FFCF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277" y="1116478"/>
            <a:ext cx="7022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添加内容添加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添加内容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0712323" y="2000250"/>
            <a:ext cx="1479677" cy="4016266"/>
          </a:xfrm>
          <a:custGeom>
            <a:avLst/>
            <a:gdLst>
              <a:gd name="connsiteX0" fmla="*/ 1422400 w 1422400"/>
              <a:gd name="connsiteY0" fmla="*/ 0 h 3860800"/>
              <a:gd name="connsiteX1" fmla="*/ 0 w 1422400"/>
              <a:gd name="connsiteY1" fmla="*/ 1509486 h 3860800"/>
              <a:gd name="connsiteX2" fmla="*/ 1422400 w 1422400"/>
              <a:gd name="connsiteY2" fmla="*/ 3860800 h 3860800"/>
              <a:gd name="connsiteX3" fmla="*/ 1422400 w 1422400"/>
              <a:gd name="connsiteY3" fmla="*/ 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3860800">
                <a:moveTo>
                  <a:pt x="1422400" y="0"/>
                </a:moveTo>
                <a:lnTo>
                  <a:pt x="0" y="1509486"/>
                </a:lnTo>
                <a:lnTo>
                  <a:pt x="1422400" y="3860800"/>
                </a:lnTo>
                <a:lnTo>
                  <a:pt x="1422400" y="0"/>
                </a:lnTo>
                <a:close/>
              </a:path>
            </a:pathLst>
          </a:custGeom>
          <a:solidFill>
            <a:srgbClr val="FFCF01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28920" y="5101449"/>
            <a:ext cx="33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添加内容添加内容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03092" y="5809440"/>
            <a:ext cx="783041" cy="783041"/>
          </a:xfrm>
          <a:prstGeom prst="ellipse">
            <a:avLst/>
          </a:prstGeom>
          <a:solidFill>
            <a:srgbClr val="231F2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241628" y="5809440"/>
            <a:ext cx="783041" cy="783041"/>
          </a:xfrm>
          <a:prstGeom prst="ellipse">
            <a:avLst/>
          </a:prstGeom>
          <a:solidFill>
            <a:srgbClr val="231F2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72360" y="5809440"/>
            <a:ext cx="783041" cy="783041"/>
          </a:xfrm>
          <a:prstGeom prst="ellipse">
            <a:avLst/>
          </a:prstGeom>
          <a:solidFill>
            <a:srgbClr val="231F20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11451" y="3712676"/>
            <a:ext cx="2550988" cy="591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3200" b="1" dirty="0">
              <a:solidFill>
                <a:schemeClr val="bg1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0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261257"/>
            <a:ext cx="12192000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26125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52446" y="261257"/>
            <a:ext cx="1287107" cy="539506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77822" y="864898"/>
            <a:ext cx="3436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91268" y="5214427"/>
            <a:ext cx="3257550" cy="1206199"/>
            <a:chOff x="491268" y="5101945"/>
            <a:chExt cx="3257550" cy="1206199"/>
          </a:xfrm>
        </p:grpSpPr>
        <p:sp>
          <p:nvSpPr>
            <p:cNvPr id="9" name="矩形 8"/>
            <p:cNvSpPr/>
            <p:nvPr/>
          </p:nvSpPr>
          <p:spPr>
            <a:xfrm>
              <a:off x="491268" y="5187015"/>
              <a:ext cx="1028700" cy="876300"/>
            </a:xfrm>
            <a:prstGeom prst="rect">
              <a:avLst/>
            </a:prstGeom>
            <a:solidFill>
              <a:srgbClr val="FFCF0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47082" y="5101945"/>
              <a:ext cx="148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任务一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562100" y="5600258"/>
              <a:ext cx="218671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添加内容添加内容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42972" y="5214427"/>
            <a:ext cx="3278172" cy="1206199"/>
            <a:chOff x="4571649" y="5101945"/>
            <a:chExt cx="3278172" cy="1206199"/>
          </a:xfrm>
        </p:grpSpPr>
        <p:sp>
          <p:nvSpPr>
            <p:cNvPr id="10" name="矩形 9"/>
            <p:cNvSpPr/>
            <p:nvPr/>
          </p:nvSpPr>
          <p:spPr>
            <a:xfrm>
              <a:off x="4571649" y="5187015"/>
              <a:ext cx="1028700" cy="876300"/>
            </a:xfrm>
            <a:prstGeom prst="rect">
              <a:avLst/>
            </a:prstGeom>
            <a:solidFill>
              <a:srgbClr val="FFCF0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31846" y="5101945"/>
              <a:ext cx="18167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任务二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663103" y="5600258"/>
              <a:ext cx="218671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添加内容添加内容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645778" y="5214427"/>
            <a:ext cx="3546222" cy="961370"/>
            <a:chOff x="8645778" y="5101945"/>
            <a:chExt cx="3546222" cy="961370"/>
          </a:xfrm>
        </p:grpSpPr>
        <p:sp>
          <p:nvSpPr>
            <p:cNvPr id="11" name="矩形 10"/>
            <p:cNvSpPr/>
            <p:nvPr/>
          </p:nvSpPr>
          <p:spPr>
            <a:xfrm>
              <a:off x="8645778" y="5187015"/>
              <a:ext cx="1028700" cy="876300"/>
            </a:xfrm>
            <a:prstGeom prst="rect">
              <a:avLst/>
            </a:prstGeom>
            <a:solidFill>
              <a:srgbClr val="FFCF0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759348" y="5101945"/>
              <a:ext cx="1485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任务三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759348" y="5600258"/>
              <a:ext cx="24326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添加内容添加内容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716300" y="5470605"/>
            <a:ext cx="630664" cy="539627"/>
          </a:xfrm>
          <a:custGeom>
            <a:avLst/>
            <a:gdLst>
              <a:gd name="T0" fmla="*/ 194 w 200"/>
              <a:gd name="T1" fmla="*/ 155 h 170"/>
              <a:gd name="T2" fmla="*/ 186 w 200"/>
              <a:gd name="T3" fmla="*/ 99 h 170"/>
              <a:gd name="T4" fmla="*/ 183 w 200"/>
              <a:gd name="T5" fmla="*/ 95 h 170"/>
              <a:gd name="T6" fmla="*/ 120 w 200"/>
              <a:gd name="T7" fmla="*/ 96 h 170"/>
              <a:gd name="T8" fmla="*/ 119 w 200"/>
              <a:gd name="T9" fmla="*/ 119 h 170"/>
              <a:gd name="T10" fmla="*/ 105 w 200"/>
              <a:gd name="T11" fmla="*/ 74 h 170"/>
              <a:gd name="T12" fmla="*/ 142 w 200"/>
              <a:gd name="T13" fmla="*/ 65 h 170"/>
              <a:gd name="T14" fmla="*/ 132 w 200"/>
              <a:gd name="T15" fmla="*/ 45 h 170"/>
              <a:gd name="T16" fmla="*/ 131 w 200"/>
              <a:gd name="T17" fmla="*/ 1 h 170"/>
              <a:gd name="T18" fmla="*/ 69 w 200"/>
              <a:gd name="T19" fmla="*/ 0 h 170"/>
              <a:gd name="T20" fmla="*/ 65 w 200"/>
              <a:gd name="T21" fmla="*/ 4 h 170"/>
              <a:gd name="T22" fmla="*/ 58 w 200"/>
              <a:gd name="T23" fmla="*/ 60 h 170"/>
              <a:gd name="T24" fmla="*/ 55 w 200"/>
              <a:gd name="T25" fmla="*/ 65 h 170"/>
              <a:gd name="T26" fmla="*/ 53 w 200"/>
              <a:gd name="T27" fmla="*/ 71 h 170"/>
              <a:gd name="T28" fmla="*/ 55 w 200"/>
              <a:gd name="T29" fmla="*/ 74 h 170"/>
              <a:gd name="T30" fmla="*/ 92 w 200"/>
              <a:gd name="T31" fmla="*/ 74 h 170"/>
              <a:gd name="T32" fmla="*/ 79 w 200"/>
              <a:gd name="T33" fmla="*/ 119 h 170"/>
              <a:gd name="T34" fmla="*/ 78 w 200"/>
              <a:gd name="T35" fmla="*/ 96 h 170"/>
              <a:gd name="T36" fmla="*/ 16 w 200"/>
              <a:gd name="T37" fmla="*/ 95 h 170"/>
              <a:gd name="T38" fmla="*/ 12 w 200"/>
              <a:gd name="T39" fmla="*/ 99 h 170"/>
              <a:gd name="T40" fmla="*/ 4 w 200"/>
              <a:gd name="T41" fmla="*/ 155 h 170"/>
              <a:gd name="T42" fmla="*/ 2 w 200"/>
              <a:gd name="T43" fmla="*/ 160 h 170"/>
              <a:gd name="T44" fmla="*/ 0 w 200"/>
              <a:gd name="T45" fmla="*/ 166 h 170"/>
              <a:gd name="T46" fmla="*/ 2 w 200"/>
              <a:gd name="T47" fmla="*/ 170 h 170"/>
              <a:gd name="T48" fmla="*/ 86 w 200"/>
              <a:gd name="T49" fmla="*/ 170 h 170"/>
              <a:gd name="T50" fmla="*/ 86 w 200"/>
              <a:gd name="T51" fmla="*/ 155 h 170"/>
              <a:gd name="T52" fmla="*/ 79 w 200"/>
              <a:gd name="T53" fmla="*/ 133 h 170"/>
              <a:gd name="T54" fmla="*/ 119 w 200"/>
              <a:gd name="T55" fmla="*/ 140 h 170"/>
              <a:gd name="T56" fmla="*/ 111 w 200"/>
              <a:gd name="T57" fmla="*/ 157 h 170"/>
              <a:gd name="T58" fmla="*/ 108 w 200"/>
              <a:gd name="T59" fmla="*/ 163 h 170"/>
              <a:gd name="T60" fmla="*/ 107 w 200"/>
              <a:gd name="T61" fmla="*/ 168 h 170"/>
              <a:gd name="T62" fmla="*/ 112 w 200"/>
              <a:gd name="T63" fmla="*/ 170 h 170"/>
              <a:gd name="T64" fmla="*/ 196 w 200"/>
              <a:gd name="T65" fmla="*/ 160 h 170"/>
              <a:gd name="T66" fmla="*/ 23 w 200"/>
              <a:gd name="T67" fmla="*/ 133 h 170"/>
              <a:gd name="T68" fmla="*/ 68 w 200"/>
              <a:gd name="T69" fmla="*/ 106 h 170"/>
              <a:gd name="T70" fmla="*/ 76 w 200"/>
              <a:gd name="T71" fmla="*/ 37 h 170"/>
              <a:gd name="T72" fmla="*/ 121 w 200"/>
              <a:gd name="T73" fmla="*/ 10 h 170"/>
              <a:gd name="T74" fmla="*/ 76 w 200"/>
              <a:gd name="T75" fmla="*/ 37 h 170"/>
              <a:gd name="T76" fmla="*/ 130 w 200"/>
              <a:gd name="T77" fmla="*/ 133 h 170"/>
              <a:gd name="T78" fmla="*/ 175 w 200"/>
              <a:gd name="T79" fmla="*/ 10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0" h="170">
                <a:moveTo>
                  <a:pt x="196" y="160"/>
                </a:moveTo>
                <a:cubicBezTo>
                  <a:pt x="196" y="159"/>
                  <a:pt x="195" y="157"/>
                  <a:pt x="194" y="155"/>
                </a:cubicBezTo>
                <a:cubicBezTo>
                  <a:pt x="186" y="140"/>
                  <a:pt x="186" y="140"/>
                  <a:pt x="186" y="14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4" y="96"/>
                  <a:pt x="184" y="95"/>
                  <a:pt x="183" y="95"/>
                </a:cubicBezTo>
                <a:cubicBezTo>
                  <a:pt x="123" y="95"/>
                  <a:pt x="123" y="95"/>
                  <a:pt x="123" y="95"/>
                </a:cubicBezTo>
                <a:cubicBezTo>
                  <a:pt x="122" y="95"/>
                  <a:pt x="121" y="96"/>
                  <a:pt x="120" y="96"/>
                </a:cubicBezTo>
                <a:cubicBezTo>
                  <a:pt x="119" y="97"/>
                  <a:pt x="119" y="98"/>
                  <a:pt x="119" y="99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5" y="74"/>
                  <a:pt x="145" y="71"/>
                  <a:pt x="142" y="65"/>
                </a:cubicBezTo>
                <a:cubicBezTo>
                  <a:pt x="142" y="64"/>
                  <a:pt x="141" y="62"/>
                  <a:pt x="140" y="60"/>
                </a:cubicBezTo>
                <a:cubicBezTo>
                  <a:pt x="132" y="45"/>
                  <a:pt x="132" y="45"/>
                  <a:pt x="132" y="45"/>
                </a:cubicBezTo>
                <a:cubicBezTo>
                  <a:pt x="132" y="4"/>
                  <a:pt x="132" y="4"/>
                  <a:pt x="132" y="4"/>
                </a:cubicBezTo>
                <a:cubicBezTo>
                  <a:pt x="132" y="3"/>
                  <a:pt x="132" y="2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7" y="0"/>
                  <a:pt x="66" y="1"/>
                </a:cubicBezTo>
                <a:cubicBezTo>
                  <a:pt x="66" y="2"/>
                  <a:pt x="65" y="3"/>
                  <a:pt x="65" y="4"/>
                </a:cubicBezTo>
                <a:cubicBezTo>
                  <a:pt x="65" y="45"/>
                  <a:pt x="65" y="45"/>
                  <a:pt x="65" y="45"/>
                </a:cubicBezTo>
                <a:cubicBezTo>
                  <a:pt x="58" y="60"/>
                  <a:pt x="58" y="60"/>
                  <a:pt x="58" y="60"/>
                </a:cubicBezTo>
                <a:cubicBezTo>
                  <a:pt x="57" y="61"/>
                  <a:pt x="57" y="61"/>
                  <a:pt x="57" y="61"/>
                </a:cubicBezTo>
                <a:cubicBezTo>
                  <a:pt x="56" y="63"/>
                  <a:pt x="56" y="64"/>
                  <a:pt x="55" y="65"/>
                </a:cubicBezTo>
                <a:cubicBezTo>
                  <a:pt x="55" y="65"/>
                  <a:pt x="54" y="66"/>
                  <a:pt x="54" y="68"/>
                </a:cubicBezTo>
                <a:cubicBezTo>
                  <a:pt x="53" y="69"/>
                  <a:pt x="53" y="70"/>
                  <a:pt x="53" y="71"/>
                </a:cubicBezTo>
                <a:cubicBezTo>
                  <a:pt x="53" y="71"/>
                  <a:pt x="53" y="72"/>
                  <a:pt x="53" y="73"/>
                </a:cubicBezTo>
                <a:cubicBezTo>
                  <a:pt x="54" y="73"/>
                  <a:pt x="54" y="74"/>
                  <a:pt x="55" y="74"/>
                </a:cubicBezTo>
                <a:cubicBezTo>
                  <a:pt x="56" y="74"/>
                  <a:pt x="57" y="75"/>
                  <a:pt x="58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119"/>
                  <a:pt x="92" y="119"/>
                  <a:pt x="92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9" y="99"/>
                  <a:pt x="79" y="99"/>
                  <a:pt x="79" y="99"/>
                </a:cubicBezTo>
                <a:cubicBezTo>
                  <a:pt x="79" y="98"/>
                  <a:pt x="78" y="97"/>
                  <a:pt x="78" y="96"/>
                </a:cubicBezTo>
                <a:cubicBezTo>
                  <a:pt x="77" y="96"/>
                  <a:pt x="76" y="95"/>
                  <a:pt x="75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14" y="95"/>
                  <a:pt x="14" y="96"/>
                  <a:pt x="13" y="96"/>
                </a:cubicBezTo>
                <a:cubicBezTo>
                  <a:pt x="12" y="97"/>
                  <a:pt x="12" y="98"/>
                  <a:pt x="12" y="99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4" y="155"/>
                  <a:pt x="4" y="155"/>
                  <a:pt x="4" y="155"/>
                </a:cubicBezTo>
                <a:cubicBezTo>
                  <a:pt x="4" y="155"/>
                  <a:pt x="4" y="156"/>
                  <a:pt x="3" y="157"/>
                </a:cubicBezTo>
                <a:cubicBezTo>
                  <a:pt x="3" y="158"/>
                  <a:pt x="2" y="159"/>
                  <a:pt x="2" y="160"/>
                </a:cubicBezTo>
                <a:cubicBezTo>
                  <a:pt x="1" y="161"/>
                  <a:pt x="1" y="162"/>
                  <a:pt x="0" y="163"/>
                </a:cubicBezTo>
                <a:cubicBezTo>
                  <a:pt x="0" y="165"/>
                  <a:pt x="0" y="165"/>
                  <a:pt x="0" y="166"/>
                </a:cubicBezTo>
                <a:cubicBezTo>
                  <a:pt x="0" y="167"/>
                  <a:pt x="0" y="168"/>
                  <a:pt x="0" y="168"/>
                </a:cubicBezTo>
                <a:cubicBezTo>
                  <a:pt x="0" y="169"/>
                  <a:pt x="1" y="169"/>
                  <a:pt x="2" y="170"/>
                </a:cubicBezTo>
                <a:cubicBezTo>
                  <a:pt x="2" y="170"/>
                  <a:pt x="3" y="170"/>
                  <a:pt x="5" y="170"/>
                </a:cubicBezTo>
                <a:cubicBezTo>
                  <a:pt x="86" y="170"/>
                  <a:pt x="86" y="170"/>
                  <a:pt x="86" y="170"/>
                </a:cubicBezTo>
                <a:cubicBezTo>
                  <a:pt x="91" y="170"/>
                  <a:pt x="92" y="167"/>
                  <a:pt x="89" y="160"/>
                </a:cubicBezTo>
                <a:cubicBezTo>
                  <a:pt x="89" y="159"/>
                  <a:pt x="88" y="157"/>
                  <a:pt x="86" y="155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79" y="133"/>
                  <a:pt x="79" y="133"/>
                  <a:pt x="79" y="133"/>
                </a:cubicBezTo>
                <a:cubicBezTo>
                  <a:pt x="119" y="133"/>
                  <a:pt x="119" y="133"/>
                  <a:pt x="119" y="133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2" y="155"/>
                  <a:pt x="111" y="156"/>
                  <a:pt x="111" y="157"/>
                </a:cubicBezTo>
                <a:cubicBezTo>
                  <a:pt x="110" y="158"/>
                  <a:pt x="109" y="159"/>
                  <a:pt x="109" y="160"/>
                </a:cubicBezTo>
                <a:cubicBezTo>
                  <a:pt x="109" y="161"/>
                  <a:pt x="108" y="162"/>
                  <a:pt x="108" y="163"/>
                </a:cubicBezTo>
                <a:cubicBezTo>
                  <a:pt x="107" y="165"/>
                  <a:pt x="107" y="165"/>
                  <a:pt x="107" y="166"/>
                </a:cubicBezTo>
                <a:cubicBezTo>
                  <a:pt x="107" y="167"/>
                  <a:pt x="107" y="168"/>
                  <a:pt x="107" y="168"/>
                </a:cubicBezTo>
                <a:cubicBezTo>
                  <a:pt x="108" y="169"/>
                  <a:pt x="108" y="169"/>
                  <a:pt x="109" y="170"/>
                </a:cubicBezTo>
                <a:cubicBezTo>
                  <a:pt x="110" y="170"/>
                  <a:pt x="111" y="170"/>
                  <a:pt x="112" y="170"/>
                </a:cubicBezTo>
                <a:cubicBezTo>
                  <a:pt x="194" y="170"/>
                  <a:pt x="194" y="170"/>
                  <a:pt x="194" y="170"/>
                </a:cubicBezTo>
                <a:cubicBezTo>
                  <a:pt x="199" y="170"/>
                  <a:pt x="200" y="167"/>
                  <a:pt x="196" y="160"/>
                </a:cubicBezTo>
                <a:close/>
                <a:moveTo>
                  <a:pt x="68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68" y="106"/>
                  <a:pt x="68" y="106"/>
                  <a:pt x="68" y="106"/>
                </a:cubicBezTo>
                <a:lnTo>
                  <a:pt x="68" y="133"/>
                </a:lnTo>
                <a:close/>
                <a:moveTo>
                  <a:pt x="76" y="37"/>
                </a:moveTo>
                <a:cubicBezTo>
                  <a:pt x="76" y="10"/>
                  <a:pt x="76" y="10"/>
                  <a:pt x="76" y="10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1" y="37"/>
                  <a:pt x="121" y="37"/>
                  <a:pt x="121" y="37"/>
                </a:cubicBezTo>
                <a:lnTo>
                  <a:pt x="76" y="37"/>
                </a:lnTo>
                <a:close/>
                <a:moveTo>
                  <a:pt x="175" y="133"/>
                </a:moveTo>
                <a:cubicBezTo>
                  <a:pt x="130" y="133"/>
                  <a:pt x="130" y="133"/>
                  <a:pt x="130" y="133"/>
                </a:cubicBezTo>
                <a:cubicBezTo>
                  <a:pt x="130" y="106"/>
                  <a:pt x="130" y="106"/>
                  <a:pt x="130" y="106"/>
                </a:cubicBezTo>
                <a:cubicBezTo>
                  <a:pt x="175" y="106"/>
                  <a:pt x="175" y="106"/>
                  <a:pt x="175" y="106"/>
                </a:cubicBezTo>
                <a:lnTo>
                  <a:pt x="175" y="13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3"/>
          <p:cNvSpPr>
            <a:spLocks/>
          </p:cNvSpPr>
          <p:nvPr/>
        </p:nvSpPr>
        <p:spPr bwMode="auto">
          <a:xfrm>
            <a:off x="4863140" y="5454412"/>
            <a:ext cx="566470" cy="566470"/>
          </a:xfrm>
          <a:custGeom>
            <a:avLst/>
            <a:gdLst>
              <a:gd name="T0" fmla="*/ 294 w 294"/>
              <a:gd name="T1" fmla="*/ 192 h 294"/>
              <a:gd name="T2" fmla="*/ 260 w 294"/>
              <a:gd name="T3" fmla="*/ 226 h 294"/>
              <a:gd name="T4" fmla="*/ 236 w 294"/>
              <a:gd name="T5" fmla="*/ 217 h 294"/>
              <a:gd name="T6" fmla="*/ 214 w 294"/>
              <a:gd name="T7" fmla="*/ 215 h 294"/>
              <a:gd name="T8" fmla="*/ 201 w 294"/>
              <a:gd name="T9" fmla="*/ 294 h 294"/>
              <a:gd name="T10" fmla="*/ 0 w 294"/>
              <a:gd name="T11" fmla="*/ 294 h 294"/>
              <a:gd name="T12" fmla="*/ 0 w 294"/>
              <a:gd name="T13" fmla="*/ 217 h 294"/>
              <a:gd name="T14" fmla="*/ 0 w 294"/>
              <a:gd name="T15" fmla="*/ 215 h 294"/>
              <a:gd name="T16" fmla="*/ 22 w 294"/>
              <a:gd name="T17" fmla="*/ 217 h 294"/>
              <a:gd name="T18" fmla="*/ 46 w 294"/>
              <a:gd name="T19" fmla="*/ 226 h 294"/>
              <a:gd name="T20" fmla="*/ 79 w 294"/>
              <a:gd name="T21" fmla="*/ 192 h 294"/>
              <a:gd name="T22" fmla="*/ 46 w 294"/>
              <a:gd name="T23" fmla="*/ 158 h 294"/>
              <a:gd name="T24" fmla="*/ 23 w 294"/>
              <a:gd name="T25" fmla="*/ 167 h 294"/>
              <a:gd name="T26" fmla="*/ 0 w 294"/>
              <a:gd name="T27" fmla="*/ 170 h 294"/>
              <a:gd name="T28" fmla="*/ 0 w 294"/>
              <a:gd name="T29" fmla="*/ 168 h 294"/>
              <a:gd name="T30" fmla="*/ 0 w 294"/>
              <a:gd name="T31" fmla="*/ 92 h 294"/>
              <a:gd name="T32" fmla="*/ 68 w 294"/>
              <a:gd name="T33" fmla="*/ 79 h 294"/>
              <a:gd name="T34" fmla="*/ 76 w 294"/>
              <a:gd name="T35" fmla="*/ 57 h 294"/>
              <a:gd name="T36" fmla="*/ 68 w 294"/>
              <a:gd name="T37" fmla="*/ 34 h 294"/>
              <a:gd name="T38" fmla="*/ 102 w 294"/>
              <a:gd name="T39" fmla="*/ 0 h 294"/>
              <a:gd name="T40" fmla="*/ 135 w 294"/>
              <a:gd name="T41" fmla="*/ 34 h 294"/>
              <a:gd name="T42" fmla="*/ 127 w 294"/>
              <a:gd name="T43" fmla="*/ 57 h 294"/>
              <a:gd name="T44" fmla="*/ 135 w 294"/>
              <a:gd name="T45" fmla="*/ 79 h 294"/>
              <a:gd name="T46" fmla="*/ 201 w 294"/>
              <a:gd name="T47" fmla="*/ 92 h 294"/>
              <a:gd name="T48" fmla="*/ 214 w 294"/>
              <a:gd name="T49" fmla="*/ 170 h 294"/>
              <a:gd name="T50" fmla="*/ 237 w 294"/>
              <a:gd name="T51" fmla="*/ 167 h 294"/>
              <a:gd name="T52" fmla="*/ 260 w 294"/>
              <a:gd name="T53" fmla="*/ 158 h 294"/>
              <a:gd name="T54" fmla="*/ 294 w 294"/>
              <a:gd name="T55" fmla="*/ 19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4" h="294">
                <a:moveTo>
                  <a:pt x="294" y="192"/>
                </a:moveTo>
                <a:cubicBezTo>
                  <a:pt x="294" y="211"/>
                  <a:pt x="278" y="226"/>
                  <a:pt x="260" y="226"/>
                </a:cubicBezTo>
                <a:cubicBezTo>
                  <a:pt x="251" y="226"/>
                  <a:pt x="243" y="222"/>
                  <a:pt x="236" y="217"/>
                </a:cubicBezTo>
                <a:cubicBezTo>
                  <a:pt x="224" y="207"/>
                  <a:pt x="217" y="203"/>
                  <a:pt x="214" y="215"/>
                </a:cubicBezTo>
                <a:cubicBezTo>
                  <a:pt x="212" y="227"/>
                  <a:pt x="201" y="294"/>
                  <a:pt x="201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294"/>
                  <a:pt x="0" y="266"/>
                  <a:pt x="0" y="217"/>
                </a:cubicBezTo>
                <a:cubicBezTo>
                  <a:pt x="0" y="217"/>
                  <a:pt x="0" y="216"/>
                  <a:pt x="0" y="215"/>
                </a:cubicBezTo>
                <a:cubicBezTo>
                  <a:pt x="3" y="203"/>
                  <a:pt x="14" y="211"/>
                  <a:pt x="22" y="217"/>
                </a:cubicBezTo>
                <a:cubicBezTo>
                  <a:pt x="30" y="223"/>
                  <a:pt x="37" y="226"/>
                  <a:pt x="46" y="226"/>
                </a:cubicBezTo>
                <a:cubicBezTo>
                  <a:pt x="64" y="226"/>
                  <a:pt x="79" y="211"/>
                  <a:pt x="79" y="192"/>
                </a:cubicBezTo>
                <a:cubicBezTo>
                  <a:pt x="79" y="174"/>
                  <a:pt x="64" y="158"/>
                  <a:pt x="46" y="158"/>
                </a:cubicBezTo>
                <a:cubicBezTo>
                  <a:pt x="37" y="158"/>
                  <a:pt x="30" y="162"/>
                  <a:pt x="23" y="167"/>
                </a:cubicBezTo>
                <a:cubicBezTo>
                  <a:pt x="12" y="175"/>
                  <a:pt x="4" y="181"/>
                  <a:pt x="0" y="170"/>
                </a:cubicBezTo>
                <a:cubicBezTo>
                  <a:pt x="0" y="169"/>
                  <a:pt x="0" y="169"/>
                  <a:pt x="0" y="168"/>
                </a:cubicBezTo>
                <a:cubicBezTo>
                  <a:pt x="0" y="122"/>
                  <a:pt x="0" y="92"/>
                  <a:pt x="0" y="92"/>
                </a:cubicBezTo>
                <a:cubicBezTo>
                  <a:pt x="0" y="92"/>
                  <a:pt x="54" y="82"/>
                  <a:pt x="68" y="79"/>
                </a:cubicBezTo>
                <a:cubicBezTo>
                  <a:pt x="80" y="77"/>
                  <a:pt x="87" y="72"/>
                  <a:pt x="76" y="57"/>
                </a:cubicBezTo>
                <a:cubicBezTo>
                  <a:pt x="71" y="49"/>
                  <a:pt x="68" y="43"/>
                  <a:pt x="68" y="34"/>
                </a:cubicBezTo>
                <a:cubicBezTo>
                  <a:pt x="68" y="16"/>
                  <a:pt x="83" y="0"/>
                  <a:pt x="102" y="0"/>
                </a:cubicBezTo>
                <a:cubicBezTo>
                  <a:pt x="120" y="0"/>
                  <a:pt x="135" y="16"/>
                  <a:pt x="135" y="34"/>
                </a:cubicBezTo>
                <a:cubicBezTo>
                  <a:pt x="135" y="43"/>
                  <a:pt x="133" y="47"/>
                  <a:pt x="127" y="57"/>
                </a:cubicBezTo>
                <a:cubicBezTo>
                  <a:pt x="118" y="72"/>
                  <a:pt x="124" y="77"/>
                  <a:pt x="135" y="79"/>
                </a:cubicBezTo>
                <a:cubicBezTo>
                  <a:pt x="148" y="82"/>
                  <a:pt x="201" y="92"/>
                  <a:pt x="201" y="92"/>
                </a:cubicBezTo>
                <a:cubicBezTo>
                  <a:pt x="201" y="92"/>
                  <a:pt x="211" y="158"/>
                  <a:pt x="214" y="170"/>
                </a:cubicBezTo>
                <a:cubicBezTo>
                  <a:pt x="218" y="182"/>
                  <a:pt x="225" y="176"/>
                  <a:pt x="237" y="167"/>
                </a:cubicBezTo>
                <a:cubicBezTo>
                  <a:pt x="246" y="161"/>
                  <a:pt x="251" y="158"/>
                  <a:pt x="260" y="158"/>
                </a:cubicBezTo>
                <a:cubicBezTo>
                  <a:pt x="278" y="158"/>
                  <a:pt x="294" y="174"/>
                  <a:pt x="294" y="192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868154" y="5440934"/>
            <a:ext cx="612976" cy="612976"/>
            <a:chOff x="4076700" y="-1587"/>
            <a:chExt cx="809625" cy="809625"/>
          </a:xfrm>
          <a:solidFill>
            <a:srgbClr val="231F20"/>
          </a:solidFill>
        </p:grpSpPr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076700" y="-1587"/>
              <a:ext cx="403225" cy="406400"/>
            </a:xfrm>
            <a:custGeom>
              <a:avLst/>
              <a:gdLst>
                <a:gd name="T0" fmla="*/ 0 w 254"/>
                <a:gd name="T1" fmla="*/ 127 h 256"/>
                <a:gd name="T2" fmla="*/ 127 w 254"/>
                <a:gd name="T3" fmla="*/ 0 h 256"/>
                <a:gd name="T4" fmla="*/ 254 w 254"/>
                <a:gd name="T5" fmla="*/ 127 h 256"/>
                <a:gd name="T6" fmla="*/ 127 w 254"/>
                <a:gd name="T7" fmla="*/ 256 h 256"/>
                <a:gd name="T8" fmla="*/ 0 w 254"/>
                <a:gd name="T9" fmla="*/ 12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56">
                  <a:moveTo>
                    <a:pt x="0" y="127"/>
                  </a:moveTo>
                  <a:lnTo>
                    <a:pt x="127" y="0"/>
                  </a:lnTo>
                  <a:lnTo>
                    <a:pt x="254" y="127"/>
                  </a:lnTo>
                  <a:lnTo>
                    <a:pt x="127" y="256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4479925" y="-1587"/>
              <a:ext cx="406400" cy="406400"/>
            </a:xfrm>
            <a:custGeom>
              <a:avLst/>
              <a:gdLst>
                <a:gd name="T0" fmla="*/ 129 w 256"/>
                <a:gd name="T1" fmla="*/ 0 h 256"/>
                <a:gd name="T2" fmla="*/ 256 w 256"/>
                <a:gd name="T3" fmla="*/ 127 h 256"/>
                <a:gd name="T4" fmla="*/ 129 w 256"/>
                <a:gd name="T5" fmla="*/ 256 h 256"/>
                <a:gd name="T6" fmla="*/ 0 w 256"/>
                <a:gd name="T7" fmla="*/ 127 h 256"/>
                <a:gd name="T8" fmla="*/ 129 w 256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6">
                  <a:moveTo>
                    <a:pt x="129" y="0"/>
                  </a:moveTo>
                  <a:lnTo>
                    <a:pt x="256" y="127"/>
                  </a:lnTo>
                  <a:lnTo>
                    <a:pt x="129" y="256"/>
                  </a:lnTo>
                  <a:lnTo>
                    <a:pt x="0" y="127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4076700" y="404813"/>
              <a:ext cx="403225" cy="403225"/>
            </a:xfrm>
            <a:custGeom>
              <a:avLst/>
              <a:gdLst>
                <a:gd name="T0" fmla="*/ 127 w 254"/>
                <a:gd name="T1" fmla="*/ 254 h 254"/>
                <a:gd name="T2" fmla="*/ 0 w 254"/>
                <a:gd name="T3" fmla="*/ 127 h 254"/>
                <a:gd name="T4" fmla="*/ 127 w 254"/>
                <a:gd name="T5" fmla="*/ 0 h 254"/>
                <a:gd name="T6" fmla="*/ 254 w 254"/>
                <a:gd name="T7" fmla="*/ 127 h 254"/>
                <a:gd name="T8" fmla="*/ 127 w 254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54" y="127"/>
                  </a:lnTo>
                  <a:lnTo>
                    <a:pt x="127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4479925" y="404813"/>
              <a:ext cx="406400" cy="403225"/>
            </a:xfrm>
            <a:custGeom>
              <a:avLst/>
              <a:gdLst>
                <a:gd name="T0" fmla="*/ 129 w 256"/>
                <a:gd name="T1" fmla="*/ 254 h 254"/>
                <a:gd name="T2" fmla="*/ 0 w 256"/>
                <a:gd name="T3" fmla="*/ 127 h 254"/>
                <a:gd name="T4" fmla="*/ 129 w 256"/>
                <a:gd name="T5" fmla="*/ 0 h 254"/>
                <a:gd name="T6" fmla="*/ 256 w 256"/>
                <a:gd name="T7" fmla="*/ 127 h 254"/>
                <a:gd name="T8" fmla="*/ 129 w 256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4">
                  <a:moveTo>
                    <a:pt x="129" y="254"/>
                  </a:moveTo>
                  <a:lnTo>
                    <a:pt x="0" y="127"/>
                  </a:lnTo>
                  <a:lnTo>
                    <a:pt x="129" y="0"/>
                  </a:lnTo>
                  <a:lnTo>
                    <a:pt x="256" y="127"/>
                  </a:lnTo>
                  <a:lnTo>
                    <a:pt x="129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6"/>
          <a:stretch/>
        </p:blipFill>
        <p:spPr>
          <a:xfrm>
            <a:off x="-121920" y="1984470"/>
            <a:ext cx="12313920" cy="243513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-121920" y="1984470"/>
            <a:ext cx="1245108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-121920" y="4468728"/>
            <a:ext cx="1245108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00958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9160" cy="686816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512040" cy="1452294"/>
          </a:xfrm>
          <a:prstGeom prst="rect">
            <a:avLst/>
          </a:prstGeom>
          <a:solidFill>
            <a:srgbClr val="FFCF0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1452294"/>
            <a:ext cx="12329160" cy="5415866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870721" y="2256912"/>
            <a:ext cx="6988175" cy="3298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、添加内容添加内容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二、添加内容添加内容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三、添加内容添加内容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、添加内容添加内容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、添加内容添加内容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、添加内容添加内容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8616" y="48193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添加标题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0470" y="366199"/>
            <a:ext cx="1890713" cy="1890713"/>
            <a:chOff x="800100" y="4457699"/>
            <a:chExt cx="1890713" cy="1890713"/>
          </a:xfrm>
        </p:grpSpPr>
        <p:sp>
          <p:nvSpPr>
            <p:cNvPr id="16" name="椭圆 15"/>
            <p:cNvSpPr/>
            <p:nvPr/>
          </p:nvSpPr>
          <p:spPr>
            <a:xfrm>
              <a:off x="800100" y="4457699"/>
              <a:ext cx="1890713" cy="1890713"/>
            </a:xfrm>
            <a:prstGeom prst="ellipse">
              <a:avLst/>
            </a:prstGeom>
            <a:solidFill>
              <a:srgbClr val="231F2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09638" y="4741336"/>
              <a:ext cx="167163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spc="-150" dirty="0" smtClean="0">
                  <a:solidFill>
                    <a:srgbClr val="FFCF01"/>
                  </a:solidFill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任务</a:t>
              </a:r>
              <a:endParaRPr lang="en-US" altLang="zh-CN" sz="4400" spc="-150" dirty="0" smtClean="0">
                <a:solidFill>
                  <a:srgbClr val="FFCF01"/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endParaRPr>
            </a:p>
            <a:p>
              <a:pPr algn="ctr"/>
              <a:r>
                <a:rPr lang="zh-CN" altLang="en-US" sz="4400" spc="-150" dirty="0">
                  <a:solidFill>
                    <a:srgbClr val="FFCF01"/>
                  </a:solidFill>
                  <a:latin typeface="微软雅黑" pitchFamily="34" charset="-122"/>
                  <a:ea typeface="微软雅黑" pitchFamily="34" charset="-122"/>
                  <a:cs typeface="Segoe UI Semilight" panose="020B0402040204020203" pitchFamily="34" charset="0"/>
                </a:rPr>
                <a:t>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1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switch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6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471549"/>
            <a:ext cx="12192000" cy="13864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32120" y="6288467"/>
            <a:ext cx="6416039" cy="39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添加内容添加内容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框 23"/>
          <p:cNvSpPr txBox="1"/>
          <p:nvPr/>
        </p:nvSpPr>
        <p:spPr>
          <a:xfrm>
            <a:off x="5532120" y="5731758"/>
            <a:ext cx="641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F01"/>
                </a:solidFill>
                <a:latin typeface="微软雅黑" pitchFamily="34" charset="-122"/>
                <a:ea typeface="微软雅黑" pitchFamily="34" charset="-122"/>
                <a:cs typeface="Open Sans" panose="020B0606030504020204" pitchFamily="34" charset="0"/>
              </a:rPr>
              <a:t>添加内容</a:t>
            </a:r>
            <a:endParaRPr lang="zh-CN" altLang="en-US" sz="2400" dirty="0">
              <a:solidFill>
                <a:srgbClr val="FFCF01"/>
              </a:solidFill>
              <a:latin typeface="微软雅黑" pitchFamily="34" charset="-122"/>
              <a:ea typeface="微软雅黑" pitchFamily="34" charset="-122"/>
              <a:cs typeface="Open Sans" panose="020B0606030504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6" b="100000" l="1802" r="10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37" y="5578497"/>
            <a:ext cx="2256423" cy="122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54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2689"/>
            <a:ext cx="12192000" cy="18360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5091" y="0"/>
            <a:ext cx="11916805" cy="171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7238630" y="1136003"/>
            <a:ext cx="4068000" cy="4218477"/>
            <a:chOff x="7282171" y="1544411"/>
            <a:chExt cx="3911600" cy="4056292"/>
          </a:xfrm>
        </p:grpSpPr>
        <p:grpSp>
          <p:nvGrpSpPr>
            <p:cNvPr id="35" name="组合 34"/>
            <p:cNvGrpSpPr/>
            <p:nvPr/>
          </p:nvGrpSpPr>
          <p:grpSpPr>
            <a:xfrm>
              <a:off x="7387028" y="1544411"/>
              <a:ext cx="3806743" cy="4030913"/>
              <a:chOff x="6251575" y="4037013"/>
              <a:chExt cx="1428751" cy="151288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6" name="Freeform 139"/>
              <p:cNvSpPr>
                <a:spLocks/>
              </p:cNvSpPr>
              <p:nvPr/>
            </p:nvSpPr>
            <p:spPr bwMode="auto">
              <a:xfrm>
                <a:off x="6807200" y="4037013"/>
                <a:ext cx="153988" cy="506412"/>
              </a:xfrm>
              <a:custGeom>
                <a:avLst/>
                <a:gdLst>
                  <a:gd name="T0" fmla="*/ 1 w 41"/>
                  <a:gd name="T1" fmla="*/ 77 h 134"/>
                  <a:gd name="T2" fmla="*/ 33 w 41"/>
                  <a:gd name="T3" fmla="*/ 134 h 134"/>
                  <a:gd name="T4" fmla="*/ 32 w 41"/>
                  <a:gd name="T5" fmla="*/ 74 h 134"/>
                  <a:gd name="T6" fmla="*/ 41 w 41"/>
                  <a:gd name="T7" fmla="*/ 0 h 134"/>
                  <a:gd name="T8" fmla="*/ 1 w 41"/>
                  <a:gd name="T9" fmla="*/ 7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34">
                    <a:moveTo>
                      <a:pt x="1" y="77"/>
                    </a:moveTo>
                    <a:cubicBezTo>
                      <a:pt x="0" y="114"/>
                      <a:pt x="25" y="130"/>
                      <a:pt x="33" y="134"/>
                    </a:cubicBezTo>
                    <a:cubicBezTo>
                      <a:pt x="36" y="126"/>
                      <a:pt x="38" y="107"/>
                      <a:pt x="32" y="74"/>
                    </a:cubicBezTo>
                    <a:cubicBezTo>
                      <a:pt x="24" y="22"/>
                      <a:pt x="41" y="0"/>
                      <a:pt x="41" y="0"/>
                    </a:cubicBezTo>
                    <a:cubicBezTo>
                      <a:pt x="24" y="13"/>
                      <a:pt x="2" y="44"/>
                      <a:pt x="1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40"/>
              <p:cNvSpPr>
                <a:spLocks/>
              </p:cNvSpPr>
              <p:nvPr/>
            </p:nvSpPr>
            <p:spPr bwMode="auto">
              <a:xfrm>
                <a:off x="6911975" y="4037013"/>
                <a:ext cx="150813" cy="503237"/>
              </a:xfrm>
              <a:custGeom>
                <a:avLst/>
                <a:gdLst>
                  <a:gd name="T0" fmla="*/ 26 w 40"/>
                  <a:gd name="T1" fmla="*/ 47 h 133"/>
                  <a:gd name="T2" fmla="*/ 15 w 40"/>
                  <a:gd name="T3" fmla="*/ 21 h 133"/>
                  <a:gd name="T4" fmla="*/ 15 w 40"/>
                  <a:gd name="T5" fmla="*/ 0 h 133"/>
                  <a:gd name="T6" fmla="*/ 10 w 40"/>
                  <a:gd name="T7" fmla="*/ 74 h 133"/>
                  <a:gd name="T8" fmla="*/ 13 w 40"/>
                  <a:gd name="T9" fmla="*/ 133 h 133"/>
                  <a:gd name="T10" fmla="*/ 40 w 40"/>
                  <a:gd name="T11" fmla="*/ 86 h 133"/>
                  <a:gd name="T12" fmla="*/ 26 w 40"/>
                  <a:gd name="T13" fmla="*/ 4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33">
                    <a:moveTo>
                      <a:pt x="26" y="47"/>
                    </a:moveTo>
                    <a:cubicBezTo>
                      <a:pt x="21" y="38"/>
                      <a:pt x="16" y="29"/>
                      <a:pt x="15" y="21"/>
                    </a:cubicBezTo>
                    <a:cubicBezTo>
                      <a:pt x="14" y="13"/>
                      <a:pt x="14" y="6"/>
                      <a:pt x="15" y="0"/>
                    </a:cubicBezTo>
                    <a:cubicBezTo>
                      <a:pt x="15" y="0"/>
                      <a:pt x="0" y="23"/>
                      <a:pt x="10" y="74"/>
                    </a:cubicBezTo>
                    <a:cubicBezTo>
                      <a:pt x="17" y="106"/>
                      <a:pt x="15" y="124"/>
                      <a:pt x="13" y="133"/>
                    </a:cubicBezTo>
                    <a:cubicBezTo>
                      <a:pt x="21" y="128"/>
                      <a:pt x="40" y="115"/>
                      <a:pt x="40" y="86"/>
                    </a:cubicBezTo>
                    <a:cubicBezTo>
                      <a:pt x="40" y="72"/>
                      <a:pt x="33" y="59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41"/>
              <p:cNvSpPr>
                <a:spLocks/>
              </p:cNvSpPr>
              <p:nvPr/>
            </p:nvSpPr>
            <p:spPr bwMode="auto">
              <a:xfrm>
                <a:off x="6432550" y="4310063"/>
                <a:ext cx="347663" cy="411162"/>
              </a:xfrm>
              <a:custGeom>
                <a:avLst/>
                <a:gdLst>
                  <a:gd name="T0" fmla="*/ 29 w 92"/>
                  <a:gd name="T1" fmla="*/ 83 h 109"/>
                  <a:gd name="T2" fmla="*/ 92 w 92"/>
                  <a:gd name="T3" fmla="*/ 99 h 109"/>
                  <a:gd name="T4" fmla="*/ 48 w 92"/>
                  <a:gd name="T5" fmla="*/ 58 h 109"/>
                  <a:gd name="T6" fmla="*/ 3 w 92"/>
                  <a:gd name="T7" fmla="*/ 0 h 109"/>
                  <a:gd name="T8" fmla="*/ 29 w 92"/>
                  <a:gd name="T9" fmla="*/ 8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09">
                    <a:moveTo>
                      <a:pt x="29" y="83"/>
                    </a:moveTo>
                    <a:cubicBezTo>
                      <a:pt x="54" y="109"/>
                      <a:pt x="83" y="103"/>
                      <a:pt x="92" y="99"/>
                    </a:cubicBezTo>
                    <a:cubicBezTo>
                      <a:pt x="88" y="92"/>
                      <a:pt x="76" y="78"/>
                      <a:pt x="48" y="58"/>
                    </a:cubicBezTo>
                    <a:cubicBezTo>
                      <a:pt x="6" y="28"/>
                      <a:pt x="3" y="0"/>
                      <a:pt x="3" y="0"/>
                    </a:cubicBezTo>
                    <a:cubicBezTo>
                      <a:pt x="0" y="21"/>
                      <a:pt x="6" y="58"/>
                      <a:pt x="2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2"/>
              <p:cNvSpPr>
                <a:spLocks/>
              </p:cNvSpPr>
              <p:nvPr/>
            </p:nvSpPr>
            <p:spPr bwMode="auto">
              <a:xfrm>
                <a:off x="6446838" y="4305300"/>
                <a:ext cx="374650" cy="355600"/>
              </a:xfrm>
              <a:custGeom>
                <a:avLst/>
                <a:gdLst>
                  <a:gd name="T0" fmla="*/ 41 w 99"/>
                  <a:gd name="T1" fmla="*/ 25 h 94"/>
                  <a:gd name="T2" fmla="*/ 15 w 99"/>
                  <a:gd name="T3" fmla="*/ 14 h 94"/>
                  <a:gd name="T4" fmla="*/ 0 w 99"/>
                  <a:gd name="T5" fmla="*/ 0 h 94"/>
                  <a:gd name="T6" fmla="*/ 49 w 99"/>
                  <a:gd name="T7" fmla="*/ 55 h 94"/>
                  <a:gd name="T8" fmla="*/ 93 w 99"/>
                  <a:gd name="T9" fmla="*/ 94 h 94"/>
                  <a:gd name="T10" fmla="*/ 79 w 99"/>
                  <a:gd name="T11" fmla="*/ 43 h 94"/>
                  <a:gd name="T12" fmla="*/ 41 w 99"/>
                  <a:gd name="T13" fmla="*/ 2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4">
                    <a:moveTo>
                      <a:pt x="41" y="25"/>
                    </a:moveTo>
                    <a:cubicBezTo>
                      <a:pt x="31" y="22"/>
                      <a:pt x="22" y="19"/>
                      <a:pt x="15" y="14"/>
                    </a:cubicBezTo>
                    <a:cubicBezTo>
                      <a:pt x="8" y="9"/>
                      <a:pt x="3" y="4"/>
                      <a:pt x="0" y="0"/>
                    </a:cubicBezTo>
                    <a:cubicBezTo>
                      <a:pt x="0" y="0"/>
                      <a:pt x="5" y="26"/>
                      <a:pt x="49" y="55"/>
                    </a:cubicBezTo>
                    <a:cubicBezTo>
                      <a:pt x="76" y="72"/>
                      <a:pt x="88" y="87"/>
                      <a:pt x="93" y="94"/>
                    </a:cubicBezTo>
                    <a:cubicBezTo>
                      <a:pt x="95" y="86"/>
                      <a:pt x="99" y="63"/>
                      <a:pt x="79" y="43"/>
                    </a:cubicBezTo>
                    <a:cubicBezTo>
                      <a:pt x="68" y="32"/>
                      <a:pt x="54" y="28"/>
                      <a:pt x="4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3"/>
              <p:cNvSpPr>
                <a:spLocks/>
              </p:cNvSpPr>
              <p:nvPr/>
            </p:nvSpPr>
            <p:spPr bwMode="auto">
              <a:xfrm>
                <a:off x="6269038" y="4846638"/>
                <a:ext cx="508000" cy="155575"/>
              </a:xfrm>
              <a:custGeom>
                <a:avLst/>
                <a:gdLst>
                  <a:gd name="T0" fmla="*/ 77 w 134"/>
                  <a:gd name="T1" fmla="*/ 40 h 41"/>
                  <a:gd name="T2" fmla="*/ 134 w 134"/>
                  <a:gd name="T3" fmla="*/ 8 h 41"/>
                  <a:gd name="T4" fmla="*/ 74 w 134"/>
                  <a:gd name="T5" fmla="*/ 9 h 41"/>
                  <a:gd name="T6" fmla="*/ 0 w 134"/>
                  <a:gd name="T7" fmla="*/ 0 h 41"/>
                  <a:gd name="T8" fmla="*/ 77 w 134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1">
                    <a:moveTo>
                      <a:pt x="77" y="40"/>
                    </a:moveTo>
                    <a:cubicBezTo>
                      <a:pt x="114" y="41"/>
                      <a:pt x="130" y="16"/>
                      <a:pt x="134" y="8"/>
                    </a:cubicBezTo>
                    <a:cubicBezTo>
                      <a:pt x="126" y="5"/>
                      <a:pt x="107" y="3"/>
                      <a:pt x="74" y="9"/>
                    </a:cubicBezTo>
                    <a:cubicBezTo>
                      <a:pt x="22" y="17"/>
                      <a:pt x="0" y="0"/>
                      <a:pt x="0" y="0"/>
                    </a:cubicBezTo>
                    <a:cubicBezTo>
                      <a:pt x="13" y="17"/>
                      <a:pt x="44" y="39"/>
                      <a:pt x="77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44"/>
              <p:cNvSpPr>
                <a:spLocks/>
              </p:cNvSpPr>
              <p:nvPr/>
            </p:nvSpPr>
            <p:spPr bwMode="auto">
              <a:xfrm>
                <a:off x="6269038" y="4745038"/>
                <a:ext cx="503238" cy="150812"/>
              </a:xfrm>
              <a:custGeom>
                <a:avLst/>
                <a:gdLst>
                  <a:gd name="T0" fmla="*/ 47 w 133"/>
                  <a:gd name="T1" fmla="*/ 14 h 40"/>
                  <a:gd name="T2" fmla="*/ 21 w 133"/>
                  <a:gd name="T3" fmla="*/ 25 h 40"/>
                  <a:gd name="T4" fmla="*/ 0 w 133"/>
                  <a:gd name="T5" fmla="*/ 26 h 40"/>
                  <a:gd name="T6" fmla="*/ 74 w 133"/>
                  <a:gd name="T7" fmla="*/ 30 h 40"/>
                  <a:gd name="T8" fmla="*/ 133 w 133"/>
                  <a:gd name="T9" fmla="*/ 27 h 40"/>
                  <a:gd name="T10" fmla="*/ 86 w 133"/>
                  <a:gd name="T11" fmla="*/ 0 h 40"/>
                  <a:gd name="T12" fmla="*/ 47 w 133"/>
                  <a:gd name="T13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40">
                    <a:moveTo>
                      <a:pt x="47" y="14"/>
                    </a:moveTo>
                    <a:cubicBezTo>
                      <a:pt x="38" y="19"/>
                      <a:pt x="30" y="24"/>
                      <a:pt x="21" y="25"/>
                    </a:cubicBezTo>
                    <a:cubicBezTo>
                      <a:pt x="13" y="26"/>
                      <a:pt x="6" y="26"/>
                      <a:pt x="0" y="26"/>
                    </a:cubicBezTo>
                    <a:cubicBezTo>
                      <a:pt x="0" y="26"/>
                      <a:pt x="23" y="40"/>
                      <a:pt x="74" y="30"/>
                    </a:cubicBezTo>
                    <a:cubicBezTo>
                      <a:pt x="106" y="23"/>
                      <a:pt x="125" y="25"/>
                      <a:pt x="133" y="27"/>
                    </a:cubicBezTo>
                    <a:cubicBezTo>
                      <a:pt x="128" y="19"/>
                      <a:pt x="115" y="1"/>
                      <a:pt x="86" y="0"/>
                    </a:cubicBezTo>
                    <a:cubicBezTo>
                      <a:pt x="72" y="0"/>
                      <a:pt x="59" y="7"/>
                      <a:pt x="4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45"/>
              <p:cNvSpPr>
                <a:spLocks/>
              </p:cNvSpPr>
              <p:nvPr/>
            </p:nvSpPr>
            <p:spPr bwMode="auto">
              <a:xfrm>
                <a:off x="7089775" y="4287838"/>
                <a:ext cx="415925" cy="347662"/>
              </a:xfrm>
              <a:custGeom>
                <a:avLst/>
                <a:gdLst>
                  <a:gd name="T0" fmla="*/ 27 w 110"/>
                  <a:gd name="T1" fmla="*/ 29 h 92"/>
                  <a:gd name="T2" fmla="*/ 10 w 110"/>
                  <a:gd name="T3" fmla="*/ 92 h 92"/>
                  <a:gd name="T4" fmla="*/ 52 w 110"/>
                  <a:gd name="T5" fmla="*/ 48 h 92"/>
                  <a:gd name="T6" fmla="*/ 110 w 110"/>
                  <a:gd name="T7" fmla="*/ 3 h 92"/>
                  <a:gd name="T8" fmla="*/ 27 w 110"/>
                  <a:gd name="T9" fmla="*/ 2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92">
                    <a:moveTo>
                      <a:pt x="27" y="29"/>
                    </a:moveTo>
                    <a:cubicBezTo>
                      <a:pt x="0" y="54"/>
                      <a:pt x="7" y="83"/>
                      <a:pt x="10" y="92"/>
                    </a:cubicBezTo>
                    <a:cubicBezTo>
                      <a:pt x="17" y="88"/>
                      <a:pt x="32" y="76"/>
                      <a:pt x="52" y="48"/>
                    </a:cubicBezTo>
                    <a:cubicBezTo>
                      <a:pt x="82" y="6"/>
                      <a:pt x="110" y="3"/>
                      <a:pt x="110" y="3"/>
                    </a:cubicBezTo>
                    <a:cubicBezTo>
                      <a:pt x="88" y="0"/>
                      <a:pt x="51" y="6"/>
                      <a:pt x="2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6"/>
              <p:cNvSpPr>
                <a:spLocks/>
              </p:cNvSpPr>
              <p:nvPr/>
            </p:nvSpPr>
            <p:spPr bwMode="auto">
              <a:xfrm>
                <a:off x="7150100" y="4302125"/>
                <a:ext cx="358775" cy="374650"/>
              </a:xfrm>
              <a:custGeom>
                <a:avLst/>
                <a:gdLst>
                  <a:gd name="T0" fmla="*/ 70 w 95"/>
                  <a:gd name="T1" fmla="*/ 41 h 99"/>
                  <a:gd name="T2" fmla="*/ 80 w 95"/>
                  <a:gd name="T3" fmla="*/ 15 h 99"/>
                  <a:gd name="T4" fmla="*/ 95 w 95"/>
                  <a:gd name="T5" fmla="*/ 0 h 99"/>
                  <a:gd name="T6" fmla="*/ 40 w 95"/>
                  <a:gd name="T7" fmla="*/ 49 h 99"/>
                  <a:gd name="T8" fmla="*/ 0 w 95"/>
                  <a:gd name="T9" fmla="*/ 93 h 99"/>
                  <a:gd name="T10" fmla="*/ 52 w 95"/>
                  <a:gd name="T11" fmla="*/ 79 h 99"/>
                  <a:gd name="T12" fmla="*/ 70 w 95"/>
                  <a:gd name="T13" fmla="*/ 4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9">
                    <a:moveTo>
                      <a:pt x="70" y="41"/>
                    </a:moveTo>
                    <a:cubicBezTo>
                      <a:pt x="73" y="31"/>
                      <a:pt x="75" y="22"/>
                      <a:pt x="80" y="15"/>
                    </a:cubicBezTo>
                    <a:cubicBezTo>
                      <a:pt x="85" y="8"/>
                      <a:pt x="90" y="3"/>
                      <a:pt x="95" y="0"/>
                    </a:cubicBezTo>
                    <a:cubicBezTo>
                      <a:pt x="95" y="0"/>
                      <a:pt x="68" y="5"/>
                      <a:pt x="40" y="49"/>
                    </a:cubicBezTo>
                    <a:cubicBezTo>
                      <a:pt x="22" y="76"/>
                      <a:pt x="7" y="88"/>
                      <a:pt x="0" y="93"/>
                    </a:cubicBezTo>
                    <a:cubicBezTo>
                      <a:pt x="9" y="95"/>
                      <a:pt x="31" y="99"/>
                      <a:pt x="52" y="79"/>
                    </a:cubicBezTo>
                    <a:cubicBezTo>
                      <a:pt x="62" y="68"/>
                      <a:pt x="66" y="55"/>
                      <a:pt x="7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47"/>
              <p:cNvSpPr>
                <a:spLocks/>
              </p:cNvSpPr>
              <p:nvPr/>
            </p:nvSpPr>
            <p:spPr bwMode="auto">
              <a:xfrm>
                <a:off x="7146925" y="4706938"/>
                <a:ext cx="506413" cy="153987"/>
              </a:xfrm>
              <a:custGeom>
                <a:avLst/>
                <a:gdLst>
                  <a:gd name="T0" fmla="*/ 56 w 134"/>
                  <a:gd name="T1" fmla="*/ 1 h 41"/>
                  <a:gd name="T2" fmla="*/ 0 w 134"/>
                  <a:gd name="T3" fmla="*/ 33 h 41"/>
                  <a:gd name="T4" fmla="*/ 60 w 134"/>
                  <a:gd name="T5" fmla="*/ 32 h 41"/>
                  <a:gd name="T6" fmla="*/ 134 w 134"/>
                  <a:gd name="T7" fmla="*/ 41 h 41"/>
                  <a:gd name="T8" fmla="*/ 56 w 13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1">
                    <a:moveTo>
                      <a:pt x="56" y="1"/>
                    </a:moveTo>
                    <a:cubicBezTo>
                      <a:pt x="19" y="0"/>
                      <a:pt x="4" y="25"/>
                      <a:pt x="0" y="33"/>
                    </a:cubicBezTo>
                    <a:cubicBezTo>
                      <a:pt x="8" y="36"/>
                      <a:pt x="26" y="38"/>
                      <a:pt x="60" y="32"/>
                    </a:cubicBezTo>
                    <a:cubicBezTo>
                      <a:pt x="111" y="23"/>
                      <a:pt x="134" y="41"/>
                      <a:pt x="134" y="41"/>
                    </a:cubicBezTo>
                    <a:cubicBezTo>
                      <a:pt x="121" y="23"/>
                      <a:pt x="90" y="2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8"/>
              <p:cNvSpPr>
                <a:spLocks/>
              </p:cNvSpPr>
              <p:nvPr/>
            </p:nvSpPr>
            <p:spPr bwMode="auto">
              <a:xfrm>
                <a:off x="7150100" y="4808538"/>
                <a:ext cx="503238" cy="155575"/>
              </a:xfrm>
              <a:custGeom>
                <a:avLst/>
                <a:gdLst>
                  <a:gd name="T0" fmla="*/ 86 w 133"/>
                  <a:gd name="T1" fmla="*/ 27 h 41"/>
                  <a:gd name="T2" fmla="*/ 112 w 133"/>
                  <a:gd name="T3" fmla="*/ 16 h 41"/>
                  <a:gd name="T4" fmla="*/ 133 w 133"/>
                  <a:gd name="T5" fmla="*/ 15 h 41"/>
                  <a:gd name="T6" fmla="*/ 59 w 133"/>
                  <a:gd name="T7" fmla="*/ 11 h 41"/>
                  <a:gd name="T8" fmla="*/ 0 w 133"/>
                  <a:gd name="T9" fmla="*/ 14 h 41"/>
                  <a:gd name="T10" fmla="*/ 46 w 133"/>
                  <a:gd name="T11" fmla="*/ 41 h 41"/>
                  <a:gd name="T12" fmla="*/ 86 w 133"/>
                  <a:gd name="T13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41">
                    <a:moveTo>
                      <a:pt x="86" y="27"/>
                    </a:moveTo>
                    <a:cubicBezTo>
                      <a:pt x="95" y="22"/>
                      <a:pt x="103" y="17"/>
                      <a:pt x="112" y="16"/>
                    </a:cubicBezTo>
                    <a:cubicBezTo>
                      <a:pt x="120" y="15"/>
                      <a:pt x="127" y="15"/>
                      <a:pt x="133" y="15"/>
                    </a:cubicBezTo>
                    <a:cubicBezTo>
                      <a:pt x="133" y="15"/>
                      <a:pt x="110" y="0"/>
                      <a:pt x="59" y="11"/>
                    </a:cubicBezTo>
                    <a:cubicBezTo>
                      <a:pt x="27" y="18"/>
                      <a:pt x="8" y="16"/>
                      <a:pt x="0" y="14"/>
                    </a:cubicBezTo>
                    <a:cubicBezTo>
                      <a:pt x="4" y="22"/>
                      <a:pt x="18" y="40"/>
                      <a:pt x="46" y="41"/>
                    </a:cubicBezTo>
                    <a:cubicBezTo>
                      <a:pt x="61" y="41"/>
                      <a:pt x="73" y="34"/>
                      <a:pt x="8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49"/>
              <p:cNvSpPr>
                <a:spLocks/>
              </p:cNvSpPr>
              <p:nvPr/>
            </p:nvSpPr>
            <p:spPr bwMode="auto">
              <a:xfrm>
                <a:off x="7067550" y="4105275"/>
                <a:ext cx="161925" cy="249237"/>
              </a:xfrm>
              <a:custGeom>
                <a:avLst/>
                <a:gdLst>
                  <a:gd name="T0" fmla="*/ 8 w 43"/>
                  <a:gd name="T1" fmla="*/ 31 h 66"/>
                  <a:gd name="T2" fmla="*/ 14 w 43"/>
                  <a:gd name="T3" fmla="*/ 66 h 66"/>
                  <a:gd name="T4" fmla="*/ 24 w 43"/>
                  <a:gd name="T5" fmla="*/ 36 h 66"/>
                  <a:gd name="T6" fmla="*/ 43 w 43"/>
                  <a:gd name="T7" fmla="*/ 0 h 66"/>
                  <a:gd name="T8" fmla="*/ 8 w 43"/>
                  <a:gd name="T9" fmla="*/ 3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6">
                    <a:moveTo>
                      <a:pt x="8" y="31"/>
                    </a:moveTo>
                    <a:cubicBezTo>
                      <a:pt x="0" y="50"/>
                      <a:pt x="10" y="62"/>
                      <a:pt x="14" y="66"/>
                    </a:cubicBezTo>
                    <a:cubicBezTo>
                      <a:pt x="16" y="63"/>
                      <a:pt x="21" y="54"/>
                      <a:pt x="24" y="36"/>
                    </a:cubicBezTo>
                    <a:cubicBezTo>
                      <a:pt x="30" y="8"/>
                      <a:pt x="43" y="0"/>
                      <a:pt x="43" y="0"/>
                    </a:cubicBezTo>
                    <a:cubicBezTo>
                      <a:pt x="32" y="3"/>
                      <a:pt x="15" y="15"/>
                      <a:pt x="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50"/>
              <p:cNvSpPr>
                <a:spLocks/>
              </p:cNvSpPr>
              <p:nvPr/>
            </p:nvSpPr>
            <p:spPr bwMode="auto">
              <a:xfrm>
                <a:off x="7131050" y="4110038"/>
                <a:ext cx="103188" cy="249237"/>
              </a:xfrm>
              <a:custGeom>
                <a:avLst/>
                <a:gdLst>
                  <a:gd name="T0" fmla="*/ 23 w 27"/>
                  <a:gd name="T1" fmla="*/ 25 h 66"/>
                  <a:gd name="T2" fmla="*/ 23 w 27"/>
                  <a:gd name="T3" fmla="*/ 10 h 66"/>
                  <a:gd name="T4" fmla="*/ 27 w 27"/>
                  <a:gd name="T5" fmla="*/ 0 h 66"/>
                  <a:gd name="T6" fmla="*/ 10 w 27"/>
                  <a:gd name="T7" fmla="*/ 36 h 66"/>
                  <a:gd name="T8" fmla="*/ 0 w 27"/>
                  <a:gd name="T9" fmla="*/ 66 h 66"/>
                  <a:gd name="T10" fmla="*/ 23 w 27"/>
                  <a:gd name="T11" fmla="*/ 48 h 66"/>
                  <a:gd name="T12" fmla="*/ 23 w 27"/>
                  <a:gd name="T13" fmla="*/ 2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6">
                    <a:moveTo>
                      <a:pt x="23" y="25"/>
                    </a:moveTo>
                    <a:cubicBezTo>
                      <a:pt x="23" y="20"/>
                      <a:pt x="22" y="15"/>
                      <a:pt x="23" y="10"/>
                    </a:cubicBezTo>
                    <a:cubicBezTo>
                      <a:pt x="24" y="6"/>
                      <a:pt x="25" y="2"/>
                      <a:pt x="27" y="0"/>
                    </a:cubicBezTo>
                    <a:cubicBezTo>
                      <a:pt x="27" y="0"/>
                      <a:pt x="15" y="8"/>
                      <a:pt x="10" y="36"/>
                    </a:cubicBezTo>
                    <a:cubicBezTo>
                      <a:pt x="8" y="53"/>
                      <a:pt x="3" y="62"/>
                      <a:pt x="0" y="66"/>
                    </a:cubicBezTo>
                    <a:cubicBezTo>
                      <a:pt x="5" y="65"/>
                      <a:pt x="17" y="62"/>
                      <a:pt x="23" y="48"/>
                    </a:cubicBezTo>
                    <a:cubicBezTo>
                      <a:pt x="26" y="40"/>
                      <a:pt x="25" y="33"/>
                      <a:pt x="2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51"/>
              <p:cNvSpPr>
                <a:spLocks/>
              </p:cNvSpPr>
              <p:nvPr/>
            </p:nvSpPr>
            <p:spPr bwMode="auto">
              <a:xfrm>
                <a:off x="6602413" y="4097338"/>
                <a:ext cx="136525" cy="254000"/>
              </a:xfrm>
              <a:custGeom>
                <a:avLst/>
                <a:gdLst>
                  <a:gd name="T0" fmla="*/ 7 w 36"/>
                  <a:gd name="T1" fmla="*/ 46 h 67"/>
                  <a:gd name="T2" fmla="*/ 36 w 36"/>
                  <a:gd name="T3" fmla="*/ 67 h 67"/>
                  <a:gd name="T4" fmla="*/ 22 w 36"/>
                  <a:gd name="T5" fmla="*/ 38 h 67"/>
                  <a:gd name="T6" fmla="*/ 10 w 36"/>
                  <a:gd name="T7" fmla="*/ 0 h 67"/>
                  <a:gd name="T8" fmla="*/ 7 w 36"/>
                  <a:gd name="T9" fmla="*/ 4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7">
                    <a:moveTo>
                      <a:pt x="7" y="46"/>
                    </a:moveTo>
                    <a:cubicBezTo>
                      <a:pt x="15" y="65"/>
                      <a:pt x="31" y="67"/>
                      <a:pt x="36" y="67"/>
                    </a:cubicBezTo>
                    <a:cubicBezTo>
                      <a:pt x="35" y="63"/>
                      <a:pt x="32" y="53"/>
                      <a:pt x="22" y="38"/>
                    </a:cubicBezTo>
                    <a:cubicBezTo>
                      <a:pt x="6" y="14"/>
                      <a:pt x="10" y="0"/>
                      <a:pt x="10" y="0"/>
                    </a:cubicBezTo>
                    <a:cubicBezTo>
                      <a:pt x="4" y="10"/>
                      <a:pt x="0" y="30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52"/>
              <p:cNvSpPr>
                <a:spLocks/>
              </p:cNvSpPr>
              <p:nvPr/>
            </p:nvSpPr>
            <p:spPr bwMode="auto">
              <a:xfrm>
                <a:off x="6632575" y="4094163"/>
                <a:ext cx="150813" cy="249237"/>
              </a:xfrm>
              <a:custGeom>
                <a:avLst/>
                <a:gdLst>
                  <a:gd name="T0" fmla="*/ 19 w 40"/>
                  <a:gd name="T1" fmla="*/ 21 h 66"/>
                  <a:gd name="T2" fmla="*/ 7 w 40"/>
                  <a:gd name="T3" fmla="*/ 10 h 66"/>
                  <a:gd name="T4" fmla="*/ 3 w 40"/>
                  <a:gd name="T5" fmla="*/ 0 h 66"/>
                  <a:gd name="T6" fmla="*/ 17 w 40"/>
                  <a:gd name="T7" fmla="*/ 38 h 66"/>
                  <a:gd name="T8" fmla="*/ 31 w 40"/>
                  <a:gd name="T9" fmla="*/ 66 h 66"/>
                  <a:gd name="T10" fmla="*/ 34 w 40"/>
                  <a:gd name="T11" fmla="*/ 37 h 66"/>
                  <a:gd name="T12" fmla="*/ 19 w 40"/>
                  <a:gd name="T1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6">
                    <a:moveTo>
                      <a:pt x="19" y="21"/>
                    </a:moveTo>
                    <a:cubicBezTo>
                      <a:pt x="14" y="18"/>
                      <a:pt x="10" y="14"/>
                      <a:pt x="7" y="10"/>
                    </a:cubicBezTo>
                    <a:cubicBezTo>
                      <a:pt x="5" y="7"/>
                      <a:pt x="4" y="3"/>
                      <a:pt x="3" y="0"/>
                    </a:cubicBezTo>
                    <a:cubicBezTo>
                      <a:pt x="3" y="0"/>
                      <a:pt x="0" y="15"/>
                      <a:pt x="17" y="38"/>
                    </a:cubicBezTo>
                    <a:cubicBezTo>
                      <a:pt x="27" y="52"/>
                      <a:pt x="30" y="61"/>
                      <a:pt x="31" y="66"/>
                    </a:cubicBezTo>
                    <a:cubicBezTo>
                      <a:pt x="34" y="62"/>
                      <a:pt x="40" y="51"/>
                      <a:pt x="34" y="37"/>
                    </a:cubicBezTo>
                    <a:cubicBezTo>
                      <a:pt x="31" y="30"/>
                      <a:pt x="25" y="25"/>
                      <a:pt x="1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53"/>
              <p:cNvSpPr>
                <a:spLocks/>
              </p:cNvSpPr>
              <p:nvPr/>
            </p:nvSpPr>
            <p:spPr bwMode="auto">
              <a:xfrm>
                <a:off x="6251575" y="4570413"/>
                <a:ext cx="244475" cy="161925"/>
              </a:xfrm>
              <a:custGeom>
                <a:avLst/>
                <a:gdLst>
                  <a:gd name="T0" fmla="*/ 31 w 65"/>
                  <a:gd name="T1" fmla="*/ 35 h 43"/>
                  <a:gd name="T2" fmla="*/ 65 w 65"/>
                  <a:gd name="T3" fmla="*/ 30 h 43"/>
                  <a:gd name="T4" fmla="*/ 35 w 65"/>
                  <a:gd name="T5" fmla="*/ 19 h 43"/>
                  <a:gd name="T6" fmla="*/ 0 w 65"/>
                  <a:gd name="T7" fmla="*/ 0 h 43"/>
                  <a:gd name="T8" fmla="*/ 31 w 65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3">
                    <a:moveTo>
                      <a:pt x="31" y="35"/>
                    </a:moveTo>
                    <a:cubicBezTo>
                      <a:pt x="49" y="43"/>
                      <a:pt x="62" y="33"/>
                      <a:pt x="65" y="30"/>
                    </a:cubicBezTo>
                    <a:cubicBezTo>
                      <a:pt x="62" y="27"/>
                      <a:pt x="53" y="23"/>
                      <a:pt x="35" y="19"/>
                    </a:cubicBezTo>
                    <a:cubicBezTo>
                      <a:pt x="7" y="13"/>
                      <a:pt x="0" y="0"/>
                      <a:pt x="0" y="0"/>
                    </a:cubicBezTo>
                    <a:cubicBezTo>
                      <a:pt x="3" y="12"/>
                      <a:pt x="14" y="28"/>
                      <a:pt x="3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54"/>
              <p:cNvSpPr>
                <a:spLocks/>
              </p:cNvSpPr>
              <p:nvPr/>
            </p:nvSpPr>
            <p:spPr bwMode="auto">
              <a:xfrm>
                <a:off x="6251575" y="4570413"/>
                <a:ext cx="249238" cy="98425"/>
              </a:xfrm>
              <a:custGeom>
                <a:avLst/>
                <a:gdLst>
                  <a:gd name="T0" fmla="*/ 26 w 66"/>
                  <a:gd name="T1" fmla="*/ 3 h 26"/>
                  <a:gd name="T2" fmla="*/ 10 w 66"/>
                  <a:gd name="T3" fmla="*/ 3 h 26"/>
                  <a:gd name="T4" fmla="*/ 0 w 66"/>
                  <a:gd name="T5" fmla="*/ 0 h 26"/>
                  <a:gd name="T6" fmla="*/ 36 w 66"/>
                  <a:gd name="T7" fmla="*/ 16 h 26"/>
                  <a:gd name="T8" fmla="*/ 66 w 66"/>
                  <a:gd name="T9" fmla="*/ 26 h 26"/>
                  <a:gd name="T10" fmla="*/ 48 w 66"/>
                  <a:gd name="T11" fmla="*/ 3 h 26"/>
                  <a:gd name="T12" fmla="*/ 26 w 66"/>
                  <a:gd name="T1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6">
                    <a:moveTo>
                      <a:pt x="26" y="3"/>
                    </a:moveTo>
                    <a:cubicBezTo>
                      <a:pt x="20" y="4"/>
                      <a:pt x="15" y="5"/>
                      <a:pt x="10" y="3"/>
                    </a:cubicBezTo>
                    <a:cubicBezTo>
                      <a:pt x="6" y="2"/>
                      <a:pt x="3" y="1"/>
                      <a:pt x="0" y="0"/>
                    </a:cubicBezTo>
                    <a:cubicBezTo>
                      <a:pt x="0" y="0"/>
                      <a:pt x="8" y="12"/>
                      <a:pt x="36" y="16"/>
                    </a:cubicBezTo>
                    <a:cubicBezTo>
                      <a:pt x="54" y="19"/>
                      <a:pt x="63" y="23"/>
                      <a:pt x="66" y="26"/>
                    </a:cubicBezTo>
                    <a:cubicBezTo>
                      <a:pt x="66" y="21"/>
                      <a:pt x="62" y="9"/>
                      <a:pt x="48" y="3"/>
                    </a:cubicBezTo>
                    <a:cubicBezTo>
                      <a:pt x="41" y="1"/>
                      <a:pt x="33" y="2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55"/>
              <p:cNvSpPr>
                <a:spLocks/>
              </p:cNvSpPr>
              <p:nvPr/>
            </p:nvSpPr>
            <p:spPr bwMode="auto">
              <a:xfrm>
                <a:off x="7426325" y="4510088"/>
                <a:ext cx="254000" cy="136525"/>
              </a:xfrm>
              <a:custGeom>
                <a:avLst/>
                <a:gdLst>
                  <a:gd name="T0" fmla="*/ 20 w 67"/>
                  <a:gd name="T1" fmla="*/ 7 h 36"/>
                  <a:gd name="T2" fmla="*/ 0 w 67"/>
                  <a:gd name="T3" fmla="*/ 36 h 36"/>
                  <a:gd name="T4" fmla="*/ 29 w 67"/>
                  <a:gd name="T5" fmla="*/ 22 h 36"/>
                  <a:gd name="T6" fmla="*/ 67 w 67"/>
                  <a:gd name="T7" fmla="*/ 10 h 36"/>
                  <a:gd name="T8" fmla="*/ 20 w 67"/>
                  <a:gd name="T9" fmla="*/ 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6">
                    <a:moveTo>
                      <a:pt x="20" y="7"/>
                    </a:moveTo>
                    <a:cubicBezTo>
                      <a:pt x="2" y="15"/>
                      <a:pt x="0" y="31"/>
                      <a:pt x="0" y="36"/>
                    </a:cubicBezTo>
                    <a:cubicBezTo>
                      <a:pt x="4" y="35"/>
                      <a:pt x="14" y="32"/>
                      <a:pt x="29" y="22"/>
                    </a:cubicBezTo>
                    <a:cubicBezTo>
                      <a:pt x="52" y="6"/>
                      <a:pt x="67" y="10"/>
                      <a:pt x="67" y="10"/>
                    </a:cubicBezTo>
                    <a:cubicBezTo>
                      <a:pt x="57" y="4"/>
                      <a:pt x="37" y="0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56"/>
              <p:cNvSpPr>
                <a:spLocks/>
              </p:cNvSpPr>
              <p:nvPr/>
            </p:nvSpPr>
            <p:spPr bwMode="auto">
              <a:xfrm>
                <a:off x="7434263" y="4540250"/>
                <a:ext cx="246063" cy="150812"/>
              </a:xfrm>
              <a:custGeom>
                <a:avLst/>
                <a:gdLst>
                  <a:gd name="T0" fmla="*/ 45 w 65"/>
                  <a:gd name="T1" fmla="*/ 19 h 40"/>
                  <a:gd name="T2" fmla="*/ 55 w 65"/>
                  <a:gd name="T3" fmla="*/ 7 h 40"/>
                  <a:gd name="T4" fmla="*/ 65 w 65"/>
                  <a:gd name="T5" fmla="*/ 3 h 40"/>
                  <a:gd name="T6" fmla="*/ 28 w 65"/>
                  <a:gd name="T7" fmla="*/ 17 h 40"/>
                  <a:gd name="T8" fmla="*/ 0 w 65"/>
                  <a:gd name="T9" fmla="*/ 31 h 40"/>
                  <a:gd name="T10" fmla="*/ 29 w 65"/>
                  <a:gd name="T11" fmla="*/ 34 h 40"/>
                  <a:gd name="T12" fmla="*/ 45 w 65"/>
                  <a:gd name="T1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0">
                    <a:moveTo>
                      <a:pt x="45" y="19"/>
                    </a:moveTo>
                    <a:cubicBezTo>
                      <a:pt x="48" y="14"/>
                      <a:pt x="51" y="10"/>
                      <a:pt x="55" y="7"/>
                    </a:cubicBezTo>
                    <a:cubicBezTo>
                      <a:pt x="59" y="5"/>
                      <a:pt x="62" y="4"/>
                      <a:pt x="65" y="3"/>
                    </a:cubicBezTo>
                    <a:cubicBezTo>
                      <a:pt x="65" y="3"/>
                      <a:pt x="51" y="0"/>
                      <a:pt x="28" y="17"/>
                    </a:cubicBezTo>
                    <a:cubicBezTo>
                      <a:pt x="14" y="27"/>
                      <a:pt x="4" y="30"/>
                      <a:pt x="0" y="31"/>
                    </a:cubicBezTo>
                    <a:cubicBezTo>
                      <a:pt x="4" y="34"/>
                      <a:pt x="15" y="40"/>
                      <a:pt x="29" y="34"/>
                    </a:cubicBezTo>
                    <a:cubicBezTo>
                      <a:pt x="36" y="31"/>
                      <a:pt x="41" y="25"/>
                      <a:pt x="4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57"/>
              <p:cNvSpPr>
                <a:spLocks/>
              </p:cNvSpPr>
              <p:nvPr/>
            </p:nvSpPr>
            <p:spPr bwMode="auto">
              <a:xfrm>
                <a:off x="6851650" y="4605338"/>
                <a:ext cx="227013" cy="944562"/>
              </a:xfrm>
              <a:custGeom>
                <a:avLst/>
                <a:gdLst>
                  <a:gd name="T0" fmla="*/ 20 w 60"/>
                  <a:gd name="T1" fmla="*/ 123 h 250"/>
                  <a:gd name="T2" fmla="*/ 38 w 60"/>
                  <a:gd name="T3" fmla="*/ 107 h 250"/>
                  <a:gd name="T4" fmla="*/ 60 w 60"/>
                  <a:gd name="T5" fmla="*/ 64 h 250"/>
                  <a:gd name="T6" fmla="*/ 57 w 60"/>
                  <a:gd name="T7" fmla="*/ 61 h 250"/>
                  <a:gd name="T8" fmla="*/ 28 w 60"/>
                  <a:gd name="T9" fmla="*/ 100 h 250"/>
                  <a:gd name="T10" fmla="*/ 19 w 60"/>
                  <a:gd name="T11" fmla="*/ 107 h 250"/>
                  <a:gd name="T12" fmla="*/ 29 w 60"/>
                  <a:gd name="T13" fmla="*/ 3 h 250"/>
                  <a:gd name="T14" fmla="*/ 21 w 60"/>
                  <a:gd name="T15" fmla="*/ 0 h 250"/>
                  <a:gd name="T16" fmla="*/ 0 w 60"/>
                  <a:gd name="T17" fmla="*/ 130 h 250"/>
                  <a:gd name="T18" fmla="*/ 24 w 60"/>
                  <a:gd name="T19" fmla="*/ 250 h 250"/>
                  <a:gd name="T20" fmla="*/ 57 w 60"/>
                  <a:gd name="T21" fmla="*/ 248 h 250"/>
                  <a:gd name="T22" fmla="*/ 21 w 60"/>
                  <a:gd name="T23" fmla="*/ 131 h 250"/>
                  <a:gd name="T24" fmla="*/ 20 w 60"/>
                  <a:gd name="T25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250">
                    <a:moveTo>
                      <a:pt x="20" y="123"/>
                    </a:moveTo>
                    <a:cubicBezTo>
                      <a:pt x="26" y="119"/>
                      <a:pt x="32" y="113"/>
                      <a:pt x="38" y="107"/>
                    </a:cubicBezTo>
                    <a:cubicBezTo>
                      <a:pt x="53" y="90"/>
                      <a:pt x="60" y="64"/>
                      <a:pt x="60" y="64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46" y="86"/>
                      <a:pt x="28" y="100"/>
                    </a:cubicBezTo>
                    <a:cubicBezTo>
                      <a:pt x="25" y="102"/>
                      <a:pt x="22" y="105"/>
                      <a:pt x="19" y="107"/>
                    </a:cubicBezTo>
                    <a:cubicBezTo>
                      <a:pt x="17" y="53"/>
                      <a:pt x="26" y="13"/>
                      <a:pt x="29" y="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0" y="55"/>
                      <a:pt x="0" y="130"/>
                    </a:cubicBezTo>
                    <a:cubicBezTo>
                      <a:pt x="0" y="189"/>
                      <a:pt x="24" y="250"/>
                      <a:pt x="24" y="250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7" y="248"/>
                      <a:pt x="27" y="190"/>
                      <a:pt x="21" y="131"/>
                    </a:cubicBezTo>
                    <a:cubicBezTo>
                      <a:pt x="20" y="128"/>
                      <a:pt x="20" y="126"/>
                      <a:pt x="20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282171" y="1569790"/>
              <a:ext cx="3806743" cy="4030913"/>
              <a:chOff x="6251575" y="4037013"/>
              <a:chExt cx="1428751" cy="1512887"/>
            </a:xfrm>
            <a:solidFill>
              <a:srgbClr val="FFCF01"/>
            </a:solidFill>
          </p:grpSpPr>
          <p:sp>
            <p:nvSpPr>
              <p:cNvPr id="16" name="Freeform 139"/>
              <p:cNvSpPr>
                <a:spLocks/>
              </p:cNvSpPr>
              <p:nvPr/>
            </p:nvSpPr>
            <p:spPr bwMode="auto">
              <a:xfrm>
                <a:off x="6807200" y="4037013"/>
                <a:ext cx="153988" cy="506412"/>
              </a:xfrm>
              <a:custGeom>
                <a:avLst/>
                <a:gdLst>
                  <a:gd name="T0" fmla="*/ 1 w 41"/>
                  <a:gd name="T1" fmla="*/ 77 h 134"/>
                  <a:gd name="T2" fmla="*/ 33 w 41"/>
                  <a:gd name="T3" fmla="*/ 134 h 134"/>
                  <a:gd name="T4" fmla="*/ 32 w 41"/>
                  <a:gd name="T5" fmla="*/ 74 h 134"/>
                  <a:gd name="T6" fmla="*/ 41 w 41"/>
                  <a:gd name="T7" fmla="*/ 0 h 134"/>
                  <a:gd name="T8" fmla="*/ 1 w 41"/>
                  <a:gd name="T9" fmla="*/ 7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34">
                    <a:moveTo>
                      <a:pt x="1" y="77"/>
                    </a:moveTo>
                    <a:cubicBezTo>
                      <a:pt x="0" y="114"/>
                      <a:pt x="25" y="130"/>
                      <a:pt x="33" y="134"/>
                    </a:cubicBezTo>
                    <a:cubicBezTo>
                      <a:pt x="36" y="126"/>
                      <a:pt x="38" y="107"/>
                      <a:pt x="32" y="74"/>
                    </a:cubicBezTo>
                    <a:cubicBezTo>
                      <a:pt x="24" y="22"/>
                      <a:pt x="41" y="0"/>
                      <a:pt x="41" y="0"/>
                    </a:cubicBezTo>
                    <a:cubicBezTo>
                      <a:pt x="24" y="13"/>
                      <a:pt x="2" y="44"/>
                      <a:pt x="1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0"/>
              <p:cNvSpPr>
                <a:spLocks/>
              </p:cNvSpPr>
              <p:nvPr/>
            </p:nvSpPr>
            <p:spPr bwMode="auto">
              <a:xfrm>
                <a:off x="6911975" y="4037013"/>
                <a:ext cx="150813" cy="503237"/>
              </a:xfrm>
              <a:custGeom>
                <a:avLst/>
                <a:gdLst>
                  <a:gd name="T0" fmla="*/ 26 w 40"/>
                  <a:gd name="T1" fmla="*/ 47 h 133"/>
                  <a:gd name="T2" fmla="*/ 15 w 40"/>
                  <a:gd name="T3" fmla="*/ 21 h 133"/>
                  <a:gd name="T4" fmla="*/ 15 w 40"/>
                  <a:gd name="T5" fmla="*/ 0 h 133"/>
                  <a:gd name="T6" fmla="*/ 10 w 40"/>
                  <a:gd name="T7" fmla="*/ 74 h 133"/>
                  <a:gd name="T8" fmla="*/ 13 w 40"/>
                  <a:gd name="T9" fmla="*/ 133 h 133"/>
                  <a:gd name="T10" fmla="*/ 40 w 40"/>
                  <a:gd name="T11" fmla="*/ 86 h 133"/>
                  <a:gd name="T12" fmla="*/ 26 w 40"/>
                  <a:gd name="T13" fmla="*/ 4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33">
                    <a:moveTo>
                      <a:pt x="26" y="47"/>
                    </a:moveTo>
                    <a:cubicBezTo>
                      <a:pt x="21" y="38"/>
                      <a:pt x="16" y="29"/>
                      <a:pt x="15" y="21"/>
                    </a:cubicBezTo>
                    <a:cubicBezTo>
                      <a:pt x="14" y="13"/>
                      <a:pt x="14" y="6"/>
                      <a:pt x="15" y="0"/>
                    </a:cubicBezTo>
                    <a:cubicBezTo>
                      <a:pt x="15" y="0"/>
                      <a:pt x="0" y="23"/>
                      <a:pt x="10" y="74"/>
                    </a:cubicBezTo>
                    <a:cubicBezTo>
                      <a:pt x="17" y="106"/>
                      <a:pt x="15" y="124"/>
                      <a:pt x="13" y="133"/>
                    </a:cubicBezTo>
                    <a:cubicBezTo>
                      <a:pt x="21" y="128"/>
                      <a:pt x="40" y="115"/>
                      <a:pt x="40" y="86"/>
                    </a:cubicBezTo>
                    <a:cubicBezTo>
                      <a:pt x="40" y="72"/>
                      <a:pt x="33" y="59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1"/>
              <p:cNvSpPr>
                <a:spLocks/>
              </p:cNvSpPr>
              <p:nvPr/>
            </p:nvSpPr>
            <p:spPr bwMode="auto">
              <a:xfrm>
                <a:off x="6432550" y="4310063"/>
                <a:ext cx="347663" cy="411162"/>
              </a:xfrm>
              <a:custGeom>
                <a:avLst/>
                <a:gdLst>
                  <a:gd name="T0" fmla="*/ 29 w 92"/>
                  <a:gd name="T1" fmla="*/ 83 h 109"/>
                  <a:gd name="T2" fmla="*/ 92 w 92"/>
                  <a:gd name="T3" fmla="*/ 99 h 109"/>
                  <a:gd name="T4" fmla="*/ 48 w 92"/>
                  <a:gd name="T5" fmla="*/ 58 h 109"/>
                  <a:gd name="T6" fmla="*/ 3 w 92"/>
                  <a:gd name="T7" fmla="*/ 0 h 109"/>
                  <a:gd name="T8" fmla="*/ 29 w 92"/>
                  <a:gd name="T9" fmla="*/ 8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09">
                    <a:moveTo>
                      <a:pt x="29" y="83"/>
                    </a:moveTo>
                    <a:cubicBezTo>
                      <a:pt x="54" y="109"/>
                      <a:pt x="83" y="103"/>
                      <a:pt x="92" y="99"/>
                    </a:cubicBezTo>
                    <a:cubicBezTo>
                      <a:pt x="88" y="92"/>
                      <a:pt x="76" y="78"/>
                      <a:pt x="48" y="58"/>
                    </a:cubicBezTo>
                    <a:cubicBezTo>
                      <a:pt x="6" y="28"/>
                      <a:pt x="3" y="0"/>
                      <a:pt x="3" y="0"/>
                    </a:cubicBezTo>
                    <a:cubicBezTo>
                      <a:pt x="0" y="21"/>
                      <a:pt x="6" y="58"/>
                      <a:pt x="2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42"/>
              <p:cNvSpPr>
                <a:spLocks/>
              </p:cNvSpPr>
              <p:nvPr/>
            </p:nvSpPr>
            <p:spPr bwMode="auto">
              <a:xfrm>
                <a:off x="6446838" y="4305300"/>
                <a:ext cx="374650" cy="355600"/>
              </a:xfrm>
              <a:custGeom>
                <a:avLst/>
                <a:gdLst>
                  <a:gd name="T0" fmla="*/ 41 w 99"/>
                  <a:gd name="T1" fmla="*/ 25 h 94"/>
                  <a:gd name="T2" fmla="*/ 15 w 99"/>
                  <a:gd name="T3" fmla="*/ 14 h 94"/>
                  <a:gd name="T4" fmla="*/ 0 w 99"/>
                  <a:gd name="T5" fmla="*/ 0 h 94"/>
                  <a:gd name="T6" fmla="*/ 49 w 99"/>
                  <a:gd name="T7" fmla="*/ 55 h 94"/>
                  <a:gd name="T8" fmla="*/ 93 w 99"/>
                  <a:gd name="T9" fmla="*/ 94 h 94"/>
                  <a:gd name="T10" fmla="*/ 79 w 99"/>
                  <a:gd name="T11" fmla="*/ 43 h 94"/>
                  <a:gd name="T12" fmla="*/ 41 w 99"/>
                  <a:gd name="T13" fmla="*/ 2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4">
                    <a:moveTo>
                      <a:pt x="41" y="25"/>
                    </a:moveTo>
                    <a:cubicBezTo>
                      <a:pt x="31" y="22"/>
                      <a:pt x="22" y="19"/>
                      <a:pt x="15" y="14"/>
                    </a:cubicBezTo>
                    <a:cubicBezTo>
                      <a:pt x="8" y="9"/>
                      <a:pt x="3" y="4"/>
                      <a:pt x="0" y="0"/>
                    </a:cubicBezTo>
                    <a:cubicBezTo>
                      <a:pt x="0" y="0"/>
                      <a:pt x="5" y="26"/>
                      <a:pt x="49" y="55"/>
                    </a:cubicBezTo>
                    <a:cubicBezTo>
                      <a:pt x="76" y="72"/>
                      <a:pt x="88" y="87"/>
                      <a:pt x="93" y="94"/>
                    </a:cubicBezTo>
                    <a:cubicBezTo>
                      <a:pt x="95" y="86"/>
                      <a:pt x="99" y="63"/>
                      <a:pt x="79" y="43"/>
                    </a:cubicBezTo>
                    <a:cubicBezTo>
                      <a:pt x="68" y="32"/>
                      <a:pt x="54" y="28"/>
                      <a:pt x="4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43"/>
              <p:cNvSpPr>
                <a:spLocks/>
              </p:cNvSpPr>
              <p:nvPr/>
            </p:nvSpPr>
            <p:spPr bwMode="auto">
              <a:xfrm>
                <a:off x="6269038" y="4846638"/>
                <a:ext cx="508000" cy="155575"/>
              </a:xfrm>
              <a:custGeom>
                <a:avLst/>
                <a:gdLst>
                  <a:gd name="T0" fmla="*/ 77 w 134"/>
                  <a:gd name="T1" fmla="*/ 40 h 41"/>
                  <a:gd name="T2" fmla="*/ 134 w 134"/>
                  <a:gd name="T3" fmla="*/ 8 h 41"/>
                  <a:gd name="T4" fmla="*/ 74 w 134"/>
                  <a:gd name="T5" fmla="*/ 9 h 41"/>
                  <a:gd name="T6" fmla="*/ 0 w 134"/>
                  <a:gd name="T7" fmla="*/ 0 h 41"/>
                  <a:gd name="T8" fmla="*/ 77 w 134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1">
                    <a:moveTo>
                      <a:pt x="77" y="40"/>
                    </a:moveTo>
                    <a:cubicBezTo>
                      <a:pt x="114" y="41"/>
                      <a:pt x="130" y="16"/>
                      <a:pt x="134" y="8"/>
                    </a:cubicBezTo>
                    <a:cubicBezTo>
                      <a:pt x="126" y="5"/>
                      <a:pt x="107" y="3"/>
                      <a:pt x="74" y="9"/>
                    </a:cubicBezTo>
                    <a:cubicBezTo>
                      <a:pt x="22" y="17"/>
                      <a:pt x="0" y="0"/>
                      <a:pt x="0" y="0"/>
                    </a:cubicBezTo>
                    <a:cubicBezTo>
                      <a:pt x="13" y="17"/>
                      <a:pt x="44" y="39"/>
                      <a:pt x="77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44"/>
              <p:cNvSpPr>
                <a:spLocks/>
              </p:cNvSpPr>
              <p:nvPr/>
            </p:nvSpPr>
            <p:spPr bwMode="auto">
              <a:xfrm>
                <a:off x="6269038" y="4745038"/>
                <a:ext cx="503238" cy="150812"/>
              </a:xfrm>
              <a:custGeom>
                <a:avLst/>
                <a:gdLst>
                  <a:gd name="T0" fmla="*/ 47 w 133"/>
                  <a:gd name="T1" fmla="*/ 14 h 40"/>
                  <a:gd name="T2" fmla="*/ 21 w 133"/>
                  <a:gd name="T3" fmla="*/ 25 h 40"/>
                  <a:gd name="T4" fmla="*/ 0 w 133"/>
                  <a:gd name="T5" fmla="*/ 26 h 40"/>
                  <a:gd name="T6" fmla="*/ 74 w 133"/>
                  <a:gd name="T7" fmla="*/ 30 h 40"/>
                  <a:gd name="T8" fmla="*/ 133 w 133"/>
                  <a:gd name="T9" fmla="*/ 27 h 40"/>
                  <a:gd name="T10" fmla="*/ 86 w 133"/>
                  <a:gd name="T11" fmla="*/ 0 h 40"/>
                  <a:gd name="T12" fmla="*/ 47 w 133"/>
                  <a:gd name="T13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40">
                    <a:moveTo>
                      <a:pt x="47" y="14"/>
                    </a:moveTo>
                    <a:cubicBezTo>
                      <a:pt x="38" y="19"/>
                      <a:pt x="30" y="24"/>
                      <a:pt x="21" y="25"/>
                    </a:cubicBezTo>
                    <a:cubicBezTo>
                      <a:pt x="13" y="26"/>
                      <a:pt x="6" y="26"/>
                      <a:pt x="0" y="26"/>
                    </a:cubicBezTo>
                    <a:cubicBezTo>
                      <a:pt x="0" y="26"/>
                      <a:pt x="23" y="40"/>
                      <a:pt x="74" y="30"/>
                    </a:cubicBezTo>
                    <a:cubicBezTo>
                      <a:pt x="106" y="23"/>
                      <a:pt x="125" y="25"/>
                      <a:pt x="133" y="27"/>
                    </a:cubicBezTo>
                    <a:cubicBezTo>
                      <a:pt x="128" y="19"/>
                      <a:pt x="115" y="1"/>
                      <a:pt x="86" y="0"/>
                    </a:cubicBezTo>
                    <a:cubicBezTo>
                      <a:pt x="72" y="0"/>
                      <a:pt x="59" y="7"/>
                      <a:pt x="4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5"/>
              <p:cNvSpPr>
                <a:spLocks/>
              </p:cNvSpPr>
              <p:nvPr/>
            </p:nvSpPr>
            <p:spPr bwMode="auto">
              <a:xfrm>
                <a:off x="7089775" y="4287838"/>
                <a:ext cx="415925" cy="347662"/>
              </a:xfrm>
              <a:custGeom>
                <a:avLst/>
                <a:gdLst>
                  <a:gd name="T0" fmla="*/ 27 w 110"/>
                  <a:gd name="T1" fmla="*/ 29 h 92"/>
                  <a:gd name="T2" fmla="*/ 10 w 110"/>
                  <a:gd name="T3" fmla="*/ 92 h 92"/>
                  <a:gd name="T4" fmla="*/ 52 w 110"/>
                  <a:gd name="T5" fmla="*/ 48 h 92"/>
                  <a:gd name="T6" fmla="*/ 110 w 110"/>
                  <a:gd name="T7" fmla="*/ 3 h 92"/>
                  <a:gd name="T8" fmla="*/ 27 w 110"/>
                  <a:gd name="T9" fmla="*/ 2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92">
                    <a:moveTo>
                      <a:pt x="27" y="29"/>
                    </a:moveTo>
                    <a:cubicBezTo>
                      <a:pt x="0" y="54"/>
                      <a:pt x="7" y="83"/>
                      <a:pt x="10" y="92"/>
                    </a:cubicBezTo>
                    <a:cubicBezTo>
                      <a:pt x="17" y="88"/>
                      <a:pt x="32" y="76"/>
                      <a:pt x="52" y="48"/>
                    </a:cubicBezTo>
                    <a:cubicBezTo>
                      <a:pt x="82" y="6"/>
                      <a:pt x="110" y="3"/>
                      <a:pt x="110" y="3"/>
                    </a:cubicBezTo>
                    <a:cubicBezTo>
                      <a:pt x="88" y="0"/>
                      <a:pt x="51" y="6"/>
                      <a:pt x="2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6"/>
              <p:cNvSpPr>
                <a:spLocks/>
              </p:cNvSpPr>
              <p:nvPr/>
            </p:nvSpPr>
            <p:spPr bwMode="auto">
              <a:xfrm>
                <a:off x="7150100" y="4302125"/>
                <a:ext cx="358775" cy="374650"/>
              </a:xfrm>
              <a:custGeom>
                <a:avLst/>
                <a:gdLst>
                  <a:gd name="T0" fmla="*/ 70 w 95"/>
                  <a:gd name="T1" fmla="*/ 41 h 99"/>
                  <a:gd name="T2" fmla="*/ 80 w 95"/>
                  <a:gd name="T3" fmla="*/ 15 h 99"/>
                  <a:gd name="T4" fmla="*/ 95 w 95"/>
                  <a:gd name="T5" fmla="*/ 0 h 99"/>
                  <a:gd name="T6" fmla="*/ 40 w 95"/>
                  <a:gd name="T7" fmla="*/ 49 h 99"/>
                  <a:gd name="T8" fmla="*/ 0 w 95"/>
                  <a:gd name="T9" fmla="*/ 93 h 99"/>
                  <a:gd name="T10" fmla="*/ 52 w 95"/>
                  <a:gd name="T11" fmla="*/ 79 h 99"/>
                  <a:gd name="T12" fmla="*/ 70 w 95"/>
                  <a:gd name="T13" fmla="*/ 4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9">
                    <a:moveTo>
                      <a:pt x="70" y="41"/>
                    </a:moveTo>
                    <a:cubicBezTo>
                      <a:pt x="73" y="31"/>
                      <a:pt x="75" y="22"/>
                      <a:pt x="80" y="15"/>
                    </a:cubicBezTo>
                    <a:cubicBezTo>
                      <a:pt x="85" y="8"/>
                      <a:pt x="90" y="3"/>
                      <a:pt x="95" y="0"/>
                    </a:cubicBezTo>
                    <a:cubicBezTo>
                      <a:pt x="95" y="0"/>
                      <a:pt x="68" y="5"/>
                      <a:pt x="40" y="49"/>
                    </a:cubicBezTo>
                    <a:cubicBezTo>
                      <a:pt x="22" y="76"/>
                      <a:pt x="7" y="88"/>
                      <a:pt x="0" y="93"/>
                    </a:cubicBezTo>
                    <a:cubicBezTo>
                      <a:pt x="9" y="95"/>
                      <a:pt x="31" y="99"/>
                      <a:pt x="52" y="79"/>
                    </a:cubicBezTo>
                    <a:cubicBezTo>
                      <a:pt x="62" y="68"/>
                      <a:pt x="66" y="55"/>
                      <a:pt x="7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47"/>
              <p:cNvSpPr>
                <a:spLocks/>
              </p:cNvSpPr>
              <p:nvPr/>
            </p:nvSpPr>
            <p:spPr bwMode="auto">
              <a:xfrm>
                <a:off x="7146925" y="4706938"/>
                <a:ext cx="506413" cy="153987"/>
              </a:xfrm>
              <a:custGeom>
                <a:avLst/>
                <a:gdLst>
                  <a:gd name="T0" fmla="*/ 56 w 134"/>
                  <a:gd name="T1" fmla="*/ 1 h 41"/>
                  <a:gd name="T2" fmla="*/ 0 w 134"/>
                  <a:gd name="T3" fmla="*/ 33 h 41"/>
                  <a:gd name="T4" fmla="*/ 60 w 134"/>
                  <a:gd name="T5" fmla="*/ 32 h 41"/>
                  <a:gd name="T6" fmla="*/ 134 w 134"/>
                  <a:gd name="T7" fmla="*/ 41 h 41"/>
                  <a:gd name="T8" fmla="*/ 56 w 134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1">
                    <a:moveTo>
                      <a:pt x="56" y="1"/>
                    </a:moveTo>
                    <a:cubicBezTo>
                      <a:pt x="19" y="0"/>
                      <a:pt x="4" y="25"/>
                      <a:pt x="0" y="33"/>
                    </a:cubicBezTo>
                    <a:cubicBezTo>
                      <a:pt x="8" y="36"/>
                      <a:pt x="26" y="38"/>
                      <a:pt x="60" y="32"/>
                    </a:cubicBezTo>
                    <a:cubicBezTo>
                      <a:pt x="111" y="23"/>
                      <a:pt x="134" y="41"/>
                      <a:pt x="134" y="41"/>
                    </a:cubicBezTo>
                    <a:cubicBezTo>
                      <a:pt x="121" y="23"/>
                      <a:pt x="90" y="2"/>
                      <a:pt x="5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8"/>
              <p:cNvSpPr>
                <a:spLocks/>
              </p:cNvSpPr>
              <p:nvPr/>
            </p:nvSpPr>
            <p:spPr bwMode="auto">
              <a:xfrm>
                <a:off x="7150100" y="4808538"/>
                <a:ext cx="503238" cy="155575"/>
              </a:xfrm>
              <a:custGeom>
                <a:avLst/>
                <a:gdLst>
                  <a:gd name="T0" fmla="*/ 86 w 133"/>
                  <a:gd name="T1" fmla="*/ 27 h 41"/>
                  <a:gd name="T2" fmla="*/ 112 w 133"/>
                  <a:gd name="T3" fmla="*/ 16 h 41"/>
                  <a:gd name="T4" fmla="*/ 133 w 133"/>
                  <a:gd name="T5" fmla="*/ 15 h 41"/>
                  <a:gd name="T6" fmla="*/ 59 w 133"/>
                  <a:gd name="T7" fmla="*/ 11 h 41"/>
                  <a:gd name="T8" fmla="*/ 0 w 133"/>
                  <a:gd name="T9" fmla="*/ 14 h 41"/>
                  <a:gd name="T10" fmla="*/ 46 w 133"/>
                  <a:gd name="T11" fmla="*/ 41 h 41"/>
                  <a:gd name="T12" fmla="*/ 86 w 133"/>
                  <a:gd name="T13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41">
                    <a:moveTo>
                      <a:pt x="86" y="27"/>
                    </a:moveTo>
                    <a:cubicBezTo>
                      <a:pt x="95" y="22"/>
                      <a:pt x="103" y="17"/>
                      <a:pt x="112" y="16"/>
                    </a:cubicBezTo>
                    <a:cubicBezTo>
                      <a:pt x="120" y="15"/>
                      <a:pt x="127" y="15"/>
                      <a:pt x="133" y="15"/>
                    </a:cubicBezTo>
                    <a:cubicBezTo>
                      <a:pt x="133" y="15"/>
                      <a:pt x="110" y="0"/>
                      <a:pt x="59" y="11"/>
                    </a:cubicBezTo>
                    <a:cubicBezTo>
                      <a:pt x="27" y="18"/>
                      <a:pt x="8" y="16"/>
                      <a:pt x="0" y="14"/>
                    </a:cubicBezTo>
                    <a:cubicBezTo>
                      <a:pt x="4" y="22"/>
                      <a:pt x="18" y="40"/>
                      <a:pt x="46" y="41"/>
                    </a:cubicBezTo>
                    <a:cubicBezTo>
                      <a:pt x="61" y="41"/>
                      <a:pt x="73" y="34"/>
                      <a:pt x="8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49"/>
              <p:cNvSpPr>
                <a:spLocks/>
              </p:cNvSpPr>
              <p:nvPr/>
            </p:nvSpPr>
            <p:spPr bwMode="auto">
              <a:xfrm>
                <a:off x="7067550" y="4105275"/>
                <a:ext cx="161925" cy="249237"/>
              </a:xfrm>
              <a:custGeom>
                <a:avLst/>
                <a:gdLst>
                  <a:gd name="T0" fmla="*/ 8 w 43"/>
                  <a:gd name="T1" fmla="*/ 31 h 66"/>
                  <a:gd name="T2" fmla="*/ 14 w 43"/>
                  <a:gd name="T3" fmla="*/ 66 h 66"/>
                  <a:gd name="T4" fmla="*/ 24 w 43"/>
                  <a:gd name="T5" fmla="*/ 36 h 66"/>
                  <a:gd name="T6" fmla="*/ 43 w 43"/>
                  <a:gd name="T7" fmla="*/ 0 h 66"/>
                  <a:gd name="T8" fmla="*/ 8 w 43"/>
                  <a:gd name="T9" fmla="*/ 3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6">
                    <a:moveTo>
                      <a:pt x="8" y="31"/>
                    </a:moveTo>
                    <a:cubicBezTo>
                      <a:pt x="0" y="50"/>
                      <a:pt x="10" y="62"/>
                      <a:pt x="14" y="66"/>
                    </a:cubicBezTo>
                    <a:cubicBezTo>
                      <a:pt x="16" y="63"/>
                      <a:pt x="21" y="54"/>
                      <a:pt x="24" y="36"/>
                    </a:cubicBezTo>
                    <a:cubicBezTo>
                      <a:pt x="30" y="8"/>
                      <a:pt x="43" y="0"/>
                      <a:pt x="43" y="0"/>
                    </a:cubicBezTo>
                    <a:cubicBezTo>
                      <a:pt x="32" y="3"/>
                      <a:pt x="15" y="15"/>
                      <a:pt x="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50"/>
              <p:cNvSpPr>
                <a:spLocks/>
              </p:cNvSpPr>
              <p:nvPr/>
            </p:nvSpPr>
            <p:spPr bwMode="auto">
              <a:xfrm>
                <a:off x="7131050" y="4110038"/>
                <a:ext cx="103188" cy="249237"/>
              </a:xfrm>
              <a:custGeom>
                <a:avLst/>
                <a:gdLst>
                  <a:gd name="T0" fmla="*/ 23 w 27"/>
                  <a:gd name="T1" fmla="*/ 25 h 66"/>
                  <a:gd name="T2" fmla="*/ 23 w 27"/>
                  <a:gd name="T3" fmla="*/ 10 h 66"/>
                  <a:gd name="T4" fmla="*/ 27 w 27"/>
                  <a:gd name="T5" fmla="*/ 0 h 66"/>
                  <a:gd name="T6" fmla="*/ 10 w 27"/>
                  <a:gd name="T7" fmla="*/ 36 h 66"/>
                  <a:gd name="T8" fmla="*/ 0 w 27"/>
                  <a:gd name="T9" fmla="*/ 66 h 66"/>
                  <a:gd name="T10" fmla="*/ 23 w 27"/>
                  <a:gd name="T11" fmla="*/ 48 h 66"/>
                  <a:gd name="T12" fmla="*/ 23 w 27"/>
                  <a:gd name="T13" fmla="*/ 2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6">
                    <a:moveTo>
                      <a:pt x="23" y="25"/>
                    </a:moveTo>
                    <a:cubicBezTo>
                      <a:pt x="23" y="20"/>
                      <a:pt x="22" y="15"/>
                      <a:pt x="23" y="10"/>
                    </a:cubicBezTo>
                    <a:cubicBezTo>
                      <a:pt x="24" y="6"/>
                      <a:pt x="25" y="2"/>
                      <a:pt x="27" y="0"/>
                    </a:cubicBezTo>
                    <a:cubicBezTo>
                      <a:pt x="27" y="0"/>
                      <a:pt x="15" y="8"/>
                      <a:pt x="10" y="36"/>
                    </a:cubicBezTo>
                    <a:cubicBezTo>
                      <a:pt x="8" y="53"/>
                      <a:pt x="3" y="62"/>
                      <a:pt x="0" y="66"/>
                    </a:cubicBezTo>
                    <a:cubicBezTo>
                      <a:pt x="5" y="65"/>
                      <a:pt x="17" y="62"/>
                      <a:pt x="23" y="48"/>
                    </a:cubicBezTo>
                    <a:cubicBezTo>
                      <a:pt x="26" y="40"/>
                      <a:pt x="25" y="33"/>
                      <a:pt x="2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1"/>
              <p:cNvSpPr>
                <a:spLocks/>
              </p:cNvSpPr>
              <p:nvPr/>
            </p:nvSpPr>
            <p:spPr bwMode="auto">
              <a:xfrm>
                <a:off x="6602413" y="4097338"/>
                <a:ext cx="136525" cy="254000"/>
              </a:xfrm>
              <a:custGeom>
                <a:avLst/>
                <a:gdLst>
                  <a:gd name="T0" fmla="*/ 7 w 36"/>
                  <a:gd name="T1" fmla="*/ 46 h 67"/>
                  <a:gd name="T2" fmla="*/ 36 w 36"/>
                  <a:gd name="T3" fmla="*/ 67 h 67"/>
                  <a:gd name="T4" fmla="*/ 22 w 36"/>
                  <a:gd name="T5" fmla="*/ 38 h 67"/>
                  <a:gd name="T6" fmla="*/ 10 w 36"/>
                  <a:gd name="T7" fmla="*/ 0 h 67"/>
                  <a:gd name="T8" fmla="*/ 7 w 36"/>
                  <a:gd name="T9" fmla="*/ 4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7">
                    <a:moveTo>
                      <a:pt x="7" y="46"/>
                    </a:moveTo>
                    <a:cubicBezTo>
                      <a:pt x="15" y="65"/>
                      <a:pt x="31" y="67"/>
                      <a:pt x="36" y="67"/>
                    </a:cubicBezTo>
                    <a:cubicBezTo>
                      <a:pt x="35" y="63"/>
                      <a:pt x="32" y="53"/>
                      <a:pt x="22" y="38"/>
                    </a:cubicBezTo>
                    <a:cubicBezTo>
                      <a:pt x="6" y="14"/>
                      <a:pt x="10" y="0"/>
                      <a:pt x="10" y="0"/>
                    </a:cubicBezTo>
                    <a:cubicBezTo>
                      <a:pt x="4" y="10"/>
                      <a:pt x="0" y="30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52"/>
              <p:cNvSpPr>
                <a:spLocks/>
              </p:cNvSpPr>
              <p:nvPr/>
            </p:nvSpPr>
            <p:spPr bwMode="auto">
              <a:xfrm>
                <a:off x="6632575" y="4094163"/>
                <a:ext cx="150813" cy="249237"/>
              </a:xfrm>
              <a:custGeom>
                <a:avLst/>
                <a:gdLst>
                  <a:gd name="T0" fmla="*/ 19 w 40"/>
                  <a:gd name="T1" fmla="*/ 21 h 66"/>
                  <a:gd name="T2" fmla="*/ 7 w 40"/>
                  <a:gd name="T3" fmla="*/ 10 h 66"/>
                  <a:gd name="T4" fmla="*/ 3 w 40"/>
                  <a:gd name="T5" fmla="*/ 0 h 66"/>
                  <a:gd name="T6" fmla="*/ 17 w 40"/>
                  <a:gd name="T7" fmla="*/ 38 h 66"/>
                  <a:gd name="T8" fmla="*/ 31 w 40"/>
                  <a:gd name="T9" fmla="*/ 66 h 66"/>
                  <a:gd name="T10" fmla="*/ 34 w 40"/>
                  <a:gd name="T11" fmla="*/ 37 h 66"/>
                  <a:gd name="T12" fmla="*/ 19 w 40"/>
                  <a:gd name="T13" fmla="*/ 2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66">
                    <a:moveTo>
                      <a:pt x="19" y="21"/>
                    </a:moveTo>
                    <a:cubicBezTo>
                      <a:pt x="14" y="18"/>
                      <a:pt x="10" y="14"/>
                      <a:pt x="7" y="10"/>
                    </a:cubicBezTo>
                    <a:cubicBezTo>
                      <a:pt x="5" y="7"/>
                      <a:pt x="4" y="3"/>
                      <a:pt x="3" y="0"/>
                    </a:cubicBezTo>
                    <a:cubicBezTo>
                      <a:pt x="3" y="0"/>
                      <a:pt x="0" y="15"/>
                      <a:pt x="17" y="38"/>
                    </a:cubicBezTo>
                    <a:cubicBezTo>
                      <a:pt x="27" y="52"/>
                      <a:pt x="30" y="61"/>
                      <a:pt x="31" y="66"/>
                    </a:cubicBezTo>
                    <a:cubicBezTo>
                      <a:pt x="34" y="62"/>
                      <a:pt x="40" y="51"/>
                      <a:pt x="34" y="37"/>
                    </a:cubicBezTo>
                    <a:cubicBezTo>
                      <a:pt x="31" y="30"/>
                      <a:pt x="25" y="25"/>
                      <a:pt x="1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53"/>
              <p:cNvSpPr>
                <a:spLocks/>
              </p:cNvSpPr>
              <p:nvPr/>
            </p:nvSpPr>
            <p:spPr bwMode="auto">
              <a:xfrm>
                <a:off x="6251575" y="4570413"/>
                <a:ext cx="244475" cy="161925"/>
              </a:xfrm>
              <a:custGeom>
                <a:avLst/>
                <a:gdLst>
                  <a:gd name="T0" fmla="*/ 31 w 65"/>
                  <a:gd name="T1" fmla="*/ 35 h 43"/>
                  <a:gd name="T2" fmla="*/ 65 w 65"/>
                  <a:gd name="T3" fmla="*/ 30 h 43"/>
                  <a:gd name="T4" fmla="*/ 35 w 65"/>
                  <a:gd name="T5" fmla="*/ 19 h 43"/>
                  <a:gd name="T6" fmla="*/ 0 w 65"/>
                  <a:gd name="T7" fmla="*/ 0 h 43"/>
                  <a:gd name="T8" fmla="*/ 31 w 65"/>
                  <a:gd name="T9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3">
                    <a:moveTo>
                      <a:pt x="31" y="35"/>
                    </a:moveTo>
                    <a:cubicBezTo>
                      <a:pt x="49" y="43"/>
                      <a:pt x="62" y="33"/>
                      <a:pt x="65" y="30"/>
                    </a:cubicBezTo>
                    <a:cubicBezTo>
                      <a:pt x="62" y="27"/>
                      <a:pt x="53" y="23"/>
                      <a:pt x="35" y="19"/>
                    </a:cubicBezTo>
                    <a:cubicBezTo>
                      <a:pt x="7" y="13"/>
                      <a:pt x="0" y="0"/>
                      <a:pt x="0" y="0"/>
                    </a:cubicBezTo>
                    <a:cubicBezTo>
                      <a:pt x="3" y="12"/>
                      <a:pt x="14" y="28"/>
                      <a:pt x="3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54"/>
              <p:cNvSpPr>
                <a:spLocks/>
              </p:cNvSpPr>
              <p:nvPr/>
            </p:nvSpPr>
            <p:spPr bwMode="auto">
              <a:xfrm>
                <a:off x="6251575" y="4570413"/>
                <a:ext cx="249238" cy="98425"/>
              </a:xfrm>
              <a:custGeom>
                <a:avLst/>
                <a:gdLst>
                  <a:gd name="T0" fmla="*/ 26 w 66"/>
                  <a:gd name="T1" fmla="*/ 3 h 26"/>
                  <a:gd name="T2" fmla="*/ 10 w 66"/>
                  <a:gd name="T3" fmla="*/ 3 h 26"/>
                  <a:gd name="T4" fmla="*/ 0 w 66"/>
                  <a:gd name="T5" fmla="*/ 0 h 26"/>
                  <a:gd name="T6" fmla="*/ 36 w 66"/>
                  <a:gd name="T7" fmla="*/ 16 h 26"/>
                  <a:gd name="T8" fmla="*/ 66 w 66"/>
                  <a:gd name="T9" fmla="*/ 26 h 26"/>
                  <a:gd name="T10" fmla="*/ 48 w 66"/>
                  <a:gd name="T11" fmla="*/ 3 h 26"/>
                  <a:gd name="T12" fmla="*/ 26 w 66"/>
                  <a:gd name="T13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26">
                    <a:moveTo>
                      <a:pt x="26" y="3"/>
                    </a:moveTo>
                    <a:cubicBezTo>
                      <a:pt x="20" y="4"/>
                      <a:pt x="15" y="5"/>
                      <a:pt x="10" y="3"/>
                    </a:cubicBezTo>
                    <a:cubicBezTo>
                      <a:pt x="6" y="2"/>
                      <a:pt x="3" y="1"/>
                      <a:pt x="0" y="0"/>
                    </a:cubicBezTo>
                    <a:cubicBezTo>
                      <a:pt x="0" y="0"/>
                      <a:pt x="8" y="12"/>
                      <a:pt x="36" y="16"/>
                    </a:cubicBezTo>
                    <a:cubicBezTo>
                      <a:pt x="54" y="19"/>
                      <a:pt x="63" y="23"/>
                      <a:pt x="66" y="26"/>
                    </a:cubicBezTo>
                    <a:cubicBezTo>
                      <a:pt x="66" y="21"/>
                      <a:pt x="62" y="9"/>
                      <a:pt x="48" y="3"/>
                    </a:cubicBezTo>
                    <a:cubicBezTo>
                      <a:pt x="41" y="1"/>
                      <a:pt x="33" y="2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55"/>
              <p:cNvSpPr>
                <a:spLocks/>
              </p:cNvSpPr>
              <p:nvPr/>
            </p:nvSpPr>
            <p:spPr bwMode="auto">
              <a:xfrm>
                <a:off x="7426325" y="4510088"/>
                <a:ext cx="254000" cy="136525"/>
              </a:xfrm>
              <a:custGeom>
                <a:avLst/>
                <a:gdLst>
                  <a:gd name="T0" fmla="*/ 20 w 67"/>
                  <a:gd name="T1" fmla="*/ 7 h 36"/>
                  <a:gd name="T2" fmla="*/ 0 w 67"/>
                  <a:gd name="T3" fmla="*/ 36 h 36"/>
                  <a:gd name="T4" fmla="*/ 29 w 67"/>
                  <a:gd name="T5" fmla="*/ 22 h 36"/>
                  <a:gd name="T6" fmla="*/ 67 w 67"/>
                  <a:gd name="T7" fmla="*/ 10 h 36"/>
                  <a:gd name="T8" fmla="*/ 20 w 67"/>
                  <a:gd name="T9" fmla="*/ 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6">
                    <a:moveTo>
                      <a:pt x="20" y="7"/>
                    </a:moveTo>
                    <a:cubicBezTo>
                      <a:pt x="2" y="15"/>
                      <a:pt x="0" y="31"/>
                      <a:pt x="0" y="36"/>
                    </a:cubicBezTo>
                    <a:cubicBezTo>
                      <a:pt x="4" y="35"/>
                      <a:pt x="14" y="32"/>
                      <a:pt x="29" y="22"/>
                    </a:cubicBezTo>
                    <a:cubicBezTo>
                      <a:pt x="52" y="6"/>
                      <a:pt x="67" y="10"/>
                      <a:pt x="67" y="10"/>
                    </a:cubicBezTo>
                    <a:cubicBezTo>
                      <a:pt x="57" y="4"/>
                      <a:pt x="37" y="0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56"/>
              <p:cNvSpPr>
                <a:spLocks/>
              </p:cNvSpPr>
              <p:nvPr/>
            </p:nvSpPr>
            <p:spPr bwMode="auto">
              <a:xfrm>
                <a:off x="7434263" y="4540250"/>
                <a:ext cx="246063" cy="150812"/>
              </a:xfrm>
              <a:custGeom>
                <a:avLst/>
                <a:gdLst>
                  <a:gd name="T0" fmla="*/ 45 w 65"/>
                  <a:gd name="T1" fmla="*/ 19 h 40"/>
                  <a:gd name="T2" fmla="*/ 55 w 65"/>
                  <a:gd name="T3" fmla="*/ 7 h 40"/>
                  <a:gd name="T4" fmla="*/ 65 w 65"/>
                  <a:gd name="T5" fmla="*/ 3 h 40"/>
                  <a:gd name="T6" fmla="*/ 28 w 65"/>
                  <a:gd name="T7" fmla="*/ 17 h 40"/>
                  <a:gd name="T8" fmla="*/ 0 w 65"/>
                  <a:gd name="T9" fmla="*/ 31 h 40"/>
                  <a:gd name="T10" fmla="*/ 29 w 65"/>
                  <a:gd name="T11" fmla="*/ 34 h 40"/>
                  <a:gd name="T12" fmla="*/ 45 w 65"/>
                  <a:gd name="T1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0">
                    <a:moveTo>
                      <a:pt x="45" y="19"/>
                    </a:moveTo>
                    <a:cubicBezTo>
                      <a:pt x="48" y="14"/>
                      <a:pt x="51" y="10"/>
                      <a:pt x="55" y="7"/>
                    </a:cubicBezTo>
                    <a:cubicBezTo>
                      <a:pt x="59" y="5"/>
                      <a:pt x="62" y="4"/>
                      <a:pt x="65" y="3"/>
                    </a:cubicBezTo>
                    <a:cubicBezTo>
                      <a:pt x="65" y="3"/>
                      <a:pt x="51" y="0"/>
                      <a:pt x="28" y="17"/>
                    </a:cubicBezTo>
                    <a:cubicBezTo>
                      <a:pt x="14" y="27"/>
                      <a:pt x="4" y="30"/>
                      <a:pt x="0" y="31"/>
                    </a:cubicBezTo>
                    <a:cubicBezTo>
                      <a:pt x="4" y="34"/>
                      <a:pt x="15" y="40"/>
                      <a:pt x="29" y="34"/>
                    </a:cubicBezTo>
                    <a:cubicBezTo>
                      <a:pt x="36" y="31"/>
                      <a:pt x="41" y="25"/>
                      <a:pt x="4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57"/>
              <p:cNvSpPr>
                <a:spLocks/>
              </p:cNvSpPr>
              <p:nvPr/>
            </p:nvSpPr>
            <p:spPr bwMode="auto">
              <a:xfrm>
                <a:off x="6851650" y="4605338"/>
                <a:ext cx="227013" cy="944562"/>
              </a:xfrm>
              <a:custGeom>
                <a:avLst/>
                <a:gdLst>
                  <a:gd name="T0" fmla="*/ 20 w 60"/>
                  <a:gd name="T1" fmla="*/ 123 h 250"/>
                  <a:gd name="T2" fmla="*/ 38 w 60"/>
                  <a:gd name="T3" fmla="*/ 107 h 250"/>
                  <a:gd name="T4" fmla="*/ 60 w 60"/>
                  <a:gd name="T5" fmla="*/ 64 h 250"/>
                  <a:gd name="T6" fmla="*/ 57 w 60"/>
                  <a:gd name="T7" fmla="*/ 61 h 250"/>
                  <a:gd name="T8" fmla="*/ 28 w 60"/>
                  <a:gd name="T9" fmla="*/ 100 h 250"/>
                  <a:gd name="T10" fmla="*/ 19 w 60"/>
                  <a:gd name="T11" fmla="*/ 107 h 250"/>
                  <a:gd name="T12" fmla="*/ 29 w 60"/>
                  <a:gd name="T13" fmla="*/ 3 h 250"/>
                  <a:gd name="T14" fmla="*/ 21 w 60"/>
                  <a:gd name="T15" fmla="*/ 0 h 250"/>
                  <a:gd name="T16" fmla="*/ 0 w 60"/>
                  <a:gd name="T17" fmla="*/ 130 h 250"/>
                  <a:gd name="T18" fmla="*/ 24 w 60"/>
                  <a:gd name="T19" fmla="*/ 250 h 250"/>
                  <a:gd name="T20" fmla="*/ 57 w 60"/>
                  <a:gd name="T21" fmla="*/ 248 h 250"/>
                  <a:gd name="T22" fmla="*/ 21 w 60"/>
                  <a:gd name="T23" fmla="*/ 131 h 250"/>
                  <a:gd name="T24" fmla="*/ 20 w 60"/>
                  <a:gd name="T25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250">
                    <a:moveTo>
                      <a:pt x="20" y="123"/>
                    </a:moveTo>
                    <a:cubicBezTo>
                      <a:pt x="26" y="119"/>
                      <a:pt x="32" y="113"/>
                      <a:pt x="38" y="107"/>
                    </a:cubicBezTo>
                    <a:cubicBezTo>
                      <a:pt x="53" y="90"/>
                      <a:pt x="60" y="64"/>
                      <a:pt x="60" y="64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46" y="86"/>
                      <a:pt x="28" y="100"/>
                    </a:cubicBezTo>
                    <a:cubicBezTo>
                      <a:pt x="25" y="102"/>
                      <a:pt x="22" y="105"/>
                      <a:pt x="19" y="107"/>
                    </a:cubicBezTo>
                    <a:cubicBezTo>
                      <a:pt x="17" y="53"/>
                      <a:pt x="26" y="13"/>
                      <a:pt x="29" y="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0" y="55"/>
                      <a:pt x="0" y="130"/>
                    </a:cubicBezTo>
                    <a:cubicBezTo>
                      <a:pt x="0" y="189"/>
                      <a:pt x="24" y="250"/>
                      <a:pt x="24" y="250"/>
                    </a:cubicBezTo>
                    <a:cubicBezTo>
                      <a:pt x="57" y="248"/>
                      <a:pt x="57" y="248"/>
                      <a:pt x="57" y="248"/>
                    </a:cubicBezTo>
                    <a:cubicBezTo>
                      <a:pt x="57" y="248"/>
                      <a:pt x="27" y="190"/>
                      <a:pt x="21" y="131"/>
                    </a:cubicBezTo>
                    <a:cubicBezTo>
                      <a:pt x="20" y="128"/>
                      <a:pt x="20" y="126"/>
                      <a:pt x="20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框 1"/>
          <p:cNvSpPr txBox="1"/>
          <p:nvPr/>
        </p:nvSpPr>
        <p:spPr>
          <a:xfrm>
            <a:off x="2555420" y="2718532"/>
            <a:ext cx="2697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谢  谢</a:t>
            </a:r>
            <a:endParaRPr lang="zh-CN" altLang="en-US" sz="66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68" name="文本框 9"/>
          <p:cNvSpPr txBox="1"/>
          <p:nvPr/>
        </p:nvSpPr>
        <p:spPr>
          <a:xfrm>
            <a:off x="2555420" y="4423568"/>
            <a:ext cx="7022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6B30A"/>
                </a:solidFill>
                <a:latin typeface="微软雅黑" pitchFamily="34" charset="-122"/>
                <a:ea typeface="微软雅黑" pitchFamily="34" charset="-122"/>
              </a:rPr>
              <a:t>添加内容</a:t>
            </a:r>
            <a:endParaRPr lang="zh-CN" altLang="en-US" sz="3200" dirty="0">
              <a:solidFill>
                <a:srgbClr val="F6B3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10"/>
          <p:cNvSpPr txBox="1"/>
          <p:nvPr/>
        </p:nvSpPr>
        <p:spPr>
          <a:xfrm>
            <a:off x="2555233" y="5024200"/>
            <a:ext cx="7022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添加内容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添加内容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添加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Segoe UI Semilight" panose="020B0402040204020203" pitchFamily="34" charset="0"/>
              </a:rPr>
              <a:t>内容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14:prism dir="u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1PPT.COM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Segoe UI Semilight" panose="020B0402040204020203" pitchFamily="34" charset="0"/>
            <a:cs typeface="Segoe UI Semilight" panose="020B0402040204020203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100</Words>
  <Application>Microsoft Office PowerPoint</Application>
  <PresentationFormat>自定义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微软雅黑</vt:lpstr>
      <vt:lpstr>Wingdings</vt:lpstr>
      <vt:lpstr>Segoe UI Semilight</vt:lpstr>
      <vt:lpstr>Arial Unicode MS</vt:lpstr>
      <vt:lpstr>Calibri</vt:lpstr>
      <vt:lpstr>方正正粗黑简体</vt:lpstr>
      <vt:lpstr>Open Sans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www.1ppt.com;</dc:subject>
  <dc:creator>www.1ppt.com</dc:creator>
  <cp:lastModifiedBy>Administrator</cp:lastModifiedBy>
  <cp:revision>85</cp:revision>
  <dcterms:created xsi:type="dcterms:W3CDTF">2015-03-05T13:13:56Z</dcterms:created>
  <dcterms:modified xsi:type="dcterms:W3CDTF">2016-07-06T05:23:21Z</dcterms:modified>
  <cp:category>www.1ppt.com</cp:category>
</cp:coreProperties>
</file>