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1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D08F2-B323-3605-5067-16EF7FB48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6D709-876B-144A-75C2-C97E23DD9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F63F8-4512-AAC4-78BA-701D895F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0785E-849B-12CE-CECB-A0024AD7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65C4D-0BC5-25A4-7D3C-311FD95F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1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91790-9A37-DBEB-EBDE-0CC80B41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739057-DBD1-92C5-1543-C97C16C6B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BCCEC-EEEB-DC3C-8F8F-D67EBD4B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39E59-1340-8767-34A6-A6E90540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B5FB6-02A7-D3E8-4271-CB4151FE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04FA14-5CC7-28B9-E0AE-CE37DC5C4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E7B6E3-5167-51AA-E598-70F064B34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68A85-52CE-9CEA-F725-60B5527D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C7A74-A14E-D89B-9CC6-AAA0B9DF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56E74-5188-82B8-390D-D34DDCDE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C88B3-3764-333E-E2BA-3ECA1D38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4B0B3-629A-1721-0165-E0183166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59C1A-6A9A-E7D5-F931-AA35FFC4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414A1-A937-B014-FAA3-D7F0D006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F51D4-B75C-8AF4-DB5F-F20E5E16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39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BDEDB-8D77-299C-6BBB-854086B9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BB32ED-3664-CDC5-062C-56A01FE2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285E9-FF0F-8095-4A92-611BC4F5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E165A-C37D-4592-B95D-761CB9A4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67154-0AE3-BE2E-F308-2EFF0363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9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3BE61-8A95-3ADC-8845-E1AC89D8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090BD-D3BF-0256-17DF-50A3C5B8B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DA0AC-5337-F2A5-00D7-D3C9840A4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7382A7-75A0-EBD9-C03B-049956EF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C5088-32C3-7168-833F-160A5407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50DA6-0AE1-BEA1-F4A0-5E532F8D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2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13373-D932-A302-F125-3863D292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BA189-DF55-8722-21FA-0F84BD2A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319947-EF09-09C1-7C7E-C27E54F63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506234-AE2F-2B14-187D-F73C64683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44BDA-A748-D68E-5170-75DDB2519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725613-DB1D-A30D-C2A9-7C045EB5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055A73-883A-C155-B113-887B666D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DFCC48-9665-EEAB-5083-F5E75DE3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5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FE905-EE3E-8068-CC01-3A98F8F7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56EAA5-B95F-5052-E287-F69B646A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C3B751-0747-C7E0-3B8A-C5450D2B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9F961D-E7EB-A307-0581-35F0A6CD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15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C23E1E-4920-5051-378A-1AB71606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DF229F-2B5F-C2AE-C528-FD177F34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A2B76E-20C5-A084-B6CB-C50421C5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2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3D758-DAAA-DA6D-3C88-32A83EB8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0642F-F53A-748C-B0B3-94D00B59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E9FD5A-CEA4-0E90-0B21-5A5C03FF7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ED045-D031-7C3C-8883-BFFF8096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E81434-4331-658A-A112-EB937338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3A417A-F26B-7E16-A81E-7FF65B18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0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D2906-71B6-0EE4-2341-55158C7B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B1B87E-2773-A63F-D38F-A9E6EBF0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DF515B-3E5C-7441-5299-A0F25C99C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5AF6C-98FF-5998-C275-4CDCB0B2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D43A6-73B9-F922-222A-F5F39EDF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6AD83B-03C1-FA75-41E3-4FBD9CF4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5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8AF1FF-68DA-52E4-9B83-D4054B16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DB9C3-A306-6414-78F5-D7B7BC8CB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FF1E9-F5A5-3805-C956-0EF2E5B74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5F792-C890-4221-B214-FB0F7FE3AB2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E225E-28C5-5E14-7228-C493F939F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47DBC-6519-82E6-0DF6-3029FC6A4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A9771EB-097A-F0E7-CDE8-017B62EA4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635" y="1991360"/>
            <a:ext cx="10488930" cy="1493520"/>
          </a:xfrm>
        </p:spPr>
        <p:txBody>
          <a:bodyPr anchor="ctr" anchorCtr="0"/>
          <a:lstStyle/>
          <a:p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组会汇报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7EAAE87-9CCF-9DA3-3EFC-5E5092183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880" y="4826635"/>
            <a:ext cx="9799320" cy="1387676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张沛毅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8881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2381E184-A11E-6E3B-8A31-267AB1BD43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375920"/>
            <a:ext cx="1135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内容一：回顾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B14DD9-4A80-4C4E-1272-D7287C15318A}"/>
              </a:ext>
            </a:extLst>
          </p:cNvPr>
          <p:cNvSpPr txBox="1"/>
          <p:nvPr/>
        </p:nvSpPr>
        <p:spPr>
          <a:xfrm>
            <a:off x="594360" y="1033780"/>
            <a:ext cx="11338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Soft prompt</a:t>
            </a: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训练过程受初始点选取影响大。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采用多个源任务训练一个较好的</a:t>
            </a:r>
            <a:r>
              <a:rPr lang="en-US" altLang="zh-CN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Soft prompt</a:t>
            </a: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，对目标任务进行初始化，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再进行微调</a:t>
            </a: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。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每个任务单独训练，检索最优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所有源任务一起训练，提取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任务间公共特征</a:t>
            </a: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和任务单独特征。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C8B648-1665-25FD-9CB4-2ADDB3972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14" y="2061461"/>
            <a:ext cx="4516267" cy="12157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041F22-49CA-0DA2-053B-FAD104F02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03" y="2002281"/>
            <a:ext cx="4701392" cy="12749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BA87F4-F10C-7A06-B7E8-17213CFA0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369" y="3896102"/>
            <a:ext cx="2303823" cy="26509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3EA07AF-27A6-E874-F094-5640B47C0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710" y="4022534"/>
            <a:ext cx="2921927" cy="23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6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2381E184-A11E-6E3B-8A31-267AB1BD43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375920"/>
            <a:ext cx="1135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内容二：进展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B14DD9-4A80-4C4E-1272-D7287C15318A}"/>
              </a:ext>
            </a:extLst>
          </p:cNvPr>
          <p:cNvSpPr txBox="1"/>
          <p:nvPr/>
        </p:nvSpPr>
        <p:spPr>
          <a:xfrm>
            <a:off x="482600" y="1298342"/>
            <a:ext cx="5458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每个任务单独训练，检索最优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目标任务采用源任务</a:t>
            </a:r>
            <a:r>
              <a:rPr lang="en-US" altLang="zh-CN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Soft prompt</a:t>
            </a: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初始化迁移效果和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源任务与目标任务</a:t>
            </a: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输出特征的相似度（</a:t>
            </a:r>
            <a:r>
              <a:rPr lang="en-US" altLang="zh-CN" b="1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cos,mse</a:t>
            </a: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）有关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3C61E14-2C21-B7CA-40A1-938E2CD25D35}"/>
              </a:ext>
            </a:extLst>
          </p:cNvPr>
          <p:cNvSpPr/>
          <p:nvPr/>
        </p:nvSpPr>
        <p:spPr>
          <a:xfrm>
            <a:off x="2916528" y="2670586"/>
            <a:ext cx="449974" cy="6463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A9126BC-08D5-7028-25A4-0283C069BBCA}"/>
              </a:ext>
            </a:extLst>
          </p:cNvPr>
          <p:cNvSpPr/>
          <p:nvPr/>
        </p:nvSpPr>
        <p:spPr>
          <a:xfrm>
            <a:off x="908616" y="2675469"/>
            <a:ext cx="449974" cy="64633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EFA0DB2-C61F-E2B7-A84C-1E692058CFEA}"/>
              </a:ext>
            </a:extLst>
          </p:cNvPr>
          <p:cNvSpPr/>
          <p:nvPr/>
        </p:nvSpPr>
        <p:spPr>
          <a:xfrm>
            <a:off x="4656643" y="2693705"/>
            <a:ext cx="449974" cy="646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9DD5ACA-3C1D-9E93-EF8D-1E529A8E263E}"/>
              </a:ext>
            </a:extLst>
          </p:cNvPr>
          <p:cNvSpPr/>
          <p:nvPr/>
        </p:nvSpPr>
        <p:spPr>
          <a:xfrm>
            <a:off x="2895808" y="4006141"/>
            <a:ext cx="449974" cy="646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a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78DD25A-976E-D7CE-DB87-09E1BA8B37B7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358590" y="2998635"/>
            <a:ext cx="1537218" cy="133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C7FCF9C-4612-0B8C-B92D-33C94EA976C6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120795" y="3316917"/>
            <a:ext cx="20720" cy="68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5E925E3-4A76-C960-432D-2053D0E9191E}"/>
              </a:ext>
            </a:extLst>
          </p:cNvPr>
          <p:cNvCxnSpPr>
            <a:cxnSpLocks/>
            <a:stCxn id="7" idx="2"/>
            <a:endCxn id="11" idx="3"/>
          </p:cNvCxnSpPr>
          <p:nvPr/>
        </p:nvCxnSpPr>
        <p:spPr>
          <a:xfrm flipH="1">
            <a:off x="3345782" y="3340036"/>
            <a:ext cx="1535848" cy="98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3CCBFD8-9B6B-6247-8624-4DC9EF1F8828}"/>
              </a:ext>
            </a:extLst>
          </p:cNvPr>
          <p:cNvSpPr txBox="1"/>
          <p:nvPr/>
        </p:nvSpPr>
        <p:spPr>
          <a:xfrm>
            <a:off x="441158" y="5996939"/>
            <a:ext cx="1133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注：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源任务与目标任务</a:t>
            </a: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已经被随机初始化微调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A34D2EE-6B6D-937B-8D84-F6DB31019BAE}"/>
              </a:ext>
            </a:extLst>
          </p:cNvPr>
          <p:cNvSpPr txBox="1"/>
          <p:nvPr/>
        </p:nvSpPr>
        <p:spPr>
          <a:xfrm>
            <a:off x="6573226" y="1298342"/>
            <a:ext cx="5300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每个任务单独训练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未利用多个源任务之间的关系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源任务训练效果效率低下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D5CF33C-83E4-C344-D833-FC46C0ED58FB}"/>
              </a:ext>
            </a:extLst>
          </p:cNvPr>
          <p:cNvSpPr txBox="1"/>
          <p:nvPr/>
        </p:nvSpPr>
        <p:spPr>
          <a:xfrm>
            <a:off x="6573226" y="3057129"/>
            <a:ext cx="5300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所有源任务一起训练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提取的公共特征不够细粒度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可能对公共特征有损害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5E22C93-42BF-52FF-7944-88C71CC36B22}"/>
              </a:ext>
            </a:extLst>
          </p:cNvPr>
          <p:cNvCxnSpPr>
            <a:cxnSpLocks/>
          </p:cNvCxnSpPr>
          <p:nvPr/>
        </p:nvCxnSpPr>
        <p:spPr>
          <a:xfrm>
            <a:off x="6250405" y="1418253"/>
            <a:ext cx="0" cy="353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2587B76-AEEA-9911-41DB-844C084B2158}"/>
              </a:ext>
            </a:extLst>
          </p:cNvPr>
          <p:cNvCxnSpPr>
            <a:cxnSpLocks/>
          </p:cNvCxnSpPr>
          <p:nvPr/>
        </p:nvCxnSpPr>
        <p:spPr>
          <a:xfrm>
            <a:off x="441158" y="4908250"/>
            <a:ext cx="11309684" cy="41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722B6C0B-CC15-3E3E-E82D-64F943B9F218}"/>
              </a:ext>
            </a:extLst>
          </p:cNvPr>
          <p:cNvSpPr txBox="1"/>
          <p:nvPr/>
        </p:nvSpPr>
        <p:spPr>
          <a:xfrm>
            <a:off x="482600" y="5077811"/>
            <a:ext cx="530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主要在调多个源任务训练的代码。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3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2381E184-A11E-6E3B-8A31-267AB1BD43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375920"/>
            <a:ext cx="1135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内容三：将要做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B14DD9-4A80-4C4E-1272-D7287C15318A}"/>
              </a:ext>
            </a:extLst>
          </p:cNvPr>
          <p:cNvSpPr txBox="1"/>
          <p:nvPr/>
        </p:nvSpPr>
        <p:spPr>
          <a:xfrm>
            <a:off x="426720" y="1298343"/>
            <a:ext cx="11338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将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源任务与目标任务</a:t>
            </a: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输出特征的相似度（</a:t>
            </a:r>
            <a:r>
              <a:rPr lang="en-US" altLang="zh-CN" b="1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cos,mse</a:t>
            </a: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），用于对多个源任务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进行分组</a:t>
            </a: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。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3C61E14-2C21-B7CA-40A1-938E2CD25D35}"/>
              </a:ext>
            </a:extLst>
          </p:cNvPr>
          <p:cNvSpPr/>
          <p:nvPr/>
        </p:nvSpPr>
        <p:spPr>
          <a:xfrm>
            <a:off x="7794057" y="3684127"/>
            <a:ext cx="577516" cy="8422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A9126BC-08D5-7028-25A4-0283C069BBCA}"/>
              </a:ext>
            </a:extLst>
          </p:cNvPr>
          <p:cNvSpPr/>
          <p:nvPr/>
        </p:nvSpPr>
        <p:spPr>
          <a:xfrm>
            <a:off x="7794057" y="2557661"/>
            <a:ext cx="577516" cy="8422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EFA0DB2-C61F-E2B7-A84C-1E692058CFEA}"/>
              </a:ext>
            </a:extLst>
          </p:cNvPr>
          <p:cNvSpPr/>
          <p:nvPr/>
        </p:nvSpPr>
        <p:spPr>
          <a:xfrm>
            <a:off x="7793255" y="4868110"/>
            <a:ext cx="577516" cy="8422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9DD5ACA-3C1D-9E93-EF8D-1E529A8E263E}"/>
              </a:ext>
            </a:extLst>
          </p:cNvPr>
          <p:cNvSpPr/>
          <p:nvPr/>
        </p:nvSpPr>
        <p:spPr>
          <a:xfrm>
            <a:off x="9101889" y="3684125"/>
            <a:ext cx="577516" cy="84221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a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5E925E3-4A76-C960-432D-2053D0E9191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8370771" y="4105231"/>
            <a:ext cx="731118" cy="118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图文框 11">
            <a:extLst>
              <a:ext uri="{FF2B5EF4-FFF2-40B4-BE49-F238E27FC236}">
                <a16:creationId xmlns:a16="http://schemas.microsoft.com/office/drawing/2014/main" id="{242F4A19-73A6-4A31-17E1-D2C546130FCF}"/>
              </a:ext>
            </a:extLst>
          </p:cNvPr>
          <p:cNvSpPr/>
          <p:nvPr/>
        </p:nvSpPr>
        <p:spPr>
          <a:xfrm>
            <a:off x="7560644" y="2334126"/>
            <a:ext cx="1046747" cy="2376237"/>
          </a:xfrm>
          <a:prstGeom prst="fram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1CF006-FEAB-D93A-656F-FA938EBE39A8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8607391" y="3522245"/>
            <a:ext cx="494498" cy="58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847D2EE-09CC-4C0A-05BC-C516C97C993E}"/>
              </a:ext>
            </a:extLst>
          </p:cNvPr>
          <p:cNvCxnSpPr>
            <a:cxnSpLocks/>
          </p:cNvCxnSpPr>
          <p:nvPr/>
        </p:nvCxnSpPr>
        <p:spPr>
          <a:xfrm>
            <a:off x="6460958" y="1929799"/>
            <a:ext cx="0" cy="3906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FA49935-EA99-3FC4-4A2C-E59CBC28774B}"/>
              </a:ext>
            </a:extLst>
          </p:cNvPr>
          <p:cNvSpPr txBox="1"/>
          <p:nvPr/>
        </p:nvSpPr>
        <p:spPr>
          <a:xfrm>
            <a:off x="498474" y="1929799"/>
            <a:ext cx="57678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在做的实验：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暴力取出一部分源任务进行训练，进行目标任务初始化，微调。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所有源任务一起训练，进行目标任务初始化，微调。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3.</a:t>
            </a: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单个源任务训练，进行目标任务初始化，微调。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59FCD50-4232-2810-0FEF-FEE6D87B747A}"/>
              </a:ext>
            </a:extLst>
          </p:cNvPr>
          <p:cNvCxnSpPr/>
          <p:nvPr/>
        </p:nvCxnSpPr>
        <p:spPr>
          <a:xfrm>
            <a:off x="693153" y="4266851"/>
            <a:ext cx="5767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B97D4A-D2C7-2C0D-58A3-B184377F1288}"/>
              </a:ext>
            </a:extLst>
          </p:cNvPr>
          <p:cNvSpPr txBox="1"/>
          <p:nvPr/>
        </p:nvSpPr>
        <p:spPr>
          <a:xfrm>
            <a:off x="482600" y="4300695"/>
            <a:ext cx="5516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数据集：</a:t>
            </a:r>
            <a:r>
              <a:rPr lang="en-US" altLang="zh-CN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GLUE</a:t>
            </a: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</a:t>
            </a:r>
            <a:r>
              <a:rPr lang="en-US" altLang="zh-CN" b="1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SuperGLUE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数据集：</a:t>
            </a:r>
            <a:r>
              <a:rPr lang="en-US" altLang="zh-CN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MTEB</a:t>
            </a:r>
            <a:r>
              <a:rPr lang="zh-CN" altLang="en-US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（有些任务无法微调），只有测试集</a:t>
            </a: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7945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279</Words>
  <Application>Microsoft Office PowerPoint</Application>
  <PresentationFormat>宽屏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Times New Roman</vt:lpstr>
      <vt:lpstr>Office 主题​​</vt:lpstr>
      <vt:lpstr>组会汇报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</dc:title>
  <dc:creator>py z</dc:creator>
  <cp:lastModifiedBy>py z</cp:lastModifiedBy>
  <cp:revision>99</cp:revision>
  <dcterms:created xsi:type="dcterms:W3CDTF">2024-01-26T05:30:40Z</dcterms:created>
  <dcterms:modified xsi:type="dcterms:W3CDTF">2024-04-02T09:31:04Z</dcterms:modified>
</cp:coreProperties>
</file>