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2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5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267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1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4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0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72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vision.stanford.edu/teaching/cs231n/projec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7.cn/system/lin/201602/154122.s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VLC/caff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0645" y="2936112"/>
            <a:ext cx="9144000" cy="1641490"/>
          </a:xfrm>
        </p:spPr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入门与应用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799" y="5679039"/>
            <a:ext cx="9144000" cy="7540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高翔</a:t>
            </a:r>
            <a:r>
              <a:rPr lang="en-US" altLang="zh-CN" dirty="0" smtClean="0"/>
              <a:t>@</a:t>
            </a:r>
            <a:r>
              <a:rPr lang="zh-CN" altLang="en-US" dirty="0" smtClean="0"/>
              <a:t>泡泡机器人</a:t>
            </a:r>
            <a:endParaRPr lang="en-US" altLang="zh-CN" dirty="0" smtClean="0"/>
          </a:p>
          <a:p>
            <a:r>
              <a:rPr lang="en-US" altLang="zh-CN" dirty="0" smtClean="0"/>
              <a:t>2016.4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3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Caffe</a:t>
            </a:r>
            <a:r>
              <a:rPr lang="zh-CN" altLang="en-US" dirty="0"/>
              <a:t>的编译与安装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35881" y="1690687"/>
            <a:ext cx="5299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编译之后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里生成所有需要的东西。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tools/</a:t>
            </a:r>
            <a:r>
              <a:rPr lang="zh-CN" altLang="en-US" dirty="0" smtClean="0"/>
              <a:t>目录下有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，为主要二进制文件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57" y="1825625"/>
            <a:ext cx="4666842" cy="4351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71" y="2810115"/>
            <a:ext cx="4011702" cy="37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7987" y="2520928"/>
            <a:ext cx="9144000" cy="1641490"/>
          </a:xfrm>
        </p:spPr>
        <p:txBody>
          <a:bodyPr/>
          <a:lstStyle/>
          <a:p>
            <a:pPr algn="ctr"/>
            <a:r>
              <a:rPr lang="en-US" altLang="zh-CN" dirty="0" err="1" smtClean="0"/>
              <a:t>caffe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0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affe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是一个深度学习框架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网络是怎么表示的？</a:t>
            </a:r>
            <a:r>
              <a:rPr lang="en-US" altLang="zh-CN" dirty="0" smtClean="0"/>
              <a:t>		-net, layer</a:t>
            </a:r>
          </a:p>
          <a:p>
            <a:pPr lvl="1"/>
            <a:r>
              <a:rPr lang="zh-CN" altLang="en-US" dirty="0" smtClean="0"/>
              <a:t>数据是怎么流动的？</a:t>
            </a:r>
            <a:r>
              <a:rPr lang="en-US" altLang="zh-CN" dirty="0" smtClean="0"/>
              <a:t>		-blob</a:t>
            </a:r>
          </a:p>
          <a:p>
            <a:pPr lvl="1"/>
            <a:r>
              <a:rPr lang="zh-CN" altLang="en-US" dirty="0" smtClean="0"/>
              <a:t>训练和测试是怎么完成的？</a:t>
            </a:r>
            <a:r>
              <a:rPr lang="en-US" altLang="zh-CN" dirty="0" smtClean="0"/>
              <a:t>	-solver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5807631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更详细的请参见：</a:t>
            </a:r>
            <a:r>
              <a:rPr lang="en-US" altLang="zh-CN" dirty="0" smtClean="0"/>
              <a:t>http</a:t>
            </a:r>
            <a:r>
              <a:rPr lang="en-US" altLang="zh-CN" dirty="0"/>
              <a:t>://caffe.berkeleyvision.org/tutorial/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affe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6018555" cy="4284230"/>
          </a:xfrm>
        </p:spPr>
        <p:txBody>
          <a:bodyPr/>
          <a:lstStyle/>
          <a:p>
            <a:r>
              <a:rPr lang="zh-CN" altLang="en-US" dirty="0" smtClean="0"/>
              <a:t>一个神经网络由若干层组成。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整个网络为一个</a:t>
            </a:r>
            <a:r>
              <a:rPr lang="en-US" altLang="zh-CN" dirty="0" smtClean="0"/>
              <a:t>net</a:t>
            </a:r>
          </a:p>
          <a:p>
            <a:pPr lvl="1"/>
            <a:r>
              <a:rPr lang="zh-CN" altLang="en-US" dirty="0" smtClean="0"/>
              <a:t>一个层称为一个</a:t>
            </a:r>
            <a:r>
              <a:rPr lang="en-US" altLang="zh-CN" dirty="0" smtClean="0"/>
              <a:t>layer</a:t>
            </a:r>
          </a:p>
          <a:p>
            <a:pPr lvl="1"/>
            <a:r>
              <a:rPr lang="zh-CN" altLang="en-US" dirty="0" smtClean="0"/>
              <a:t>一个数据称为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（没错就叫泡泡）</a:t>
            </a:r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使用一种特殊格式的文本文件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prototxt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表示网络结构。</a:t>
            </a:r>
            <a:endParaRPr lang="en-US" altLang="zh-CN" dirty="0" smtClean="0"/>
          </a:p>
          <a:p>
            <a:r>
              <a:rPr lang="zh-CN" altLang="en-US" dirty="0" smtClean="0"/>
              <a:t>只要你把网络结构写好，所有计算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会自动帮你生成。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307" y="645102"/>
            <a:ext cx="4448175" cy="413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74814" y="5016292"/>
            <a:ext cx="3437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注意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的顺序是从下往上看的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bottom</a:t>
            </a:r>
            <a:r>
              <a:rPr lang="zh-CN" altLang="en-US" dirty="0" smtClean="0"/>
              <a:t>是输入，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是输出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91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Caffe</a:t>
            </a:r>
            <a:r>
              <a:rPr lang="zh-CN" altLang="en-US" dirty="0"/>
              <a:t>基本概念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311" y="1861633"/>
            <a:ext cx="2409825" cy="3448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0393" y="557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一个单层网络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62650" y="908002"/>
            <a:ext cx="5131377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layer{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name: “</a:t>
            </a:r>
            <a:r>
              <a:rPr lang="en-US" altLang="zh-CN" dirty="0" err="1" smtClean="0"/>
              <a:t>mnist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type: “Data”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top: “data”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top: “label”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layer 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name: “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type: “</a:t>
            </a:r>
            <a:r>
              <a:rPr lang="en-US" altLang="zh-CN" dirty="0" err="1" smtClean="0"/>
              <a:t>InnerProduct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bottom: “data”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top: “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layer 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name: “loss”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type: “</a:t>
            </a:r>
            <a:r>
              <a:rPr lang="en-US" altLang="zh-CN" dirty="0" err="1" smtClean="0"/>
              <a:t>SoftmaxWithLoss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bottom: “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bottom: “label”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top:”loss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3803073" y="3221182"/>
            <a:ext cx="1787236" cy="81049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19110" y="64368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网络的定义文件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9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affe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Layer</a:t>
            </a:r>
            <a:r>
              <a:rPr lang="zh-CN" altLang="en-US" dirty="0" smtClean="0"/>
              <a:t>一共有哪些？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Caffe</a:t>
            </a:r>
            <a:r>
              <a:rPr lang="zh-CN" altLang="en-US" dirty="0" smtClean="0"/>
              <a:t>自带很多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/layers/ </a:t>
            </a:r>
            <a:r>
              <a:rPr lang="zh-CN" altLang="en-US" dirty="0" smtClean="0"/>
              <a:t>涵盖了几乎用到的所有操作。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你也可以自己写新的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，但是这需要到对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源码相当熟悉。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Blob </a:t>
            </a:r>
            <a:r>
              <a:rPr lang="zh-CN" altLang="en-US" dirty="0" smtClean="0"/>
              <a:t>表示基本的数据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每个数据是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下标的张量，可以理解成表示若干图片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blob[index][channel][height][width]</a:t>
            </a:r>
          </a:p>
          <a:p>
            <a:pPr lvl="1"/>
            <a:r>
              <a:rPr lang="zh-CN" altLang="en-US" dirty="0" smtClean="0"/>
              <a:t>数据通过数据库（</a:t>
            </a:r>
            <a:r>
              <a:rPr lang="en-US" altLang="zh-CN" dirty="0" err="1" smtClean="0"/>
              <a:t>lmdb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）存取。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提供将图像文件、文本文件转换至数据库的工具。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0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affe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4345618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训练和测试的过程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定义一个网络（例如</a:t>
            </a:r>
            <a:r>
              <a:rPr lang="en-US" altLang="zh-CN" dirty="0" err="1" smtClean="0"/>
              <a:t>net.prototxt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准备训练数据和测试数据（以数据库形式）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定义训练规则（</a:t>
            </a:r>
            <a:r>
              <a:rPr lang="en-US" altLang="zh-CN" dirty="0" smtClean="0"/>
              <a:t>solver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sz="2000" dirty="0" smtClean="0"/>
              <a:t>在训练过程中，可以把模型存储成快照，供将来使用。</a:t>
            </a:r>
            <a:endParaRPr lang="en-US" altLang="zh-CN" sz="2000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33075" y="1690688"/>
            <a:ext cx="2664903" cy="261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net: “./</a:t>
            </a:r>
            <a:r>
              <a:rPr lang="en-US" altLang="zh-CN" dirty="0" err="1" smtClean="0"/>
              <a:t>net.prototxt</a:t>
            </a:r>
            <a:r>
              <a:rPr lang="en-US" altLang="zh-CN" dirty="0" smtClean="0"/>
              <a:t>”</a:t>
            </a:r>
          </a:p>
          <a:p>
            <a:r>
              <a:rPr lang="en-US" altLang="zh-CN" dirty="0" err="1" smtClean="0"/>
              <a:t>test_iter</a:t>
            </a:r>
            <a:r>
              <a:rPr lang="en-US" altLang="zh-CN" dirty="0" smtClean="0"/>
              <a:t>: 100</a:t>
            </a:r>
          </a:p>
          <a:p>
            <a:r>
              <a:rPr lang="en-US" altLang="zh-CN" dirty="0" err="1" smtClean="0"/>
              <a:t>test_interval</a:t>
            </a:r>
            <a:r>
              <a:rPr lang="en-US" altLang="zh-CN" dirty="0" smtClean="0"/>
              <a:t>: 1000</a:t>
            </a:r>
          </a:p>
          <a:p>
            <a:r>
              <a:rPr lang="en-US" altLang="zh-CN" dirty="0" err="1" smtClean="0"/>
              <a:t>base_lr</a:t>
            </a:r>
            <a:r>
              <a:rPr lang="en-US" altLang="zh-CN" dirty="0" smtClean="0"/>
              <a:t>: 0.001</a:t>
            </a:r>
          </a:p>
          <a:p>
            <a:r>
              <a:rPr lang="en-US" altLang="zh-CN" dirty="0" err="1" smtClean="0"/>
              <a:t>lr_policy</a:t>
            </a:r>
            <a:r>
              <a:rPr lang="en-US" altLang="zh-CN" dirty="0" smtClean="0"/>
              <a:t>: “fixed”</a:t>
            </a:r>
          </a:p>
          <a:p>
            <a:r>
              <a:rPr lang="en-US" altLang="zh-CN" dirty="0" smtClean="0"/>
              <a:t>display: 200</a:t>
            </a:r>
          </a:p>
          <a:p>
            <a:r>
              <a:rPr lang="en-US" altLang="zh-CN" dirty="0" err="1" smtClean="0"/>
              <a:t>max_iter</a:t>
            </a:r>
            <a:r>
              <a:rPr lang="en-US" altLang="zh-CN" dirty="0" smtClean="0"/>
              <a:t>: 60000</a:t>
            </a:r>
          </a:p>
          <a:p>
            <a:r>
              <a:rPr lang="en-US" altLang="zh-CN" dirty="0" smtClean="0"/>
              <a:t>snapshot: 10000</a:t>
            </a:r>
          </a:p>
          <a:p>
            <a:r>
              <a:rPr lang="en-US" altLang="zh-CN" dirty="0" err="1" smtClean="0"/>
              <a:t>solver_mode</a:t>
            </a:r>
            <a:r>
              <a:rPr lang="en-US" altLang="zh-CN" dirty="0" smtClean="0"/>
              <a:t>: GPU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33075" y="4572000"/>
            <a:ext cx="26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solver.prototxt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3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4345618" cy="4351338"/>
          </a:xfrm>
        </p:spPr>
        <p:txBody>
          <a:bodyPr/>
          <a:lstStyle/>
          <a:p>
            <a:r>
              <a:rPr lang="zh-CN" altLang="en-US" dirty="0" smtClean="0"/>
              <a:t>图像识别演示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26" y="1825625"/>
            <a:ext cx="4673600" cy="350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88" y="5647532"/>
            <a:ext cx="3800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25625"/>
            <a:ext cx="3711773" cy="4351338"/>
          </a:xfrm>
        </p:spPr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odel zoo</a:t>
            </a:r>
          </a:p>
          <a:p>
            <a:r>
              <a:rPr lang="en-US" altLang="zh-CN" dirty="0" smtClean="0"/>
              <a:t>cs231: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vision.stanford.edu/teaching/cs231n/project.html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78" y="202623"/>
            <a:ext cx="6515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8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68191" y="301336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谢谢！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4055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的编译与安装</a:t>
            </a:r>
            <a:endParaRPr lang="en-US" altLang="zh-CN" dirty="0" smtClean="0"/>
          </a:p>
          <a:p>
            <a:r>
              <a:rPr lang="zh-CN" altLang="en-US" dirty="0" smtClean="0"/>
              <a:t>基本</a:t>
            </a:r>
            <a:r>
              <a:rPr lang="zh-CN" altLang="en-US" dirty="0"/>
              <a:t>概念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net, layer, blob</a:t>
            </a:r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更多</a:t>
            </a:r>
            <a:r>
              <a:rPr lang="zh-CN" altLang="en-US" dirty="0" smtClean="0"/>
              <a:t>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4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深度学习几大工具：</a:t>
            </a:r>
            <a:r>
              <a:rPr lang="en-US" altLang="zh-CN" dirty="0" err="1" smtClean="0"/>
              <a:t>Theano</a:t>
            </a:r>
            <a:r>
              <a:rPr lang="en-US" altLang="zh-CN" dirty="0" smtClean="0"/>
              <a:t>, Torch, </a:t>
            </a:r>
            <a:r>
              <a:rPr lang="en-US" altLang="zh-CN" dirty="0" err="1" smtClean="0"/>
              <a:t>Caffe</a:t>
            </a:r>
            <a:r>
              <a:rPr lang="en-US" altLang="zh-CN" dirty="0" smtClean="0"/>
              <a:t>, Tensor flow, CNTK</a:t>
            </a:r>
          </a:p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“不需要写代码”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CPU/GPU</a:t>
            </a:r>
            <a:r>
              <a:rPr lang="zh-CN" altLang="en-US" dirty="0" smtClean="0"/>
              <a:t>无缝切换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非常多的开放训练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c++</a:t>
            </a:r>
            <a:r>
              <a:rPr lang="zh-CN" altLang="en-US" dirty="0" smtClean="0"/>
              <a:t>编写，速度快；接口支持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, python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(</a:t>
            </a:r>
            <a:r>
              <a:rPr lang="zh-CN" altLang="en-US" dirty="0" smtClean="0"/>
              <a:t>还有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本身命令行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http://caffe.berkeleyvision.org/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58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的编译与安装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先决条件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最好有一块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的显卡。虽然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支持纯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计算，但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一般能提速十倍以上。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显卡驱动程序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Ubuntu 14.04</a:t>
            </a:r>
            <a:r>
              <a:rPr lang="zh-CN" altLang="en-US" dirty="0" smtClean="0"/>
              <a:t>的软件仓库有</a:t>
            </a:r>
            <a:r>
              <a:rPr lang="en-US" altLang="zh-CN" dirty="0" err="1" smtClean="0"/>
              <a:t>nvidia</a:t>
            </a:r>
            <a:r>
              <a:rPr lang="en-US" altLang="zh-CN" dirty="0" smtClean="0"/>
              <a:t>-current</a:t>
            </a:r>
            <a:r>
              <a:rPr lang="zh-CN" altLang="en-US" dirty="0" smtClean="0"/>
              <a:t>，可以直接通过</a:t>
            </a:r>
            <a:r>
              <a:rPr lang="en-US" altLang="zh-CN" dirty="0" smtClean="0"/>
              <a:t>apt</a:t>
            </a:r>
            <a:r>
              <a:rPr lang="zh-CN" altLang="en-US" dirty="0" smtClean="0"/>
              <a:t>安装；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或，通过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官网安装驱动程序。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developer.nvidia.com/cuda-downloads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目前版本</a:t>
            </a:r>
            <a:r>
              <a:rPr lang="en-US" altLang="zh-CN" dirty="0" smtClean="0"/>
              <a:t>7.5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系列支持</a:t>
            </a:r>
            <a:r>
              <a:rPr lang="en-US" altLang="zh-CN" dirty="0" smtClean="0"/>
              <a:t>14.04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15.04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直接下载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安装包，会自动安装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显卡的驱动；（我建议这么做）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推荐：</a:t>
            </a:r>
            <a:r>
              <a:rPr lang="en-US" altLang="zh-CN" dirty="0" smtClean="0"/>
              <a:t>Ubuntu 14.04+cuda 7.5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96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的编译与安装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145" y="1690688"/>
            <a:ext cx="4711067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5227" y="1610591"/>
            <a:ext cx="6390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显卡驱动很可能失败！失败之后你将无法登录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桌面，只有一个命令行终端。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驱动的成功与否取决于你电脑的型号。可能通过</a:t>
            </a:r>
            <a:r>
              <a:rPr lang="en-US" altLang="zh-CN" dirty="0" smtClean="0"/>
              <a:t>apt</a:t>
            </a:r>
            <a:r>
              <a:rPr lang="zh-CN" altLang="en-US" dirty="0" smtClean="0"/>
              <a:t>就安装成功，用官网的驱动也可能失败。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你最好在整个过程中有两台电脑。一台用于安装</a:t>
            </a:r>
            <a:r>
              <a:rPr lang="en-US" altLang="zh-CN" dirty="0" err="1"/>
              <a:t>cuda</a:t>
            </a:r>
            <a:r>
              <a:rPr lang="zh-CN" altLang="en-US" dirty="0"/>
              <a:t>，一台用于查询解决方案。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目前看到的最靠谱的解决方式：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www.th7.cn/system/lin/201602/154122.shtml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Cuda</a:t>
            </a:r>
            <a:r>
              <a:rPr lang="zh-CN" altLang="en-US" dirty="0" smtClean="0"/>
              <a:t>安装成功，就已经成功一半了。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55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Caffe</a:t>
            </a:r>
            <a:r>
              <a:rPr lang="zh-CN" altLang="en-US" dirty="0"/>
              <a:t>的编译与安装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本次演示的配置：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直播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Thinkpad</a:t>
            </a:r>
            <a:endParaRPr lang="en-US" altLang="zh-CN" dirty="0"/>
          </a:p>
          <a:p>
            <a:pPr lvl="1"/>
            <a:r>
              <a:rPr lang="zh-CN" altLang="en-US" dirty="0" smtClean="0"/>
              <a:t>目标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：神舟战神</a:t>
            </a:r>
            <a:r>
              <a:rPr lang="en-US" altLang="zh-CN" dirty="0" smtClean="0"/>
              <a:t>Z7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GTX 970m</a:t>
            </a:r>
            <a:r>
              <a:rPr lang="zh-CN" altLang="en-US" dirty="0" smtClean="0"/>
              <a:t>显卡。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</a:t>
            </a:r>
            <a:r>
              <a:rPr lang="en-US" altLang="zh-CN" dirty="0" smtClean="0"/>
              <a:t>PC</a:t>
            </a:r>
            <a:r>
              <a:rPr lang="zh-CN" altLang="en-US" dirty="0" smtClean="0"/>
              <a:t>已预装</a:t>
            </a:r>
            <a:r>
              <a:rPr lang="en-US" altLang="zh-CN" dirty="0" smtClean="0"/>
              <a:t>Ubuntu 14.04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cuda</a:t>
            </a:r>
            <a:r>
              <a:rPr lang="zh-CN" altLang="en-US" dirty="0"/>
              <a:t>，</a:t>
            </a:r>
            <a:r>
              <a:rPr lang="zh-CN" altLang="en-US" dirty="0" smtClean="0"/>
              <a:t>直播</a:t>
            </a:r>
            <a:r>
              <a:rPr lang="en-US" altLang="zh-CN" dirty="0" smtClean="0"/>
              <a:t>PC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putty</a:t>
            </a:r>
            <a:r>
              <a:rPr lang="zh-CN" altLang="en-US" dirty="0" smtClean="0"/>
              <a:t>连接到目标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，演示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的编译和安装。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3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Caffe</a:t>
            </a:r>
            <a:r>
              <a:rPr lang="zh-CN" altLang="en-US" dirty="0"/>
              <a:t>的编译与安装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下载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源码：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github.com/BVLC/caffe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安装依赖项。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下可全部通过</a:t>
            </a:r>
            <a:r>
              <a:rPr lang="en-US" altLang="zh-CN" dirty="0" smtClean="0"/>
              <a:t>apt</a:t>
            </a:r>
            <a:r>
              <a:rPr lang="zh-CN" altLang="en-US" dirty="0" smtClean="0"/>
              <a:t>安装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依赖项参照</a:t>
            </a:r>
            <a:r>
              <a:rPr lang="en-US" altLang="zh-CN" dirty="0" err="1" smtClean="0"/>
              <a:t>caffe</a:t>
            </a:r>
            <a:r>
              <a:rPr lang="zh-CN" altLang="en-US" dirty="0" smtClean="0"/>
              <a:t>官网的</a:t>
            </a:r>
            <a:r>
              <a:rPr lang="en-US" altLang="zh-CN" dirty="0" err="1" smtClean="0"/>
              <a:t>Intallization</a:t>
            </a:r>
            <a:r>
              <a:rPr lang="en-US" altLang="zh-CN" dirty="0"/>
              <a:t> </a:t>
            </a:r>
            <a:r>
              <a:rPr lang="en-US" altLang="zh-CN" dirty="0" smtClean="0"/>
              <a:t>instructions</a:t>
            </a:r>
            <a:r>
              <a:rPr lang="zh-CN" altLang="en-US" dirty="0" smtClean="0"/>
              <a:t>，搜索类似名称的库即可。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，请安装</a:t>
            </a:r>
            <a:r>
              <a:rPr lang="en-US" altLang="zh-CN" dirty="0" smtClean="0"/>
              <a:t>python/requirements.txt</a:t>
            </a:r>
            <a:r>
              <a:rPr lang="zh-CN" altLang="en-US" dirty="0" smtClean="0"/>
              <a:t>里的内容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不太建议用</a:t>
            </a:r>
            <a:r>
              <a:rPr lang="en-US" altLang="zh-CN" dirty="0" smtClean="0"/>
              <a:t>anaconda…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的软件仓库提供绝大多数需要的包。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进行编译。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38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Caffe</a:t>
            </a:r>
            <a:r>
              <a:rPr lang="zh-CN" altLang="en-US" dirty="0"/>
              <a:t>的编译与安装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编译演示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11300"/>
            <a:ext cx="5341074" cy="49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Caffe</a:t>
            </a:r>
            <a:r>
              <a:rPr lang="zh-CN" altLang="en-US" dirty="0"/>
              <a:t>的编译与安装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96075" cy="4219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7091" y="1690688"/>
            <a:ext cx="3865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结构说明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data-</a:t>
            </a:r>
            <a:r>
              <a:rPr lang="zh-CN" altLang="en-US" dirty="0" smtClean="0"/>
              <a:t>小型数据集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docs-</a:t>
            </a:r>
            <a:r>
              <a:rPr lang="zh-CN" altLang="en-US" dirty="0" smtClean="0"/>
              <a:t>文档，安装与教程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examples-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include/</a:t>
            </a:r>
            <a:r>
              <a:rPr lang="en-US" altLang="zh-CN" dirty="0" err="1" smtClean="0"/>
              <a:t>caffe-caffe</a:t>
            </a:r>
            <a:r>
              <a:rPr lang="zh-CN" altLang="en-US" dirty="0" smtClean="0"/>
              <a:t>的头文件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matlab-matlab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models-</a:t>
            </a:r>
            <a:r>
              <a:rPr lang="zh-CN" altLang="en-US" dirty="0" smtClean="0"/>
              <a:t>模型库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python-python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scripts-</a:t>
            </a:r>
            <a:r>
              <a:rPr lang="zh-CN" altLang="en-US" dirty="0" smtClean="0"/>
              <a:t>自动下载数据和模型的脚本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src-caffe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tools-</a:t>
            </a:r>
            <a:r>
              <a:rPr lang="zh-CN" altLang="en-US" dirty="0" smtClean="0"/>
              <a:t>一些图像转换之类的小工具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235</TotalTime>
  <Words>828</Words>
  <Application>Microsoft Office PowerPoint</Application>
  <PresentationFormat>宽屏</PresentationFormat>
  <Paragraphs>140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幼圆</vt:lpstr>
      <vt:lpstr>Arial</vt:lpstr>
      <vt:lpstr>Century Gothic</vt:lpstr>
      <vt:lpstr>Palatino Linotype</vt:lpstr>
      <vt:lpstr>深度</vt:lpstr>
      <vt:lpstr>Caffe入门与应用</vt:lpstr>
      <vt:lpstr>提纲</vt:lpstr>
      <vt:lpstr>Caffe是什么</vt:lpstr>
      <vt:lpstr>Caffe的编译与安装</vt:lpstr>
      <vt:lpstr>Caffe的编译与安装</vt:lpstr>
      <vt:lpstr>Caffe的编译与安装</vt:lpstr>
      <vt:lpstr>Caffe的编译与安装</vt:lpstr>
      <vt:lpstr>Caffe的编译与安装</vt:lpstr>
      <vt:lpstr>Caffe的编译与安装</vt:lpstr>
      <vt:lpstr>Caffe的编译与安装</vt:lpstr>
      <vt:lpstr>caffe基本概念</vt:lpstr>
      <vt:lpstr>Caffe基本概念</vt:lpstr>
      <vt:lpstr>Caffe基本概念</vt:lpstr>
      <vt:lpstr>Caffe基本概念</vt:lpstr>
      <vt:lpstr>Caffe基本概念</vt:lpstr>
      <vt:lpstr>Caffe基本概念</vt:lpstr>
      <vt:lpstr>Caffe demo</vt:lpstr>
      <vt:lpstr>更多资料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Caffe入门与应用</dc:title>
  <dc:creator>高翔</dc:creator>
  <cp:lastModifiedBy>高翔</cp:lastModifiedBy>
  <cp:revision>26</cp:revision>
  <dcterms:created xsi:type="dcterms:W3CDTF">2016-04-26T01:35:00Z</dcterms:created>
  <dcterms:modified xsi:type="dcterms:W3CDTF">2016-04-26T09:03:43Z</dcterms:modified>
</cp:coreProperties>
</file>