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0" r:id="rId6"/>
    <p:sldId id="264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483" autoAdjust="0"/>
  </p:normalViewPr>
  <p:slideViewPr>
    <p:cSldViewPr snapToGrid="0" showGuides="1">
      <p:cViewPr>
        <p:scale>
          <a:sx n="66" d="100"/>
          <a:sy n="66" d="100"/>
        </p:scale>
        <p:origin x="38" y="931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0B5D-48BA-4331-8617-F6BF8F60195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F6C29-FE13-4BA0-9D4E-4FC1D8B9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530bf4ac-0db8-4c46-b1d8-33aa3d2a67a5.source.2.zh-Hans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6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530bf4ac-0db8-4c46-b1d8-33aa3d2a67a5.source.2.zh-Hans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1e41ee24-397e-4379-9ddd-50efef458020.source.6.zh-Hans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7560203" cy="6858000"/>
            <a:chOff x="0" y="0"/>
            <a:chExt cx="7560203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4859337" cy="6858000"/>
            </a:xfrm>
            <a:prstGeom prst="rect">
              <a:avLst/>
            </a:prstGeom>
            <a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42345" r="-693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4859337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73955" y="805921"/>
              <a:ext cx="5258027" cy="5246158"/>
            </a:xfrm>
            <a:prstGeom prst="ellipse">
              <a:avLst/>
            </a:prstGeom>
            <a:blipFill>
              <a:blip r:embed="rId2"/>
              <a:srcRect/>
              <a:stretch>
                <a:fillRect l="-79947" t="-15790" r="-16337" b="-15362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73955" y="805921"/>
              <a:ext cx="5258027" cy="5246158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  <a:alpha val="0"/>
                  </a:schemeClr>
                </a:gs>
                <a:gs pos="100000">
                  <a:schemeClr val="accent3">
                    <a:lumMod val="50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Block Arc 8"/>
            <p:cNvSpPr/>
            <p:nvPr/>
          </p:nvSpPr>
          <p:spPr>
            <a:xfrm>
              <a:off x="1845733" y="571765"/>
              <a:ext cx="5714470" cy="5714470"/>
            </a:xfrm>
            <a:prstGeom prst="blockArc">
              <a:avLst>
                <a:gd name="adj1" fmla="val 5202037"/>
                <a:gd name="adj2" fmla="val 18869171"/>
                <a:gd name="adj3" fmla="val 80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59336" y="1712686"/>
            <a:ext cx="6659563" cy="2366637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336" y="4079323"/>
            <a:ext cx="6659563" cy="508703"/>
          </a:xfrm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410222" y="5573201"/>
            <a:ext cx="3108678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410222" y="5859780"/>
            <a:ext cx="310867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 altLang="zh-CN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419981"/>
            <a:ext cx="11518899" cy="4018038"/>
            <a:chOff x="1" y="1419981"/>
            <a:chExt cx="11518899" cy="4018038"/>
          </a:xfrm>
        </p:grpSpPr>
        <p:sp>
          <p:nvSpPr>
            <p:cNvPr id="7" name="Rectangle 6"/>
            <p:cNvSpPr/>
            <p:nvPr/>
          </p:nvSpPr>
          <p:spPr>
            <a:xfrm>
              <a:off x="1" y="1611086"/>
              <a:ext cx="9231086" cy="36358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500862" y="1419981"/>
              <a:ext cx="4018038" cy="4018038"/>
              <a:chOff x="1845733" y="571765"/>
              <a:chExt cx="5714470" cy="5714470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2073955" y="805921"/>
                <a:ext cx="5258027" cy="5246158"/>
              </a:xfrm>
              <a:prstGeom prst="ellipse">
                <a:avLst/>
              </a:prstGeom>
              <a:blipFill>
                <a:blip r:embed="rId2"/>
                <a:srcRect/>
                <a:stretch>
                  <a:fillRect l="-79947" t="-15790" r="-16337" b="-15362"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2073955" y="805921"/>
                <a:ext cx="5258027" cy="5246158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  <a:alpha val="0"/>
                    </a:schemeClr>
                  </a:gs>
                  <a:gs pos="100000">
                    <a:schemeClr val="accent3">
                      <a:lumMod val="50000"/>
                      <a:alpha val="50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Circle: Hollow 12"/>
              <p:cNvSpPr/>
              <p:nvPr/>
            </p:nvSpPr>
            <p:spPr>
              <a:xfrm>
                <a:off x="1845733" y="571765"/>
                <a:ext cx="5714470" cy="5714470"/>
              </a:xfrm>
              <a:prstGeom prst="donut">
                <a:avLst>
                  <a:gd name="adj" fmla="val 981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2281943"/>
            <a:ext cx="6408057" cy="98739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6750" y="3269342"/>
            <a:ext cx="6408057" cy="154359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4631797" y="0"/>
            <a:ext cx="7560203" cy="6858000"/>
            <a:chOff x="0" y="0"/>
            <a:chExt cx="7560203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4859337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flipH="1">
              <a:off x="2073955" y="805921"/>
              <a:ext cx="5258027" cy="5246158"/>
            </a:xfrm>
            <a:prstGeom prst="ellipse">
              <a:avLst/>
            </a:prstGeom>
            <a:blipFill>
              <a:blip r:embed="rId2"/>
              <a:srcRect/>
              <a:stretch>
                <a:fillRect l="-30886" t="-7735" r="-41928" b="-7735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073955" y="805921"/>
              <a:ext cx="5258027" cy="5246158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  <a:alpha val="0"/>
                  </a:schemeClr>
                </a:gs>
                <a:gs pos="100000">
                  <a:schemeClr val="accent3">
                    <a:lumMod val="50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Block Arc 9"/>
            <p:cNvSpPr/>
            <p:nvPr/>
          </p:nvSpPr>
          <p:spPr>
            <a:xfrm>
              <a:off x="1845733" y="571765"/>
              <a:ext cx="5714470" cy="5714470"/>
            </a:xfrm>
            <a:prstGeom prst="blockArc">
              <a:avLst>
                <a:gd name="adj1" fmla="val 7639391"/>
                <a:gd name="adj2" fmla="val 16397011"/>
                <a:gd name="adj3" fmla="val 652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611086"/>
            <a:ext cx="4826530" cy="363582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336" y="1712686"/>
            <a:ext cx="6659563" cy="2366637"/>
          </a:xfrm>
        </p:spPr>
        <p:txBody>
          <a:bodyPr/>
          <a:lstStyle/>
          <a:p>
            <a:r>
              <a:rPr lang="en-US"/>
              <a:t>Presentation Title Goes Here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9336" y="4079323"/>
            <a:ext cx="6659563" cy="508703"/>
          </a:xfrm>
        </p:spPr>
        <p:txBody>
          <a:bodyPr/>
          <a:lstStyle/>
          <a:p>
            <a:r>
              <a:rPr lang="en-US"/>
              <a:t>Click to add subtitle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E50482-7BE8-8D17-9805-8BEEAB67B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0222" y="5573201"/>
            <a:ext cx="3108678" cy="274320"/>
          </a:xfrm>
        </p:spPr>
        <p:txBody>
          <a:bodyPr>
            <a:normAutofit/>
          </a:bodyPr>
          <a:lstStyle/>
          <a:p>
            <a:r>
              <a:rPr lang="en-US"/>
              <a:t>Presenter name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A732AD-2F52-0827-1163-6100BD5D48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0222" y="5859780"/>
            <a:ext cx="3108677" cy="274320"/>
          </a:xfrm>
        </p:spPr>
        <p:txBody>
          <a:bodyPr/>
          <a:lstStyle/>
          <a:p>
            <a:r>
              <a:rPr lang="en-US"/>
              <a:t>www.islide.cc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06" y="2281943"/>
            <a:ext cx="5891893" cy="987399"/>
          </a:xfrm>
        </p:spPr>
        <p:txBody>
          <a:bodyPr/>
          <a:lstStyle/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656" y="3269342"/>
            <a:ext cx="5891893" cy="1543594"/>
          </a:xfrm>
        </p:spPr>
        <p:txBody>
          <a:bodyPr/>
          <a:lstStyle/>
          <a:p>
            <a:r>
              <a:rPr lang="en-US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48417" y="1130300"/>
            <a:ext cx="10570483" cy="4780643"/>
            <a:chOff x="948417" y="1130300"/>
            <a:chExt cx="10570483" cy="478064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779E84A-0CA4-413A-8BA6-913A6E25A9D3}"/>
                </a:ext>
              </a:extLst>
            </p:cNvPr>
            <p:cNvSpPr txBox="1"/>
            <p:nvPr/>
          </p:nvSpPr>
          <p:spPr>
            <a:xfrm>
              <a:off x="948417" y="1130300"/>
              <a:ext cx="105704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more fluent.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A85C33E-FAA4-4DD2-9B74-31AF40E2F514}"/>
                </a:ext>
              </a:extLst>
            </p:cNvPr>
            <p:cNvGrpSpPr/>
            <p:nvPr/>
          </p:nvGrpSpPr>
          <p:grpSpPr>
            <a:xfrm>
              <a:off x="1122528" y="1653520"/>
              <a:ext cx="561149" cy="123620"/>
              <a:chOff x="5977557" y="2047271"/>
              <a:chExt cx="561149" cy="12362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9952AF-9A58-48F2-B3AE-8F374F7E9A6D}"/>
                  </a:ext>
                </a:extLst>
              </p:cNvPr>
              <p:cNvSpPr/>
              <p:nvPr/>
            </p:nvSpPr>
            <p:spPr>
              <a:xfrm flipH="1">
                <a:off x="5977557" y="2047271"/>
                <a:ext cx="123618" cy="1236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9C5FCB2-F575-430D-977D-65D81C4168C7}"/>
                  </a:ext>
                </a:extLst>
              </p:cNvPr>
              <p:cNvSpPr/>
              <p:nvPr/>
            </p:nvSpPr>
            <p:spPr>
              <a:xfrm flipH="1">
                <a:off x="6196323" y="2047271"/>
                <a:ext cx="123618" cy="1236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808693D-1567-4D4B-9645-27E060A8E559}"/>
                  </a:ext>
                </a:extLst>
              </p:cNvPr>
              <p:cNvSpPr/>
              <p:nvPr/>
            </p:nvSpPr>
            <p:spPr>
              <a:xfrm flipH="1">
                <a:off x="6415088" y="2047271"/>
                <a:ext cx="123618" cy="1236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77962B-3977-48EA-BC01-2406C78964D7}"/>
                </a:ext>
              </a:extLst>
            </p:cNvPr>
            <p:cNvSpPr/>
            <p:nvPr/>
          </p:nvSpPr>
          <p:spPr>
            <a:xfrm>
              <a:off x="1036060" y="1875095"/>
              <a:ext cx="1135640" cy="4035847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bg1"/>
                  </a:solidFill>
                </a:rPr>
                <a:t>2023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暑假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28D049-B51E-4A33-BC9B-FF1B7D754F50}"/>
                </a:ext>
              </a:extLst>
            </p:cNvPr>
            <p:cNvSpPr/>
            <p:nvPr/>
          </p:nvSpPr>
          <p:spPr>
            <a:xfrm>
              <a:off x="6204859" y="1875097"/>
              <a:ext cx="1135640" cy="4035844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zh-CN" altLang="en-US" sz="2400" b="1" dirty="0">
                  <a:solidFill>
                    <a:schemeClr val="bg1"/>
                  </a:solidFill>
                </a:rPr>
                <a:t>高三上学期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D4239C-C68E-412C-BC6B-885D6B3AB417}"/>
                </a:ext>
              </a:extLst>
            </p:cNvPr>
            <p:cNvSpPr/>
            <p:nvPr/>
          </p:nvSpPr>
          <p:spPr>
            <a:xfrm>
              <a:off x="2171700" y="1875098"/>
              <a:ext cx="3815443" cy="4035843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1"/>
                  </a:solidFill>
                </a:rPr>
                <a:t>申请材料准备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1"/>
                  </a:solidFill>
                </a:rPr>
                <a:t>文书构思、书写和修改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1"/>
                  </a:solidFill>
                </a:rPr>
                <a:t>选校沟通，选校方案制定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6B290DE-24ED-4F90-9F56-B7905AAAD85C}"/>
                </a:ext>
              </a:extLst>
            </p:cNvPr>
            <p:cNvSpPr/>
            <p:nvPr/>
          </p:nvSpPr>
          <p:spPr>
            <a:xfrm>
              <a:off x="7340499" y="1875099"/>
              <a:ext cx="3815443" cy="4035844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defTabSz="913765">
                <a:lnSpc>
                  <a:spcPct val="150000"/>
                </a:lnSpc>
                <a:buSzPct val="25000"/>
              </a:pPr>
              <a:r>
                <a:rPr lang="en-US" altLang="zh-CN" sz="1600" dirty="0">
                  <a:solidFill>
                    <a:schemeClr val="tx1"/>
                  </a:solidFill>
                </a:rPr>
                <a:t>2023/09-2023/11</a:t>
              </a: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进一步选校和定校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完成大学申请材料准备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文书修改定稿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启动大学申请，递交部分大学申请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跟进申请院校状态，递交材料，收获</a:t>
              </a:r>
              <a:r>
                <a:rPr lang="en-US" altLang="zh-CN" sz="1600" dirty="0">
                  <a:solidFill>
                    <a:schemeClr val="tx1"/>
                  </a:solidFill>
                </a:rPr>
                <a:t>offer</a:t>
              </a:r>
            </a:p>
            <a:p>
              <a:pPr defTabSz="913765">
                <a:lnSpc>
                  <a:spcPct val="150000"/>
                </a:lnSpc>
                <a:buSzPct val="25000"/>
              </a:pPr>
              <a:r>
                <a:rPr lang="en-US" altLang="zh-CN" sz="1600" dirty="0">
                  <a:solidFill>
                    <a:schemeClr val="tx1"/>
                  </a:solidFill>
                </a:rPr>
                <a:t>2023/11-2024/01</a:t>
              </a: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继续大学申请工作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新的标化成绩更新给大学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/>
                  </a:solidFill>
                </a:rPr>
                <a:t>跟进录取状态，更新材料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08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48417" y="1130300"/>
            <a:ext cx="10570483" cy="4780643"/>
            <a:chOff x="948417" y="1130300"/>
            <a:chExt cx="10570483" cy="478064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779E84A-0CA4-413A-8BA6-913A6E25A9D3}"/>
                </a:ext>
              </a:extLst>
            </p:cNvPr>
            <p:cNvSpPr txBox="1"/>
            <p:nvPr/>
          </p:nvSpPr>
          <p:spPr>
            <a:xfrm>
              <a:off x="948417" y="1130300"/>
              <a:ext cx="105704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more fluent.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A85C33E-FAA4-4DD2-9B74-31AF40E2F514}"/>
                </a:ext>
              </a:extLst>
            </p:cNvPr>
            <p:cNvGrpSpPr/>
            <p:nvPr/>
          </p:nvGrpSpPr>
          <p:grpSpPr>
            <a:xfrm>
              <a:off x="1122528" y="1653520"/>
              <a:ext cx="561149" cy="123620"/>
              <a:chOff x="5977557" y="2047271"/>
              <a:chExt cx="561149" cy="12362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F9952AF-9A58-48F2-B3AE-8F374F7E9A6D}"/>
                  </a:ext>
                </a:extLst>
              </p:cNvPr>
              <p:cNvSpPr/>
              <p:nvPr/>
            </p:nvSpPr>
            <p:spPr>
              <a:xfrm flipH="1">
                <a:off x="5977557" y="2047271"/>
                <a:ext cx="123618" cy="1236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9C5FCB2-F575-430D-977D-65D81C4168C7}"/>
                  </a:ext>
                </a:extLst>
              </p:cNvPr>
              <p:cNvSpPr/>
              <p:nvPr/>
            </p:nvSpPr>
            <p:spPr>
              <a:xfrm flipH="1">
                <a:off x="6196323" y="2047271"/>
                <a:ext cx="123618" cy="1236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808693D-1567-4D4B-9645-27E060A8E559}"/>
                  </a:ext>
                </a:extLst>
              </p:cNvPr>
              <p:cNvSpPr/>
              <p:nvPr/>
            </p:nvSpPr>
            <p:spPr>
              <a:xfrm flipH="1">
                <a:off x="6415088" y="2047271"/>
                <a:ext cx="123618" cy="1236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77962B-3977-48EA-BC01-2406C78964D7}"/>
                </a:ext>
              </a:extLst>
            </p:cNvPr>
            <p:cNvSpPr/>
            <p:nvPr/>
          </p:nvSpPr>
          <p:spPr>
            <a:xfrm>
              <a:off x="1036060" y="1875095"/>
              <a:ext cx="1135640" cy="4035847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1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bg1"/>
                  </a:solidFill>
                </a:rPr>
                <a:t>2024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寒假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28D049-B51E-4A33-BC9B-FF1B7D754F50}"/>
                </a:ext>
              </a:extLst>
            </p:cNvPr>
            <p:cNvSpPr/>
            <p:nvPr/>
          </p:nvSpPr>
          <p:spPr>
            <a:xfrm>
              <a:off x="6204859" y="1875097"/>
              <a:ext cx="1135640" cy="4035844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accent2">
                  <a:alpha val="3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zh-CN" altLang="en-US" sz="2400" b="1" dirty="0">
                  <a:solidFill>
                    <a:schemeClr val="bg1"/>
                  </a:solidFill>
                </a:rPr>
                <a:t>高三下学期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D4239C-C68E-412C-BC6B-885D6B3AB417}"/>
                </a:ext>
              </a:extLst>
            </p:cNvPr>
            <p:cNvSpPr/>
            <p:nvPr/>
          </p:nvSpPr>
          <p:spPr>
            <a:xfrm>
              <a:off x="2171700" y="1875098"/>
              <a:ext cx="3815443" cy="4035843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1"/>
                  </a:solidFill>
                </a:rPr>
                <a:t>标化考试出分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tx1"/>
                  </a:solidFill>
                </a:rPr>
                <a:t>申请及跟进状态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6B290DE-24ED-4F90-9F56-B7905AAAD85C}"/>
                </a:ext>
              </a:extLst>
            </p:cNvPr>
            <p:cNvSpPr/>
            <p:nvPr/>
          </p:nvSpPr>
          <p:spPr>
            <a:xfrm>
              <a:off x="7340499" y="1875099"/>
              <a:ext cx="3815443" cy="4035844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913765">
                <a:lnSpc>
                  <a:spcPct val="150000"/>
                </a:lnSpc>
                <a:buSzPct val="25000"/>
              </a:pPr>
              <a:r>
                <a:rPr lang="en-US" altLang="zh-CN" dirty="0">
                  <a:solidFill>
                    <a:schemeClr val="tx1"/>
                  </a:solidFill>
                </a:rPr>
                <a:t>2024/02-2024/03</a:t>
              </a: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跟进录取，关注</a:t>
              </a:r>
              <a:r>
                <a:rPr lang="en-US" altLang="zh-CN" dirty="0">
                  <a:solidFill>
                    <a:schemeClr val="tx1"/>
                  </a:solidFill>
                </a:rPr>
                <a:t>offer</a:t>
              </a:r>
              <a:r>
                <a:rPr lang="zh-CN" altLang="en-US" dirty="0">
                  <a:solidFill>
                    <a:schemeClr val="tx1"/>
                  </a:solidFill>
                </a:rPr>
                <a:t>录取要求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接受</a:t>
              </a:r>
              <a:r>
                <a:rPr lang="en-US" altLang="zh-CN" dirty="0">
                  <a:solidFill>
                    <a:schemeClr val="tx1"/>
                  </a:solidFill>
                </a:rPr>
                <a:t>offer</a:t>
              </a:r>
              <a:r>
                <a:rPr lang="zh-CN" altLang="en-US" dirty="0">
                  <a:solidFill>
                    <a:schemeClr val="tx1"/>
                  </a:solidFill>
                </a:rPr>
                <a:t>，交押金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r>
                <a:rPr lang="zh-CN" altLang="en-US" dirty="0">
                  <a:solidFill>
                    <a:schemeClr val="tx1"/>
                  </a:solidFill>
                </a:rPr>
                <a:t>月</a:t>
              </a:r>
              <a:r>
                <a:rPr lang="en-US" altLang="zh-CN" dirty="0">
                  <a:solidFill>
                    <a:schemeClr val="tx1"/>
                  </a:solidFill>
                </a:rPr>
                <a:t>IB</a:t>
              </a:r>
              <a:r>
                <a:rPr lang="zh-CN" altLang="en-US" dirty="0">
                  <a:solidFill>
                    <a:schemeClr val="tx1"/>
                  </a:solidFill>
                </a:rPr>
                <a:t>大考做准备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defTabSz="913765">
                <a:lnSpc>
                  <a:spcPct val="150000"/>
                </a:lnSpc>
                <a:buSzPct val="25000"/>
              </a:pPr>
              <a:r>
                <a:rPr lang="en-US" altLang="zh-CN" dirty="0">
                  <a:solidFill>
                    <a:schemeClr val="tx1"/>
                  </a:solidFill>
                </a:rPr>
                <a:t>2024/3-2024/7</a:t>
              </a: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确认入读院校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签证材料准备，递交签证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28600" indent="-228600" defTabSz="913765">
                <a:lnSpc>
                  <a:spcPct val="150000"/>
                </a:lnSpc>
                <a:buSzPct val="25000"/>
                <a:buFont typeface="+mj-lt"/>
                <a:buAutoNum type="arabicPeriod"/>
              </a:pPr>
              <a:r>
                <a:rPr lang="zh-CN" altLang="en-US" dirty="0">
                  <a:solidFill>
                    <a:schemeClr val="tx1"/>
                  </a:solidFill>
                </a:rPr>
                <a:t>住宿申请，大学选课，注册，体检等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0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FE43C-6009-55B7-3CD7-F576BE07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77D7-D399-FB35-D4A4-C47F354D3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Presenter name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9B9BD-9938-D819-F543-26EF0E7096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www.islide.cc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531758" y="1028700"/>
            <a:ext cx="9324128" cy="4644584"/>
            <a:chOff x="1323414" y="1410664"/>
            <a:chExt cx="9324128" cy="464458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B2981ED-B366-4527-80CC-4E8C4AC44369}"/>
                </a:ext>
              </a:extLst>
            </p:cNvPr>
            <p:cNvGrpSpPr/>
            <p:nvPr/>
          </p:nvGrpSpPr>
          <p:grpSpPr>
            <a:xfrm>
              <a:off x="4906433" y="2683296"/>
              <a:ext cx="5741109" cy="369332"/>
              <a:chOff x="5710237" y="3026806"/>
              <a:chExt cx="5741109" cy="369332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F8CD67-8B3E-4968-8E0C-21FFE080AA8D}"/>
                  </a:ext>
                </a:extLst>
              </p:cNvPr>
              <p:cNvSpPr txBox="1"/>
              <p:nvPr/>
            </p:nvSpPr>
            <p:spPr>
              <a:xfrm>
                <a:off x="6074655" y="3026806"/>
                <a:ext cx="2002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b="1" dirty="0"/>
                  <a:t>2014.1.13</a:t>
                </a:r>
                <a:r>
                  <a:rPr lang="zh-CN" altLang="en-US" b="1" dirty="0"/>
                  <a:t>前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760037C-1C3D-4012-A831-C34F15FE9EED}"/>
                  </a:ext>
                </a:extLst>
              </p:cNvPr>
              <p:cNvSpPr/>
              <p:nvPr/>
            </p:nvSpPr>
            <p:spPr>
              <a:xfrm>
                <a:off x="5710237" y="3149560"/>
                <a:ext cx="123825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24BFB5-7B84-4F2C-9FDF-14ECF69B8E30}"/>
                  </a:ext>
                </a:extLst>
              </p:cNvPr>
              <p:cNvSpPr txBox="1"/>
              <p:nvPr/>
            </p:nvSpPr>
            <p:spPr>
              <a:xfrm>
                <a:off x="8077200" y="3064156"/>
                <a:ext cx="3374146" cy="2946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1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Theme  color makes PPT more convenient to change.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BFE2DA-C9BA-4118-8C6F-DD782036657A}"/>
                </a:ext>
              </a:extLst>
            </p:cNvPr>
            <p:cNvGrpSpPr/>
            <p:nvPr/>
          </p:nvGrpSpPr>
          <p:grpSpPr>
            <a:xfrm>
              <a:off x="4906433" y="3283821"/>
              <a:ext cx="5741109" cy="369332"/>
              <a:chOff x="5710237" y="3026806"/>
              <a:chExt cx="5741109" cy="36933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C9A479-5174-46EC-BD98-2B1F7920B80F}"/>
                  </a:ext>
                </a:extLst>
              </p:cNvPr>
              <p:cNvSpPr txBox="1"/>
              <p:nvPr/>
            </p:nvSpPr>
            <p:spPr>
              <a:xfrm>
                <a:off x="6074655" y="3026806"/>
                <a:ext cx="2002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text here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A4EC16-1755-41F3-A94D-ACF35C0D78AC}"/>
                  </a:ext>
                </a:extLst>
              </p:cNvPr>
              <p:cNvSpPr/>
              <p:nvPr/>
            </p:nvSpPr>
            <p:spPr>
              <a:xfrm>
                <a:off x="5710237" y="3149560"/>
                <a:ext cx="123825" cy="123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22B78A-7FD8-445C-8593-4A692F4CB6F8}"/>
                  </a:ext>
                </a:extLst>
              </p:cNvPr>
              <p:cNvSpPr txBox="1"/>
              <p:nvPr/>
            </p:nvSpPr>
            <p:spPr>
              <a:xfrm>
                <a:off x="8077200" y="3064156"/>
                <a:ext cx="3374146" cy="2946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1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Theme  color makes PPT more convenient to change.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954BBE3-3F1A-4125-8B00-ECF1EFB5AA19}"/>
                </a:ext>
              </a:extLst>
            </p:cNvPr>
            <p:cNvGrpSpPr/>
            <p:nvPr/>
          </p:nvGrpSpPr>
          <p:grpSpPr>
            <a:xfrm>
              <a:off x="4906433" y="3884345"/>
              <a:ext cx="5741109" cy="369332"/>
              <a:chOff x="5710237" y="3026806"/>
              <a:chExt cx="5741109" cy="369332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1E3AF7-89AB-41B7-BD6B-8AC75E162995}"/>
                  </a:ext>
                </a:extLst>
              </p:cNvPr>
              <p:cNvSpPr txBox="1"/>
              <p:nvPr/>
            </p:nvSpPr>
            <p:spPr>
              <a:xfrm>
                <a:off x="6074655" y="3026806"/>
                <a:ext cx="2002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b="1" dirty="0"/>
                  <a:t>text here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37AD8E0-903D-4AE8-994A-92AF6460E68E}"/>
                  </a:ext>
                </a:extLst>
              </p:cNvPr>
              <p:cNvSpPr/>
              <p:nvPr/>
            </p:nvSpPr>
            <p:spPr>
              <a:xfrm>
                <a:off x="5710237" y="3149560"/>
                <a:ext cx="123825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FB1E39-FCE3-4E8C-A8D8-5B4D17A976C8}"/>
                  </a:ext>
                </a:extLst>
              </p:cNvPr>
              <p:cNvSpPr txBox="1"/>
              <p:nvPr/>
            </p:nvSpPr>
            <p:spPr>
              <a:xfrm>
                <a:off x="8077200" y="3064156"/>
                <a:ext cx="3374146" cy="2946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1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Theme  color makes PPT more convenient to change.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A04AFF-5ED1-4A04-8ED0-69E4074601FE}"/>
                </a:ext>
              </a:extLst>
            </p:cNvPr>
            <p:cNvGrpSpPr/>
            <p:nvPr/>
          </p:nvGrpSpPr>
          <p:grpSpPr>
            <a:xfrm>
              <a:off x="4906433" y="4484869"/>
              <a:ext cx="5741109" cy="369332"/>
              <a:chOff x="5710237" y="3026806"/>
              <a:chExt cx="5741109" cy="36933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003341-D474-453E-8272-EDFA482916D6}"/>
                  </a:ext>
                </a:extLst>
              </p:cNvPr>
              <p:cNvSpPr txBox="1"/>
              <p:nvPr/>
            </p:nvSpPr>
            <p:spPr>
              <a:xfrm>
                <a:off x="6074655" y="3026806"/>
                <a:ext cx="2002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b="1" dirty="0"/>
                  <a:t>text here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6BA4FA0-9A65-477E-A764-98F7CEBE0368}"/>
                  </a:ext>
                </a:extLst>
              </p:cNvPr>
              <p:cNvSpPr/>
              <p:nvPr/>
            </p:nvSpPr>
            <p:spPr>
              <a:xfrm>
                <a:off x="5710237" y="3149560"/>
                <a:ext cx="123825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EF6DEB2-A780-4C6E-A856-13CCA82B31F1}"/>
                  </a:ext>
                </a:extLst>
              </p:cNvPr>
              <p:cNvSpPr txBox="1"/>
              <p:nvPr/>
            </p:nvSpPr>
            <p:spPr>
              <a:xfrm>
                <a:off x="8077200" y="3064156"/>
                <a:ext cx="3374146" cy="2946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1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Theme  color makes PPT more convenient to change.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AD09D77-E5B4-48DF-87D1-BF201F1C63C8}"/>
                </a:ext>
              </a:extLst>
            </p:cNvPr>
            <p:cNvGrpSpPr/>
            <p:nvPr/>
          </p:nvGrpSpPr>
          <p:grpSpPr>
            <a:xfrm>
              <a:off x="4906433" y="5085393"/>
              <a:ext cx="5741109" cy="369332"/>
              <a:chOff x="5710237" y="3026806"/>
              <a:chExt cx="574110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0377557-05E0-4344-8589-255DDFCB9CE2}"/>
                  </a:ext>
                </a:extLst>
              </p:cNvPr>
              <p:cNvSpPr txBox="1"/>
              <p:nvPr/>
            </p:nvSpPr>
            <p:spPr>
              <a:xfrm>
                <a:off x="6074655" y="3026806"/>
                <a:ext cx="2002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b="1" dirty="0"/>
                  <a:t>text here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9C88A7E-7B82-4F25-BA70-475B611786F8}"/>
                  </a:ext>
                </a:extLst>
              </p:cNvPr>
              <p:cNvSpPr/>
              <p:nvPr/>
            </p:nvSpPr>
            <p:spPr>
              <a:xfrm>
                <a:off x="5710237" y="3149560"/>
                <a:ext cx="123825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E65734E-E4D6-485E-BD63-685A82C13646}"/>
                  </a:ext>
                </a:extLst>
              </p:cNvPr>
              <p:cNvSpPr txBox="1"/>
              <p:nvPr/>
            </p:nvSpPr>
            <p:spPr>
              <a:xfrm>
                <a:off x="8077200" y="3064156"/>
                <a:ext cx="3374146" cy="2946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1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Theme  color makes PPT more convenient to change.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11B9857-D2BB-4FFA-81CC-34B049371EDA}"/>
                </a:ext>
              </a:extLst>
            </p:cNvPr>
            <p:cNvGrpSpPr/>
            <p:nvPr/>
          </p:nvGrpSpPr>
          <p:grpSpPr>
            <a:xfrm>
              <a:off x="4906433" y="5685916"/>
              <a:ext cx="5741109" cy="369332"/>
              <a:chOff x="5710237" y="3026806"/>
              <a:chExt cx="5741109" cy="369332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555E81F-5FBC-4E5C-8505-9B79DE946621}"/>
                  </a:ext>
                </a:extLst>
              </p:cNvPr>
              <p:cNvSpPr txBox="1"/>
              <p:nvPr/>
            </p:nvSpPr>
            <p:spPr>
              <a:xfrm>
                <a:off x="6074655" y="3026806"/>
                <a:ext cx="2002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b="1" dirty="0"/>
                  <a:t>text here</a:t>
                </a: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2D26E61-E7AA-4E2F-88F2-186CB0941953}"/>
                  </a:ext>
                </a:extLst>
              </p:cNvPr>
              <p:cNvSpPr/>
              <p:nvPr/>
            </p:nvSpPr>
            <p:spPr>
              <a:xfrm>
                <a:off x="5710237" y="3149560"/>
                <a:ext cx="123825" cy="1238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ABF07B-DFC6-417D-80A0-292198D2F1A2}"/>
                  </a:ext>
                </a:extLst>
              </p:cNvPr>
              <p:cNvSpPr txBox="1"/>
              <p:nvPr/>
            </p:nvSpPr>
            <p:spPr>
              <a:xfrm>
                <a:off x="8077200" y="3064156"/>
                <a:ext cx="3374146" cy="2946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en-US" altLang="zh-CN" sz="1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Theme  color makes PPT more convenient to change.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7F9947-0871-42E9-A61E-0B3D6968FD6D}"/>
                </a:ext>
              </a:extLst>
            </p:cNvPr>
            <p:cNvSpPr txBox="1"/>
            <p:nvPr/>
          </p:nvSpPr>
          <p:spPr>
            <a:xfrm>
              <a:off x="1323414" y="1410664"/>
              <a:ext cx="2358978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UC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Ʌ</a:t>
              </a:r>
              <a:r>
                <a:rPr lang="en-US" altLang="zh-CN" sz="2800" b="1" dirty="0"/>
                <a:t>S </a:t>
              </a:r>
            </a:p>
            <a:p>
              <a:pPr>
                <a:buSzPct val="25000"/>
              </a:pPr>
              <a:r>
                <a:rPr lang="en-US" altLang="zh-CN" sz="2800" b="1" dirty="0"/>
                <a:t>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text here.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7D331BB-0F91-4525-8738-40263636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58" y="2233781"/>
            <a:ext cx="2999647" cy="38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58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fb0f0f05-6b36-4925-ae52-b0e21c6f3230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B8BDB"/>
      </a:accent1>
      <a:accent2>
        <a:srgbClr val="0265A3"/>
      </a:accent2>
      <a:accent3>
        <a:srgbClr val="32A9F2"/>
      </a:accent3>
      <a:accent4>
        <a:srgbClr val="0B69A3"/>
      </a:accent4>
      <a:accent5>
        <a:srgbClr val="045283"/>
      </a:accent5>
      <a:accent6>
        <a:srgbClr val="68A8C9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iSlide#fb0f0f05-6b36-4925-ae52-b0e21c6f3230</Template>
  <TotalTime>54</TotalTime>
  <Words>272</Words>
  <Application>Microsoft Office PowerPoint</Application>
  <PresentationFormat>宽屏</PresentationFormat>
  <Paragraphs>58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Designed by iSlide</vt:lpstr>
      <vt:lpstr>Presentation Title Goes Here</vt:lpstr>
      <vt:lpstr>Click to add title</vt:lpstr>
      <vt:lpstr>PowerPoint 演示文稿</vt:lpstr>
      <vt:lpstr>PowerPoint 演示文稿</vt:lpstr>
      <vt:lpstr>Thank you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iSlide</dc:creator>
  <cp:lastModifiedBy>Zhangpengyi</cp:lastModifiedBy>
  <cp:revision>6</cp:revision>
  <cp:lastPrinted>2023-06-15T16:00:00Z</cp:lastPrinted>
  <dcterms:created xsi:type="dcterms:W3CDTF">2023-06-15T16:00:00Z</dcterms:created>
  <dcterms:modified xsi:type="dcterms:W3CDTF">2023-11-16T11:50:07Z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fb0f0f05-6b36-4925-ae52-b0e21c6f3230</vt:lpwstr>
  </property>
  <property fmtid="{D5CDD505-2E9C-101B-9397-08002B2CF9AE}" pid="3" name="_2015_ms_pID_725343">
    <vt:lpwstr>(2)keZwUsX1pwFvK1UaJIsLC4B9MQgFptL1JRUZOZ8LiSJlFFa5mQshQWTYMe/M26iukpE2gKfh
ak8JzD73R2p3j3fKKINOuMAQSZ0FHE26aawJRDbHxZQJLRlhGoIc91Q+ZDHAebhpuuxvoHQw
o2p8UHI8L6IJBx+ONQpX0NwK7ruGyKDbZlEoWsyczQADfv9BLOYKjZxnEWUkqNmPmm20myCi
Uexi9rwHxRvzu8FxO0</vt:lpwstr>
  </property>
  <property fmtid="{D5CDD505-2E9C-101B-9397-08002B2CF9AE}" pid="4" name="_2015_ms_pID_7253431">
    <vt:lpwstr>OC76di6lRBiZa1oHjIpeRn3+/XiibXtPwaSwl1G6a3Oaa993DWNb3z
ScsLkg0zgCK+GSAEEw1zhyCXvKABvxJNWP21Tb4TncByj+2PJ9FjjUNOb/vr2azTQN8mYe1z
g33WiEUerqGqKekm43bWpw4HbYSxhV/N1pu6a5qeK26OTAwAg100OSSG4pDWHFw0skSAhj19
AVCRj8dXuerkRU87</vt:lpwstr>
  </property>
</Properties>
</file>