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9.xml" ContentType="application/vnd.openxmlformats-officedocument.presentationml.tags+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9"/>
  </p:notesMasterIdLst>
  <p:sldIdLst>
    <p:sldId id="256" r:id="rId2"/>
    <p:sldId id="988" r:id="rId3"/>
    <p:sldId id="975" r:id="rId4"/>
    <p:sldId id="274" r:id="rId5"/>
    <p:sldId id="275" r:id="rId6"/>
    <p:sldId id="291" r:id="rId7"/>
    <p:sldId id="976" r:id="rId8"/>
    <p:sldId id="977" r:id="rId9"/>
    <p:sldId id="978" r:id="rId10"/>
    <p:sldId id="982" r:id="rId11"/>
    <p:sldId id="983" r:id="rId12"/>
    <p:sldId id="984" r:id="rId13"/>
    <p:sldId id="985" r:id="rId14"/>
    <p:sldId id="981" r:id="rId15"/>
    <p:sldId id="990" r:id="rId16"/>
    <p:sldId id="989" r:id="rId17"/>
    <p:sldId id="259" r:id="rId18"/>
  </p:sldIdLst>
  <p:sldSz cx="9144000" cy="5715000" type="screen16x10"/>
  <p:notesSz cx="9144000" cy="5715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91" y="4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4A0375-C70F-4BCB-9FF8-14AC79A7525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101FFF5A-E9A8-4A61-9C4A-54D050A6735D}">
      <dgm:prSet phldrT="[文本]" custT="1"/>
      <dgm:spPr/>
      <dgm:t>
        <a:bodyPr vert="eaVert"/>
        <a:lstStyle/>
        <a:p>
          <a:pPr algn="l"/>
          <a:r>
            <a:rPr lang="zh-CN" altLang="en-US" sz="3200" kern="1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mn-cs"/>
            </a:rPr>
            <a:t>英国留学的优势</a:t>
          </a:r>
        </a:p>
      </dgm:t>
    </dgm:pt>
    <dgm:pt modelId="{25215D14-4B04-4C01-B2CB-1EB9C40EE4A4}" type="parTrans" cxnId="{ADE70D67-483B-4E9A-8F08-57DF2EAE5905}">
      <dgm:prSet/>
      <dgm:spPr/>
      <dgm:t>
        <a:bodyPr/>
        <a:lstStyle/>
        <a:p>
          <a:endParaRPr lang="zh-CN" altLang="en-US">
            <a:solidFill>
              <a:schemeClr val="tx1"/>
            </a:solidFill>
          </a:endParaRPr>
        </a:p>
      </dgm:t>
    </dgm:pt>
    <dgm:pt modelId="{F1E2174B-89E4-47DF-955F-3898580D1153}" type="sibTrans" cxnId="{ADE70D67-483B-4E9A-8F08-57DF2EAE5905}">
      <dgm:prSet/>
      <dgm:spPr/>
      <dgm:t>
        <a:bodyPr/>
        <a:lstStyle/>
        <a:p>
          <a:endParaRPr lang="zh-CN" altLang="en-US">
            <a:solidFill>
              <a:schemeClr val="tx1"/>
            </a:solidFill>
          </a:endParaRPr>
        </a:p>
      </dgm:t>
    </dgm:pt>
    <dgm:pt modelId="{59DBF5C3-32A3-43FF-A176-FF11E2720335}">
      <dgm:prSet phldrT="[文本]" custT="1"/>
      <dgm:spPr/>
      <dgm:t>
        <a:bodyPr/>
        <a:lstStyle/>
        <a:p>
          <a:pPr>
            <a:buAutoNum type="arabicPeriod"/>
          </a:pPr>
          <a:r>
            <a:rPr lang="zh-CN" altLang="en-US"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英国拥有享誉全球的高质量教育水准，名校众多，教育理念务实，注重培养学生专业知识与能力；英国文凭含金量高，颇受到国内外企业的认可。</a:t>
          </a:r>
          <a:endParaRPr lang="zh-CN" altLang="en-US" sz="1400" dirty="0">
            <a:solidFill>
              <a:schemeClr val="tx1"/>
            </a:solidFill>
          </a:endParaRPr>
        </a:p>
      </dgm:t>
    </dgm:pt>
    <dgm:pt modelId="{1ABB5B12-084B-40C8-B6CC-8F3EFE7F4993}" type="parTrans" cxnId="{663C008E-C281-40E5-8BF9-502A46B3720C}">
      <dgm:prSet/>
      <dgm:spPr/>
      <dgm:t>
        <a:bodyPr/>
        <a:lstStyle/>
        <a:p>
          <a:endParaRPr lang="zh-CN" altLang="en-US">
            <a:solidFill>
              <a:schemeClr val="tx1"/>
            </a:solidFill>
          </a:endParaRPr>
        </a:p>
      </dgm:t>
    </dgm:pt>
    <dgm:pt modelId="{A4DA7785-F138-4422-A9F2-D4F2045244BB}" type="sibTrans" cxnId="{663C008E-C281-40E5-8BF9-502A46B3720C}">
      <dgm:prSet/>
      <dgm:spPr/>
      <dgm:t>
        <a:bodyPr/>
        <a:lstStyle/>
        <a:p>
          <a:endParaRPr lang="zh-CN" altLang="en-US">
            <a:solidFill>
              <a:schemeClr val="tx1"/>
            </a:solidFill>
          </a:endParaRPr>
        </a:p>
      </dgm:t>
    </dgm:pt>
    <dgm:pt modelId="{CA0DF09F-E086-4189-85BA-34DEB3D442BA}">
      <dgm:prSet phldrT="[文本]" custT="1"/>
      <dgm:spPr/>
      <dgm:t>
        <a:bodyPr/>
        <a:lstStyle/>
        <a:p>
          <a:pPr>
            <a:buAutoNum type="arabicPeriod"/>
          </a:pPr>
          <a:r>
            <a:rPr lang="zh-CN" altLang="en-US"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主流留学国家，文化历史悠久，是一个多元化国家，欢迎来自世界各地的人，既能感受到全球化的环境，又能体验英伦文化。</a:t>
          </a:r>
          <a:endParaRPr lang="zh-CN" altLang="en-US" sz="1400" dirty="0">
            <a:solidFill>
              <a:schemeClr val="tx1"/>
            </a:solidFill>
          </a:endParaRPr>
        </a:p>
      </dgm:t>
    </dgm:pt>
    <dgm:pt modelId="{93D3A1D3-FD91-4F94-AE84-7D37700D198D}" type="parTrans" cxnId="{422AF117-859E-43AD-B1C2-9A1965DF85E9}">
      <dgm:prSet/>
      <dgm:spPr/>
      <dgm:t>
        <a:bodyPr/>
        <a:lstStyle/>
        <a:p>
          <a:endParaRPr lang="zh-CN" altLang="en-US">
            <a:solidFill>
              <a:schemeClr val="tx1"/>
            </a:solidFill>
          </a:endParaRPr>
        </a:p>
      </dgm:t>
    </dgm:pt>
    <dgm:pt modelId="{06C2F697-5816-4A49-A1EC-105B21113426}" type="sibTrans" cxnId="{422AF117-859E-43AD-B1C2-9A1965DF85E9}">
      <dgm:prSet/>
      <dgm:spPr/>
      <dgm:t>
        <a:bodyPr/>
        <a:lstStyle/>
        <a:p>
          <a:endParaRPr lang="zh-CN" altLang="en-US">
            <a:solidFill>
              <a:schemeClr val="tx1"/>
            </a:solidFill>
          </a:endParaRPr>
        </a:p>
      </dgm:t>
    </dgm:pt>
    <dgm:pt modelId="{CF3E16DB-69A8-4FF0-B1EF-EF141672B36E}">
      <dgm:prSet phldrT="[文本]" custT="1"/>
      <dgm:spPr/>
      <dgm:t>
        <a:bodyPr/>
        <a:lstStyle/>
        <a:p>
          <a:pPr>
            <a:buAutoNum type="arabicPeriod"/>
          </a:pPr>
          <a:r>
            <a:rPr lang="zh-CN" altLang="en-US"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学制短，英格兰，威尔士和北爱尔兰地区的大学本科大部分专业是三年的。苏格兰地区的本科一般是四年</a:t>
          </a:r>
          <a:endParaRPr lang="zh-CN" altLang="en-US" sz="1400" dirty="0">
            <a:solidFill>
              <a:schemeClr val="tx1"/>
            </a:solidFill>
          </a:endParaRPr>
        </a:p>
      </dgm:t>
    </dgm:pt>
    <dgm:pt modelId="{C4C7526B-9CD4-49B5-B247-18280C909EF4}" type="parTrans" cxnId="{C4E08108-402D-404F-BE96-1EAC71047455}">
      <dgm:prSet/>
      <dgm:spPr/>
      <dgm:t>
        <a:bodyPr/>
        <a:lstStyle/>
        <a:p>
          <a:endParaRPr lang="zh-CN" altLang="en-US">
            <a:solidFill>
              <a:schemeClr val="tx1"/>
            </a:solidFill>
          </a:endParaRPr>
        </a:p>
      </dgm:t>
    </dgm:pt>
    <dgm:pt modelId="{2E12BAF7-22A8-45BF-A915-74418F25FDDC}" type="sibTrans" cxnId="{C4E08108-402D-404F-BE96-1EAC71047455}">
      <dgm:prSet/>
      <dgm:spPr/>
      <dgm:t>
        <a:bodyPr/>
        <a:lstStyle/>
        <a:p>
          <a:endParaRPr lang="zh-CN" altLang="en-US">
            <a:solidFill>
              <a:schemeClr val="tx1"/>
            </a:solidFill>
          </a:endParaRPr>
        </a:p>
      </dgm:t>
    </dgm:pt>
    <dgm:pt modelId="{66CAE553-B035-4561-9D26-E06456C20544}">
      <dgm:prSet custT="1"/>
      <dgm:spPr/>
      <dgm:t>
        <a:bodyPr/>
        <a:lstStyle/>
        <a:p>
          <a:r>
            <a:rPr lang="zh-CN" altLang="en-US"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英语语言发源地，能提供标准的语言环境氛围。</a:t>
          </a:r>
          <a:endParaRPr lang="zh-CN" altLang="en-US" sz="1400" dirty="0">
            <a:solidFill>
              <a:schemeClr val="tx1"/>
            </a:solidFill>
          </a:endParaRPr>
        </a:p>
      </dgm:t>
    </dgm:pt>
    <dgm:pt modelId="{EA8847AF-3790-4754-B916-394E21488499}" type="parTrans" cxnId="{25AFB01E-D1FC-4A3C-993C-1E61A49A461C}">
      <dgm:prSet/>
      <dgm:spPr/>
      <dgm:t>
        <a:bodyPr/>
        <a:lstStyle/>
        <a:p>
          <a:endParaRPr lang="zh-CN" altLang="en-US">
            <a:solidFill>
              <a:schemeClr val="tx1"/>
            </a:solidFill>
          </a:endParaRPr>
        </a:p>
      </dgm:t>
    </dgm:pt>
    <dgm:pt modelId="{526B3829-B1F9-44F1-B312-5A2DBBD1EE7E}" type="sibTrans" cxnId="{25AFB01E-D1FC-4A3C-993C-1E61A49A461C}">
      <dgm:prSet/>
      <dgm:spPr/>
      <dgm:t>
        <a:bodyPr/>
        <a:lstStyle/>
        <a:p>
          <a:endParaRPr lang="zh-CN" altLang="en-US">
            <a:solidFill>
              <a:schemeClr val="tx1"/>
            </a:solidFill>
          </a:endParaRPr>
        </a:p>
      </dgm:t>
    </dgm:pt>
    <dgm:pt modelId="{F1950D52-8B04-42EA-9DD8-B7FE4724CDEC}">
      <dgm:prSet custT="1"/>
      <dgm:spPr/>
      <dgm:t>
        <a:bodyPr/>
        <a:lstStyle/>
        <a:p>
          <a:pPr>
            <a:buAutoNum type="arabicPeriod"/>
          </a:pPr>
          <a:r>
            <a:rPr lang="zh-CN" altLang="en-US" sz="12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本科毕业后可申请两年有效期的</a:t>
          </a:r>
          <a:r>
            <a:rPr lang="en-US" altLang="zh-CN" sz="12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Graduate Visa</a:t>
          </a:r>
          <a:r>
            <a:rPr lang="zh-CN" altLang="en-US" sz="12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签证，</a:t>
          </a:r>
          <a:r>
            <a:rPr lang="en-US" altLang="zh-CN" sz="12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PSW</a:t>
          </a:r>
          <a:r>
            <a:rPr lang="zh-CN" altLang="en-US" sz="12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签证可以允许毕业生在签证有效期内自由寻找和更换工作，为刚毕业的留学生提供了一个宝贵的的缓冲期，给同学们机会积累海外工作经验。通往欧洲各国的便利地理位置，位于全欧洲枢纽，可搭各种交通工具就近一览欧洲大陆多元历史和文化。</a:t>
          </a:r>
          <a:endParaRPr lang="zh-CN" altLang="en-US" sz="1200" dirty="0">
            <a:solidFill>
              <a:schemeClr val="tx1"/>
            </a:solidFill>
          </a:endParaRPr>
        </a:p>
      </dgm:t>
    </dgm:pt>
    <dgm:pt modelId="{5D776B56-9957-4033-8203-116FCBBB80F8}" type="parTrans" cxnId="{594A0669-8FFF-497B-B45A-CE8E259B849B}">
      <dgm:prSet/>
      <dgm:spPr/>
      <dgm:t>
        <a:bodyPr/>
        <a:lstStyle/>
        <a:p>
          <a:endParaRPr lang="zh-CN" altLang="en-US">
            <a:solidFill>
              <a:schemeClr val="tx1"/>
            </a:solidFill>
          </a:endParaRPr>
        </a:p>
      </dgm:t>
    </dgm:pt>
    <dgm:pt modelId="{E1A8B1EA-AFE2-4233-94F4-BD6DE68B10A0}" type="sibTrans" cxnId="{594A0669-8FFF-497B-B45A-CE8E259B849B}">
      <dgm:prSet/>
      <dgm:spPr/>
      <dgm:t>
        <a:bodyPr/>
        <a:lstStyle/>
        <a:p>
          <a:endParaRPr lang="zh-CN" altLang="en-US">
            <a:solidFill>
              <a:schemeClr val="tx1"/>
            </a:solidFill>
          </a:endParaRPr>
        </a:p>
      </dgm:t>
    </dgm:pt>
    <dgm:pt modelId="{C1F07A97-F9ED-4AD1-B9AA-E5957BABD739}" type="pres">
      <dgm:prSet presAssocID="{D54A0375-C70F-4BCB-9FF8-14AC79A75259}" presName="vert0" presStyleCnt="0">
        <dgm:presLayoutVars>
          <dgm:dir/>
          <dgm:animOne val="branch"/>
          <dgm:animLvl val="lvl"/>
        </dgm:presLayoutVars>
      </dgm:prSet>
      <dgm:spPr/>
    </dgm:pt>
    <dgm:pt modelId="{ACA7324A-7E77-4FB7-B938-2505A3F9F877}" type="pres">
      <dgm:prSet presAssocID="{101FFF5A-E9A8-4A61-9C4A-54D050A6735D}" presName="thickLine" presStyleLbl="alignNode1" presStyleIdx="0" presStyleCnt="1"/>
      <dgm:spPr/>
    </dgm:pt>
    <dgm:pt modelId="{787C0C96-6039-445E-AB2E-707C6AD4F088}" type="pres">
      <dgm:prSet presAssocID="{101FFF5A-E9A8-4A61-9C4A-54D050A6735D}" presName="horz1" presStyleCnt="0"/>
      <dgm:spPr/>
    </dgm:pt>
    <dgm:pt modelId="{070DB24B-A536-4BBD-AEF2-1925815FE046}" type="pres">
      <dgm:prSet presAssocID="{101FFF5A-E9A8-4A61-9C4A-54D050A6735D}" presName="tx1" presStyleLbl="revTx" presStyleIdx="0" presStyleCnt="6" custScaleX="50000"/>
      <dgm:spPr/>
    </dgm:pt>
    <dgm:pt modelId="{876F0E2D-7952-48D5-88E7-DC04A2D3A4B8}" type="pres">
      <dgm:prSet presAssocID="{101FFF5A-E9A8-4A61-9C4A-54D050A6735D}" presName="vert1" presStyleCnt="0"/>
      <dgm:spPr/>
    </dgm:pt>
    <dgm:pt modelId="{AC01C2E7-2B27-4D2E-B843-4E3EA2FFE043}" type="pres">
      <dgm:prSet presAssocID="{59DBF5C3-32A3-43FF-A176-FF11E2720335}" presName="vertSpace2a" presStyleCnt="0"/>
      <dgm:spPr/>
    </dgm:pt>
    <dgm:pt modelId="{E97762F2-E70F-4297-9A33-2EAAF96FDF6D}" type="pres">
      <dgm:prSet presAssocID="{59DBF5C3-32A3-43FF-A176-FF11E2720335}" presName="horz2" presStyleCnt="0"/>
      <dgm:spPr/>
    </dgm:pt>
    <dgm:pt modelId="{ABA7DF67-8F36-433A-9296-F916511AA5A4}" type="pres">
      <dgm:prSet presAssocID="{59DBF5C3-32A3-43FF-A176-FF11E2720335}" presName="horzSpace2" presStyleCnt="0"/>
      <dgm:spPr/>
    </dgm:pt>
    <dgm:pt modelId="{036BA0B8-76B4-487A-9990-B2FA22BB41B6}" type="pres">
      <dgm:prSet presAssocID="{59DBF5C3-32A3-43FF-A176-FF11E2720335}" presName="tx2" presStyleLbl="revTx" presStyleIdx="1" presStyleCnt="6"/>
      <dgm:spPr/>
    </dgm:pt>
    <dgm:pt modelId="{BC101A32-E620-43F6-9435-E523FCD5CBCD}" type="pres">
      <dgm:prSet presAssocID="{59DBF5C3-32A3-43FF-A176-FF11E2720335}" presName="vert2" presStyleCnt="0"/>
      <dgm:spPr/>
    </dgm:pt>
    <dgm:pt modelId="{AD3E7D18-1249-4E07-AC81-535AB88E78B3}" type="pres">
      <dgm:prSet presAssocID="{59DBF5C3-32A3-43FF-A176-FF11E2720335}" presName="thinLine2b" presStyleLbl="callout" presStyleIdx="0" presStyleCnt="5"/>
      <dgm:spPr/>
    </dgm:pt>
    <dgm:pt modelId="{3216EC39-BB9A-4F92-A65F-F2AF943212FC}" type="pres">
      <dgm:prSet presAssocID="{59DBF5C3-32A3-43FF-A176-FF11E2720335}" presName="vertSpace2b" presStyleCnt="0"/>
      <dgm:spPr/>
    </dgm:pt>
    <dgm:pt modelId="{181B8A91-0BD3-4A37-A394-C0D85FCCD2FC}" type="pres">
      <dgm:prSet presAssocID="{CA0DF09F-E086-4189-85BA-34DEB3D442BA}" presName="horz2" presStyleCnt="0"/>
      <dgm:spPr/>
    </dgm:pt>
    <dgm:pt modelId="{5F9CFBCF-BFF3-4975-B820-AFF663875438}" type="pres">
      <dgm:prSet presAssocID="{CA0DF09F-E086-4189-85BA-34DEB3D442BA}" presName="horzSpace2" presStyleCnt="0"/>
      <dgm:spPr/>
    </dgm:pt>
    <dgm:pt modelId="{7E3AC140-DD8C-406E-8682-27CE7D226A4C}" type="pres">
      <dgm:prSet presAssocID="{CA0DF09F-E086-4189-85BA-34DEB3D442BA}" presName="tx2" presStyleLbl="revTx" presStyleIdx="2" presStyleCnt="6"/>
      <dgm:spPr/>
    </dgm:pt>
    <dgm:pt modelId="{F5347738-C88A-4730-909A-4DC9FF956B44}" type="pres">
      <dgm:prSet presAssocID="{CA0DF09F-E086-4189-85BA-34DEB3D442BA}" presName="vert2" presStyleCnt="0"/>
      <dgm:spPr/>
    </dgm:pt>
    <dgm:pt modelId="{15D14EA4-EEDA-4A63-8F34-73719F402A45}" type="pres">
      <dgm:prSet presAssocID="{CA0DF09F-E086-4189-85BA-34DEB3D442BA}" presName="thinLine2b" presStyleLbl="callout" presStyleIdx="1" presStyleCnt="5"/>
      <dgm:spPr/>
    </dgm:pt>
    <dgm:pt modelId="{B01858FC-346A-4DDD-AD4C-7232D0A7F181}" type="pres">
      <dgm:prSet presAssocID="{CA0DF09F-E086-4189-85BA-34DEB3D442BA}" presName="vertSpace2b" presStyleCnt="0"/>
      <dgm:spPr/>
    </dgm:pt>
    <dgm:pt modelId="{880E0FCA-64AC-4A1C-938F-1727A4970E59}" type="pres">
      <dgm:prSet presAssocID="{CF3E16DB-69A8-4FF0-B1EF-EF141672B36E}" presName="horz2" presStyleCnt="0"/>
      <dgm:spPr/>
    </dgm:pt>
    <dgm:pt modelId="{4E2C9257-96D3-4426-A42E-29730876069E}" type="pres">
      <dgm:prSet presAssocID="{CF3E16DB-69A8-4FF0-B1EF-EF141672B36E}" presName="horzSpace2" presStyleCnt="0"/>
      <dgm:spPr/>
    </dgm:pt>
    <dgm:pt modelId="{86C064EF-E927-49EC-A0BB-6A99576044FF}" type="pres">
      <dgm:prSet presAssocID="{CF3E16DB-69A8-4FF0-B1EF-EF141672B36E}" presName="tx2" presStyleLbl="revTx" presStyleIdx="3" presStyleCnt="6"/>
      <dgm:spPr/>
    </dgm:pt>
    <dgm:pt modelId="{3B879B42-F137-48F1-8E9F-9F241DE88DFB}" type="pres">
      <dgm:prSet presAssocID="{CF3E16DB-69A8-4FF0-B1EF-EF141672B36E}" presName="vert2" presStyleCnt="0"/>
      <dgm:spPr/>
    </dgm:pt>
    <dgm:pt modelId="{119EEFC2-C8E2-4F71-9096-E1BE8D3EBF6F}" type="pres">
      <dgm:prSet presAssocID="{CF3E16DB-69A8-4FF0-B1EF-EF141672B36E}" presName="thinLine2b" presStyleLbl="callout" presStyleIdx="2" presStyleCnt="5"/>
      <dgm:spPr/>
    </dgm:pt>
    <dgm:pt modelId="{B13B7D78-8099-4012-8A14-76F619E753F0}" type="pres">
      <dgm:prSet presAssocID="{CF3E16DB-69A8-4FF0-B1EF-EF141672B36E}" presName="vertSpace2b" presStyleCnt="0"/>
      <dgm:spPr/>
    </dgm:pt>
    <dgm:pt modelId="{00DE271C-95F4-440F-9955-6C544DDE6758}" type="pres">
      <dgm:prSet presAssocID="{66CAE553-B035-4561-9D26-E06456C20544}" presName="horz2" presStyleCnt="0"/>
      <dgm:spPr/>
    </dgm:pt>
    <dgm:pt modelId="{C9F2E826-D092-40F4-B59B-35E626725694}" type="pres">
      <dgm:prSet presAssocID="{66CAE553-B035-4561-9D26-E06456C20544}" presName="horzSpace2" presStyleCnt="0"/>
      <dgm:spPr/>
    </dgm:pt>
    <dgm:pt modelId="{E881BCD6-699E-4E63-8563-2BE17F702068}" type="pres">
      <dgm:prSet presAssocID="{66CAE553-B035-4561-9D26-E06456C20544}" presName="tx2" presStyleLbl="revTx" presStyleIdx="4" presStyleCnt="6"/>
      <dgm:spPr/>
    </dgm:pt>
    <dgm:pt modelId="{4EB2E369-E36C-4979-8EC9-12C9188AE164}" type="pres">
      <dgm:prSet presAssocID="{66CAE553-B035-4561-9D26-E06456C20544}" presName="vert2" presStyleCnt="0"/>
      <dgm:spPr/>
    </dgm:pt>
    <dgm:pt modelId="{0E0ED171-9047-4FFD-8336-63925818715A}" type="pres">
      <dgm:prSet presAssocID="{66CAE553-B035-4561-9D26-E06456C20544}" presName="thinLine2b" presStyleLbl="callout" presStyleIdx="3" presStyleCnt="5"/>
      <dgm:spPr/>
    </dgm:pt>
    <dgm:pt modelId="{74D8EDBE-F279-48C6-9D75-82DD2A0985CF}" type="pres">
      <dgm:prSet presAssocID="{66CAE553-B035-4561-9D26-E06456C20544}" presName="vertSpace2b" presStyleCnt="0"/>
      <dgm:spPr/>
    </dgm:pt>
    <dgm:pt modelId="{C205EAEE-9FF8-4375-A680-99E2CD4C039F}" type="pres">
      <dgm:prSet presAssocID="{F1950D52-8B04-42EA-9DD8-B7FE4724CDEC}" presName="horz2" presStyleCnt="0"/>
      <dgm:spPr/>
    </dgm:pt>
    <dgm:pt modelId="{A8D13372-F22F-4FA6-B4D4-7B12A0471F5D}" type="pres">
      <dgm:prSet presAssocID="{F1950D52-8B04-42EA-9DD8-B7FE4724CDEC}" presName="horzSpace2" presStyleCnt="0"/>
      <dgm:spPr/>
    </dgm:pt>
    <dgm:pt modelId="{45B395C6-F521-4E05-BB7D-EE4089CA7713}" type="pres">
      <dgm:prSet presAssocID="{F1950D52-8B04-42EA-9DD8-B7FE4724CDEC}" presName="tx2" presStyleLbl="revTx" presStyleIdx="5" presStyleCnt="6"/>
      <dgm:spPr/>
    </dgm:pt>
    <dgm:pt modelId="{304CFA36-3885-4B7F-9CB9-9B2C41305F91}" type="pres">
      <dgm:prSet presAssocID="{F1950D52-8B04-42EA-9DD8-B7FE4724CDEC}" presName="vert2" presStyleCnt="0"/>
      <dgm:spPr/>
    </dgm:pt>
    <dgm:pt modelId="{C040FBDE-03D6-425B-84FB-101BE4062992}" type="pres">
      <dgm:prSet presAssocID="{F1950D52-8B04-42EA-9DD8-B7FE4724CDEC}" presName="thinLine2b" presStyleLbl="callout" presStyleIdx="4" presStyleCnt="5"/>
      <dgm:spPr/>
    </dgm:pt>
    <dgm:pt modelId="{0EF4504A-C475-4D1F-AAA9-225D51DCBE6A}" type="pres">
      <dgm:prSet presAssocID="{F1950D52-8B04-42EA-9DD8-B7FE4724CDEC}" presName="vertSpace2b" presStyleCnt="0"/>
      <dgm:spPr/>
    </dgm:pt>
  </dgm:ptLst>
  <dgm:cxnLst>
    <dgm:cxn modelId="{C4E08108-402D-404F-BE96-1EAC71047455}" srcId="{101FFF5A-E9A8-4A61-9C4A-54D050A6735D}" destId="{CF3E16DB-69A8-4FF0-B1EF-EF141672B36E}" srcOrd="2" destOrd="0" parTransId="{C4C7526B-9CD4-49B5-B247-18280C909EF4}" sibTransId="{2E12BAF7-22A8-45BF-A915-74418F25FDDC}"/>
    <dgm:cxn modelId="{907B2615-F0DF-49F6-AF96-B16152876A1E}" type="presOf" srcId="{CA0DF09F-E086-4189-85BA-34DEB3D442BA}" destId="{7E3AC140-DD8C-406E-8682-27CE7D226A4C}" srcOrd="0" destOrd="0" presId="urn:microsoft.com/office/officeart/2008/layout/LinedList"/>
    <dgm:cxn modelId="{422AF117-859E-43AD-B1C2-9A1965DF85E9}" srcId="{101FFF5A-E9A8-4A61-9C4A-54D050A6735D}" destId="{CA0DF09F-E086-4189-85BA-34DEB3D442BA}" srcOrd="1" destOrd="0" parTransId="{93D3A1D3-FD91-4F94-AE84-7D37700D198D}" sibTransId="{06C2F697-5816-4A49-A1EC-105B21113426}"/>
    <dgm:cxn modelId="{25AFB01E-D1FC-4A3C-993C-1E61A49A461C}" srcId="{101FFF5A-E9A8-4A61-9C4A-54D050A6735D}" destId="{66CAE553-B035-4561-9D26-E06456C20544}" srcOrd="3" destOrd="0" parTransId="{EA8847AF-3790-4754-B916-394E21488499}" sibTransId="{526B3829-B1F9-44F1-B312-5A2DBBD1EE7E}"/>
    <dgm:cxn modelId="{ADE70D67-483B-4E9A-8F08-57DF2EAE5905}" srcId="{D54A0375-C70F-4BCB-9FF8-14AC79A75259}" destId="{101FFF5A-E9A8-4A61-9C4A-54D050A6735D}" srcOrd="0" destOrd="0" parTransId="{25215D14-4B04-4C01-B2CB-1EB9C40EE4A4}" sibTransId="{F1E2174B-89E4-47DF-955F-3898580D1153}"/>
    <dgm:cxn modelId="{594A0669-8FFF-497B-B45A-CE8E259B849B}" srcId="{101FFF5A-E9A8-4A61-9C4A-54D050A6735D}" destId="{F1950D52-8B04-42EA-9DD8-B7FE4724CDEC}" srcOrd="4" destOrd="0" parTransId="{5D776B56-9957-4033-8203-116FCBBB80F8}" sibTransId="{E1A8B1EA-AFE2-4233-94F4-BD6DE68B10A0}"/>
    <dgm:cxn modelId="{80EC3E53-295A-42BC-8CBE-0B926F528D68}" type="presOf" srcId="{D54A0375-C70F-4BCB-9FF8-14AC79A75259}" destId="{C1F07A97-F9ED-4AD1-B9AA-E5957BABD739}" srcOrd="0" destOrd="0" presId="urn:microsoft.com/office/officeart/2008/layout/LinedList"/>
    <dgm:cxn modelId="{E87DE775-96C8-4E45-8A20-417F2DC137BF}" type="presOf" srcId="{66CAE553-B035-4561-9D26-E06456C20544}" destId="{E881BCD6-699E-4E63-8563-2BE17F702068}" srcOrd="0" destOrd="0" presId="urn:microsoft.com/office/officeart/2008/layout/LinedList"/>
    <dgm:cxn modelId="{663C008E-C281-40E5-8BF9-502A46B3720C}" srcId="{101FFF5A-E9A8-4A61-9C4A-54D050A6735D}" destId="{59DBF5C3-32A3-43FF-A176-FF11E2720335}" srcOrd="0" destOrd="0" parTransId="{1ABB5B12-084B-40C8-B6CC-8F3EFE7F4993}" sibTransId="{A4DA7785-F138-4422-A9F2-D4F2045244BB}"/>
    <dgm:cxn modelId="{8E3CCAAB-79BE-473D-95EE-C5ECC1B56399}" type="presOf" srcId="{59DBF5C3-32A3-43FF-A176-FF11E2720335}" destId="{036BA0B8-76B4-487A-9990-B2FA22BB41B6}" srcOrd="0" destOrd="0" presId="urn:microsoft.com/office/officeart/2008/layout/LinedList"/>
    <dgm:cxn modelId="{562676D7-38DA-4A87-99A9-EAC85E0A8403}" type="presOf" srcId="{101FFF5A-E9A8-4A61-9C4A-54D050A6735D}" destId="{070DB24B-A536-4BBD-AEF2-1925815FE046}" srcOrd="0" destOrd="0" presId="urn:microsoft.com/office/officeart/2008/layout/LinedList"/>
    <dgm:cxn modelId="{A205DFDA-0AF6-4121-8326-607F53C10721}" type="presOf" srcId="{F1950D52-8B04-42EA-9DD8-B7FE4724CDEC}" destId="{45B395C6-F521-4E05-BB7D-EE4089CA7713}" srcOrd="0" destOrd="0" presId="urn:microsoft.com/office/officeart/2008/layout/LinedList"/>
    <dgm:cxn modelId="{4FD1B9E8-DF47-4659-9559-C43C01B2ED79}" type="presOf" srcId="{CF3E16DB-69A8-4FF0-B1EF-EF141672B36E}" destId="{86C064EF-E927-49EC-A0BB-6A99576044FF}" srcOrd="0" destOrd="0" presId="urn:microsoft.com/office/officeart/2008/layout/LinedList"/>
    <dgm:cxn modelId="{5EB80F96-1066-45FE-8EC2-BD944411C98E}" type="presParOf" srcId="{C1F07A97-F9ED-4AD1-B9AA-E5957BABD739}" destId="{ACA7324A-7E77-4FB7-B938-2505A3F9F877}" srcOrd="0" destOrd="0" presId="urn:microsoft.com/office/officeart/2008/layout/LinedList"/>
    <dgm:cxn modelId="{2951A35D-6A68-4424-A8CD-9243EE3560F8}" type="presParOf" srcId="{C1F07A97-F9ED-4AD1-B9AA-E5957BABD739}" destId="{787C0C96-6039-445E-AB2E-707C6AD4F088}" srcOrd="1" destOrd="0" presId="urn:microsoft.com/office/officeart/2008/layout/LinedList"/>
    <dgm:cxn modelId="{34C55888-9736-416D-9C65-0DE71BB8AC17}" type="presParOf" srcId="{787C0C96-6039-445E-AB2E-707C6AD4F088}" destId="{070DB24B-A536-4BBD-AEF2-1925815FE046}" srcOrd="0" destOrd="0" presId="urn:microsoft.com/office/officeart/2008/layout/LinedList"/>
    <dgm:cxn modelId="{058F0EF8-4941-4CD3-8100-A092CC8FF49E}" type="presParOf" srcId="{787C0C96-6039-445E-AB2E-707C6AD4F088}" destId="{876F0E2D-7952-48D5-88E7-DC04A2D3A4B8}" srcOrd="1" destOrd="0" presId="urn:microsoft.com/office/officeart/2008/layout/LinedList"/>
    <dgm:cxn modelId="{8AEA4750-0104-4B9A-872C-600D649D97F5}" type="presParOf" srcId="{876F0E2D-7952-48D5-88E7-DC04A2D3A4B8}" destId="{AC01C2E7-2B27-4D2E-B843-4E3EA2FFE043}" srcOrd="0" destOrd="0" presId="urn:microsoft.com/office/officeart/2008/layout/LinedList"/>
    <dgm:cxn modelId="{EC873AF2-46EF-4D13-8E84-8A362F4A7987}" type="presParOf" srcId="{876F0E2D-7952-48D5-88E7-DC04A2D3A4B8}" destId="{E97762F2-E70F-4297-9A33-2EAAF96FDF6D}" srcOrd="1" destOrd="0" presId="urn:microsoft.com/office/officeart/2008/layout/LinedList"/>
    <dgm:cxn modelId="{2DE64091-EBDF-4E91-92E0-6825A3A1BCD6}" type="presParOf" srcId="{E97762F2-E70F-4297-9A33-2EAAF96FDF6D}" destId="{ABA7DF67-8F36-433A-9296-F916511AA5A4}" srcOrd="0" destOrd="0" presId="urn:microsoft.com/office/officeart/2008/layout/LinedList"/>
    <dgm:cxn modelId="{64DF4C27-C008-4B93-AB4F-3C24985F4B74}" type="presParOf" srcId="{E97762F2-E70F-4297-9A33-2EAAF96FDF6D}" destId="{036BA0B8-76B4-487A-9990-B2FA22BB41B6}" srcOrd="1" destOrd="0" presId="urn:microsoft.com/office/officeart/2008/layout/LinedList"/>
    <dgm:cxn modelId="{8345F83F-D517-4AF4-BC8F-238800ABABE8}" type="presParOf" srcId="{E97762F2-E70F-4297-9A33-2EAAF96FDF6D}" destId="{BC101A32-E620-43F6-9435-E523FCD5CBCD}" srcOrd="2" destOrd="0" presId="urn:microsoft.com/office/officeart/2008/layout/LinedList"/>
    <dgm:cxn modelId="{BEAEB37F-22E7-4B5F-8811-3E0073F103A3}" type="presParOf" srcId="{876F0E2D-7952-48D5-88E7-DC04A2D3A4B8}" destId="{AD3E7D18-1249-4E07-AC81-535AB88E78B3}" srcOrd="2" destOrd="0" presId="urn:microsoft.com/office/officeart/2008/layout/LinedList"/>
    <dgm:cxn modelId="{65273DD9-1EA9-4CB9-AA6D-253DBD1F4A6C}" type="presParOf" srcId="{876F0E2D-7952-48D5-88E7-DC04A2D3A4B8}" destId="{3216EC39-BB9A-4F92-A65F-F2AF943212FC}" srcOrd="3" destOrd="0" presId="urn:microsoft.com/office/officeart/2008/layout/LinedList"/>
    <dgm:cxn modelId="{BB559529-1A97-4449-AB71-00E427024C55}" type="presParOf" srcId="{876F0E2D-7952-48D5-88E7-DC04A2D3A4B8}" destId="{181B8A91-0BD3-4A37-A394-C0D85FCCD2FC}" srcOrd="4" destOrd="0" presId="urn:microsoft.com/office/officeart/2008/layout/LinedList"/>
    <dgm:cxn modelId="{24BAE00E-2DBD-4E84-8578-926C1BAFBB3F}" type="presParOf" srcId="{181B8A91-0BD3-4A37-A394-C0D85FCCD2FC}" destId="{5F9CFBCF-BFF3-4975-B820-AFF663875438}" srcOrd="0" destOrd="0" presId="urn:microsoft.com/office/officeart/2008/layout/LinedList"/>
    <dgm:cxn modelId="{5B1CDF5C-77EB-4BDD-BF5B-5B6E3F5064C9}" type="presParOf" srcId="{181B8A91-0BD3-4A37-A394-C0D85FCCD2FC}" destId="{7E3AC140-DD8C-406E-8682-27CE7D226A4C}" srcOrd="1" destOrd="0" presId="urn:microsoft.com/office/officeart/2008/layout/LinedList"/>
    <dgm:cxn modelId="{3A2A7789-9407-4AE9-9474-570CCD2B2729}" type="presParOf" srcId="{181B8A91-0BD3-4A37-A394-C0D85FCCD2FC}" destId="{F5347738-C88A-4730-909A-4DC9FF956B44}" srcOrd="2" destOrd="0" presId="urn:microsoft.com/office/officeart/2008/layout/LinedList"/>
    <dgm:cxn modelId="{75FD9155-79D9-4AD0-850E-DAF5A45A6A48}" type="presParOf" srcId="{876F0E2D-7952-48D5-88E7-DC04A2D3A4B8}" destId="{15D14EA4-EEDA-4A63-8F34-73719F402A45}" srcOrd="5" destOrd="0" presId="urn:microsoft.com/office/officeart/2008/layout/LinedList"/>
    <dgm:cxn modelId="{F1EEE099-00EA-48C0-8FA4-35DD59D8DE9A}" type="presParOf" srcId="{876F0E2D-7952-48D5-88E7-DC04A2D3A4B8}" destId="{B01858FC-346A-4DDD-AD4C-7232D0A7F181}" srcOrd="6" destOrd="0" presId="urn:microsoft.com/office/officeart/2008/layout/LinedList"/>
    <dgm:cxn modelId="{5BE14A56-0ABF-4925-8E33-CFF61A67D93B}" type="presParOf" srcId="{876F0E2D-7952-48D5-88E7-DC04A2D3A4B8}" destId="{880E0FCA-64AC-4A1C-938F-1727A4970E59}" srcOrd="7" destOrd="0" presId="urn:microsoft.com/office/officeart/2008/layout/LinedList"/>
    <dgm:cxn modelId="{8F3B1FDC-0282-4225-A463-DD39C02F4438}" type="presParOf" srcId="{880E0FCA-64AC-4A1C-938F-1727A4970E59}" destId="{4E2C9257-96D3-4426-A42E-29730876069E}" srcOrd="0" destOrd="0" presId="urn:microsoft.com/office/officeart/2008/layout/LinedList"/>
    <dgm:cxn modelId="{846AD0FB-6804-4362-96B4-B246C177DF59}" type="presParOf" srcId="{880E0FCA-64AC-4A1C-938F-1727A4970E59}" destId="{86C064EF-E927-49EC-A0BB-6A99576044FF}" srcOrd="1" destOrd="0" presId="urn:microsoft.com/office/officeart/2008/layout/LinedList"/>
    <dgm:cxn modelId="{5D3E4E6A-5BFA-419B-B8E9-6E98A0DB25EE}" type="presParOf" srcId="{880E0FCA-64AC-4A1C-938F-1727A4970E59}" destId="{3B879B42-F137-48F1-8E9F-9F241DE88DFB}" srcOrd="2" destOrd="0" presId="urn:microsoft.com/office/officeart/2008/layout/LinedList"/>
    <dgm:cxn modelId="{38E91208-9662-4CAB-8E9C-36FE49A9AF0A}" type="presParOf" srcId="{876F0E2D-7952-48D5-88E7-DC04A2D3A4B8}" destId="{119EEFC2-C8E2-4F71-9096-E1BE8D3EBF6F}" srcOrd="8" destOrd="0" presId="urn:microsoft.com/office/officeart/2008/layout/LinedList"/>
    <dgm:cxn modelId="{6686E474-AA76-4ABA-B87F-FC73D7DCCC77}" type="presParOf" srcId="{876F0E2D-7952-48D5-88E7-DC04A2D3A4B8}" destId="{B13B7D78-8099-4012-8A14-76F619E753F0}" srcOrd="9" destOrd="0" presId="urn:microsoft.com/office/officeart/2008/layout/LinedList"/>
    <dgm:cxn modelId="{F0E34826-35BF-44A4-B1A2-535A40E53C9E}" type="presParOf" srcId="{876F0E2D-7952-48D5-88E7-DC04A2D3A4B8}" destId="{00DE271C-95F4-440F-9955-6C544DDE6758}" srcOrd="10" destOrd="0" presId="urn:microsoft.com/office/officeart/2008/layout/LinedList"/>
    <dgm:cxn modelId="{74DEBD3D-0BFC-4FEC-8D46-683F7D89029B}" type="presParOf" srcId="{00DE271C-95F4-440F-9955-6C544DDE6758}" destId="{C9F2E826-D092-40F4-B59B-35E626725694}" srcOrd="0" destOrd="0" presId="urn:microsoft.com/office/officeart/2008/layout/LinedList"/>
    <dgm:cxn modelId="{4BB13EA7-EDA5-4E0F-BBC7-3A38A94EEEF0}" type="presParOf" srcId="{00DE271C-95F4-440F-9955-6C544DDE6758}" destId="{E881BCD6-699E-4E63-8563-2BE17F702068}" srcOrd="1" destOrd="0" presId="urn:microsoft.com/office/officeart/2008/layout/LinedList"/>
    <dgm:cxn modelId="{3A7D3DA0-5575-43B7-A796-763E180ED26F}" type="presParOf" srcId="{00DE271C-95F4-440F-9955-6C544DDE6758}" destId="{4EB2E369-E36C-4979-8EC9-12C9188AE164}" srcOrd="2" destOrd="0" presId="urn:microsoft.com/office/officeart/2008/layout/LinedList"/>
    <dgm:cxn modelId="{39556D01-D363-4C07-A549-B56249DE7C59}" type="presParOf" srcId="{876F0E2D-7952-48D5-88E7-DC04A2D3A4B8}" destId="{0E0ED171-9047-4FFD-8336-63925818715A}" srcOrd="11" destOrd="0" presId="urn:microsoft.com/office/officeart/2008/layout/LinedList"/>
    <dgm:cxn modelId="{9BEB1D76-3374-4DE7-8F14-9BB595BAF305}" type="presParOf" srcId="{876F0E2D-7952-48D5-88E7-DC04A2D3A4B8}" destId="{74D8EDBE-F279-48C6-9D75-82DD2A0985CF}" srcOrd="12" destOrd="0" presId="urn:microsoft.com/office/officeart/2008/layout/LinedList"/>
    <dgm:cxn modelId="{2C3E8F21-43DC-48D5-829A-C2A234F96F70}" type="presParOf" srcId="{876F0E2D-7952-48D5-88E7-DC04A2D3A4B8}" destId="{C205EAEE-9FF8-4375-A680-99E2CD4C039F}" srcOrd="13" destOrd="0" presId="urn:microsoft.com/office/officeart/2008/layout/LinedList"/>
    <dgm:cxn modelId="{EDDEC33C-F4DA-4899-9FC5-423ABD92CEDD}" type="presParOf" srcId="{C205EAEE-9FF8-4375-A680-99E2CD4C039F}" destId="{A8D13372-F22F-4FA6-B4D4-7B12A0471F5D}" srcOrd="0" destOrd="0" presId="urn:microsoft.com/office/officeart/2008/layout/LinedList"/>
    <dgm:cxn modelId="{35ACF808-9168-4981-A0CD-02765C853DDB}" type="presParOf" srcId="{C205EAEE-9FF8-4375-A680-99E2CD4C039F}" destId="{45B395C6-F521-4E05-BB7D-EE4089CA7713}" srcOrd="1" destOrd="0" presId="urn:microsoft.com/office/officeart/2008/layout/LinedList"/>
    <dgm:cxn modelId="{915D1F33-0BBC-4B73-9CF1-1F3879F1AB2E}" type="presParOf" srcId="{C205EAEE-9FF8-4375-A680-99E2CD4C039F}" destId="{304CFA36-3885-4B7F-9CB9-9B2C41305F91}" srcOrd="2" destOrd="0" presId="urn:microsoft.com/office/officeart/2008/layout/LinedList"/>
    <dgm:cxn modelId="{CA66CE56-E573-4C4E-9116-5E5ED53ECA9D}" type="presParOf" srcId="{876F0E2D-7952-48D5-88E7-DC04A2D3A4B8}" destId="{C040FBDE-03D6-425B-84FB-101BE4062992}" srcOrd="14" destOrd="0" presId="urn:microsoft.com/office/officeart/2008/layout/LinedList"/>
    <dgm:cxn modelId="{299606F2-38E2-49F2-B1C6-D2A765DA794A}" type="presParOf" srcId="{876F0E2D-7952-48D5-88E7-DC04A2D3A4B8}" destId="{0EF4504A-C475-4D1F-AAA9-225D51DCBE6A}" srcOrd="15"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23E328-B362-46FF-937B-1B25C30C9723}" type="doc">
      <dgm:prSet loTypeId="urn:microsoft.com/office/officeart/2005/8/layout/orgChart1" loCatId="hierarchy" qsTypeId="urn:microsoft.com/office/officeart/2005/8/quickstyle/simple1" qsCatId="simple" csTypeId="urn:microsoft.com/office/officeart/2005/8/colors/accent2_3" csCatId="accent2" phldr="1"/>
      <dgm:spPr/>
      <dgm:t>
        <a:bodyPr/>
        <a:lstStyle/>
        <a:p>
          <a:endParaRPr lang="zh-CN" altLang="en-US"/>
        </a:p>
      </dgm:t>
    </dgm:pt>
    <dgm:pt modelId="{3D438F02-3390-4312-9B89-69105D585537}">
      <dgm:prSet phldrT="[文本]" custT="1"/>
      <dgm:spPr/>
      <dgm:t>
        <a:bodyPr/>
        <a:lstStyle/>
        <a:p>
          <a:r>
            <a:rPr lang="zh-CN" altLang="en-US" sz="1400" b="0" dirty="0">
              <a:solidFill>
                <a:schemeClr val="tx1"/>
              </a:solidFill>
              <a:latin typeface="微软雅黑" panose="020B0503020204020204" pitchFamily="34" charset="-122"/>
              <a:ea typeface="微软雅黑" panose="020B0503020204020204" pitchFamily="34" charset="-122"/>
              <a:cs typeface="Arial"/>
              <a:sym typeface="Arial"/>
            </a:rPr>
            <a:t>以学术为导向的评估</a:t>
          </a:r>
          <a:endParaRPr lang="zh-CN" altLang="en-US" sz="1400" b="0" dirty="0">
            <a:solidFill>
              <a:schemeClr val="tx1"/>
            </a:solidFill>
            <a:latin typeface="微软雅黑" panose="020B0503020204020204" pitchFamily="34" charset="-122"/>
            <a:ea typeface="微软雅黑" panose="020B0503020204020204" pitchFamily="34" charset="-122"/>
          </a:endParaRPr>
        </a:p>
      </dgm:t>
    </dgm:pt>
    <dgm:pt modelId="{1D43EAD1-EE7D-433F-BF36-8E1E39EC38F2}" type="parTrans" cxnId="{6EA97682-BD1D-4619-AE98-6AFCF94740F0}">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DE3AF3B1-D244-4B92-8C1D-9FEC1C08E689}" type="sibTrans" cxnId="{6EA97682-BD1D-4619-AE98-6AFCF94740F0}">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81FDAB1E-065C-4D0C-875D-7C47F865EB0B}" type="asst">
      <dgm:prSet phldrT="[文本]" custT="1"/>
      <dgm:spPr/>
      <dgm:t>
        <a:bodyPr/>
        <a:lstStyle/>
        <a:p>
          <a:r>
            <a:rPr lang="zh-CN" altLang="en-US" sz="1200" b="0">
              <a:solidFill>
                <a:schemeClr val="tx1"/>
              </a:solidFill>
              <a:latin typeface="微软雅黑" panose="020B0503020204020204" pitchFamily="34" charset="-122"/>
              <a:ea typeface="微软雅黑" panose="020B0503020204020204" pitchFamily="34" charset="-122"/>
            </a:rPr>
            <a:t>英国</a:t>
          </a:r>
          <a:endParaRPr lang="zh-CN" altLang="en-US" sz="1200" b="0" dirty="0">
            <a:solidFill>
              <a:schemeClr val="tx1"/>
            </a:solidFill>
            <a:latin typeface="微软雅黑" panose="020B0503020204020204" pitchFamily="34" charset="-122"/>
            <a:ea typeface="微软雅黑" panose="020B0503020204020204" pitchFamily="34" charset="-122"/>
          </a:endParaRPr>
        </a:p>
      </dgm:t>
    </dgm:pt>
    <dgm:pt modelId="{B6EF5939-874B-4928-A084-A3099201AF8A}" type="parTrans" cxnId="{19A9F111-F9C0-4E68-B858-2394FBF601F6}">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C17EA963-84FF-4C4A-BBEE-ABDF57C6026A}" type="sibTrans" cxnId="{19A9F111-F9C0-4E68-B858-2394FBF601F6}">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ED34191F-5667-4596-9B70-F57C0F65C6CE}">
      <dgm:prSet phldrT="[文本]" custT="1"/>
      <dgm:spPr/>
      <dgm:t>
        <a:bodyPr/>
        <a:lstStyle/>
        <a:p>
          <a:r>
            <a:rPr lang="zh-CN" altLang="en-US" sz="1100" b="0" dirty="0">
              <a:solidFill>
                <a:schemeClr val="tx1"/>
              </a:solidFill>
              <a:latin typeface="微软雅黑" panose="020B0503020204020204" pitchFamily="34" charset="-122"/>
              <a:ea typeface="微软雅黑" panose="020B0503020204020204" pitchFamily="34" charset="-122"/>
              <a:sym typeface="Arial"/>
            </a:rPr>
            <a:t>学术最重要：英国顶尖大学的录取关注点在学术，关注学术能力、潜力和相关经历（学术成绩、课程、</a:t>
          </a:r>
          <a:r>
            <a:rPr lang="zh-CN" altLang="en-US" sz="1100" b="0" dirty="0">
              <a:solidFill>
                <a:schemeClr val="tx1"/>
              </a:solidFill>
              <a:latin typeface="微软雅黑" panose="020B0503020204020204" pitchFamily="34" charset="-122"/>
              <a:ea typeface="微软雅黑" panose="020B0503020204020204" pitchFamily="34" charset="-122"/>
            </a:rPr>
            <a:t>竞赛、科研经历等</a:t>
          </a:r>
        </a:p>
      </dgm:t>
    </dgm:pt>
    <dgm:pt modelId="{95656690-D9C1-4E67-9400-5C80E2FE9523}" type="sibTrans" cxnId="{F01E6D29-ECE9-4213-85CD-3E9ABD8AEA9F}">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7FF25A8D-98B9-441D-BB53-6C473F247783}" type="parTrans" cxnId="{F01E6D29-ECE9-4213-85CD-3E9ABD8AEA9F}">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5581EDD9-AE47-4F37-9697-CC87BA5281FD}">
      <dgm:prSet phldrT="[文本]" custT="1"/>
      <dgm:spPr/>
      <dgm:t>
        <a:bodyPr/>
        <a:lstStyle/>
        <a:p>
          <a:pPr>
            <a:buClr>
              <a:srgbClr val="000000"/>
            </a:buClr>
          </a:pPr>
          <a:r>
            <a:rPr lang="zh-CN" altLang="en-US" sz="1200" b="0" dirty="0">
              <a:solidFill>
                <a:schemeClr val="tx1"/>
              </a:solidFill>
              <a:latin typeface="微软雅黑" panose="020B0503020204020204" pitchFamily="34" charset="-122"/>
              <a:ea typeface="微软雅黑" panose="020B0503020204020204" pitchFamily="34" charset="-122"/>
            </a:rPr>
            <a:t>学术背景：</a:t>
          </a:r>
          <a:r>
            <a:rPr lang="en-US" altLang="zh-CN" sz="1200" b="0" dirty="0">
              <a:solidFill>
                <a:schemeClr val="tx1"/>
              </a:solidFill>
              <a:latin typeface="微软雅黑" panose="020B0503020204020204" pitchFamily="34" charset="-122"/>
              <a:ea typeface="微软雅黑" panose="020B0503020204020204" pitchFamily="34" charset="-122"/>
            </a:rPr>
            <a:t>GCSE</a:t>
          </a:r>
          <a:r>
            <a:rPr lang="zh-CN" altLang="en-US" sz="1200" b="0" dirty="0">
              <a:solidFill>
                <a:schemeClr val="tx1"/>
              </a:solidFill>
              <a:latin typeface="微软雅黑" panose="020B0503020204020204" pitchFamily="34" charset="-122"/>
              <a:ea typeface="微软雅黑" panose="020B0503020204020204" pitchFamily="34" charset="-122"/>
            </a:rPr>
            <a:t>、</a:t>
          </a:r>
          <a:r>
            <a:rPr lang="en-US" altLang="zh-CN" sz="1200" b="0" dirty="0">
              <a:solidFill>
                <a:schemeClr val="tx1"/>
              </a:solidFill>
              <a:latin typeface="微软雅黑" panose="020B0503020204020204" pitchFamily="34" charset="-122"/>
              <a:ea typeface="微软雅黑" panose="020B0503020204020204" pitchFamily="34" charset="-122"/>
            </a:rPr>
            <a:t>AS</a:t>
          </a:r>
          <a:r>
            <a:rPr lang="zh-CN" altLang="en-US" sz="1200" b="0" dirty="0">
              <a:solidFill>
                <a:schemeClr val="tx1"/>
              </a:solidFill>
              <a:latin typeface="微软雅黑" panose="020B0503020204020204" pitchFamily="34" charset="-122"/>
              <a:ea typeface="微软雅黑" panose="020B0503020204020204" pitchFamily="34" charset="-122"/>
            </a:rPr>
            <a:t>成绩、</a:t>
          </a:r>
          <a:r>
            <a:rPr lang="en-US" altLang="zh-CN" sz="1200" b="0" dirty="0">
              <a:solidFill>
                <a:schemeClr val="tx1"/>
              </a:solidFill>
              <a:latin typeface="微软雅黑" panose="020B0503020204020204" pitchFamily="34" charset="-122"/>
              <a:ea typeface="微软雅黑" panose="020B0503020204020204" pitchFamily="34" charset="-122"/>
            </a:rPr>
            <a:t>A level/IB</a:t>
          </a:r>
          <a:r>
            <a:rPr lang="zh-CN" altLang="en-US" sz="1200" b="0" dirty="0">
              <a:solidFill>
                <a:schemeClr val="tx1"/>
              </a:solidFill>
              <a:latin typeface="微软雅黑" panose="020B0503020204020204" pitchFamily="34" charset="-122"/>
              <a:ea typeface="微软雅黑" panose="020B0503020204020204" pitchFamily="34" charset="-122"/>
            </a:rPr>
            <a:t>预估分</a:t>
          </a:r>
        </a:p>
      </dgm:t>
    </dgm:pt>
    <dgm:pt modelId="{77C100D3-EE09-4445-B361-6C7989286F11}" type="sibTrans" cxnId="{085F70A9-1E23-424A-9086-5ECD034344AB}">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CA621860-755B-4460-A51F-4FF7A3E0B53C}" type="parTrans" cxnId="{085F70A9-1E23-424A-9086-5ECD034344AB}">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A4A2C2BA-1DCB-480B-AA9E-C022FDD07B38}">
      <dgm:prSet phldrT="[文本]" custT="1"/>
      <dgm:spPr/>
      <dgm:t>
        <a:bodyPr/>
        <a:lstStyle/>
        <a:p>
          <a:r>
            <a:rPr lang="zh-CN" altLang="en-US" sz="1200" b="0" dirty="0">
              <a:solidFill>
                <a:schemeClr val="tx1"/>
              </a:solidFill>
              <a:latin typeface="微软雅黑" panose="020B0503020204020204" pitchFamily="34" charset="-122"/>
              <a:ea typeface="微软雅黑" panose="020B0503020204020204" pitchFamily="34" charset="-122"/>
              <a:sym typeface="Arial"/>
            </a:rPr>
            <a:t>一个系统（</a:t>
          </a:r>
          <a:r>
            <a:rPr lang="en-US" altLang="zh-CN" sz="1200" b="0" dirty="0">
              <a:solidFill>
                <a:schemeClr val="tx1"/>
              </a:solidFill>
              <a:latin typeface="微软雅黑" panose="020B0503020204020204" pitchFamily="34" charset="-122"/>
              <a:ea typeface="微软雅黑" panose="020B0503020204020204" pitchFamily="34" charset="-122"/>
              <a:sym typeface="Arial"/>
            </a:rPr>
            <a:t>UCAS</a:t>
          </a:r>
          <a:r>
            <a:rPr lang="zh-CN" altLang="en-US" sz="1200" b="0" dirty="0">
              <a:solidFill>
                <a:schemeClr val="tx1"/>
              </a:solidFill>
              <a:latin typeface="微软雅黑" panose="020B0503020204020204" pitchFamily="34" charset="-122"/>
              <a:ea typeface="微软雅黑" panose="020B0503020204020204" pitchFamily="34" charset="-122"/>
              <a:sym typeface="Arial"/>
            </a:rPr>
            <a:t>）</a:t>
          </a:r>
          <a:endParaRPr lang="en-US" altLang="zh-CN" sz="1200" b="0" dirty="0">
            <a:solidFill>
              <a:schemeClr val="tx1"/>
            </a:solidFill>
            <a:latin typeface="微软雅黑" panose="020B0503020204020204" pitchFamily="34" charset="-122"/>
            <a:ea typeface="微软雅黑" panose="020B0503020204020204" pitchFamily="34" charset="-122"/>
            <a:sym typeface="Arial"/>
          </a:endParaRPr>
        </a:p>
        <a:p>
          <a:r>
            <a:rPr lang="zh-CN" altLang="en-US" sz="1200" b="0" dirty="0">
              <a:solidFill>
                <a:schemeClr val="tx1"/>
              </a:solidFill>
              <a:latin typeface="微软雅黑" panose="020B0503020204020204" pitchFamily="34" charset="-122"/>
              <a:ea typeface="微软雅黑" panose="020B0503020204020204" pitchFamily="34" charset="-122"/>
            </a:rPr>
            <a:t>五所大学</a:t>
          </a:r>
          <a:r>
            <a:rPr lang="en-US" altLang="zh-CN" sz="1200" b="0" dirty="0">
              <a:solidFill>
                <a:schemeClr val="tx1"/>
              </a:solidFill>
              <a:latin typeface="微软雅黑" panose="020B0503020204020204" pitchFamily="34" charset="-122"/>
              <a:ea typeface="微软雅黑" panose="020B0503020204020204" pitchFamily="34" charset="-122"/>
            </a:rPr>
            <a:t>/</a:t>
          </a:r>
          <a:r>
            <a:rPr lang="zh-CN" altLang="en-US" sz="1200" b="0" dirty="0">
              <a:solidFill>
                <a:schemeClr val="tx1"/>
              </a:solidFill>
              <a:latin typeface="微软雅黑" panose="020B0503020204020204" pitchFamily="34" charset="-122"/>
              <a:ea typeface="微软雅黑" panose="020B0503020204020204" pitchFamily="34" charset="-122"/>
            </a:rPr>
            <a:t>五个志愿</a:t>
          </a:r>
        </a:p>
      </dgm:t>
    </dgm:pt>
    <dgm:pt modelId="{5820A4C9-C864-4D9B-920D-1984364D14A3}" type="sibTrans" cxnId="{BB4AFED9-98F6-4FD9-81C8-F0F3A9E427A0}">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B5D42463-583E-4361-9420-A7CE174A7C5D}" type="parTrans" cxnId="{BB4AFED9-98F6-4FD9-81C8-F0F3A9E427A0}">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7E2E4734-82B8-41AC-9A74-AEDFAD8F8E2F}">
      <dgm:prSet custT="1"/>
      <dgm:spPr/>
      <dgm:t>
        <a:bodyPr/>
        <a:lstStyle/>
        <a:p>
          <a:r>
            <a:rPr lang="zh-CN" altLang="en-US" sz="1200" b="0" dirty="0">
              <a:solidFill>
                <a:schemeClr val="tx1"/>
              </a:solidFill>
              <a:latin typeface="微软雅黑" panose="020B0503020204020204" pitchFamily="34" charset="-122"/>
              <a:ea typeface="微软雅黑" panose="020B0503020204020204" pitchFamily="34" charset="-122"/>
            </a:rPr>
            <a:t>语言标化成绩</a:t>
          </a:r>
        </a:p>
      </dgm:t>
    </dgm:pt>
    <dgm:pt modelId="{BDC0698C-D087-4A82-80E7-32DA95FF00E9}" type="parTrans" cxnId="{A2845316-5D70-4C41-A908-56E047B2B6EE}">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C91A077A-0997-48EA-B99F-14E954BCFCC9}" type="sibTrans" cxnId="{A2845316-5D70-4C41-A908-56E047B2B6EE}">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A2826471-FC3C-4317-B298-8ADE65EDDA84}">
      <dgm:prSet custT="1"/>
      <dgm:spPr/>
      <dgm:t>
        <a:bodyPr/>
        <a:lstStyle/>
        <a:p>
          <a:r>
            <a:rPr lang="zh-CN" altLang="en-US" sz="1200" b="0" dirty="0">
              <a:solidFill>
                <a:schemeClr val="tx1"/>
              </a:solidFill>
              <a:latin typeface="微软雅黑" panose="020B0503020204020204" pitchFamily="34" charset="-122"/>
              <a:ea typeface="微软雅黑" panose="020B0503020204020204" pitchFamily="34" charset="-122"/>
            </a:rPr>
            <a:t>文书：</a:t>
          </a:r>
          <a:r>
            <a:rPr lang="en-US" altLang="zh-CN" sz="1200" b="0" dirty="0">
              <a:solidFill>
                <a:schemeClr val="tx1"/>
              </a:solidFill>
              <a:latin typeface="微软雅黑" panose="020B0503020204020204" pitchFamily="34" charset="-122"/>
              <a:ea typeface="微软雅黑" panose="020B0503020204020204" pitchFamily="34" charset="-122"/>
            </a:rPr>
            <a:t>Personal Statement, Recommendation Letter</a:t>
          </a:r>
          <a:endParaRPr lang="zh-CN" altLang="en-US" sz="1200" b="0" dirty="0">
            <a:solidFill>
              <a:schemeClr val="tx1"/>
            </a:solidFill>
            <a:latin typeface="微软雅黑" panose="020B0503020204020204" pitchFamily="34" charset="-122"/>
            <a:ea typeface="微软雅黑" panose="020B0503020204020204" pitchFamily="34" charset="-122"/>
          </a:endParaRPr>
        </a:p>
      </dgm:t>
    </dgm:pt>
    <dgm:pt modelId="{3D12AC59-59A6-4C67-9618-4F0C5E7B02C3}" type="parTrans" cxnId="{422F353A-56C8-479D-975A-80AE4CA8B424}">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EA292053-62F7-4223-B593-1E3423C2CCAE}" type="sibTrans" cxnId="{422F353A-56C8-479D-975A-80AE4CA8B424}">
      <dgm:prSet/>
      <dgm:spPr/>
      <dgm:t>
        <a:bodyPr/>
        <a:lstStyle/>
        <a:p>
          <a:endParaRPr lang="zh-CN" altLang="en-US" sz="1200" b="0">
            <a:solidFill>
              <a:schemeClr val="tx1"/>
            </a:solidFill>
            <a:latin typeface="微软雅黑" panose="020B0503020204020204" pitchFamily="34" charset="-122"/>
            <a:ea typeface="微软雅黑" panose="020B0503020204020204" pitchFamily="34" charset="-122"/>
          </a:endParaRPr>
        </a:p>
      </dgm:t>
    </dgm:pt>
    <dgm:pt modelId="{C6C005B7-AFC6-4D84-885B-FFB4819DB7C5}" type="pres">
      <dgm:prSet presAssocID="{F523E328-B362-46FF-937B-1B25C30C9723}" presName="hierChild1" presStyleCnt="0">
        <dgm:presLayoutVars>
          <dgm:orgChart val="1"/>
          <dgm:chPref val="1"/>
          <dgm:dir/>
          <dgm:animOne val="branch"/>
          <dgm:animLvl val="lvl"/>
          <dgm:resizeHandles/>
        </dgm:presLayoutVars>
      </dgm:prSet>
      <dgm:spPr/>
    </dgm:pt>
    <dgm:pt modelId="{ABF243FF-821C-4E91-9AE3-C998ECD8C009}" type="pres">
      <dgm:prSet presAssocID="{3D438F02-3390-4312-9B89-69105D585537}" presName="hierRoot1" presStyleCnt="0">
        <dgm:presLayoutVars>
          <dgm:hierBranch val="init"/>
        </dgm:presLayoutVars>
      </dgm:prSet>
      <dgm:spPr/>
    </dgm:pt>
    <dgm:pt modelId="{D89520F5-3590-401D-9B81-48547D2D32E8}" type="pres">
      <dgm:prSet presAssocID="{3D438F02-3390-4312-9B89-69105D585537}" presName="rootComposite1" presStyleCnt="0"/>
      <dgm:spPr/>
    </dgm:pt>
    <dgm:pt modelId="{AA326CDC-9D46-47A7-8ED3-5CA1A14ACA8A}" type="pres">
      <dgm:prSet presAssocID="{3D438F02-3390-4312-9B89-69105D585537}" presName="rootText1" presStyleLbl="node0" presStyleIdx="0" presStyleCnt="1" custScaleX="165311" custScaleY="174555" custLinFactNeighborY="-34197">
        <dgm:presLayoutVars>
          <dgm:chPref val="3"/>
        </dgm:presLayoutVars>
      </dgm:prSet>
      <dgm:spPr>
        <a:prstGeom prst="irregularSeal1">
          <a:avLst/>
        </a:prstGeom>
      </dgm:spPr>
    </dgm:pt>
    <dgm:pt modelId="{E8EA461A-85B5-46BA-8297-95C7E962F226}" type="pres">
      <dgm:prSet presAssocID="{3D438F02-3390-4312-9B89-69105D585537}" presName="rootConnector1" presStyleLbl="node1" presStyleIdx="0" presStyleCnt="0"/>
      <dgm:spPr/>
    </dgm:pt>
    <dgm:pt modelId="{53E68C5D-A570-4539-9BCD-7D78ED268402}" type="pres">
      <dgm:prSet presAssocID="{3D438F02-3390-4312-9B89-69105D585537}" presName="hierChild2" presStyleCnt="0"/>
      <dgm:spPr/>
    </dgm:pt>
    <dgm:pt modelId="{0CB69FCD-E2BC-47C4-A2C3-2203E7E59378}" type="pres">
      <dgm:prSet presAssocID="{7FF25A8D-98B9-441D-BB53-6C473F247783}" presName="Name37" presStyleLbl="parChTrans1D2" presStyleIdx="0" presStyleCnt="6"/>
      <dgm:spPr/>
    </dgm:pt>
    <dgm:pt modelId="{2EED7FEB-660E-4A9D-8F9A-EF003186AD74}" type="pres">
      <dgm:prSet presAssocID="{ED34191F-5667-4596-9B70-F57C0F65C6CE}" presName="hierRoot2" presStyleCnt="0">
        <dgm:presLayoutVars>
          <dgm:hierBranch val="init"/>
        </dgm:presLayoutVars>
      </dgm:prSet>
      <dgm:spPr/>
    </dgm:pt>
    <dgm:pt modelId="{0BDC838E-211E-43BB-A8BF-6C4358BB0054}" type="pres">
      <dgm:prSet presAssocID="{ED34191F-5667-4596-9B70-F57C0F65C6CE}" presName="rootComposite" presStyleCnt="0"/>
      <dgm:spPr/>
    </dgm:pt>
    <dgm:pt modelId="{6A6E40ED-4BE0-4382-829F-DD16ACEFB0ED}" type="pres">
      <dgm:prSet presAssocID="{ED34191F-5667-4596-9B70-F57C0F65C6CE}" presName="rootText" presStyleLbl="node2" presStyleIdx="0" presStyleCnt="5" custScaleY="186539" custLinFactNeighborY="-28254">
        <dgm:presLayoutVars>
          <dgm:chPref val="3"/>
        </dgm:presLayoutVars>
      </dgm:prSet>
      <dgm:spPr/>
    </dgm:pt>
    <dgm:pt modelId="{F608FF43-88B9-492D-83F6-E07DAF886CC1}" type="pres">
      <dgm:prSet presAssocID="{ED34191F-5667-4596-9B70-F57C0F65C6CE}" presName="rootConnector" presStyleLbl="node2" presStyleIdx="0" presStyleCnt="5"/>
      <dgm:spPr/>
    </dgm:pt>
    <dgm:pt modelId="{C2874506-F6A2-4D79-BC11-BA75A4F2CB01}" type="pres">
      <dgm:prSet presAssocID="{ED34191F-5667-4596-9B70-F57C0F65C6CE}" presName="hierChild4" presStyleCnt="0"/>
      <dgm:spPr/>
    </dgm:pt>
    <dgm:pt modelId="{69D34DD5-2079-4D50-8F1C-1223B7389976}" type="pres">
      <dgm:prSet presAssocID="{ED34191F-5667-4596-9B70-F57C0F65C6CE}" presName="hierChild5" presStyleCnt="0"/>
      <dgm:spPr/>
    </dgm:pt>
    <dgm:pt modelId="{33F2A350-F959-4193-A350-D3D88A4682C2}" type="pres">
      <dgm:prSet presAssocID="{B5D42463-583E-4361-9420-A7CE174A7C5D}" presName="Name37" presStyleLbl="parChTrans1D2" presStyleIdx="1" presStyleCnt="6"/>
      <dgm:spPr/>
    </dgm:pt>
    <dgm:pt modelId="{BF028E8F-FFA2-4B65-9DB4-3309069A803C}" type="pres">
      <dgm:prSet presAssocID="{A4A2C2BA-1DCB-480B-AA9E-C022FDD07B38}" presName="hierRoot2" presStyleCnt="0">
        <dgm:presLayoutVars>
          <dgm:hierBranch val="init"/>
        </dgm:presLayoutVars>
      </dgm:prSet>
      <dgm:spPr/>
    </dgm:pt>
    <dgm:pt modelId="{A7DA7D43-9C04-4E1A-BDBD-96BC9B699A94}" type="pres">
      <dgm:prSet presAssocID="{A4A2C2BA-1DCB-480B-AA9E-C022FDD07B38}" presName="rootComposite" presStyleCnt="0"/>
      <dgm:spPr/>
    </dgm:pt>
    <dgm:pt modelId="{005DC50A-FF2D-4842-AB26-797E3FCF9283}" type="pres">
      <dgm:prSet presAssocID="{A4A2C2BA-1DCB-480B-AA9E-C022FDD07B38}" presName="rootText" presStyleLbl="node2" presStyleIdx="1" presStyleCnt="5" custScaleY="186539" custLinFactNeighborY="-28254">
        <dgm:presLayoutVars>
          <dgm:chPref val="3"/>
        </dgm:presLayoutVars>
      </dgm:prSet>
      <dgm:spPr/>
    </dgm:pt>
    <dgm:pt modelId="{1EB829AD-4C7C-4CB6-A93A-E5E580417109}" type="pres">
      <dgm:prSet presAssocID="{A4A2C2BA-1DCB-480B-AA9E-C022FDD07B38}" presName="rootConnector" presStyleLbl="node2" presStyleIdx="1" presStyleCnt="5"/>
      <dgm:spPr/>
    </dgm:pt>
    <dgm:pt modelId="{FEAE2B79-4D0F-4464-9343-30301760A3F3}" type="pres">
      <dgm:prSet presAssocID="{A4A2C2BA-1DCB-480B-AA9E-C022FDD07B38}" presName="hierChild4" presStyleCnt="0"/>
      <dgm:spPr/>
    </dgm:pt>
    <dgm:pt modelId="{7E56749B-8764-42FC-A3E9-8F7975B1A103}" type="pres">
      <dgm:prSet presAssocID="{A4A2C2BA-1DCB-480B-AA9E-C022FDD07B38}" presName="hierChild5" presStyleCnt="0"/>
      <dgm:spPr/>
    </dgm:pt>
    <dgm:pt modelId="{5EBD1FDC-1E40-4DFD-A420-C8CC3EC1DC58}" type="pres">
      <dgm:prSet presAssocID="{CA621860-755B-4460-A51F-4FF7A3E0B53C}" presName="Name37" presStyleLbl="parChTrans1D2" presStyleIdx="2" presStyleCnt="6"/>
      <dgm:spPr/>
    </dgm:pt>
    <dgm:pt modelId="{5ACA40E3-627F-4E1D-B818-8223681F79E8}" type="pres">
      <dgm:prSet presAssocID="{5581EDD9-AE47-4F37-9697-CC87BA5281FD}" presName="hierRoot2" presStyleCnt="0">
        <dgm:presLayoutVars>
          <dgm:hierBranch val="init"/>
        </dgm:presLayoutVars>
      </dgm:prSet>
      <dgm:spPr/>
    </dgm:pt>
    <dgm:pt modelId="{3340998D-10A1-40BA-B466-CD473CAFFE70}" type="pres">
      <dgm:prSet presAssocID="{5581EDD9-AE47-4F37-9697-CC87BA5281FD}" presName="rootComposite" presStyleCnt="0"/>
      <dgm:spPr/>
    </dgm:pt>
    <dgm:pt modelId="{178AFE71-037E-4040-A9B5-76EEC26B1A86}" type="pres">
      <dgm:prSet presAssocID="{5581EDD9-AE47-4F37-9697-CC87BA5281FD}" presName="rootText" presStyleLbl="node2" presStyleIdx="2" presStyleCnt="5" custScaleY="186539" custLinFactNeighborY="-28254">
        <dgm:presLayoutVars>
          <dgm:chPref val="3"/>
        </dgm:presLayoutVars>
      </dgm:prSet>
      <dgm:spPr/>
    </dgm:pt>
    <dgm:pt modelId="{EB159152-7D2D-4E5E-9A16-963DED0A29EE}" type="pres">
      <dgm:prSet presAssocID="{5581EDD9-AE47-4F37-9697-CC87BA5281FD}" presName="rootConnector" presStyleLbl="node2" presStyleIdx="2" presStyleCnt="5"/>
      <dgm:spPr/>
    </dgm:pt>
    <dgm:pt modelId="{3C472BAA-43C3-488E-9F5A-C7D7CBCD7596}" type="pres">
      <dgm:prSet presAssocID="{5581EDD9-AE47-4F37-9697-CC87BA5281FD}" presName="hierChild4" presStyleCnt="0"/>
      <dgm:spPr/>
    </dgm:pt>
    <dgm:pt modelId="{937F54D0-999F-44B2-8FBD-776E7F34F0CA}" type="pres">
      <dgm:prSet presAssocID="{5581EDD9-AE47-4F37-9697-CC87BA5281FD}" presName="hierChild5" presStyleCnt="0"/>
      <dgm:spPr/>
    </dgm:pt>
    <dgm:pt modelId="{18CFCBB7-3162-4376-924D-3D47F2713CFC}" type="pres">
      <dgm:prSet presAssocID="{BDC0698C-D087-4A82-80E7-32DA95FF00E9}" presName="Name37" presStyleLbl="parChTrans1D2" presStyleIdx="3" presStyleCnt="6"/>
      <dgm:spPr/>
    </dgm:pt>
    <dgm:pt modelId="{4292ED98-DA76-4D20-8916-5A6A23DBF91D}" type="pres">
      <dgm:prSet presAssocID="{7E2E4734-82B8-41AC-9A74-AEDFAD8F8E2F}" presName="hierRoot2" presStyleCnt="0">
        <dgm:presLayoutVars>
          <dgm:hierBranch val="init"/>
        </dgm:presLayoutVars>
      </dgm:prSet>
      <dgm:spPr/>
    </dgm:pt>
    <dgm:pt modelId="{47561379-8624-4F6E-9A9E-707C0EE05393}" type="pres">
      <dgm:prSet presAssocID="{7E2E4734-82B8-41AC-9A74-AEDFAD8F8E2F}" presName="rootComposite" presStyleCnt="0"/>
      <dgm:spPr/>
    </dgm:pt>
    <dgm:pt modelId="{2A41FC45-62DC-41E6-9F95-136DB7E5659E}" type="pres">
      <dgm:prSet presAssocID="{7E2E4734-82B8-41AC-9A74-AEDFAD8F8E2F}" presName="rootText" presStyleLbl="node2" presStyleIdx="3" presStyleCnt="5" custScaleY="186539" custLinFactNeighborY="-28254">
        <dgm:presLayoutVars>
          <dgm:chPref val="3"/>
        </dgm:presLayoutVars>
      </dgm:prSet>
      <dgm:spPr/>
    </dgm:pt>
    <dgm:pt modelId="{D8B1B14A-2F13-44D7-BCC2-A6365CE5B0B1}" type="pres">
      <dgm:prSet presAssocID="{7E2E4734-82B8-41AC-9A74-AEDFAD8F8E2F}" presName="rootConnector" presStyleLbl="node2" presStyleIdx="3" presStyleCnt="5"/>
      <dgm:spPr/>
    </dgm:pt>
    <dgm:pt modelId="{17FB0634-4948-476C-BFC4-B47B8497066F}" type="pres">
      <dgm:prSet presAssocID="{7E2E4734-82B8-41AC-9A74-AEDFAD8F8E2F}" presName="hierChild4" presStyleCnt="0"/>
      <dgm:spPr/>
    </dgm:pt>
    <dgm:pt modelId="{B3612E72-DFB0-492B-B1CD-6A35850B5C07}" type="pres">
      <dgm:prSet presAssocID="{7E2E4734-82B8-41AC-9A74-AEDFAD8F8E2F}" presName="hierChild5" presStyleCnt="0"/>
      <dgm:spPr/>
    </dgm:pt>
    <dgm:pt modelId="{D7053F6F-B208-4CF4-82B2-F3DF78B6DFEF}" type="pres">
      <dgm:prSet presAssocID="{3D12AC59-59A6-4C67-9618-4F0C5E7B02C3}" presName="Name37" presStyleLbl="parChTrans1D2" presStyleIdx="4" presStyleCnt="6"/>
      <dgm:spPr/>
    </dgm:pt>
    <dgm:pt modelId="{49AC8CB6-81A6-45E5-80B5-549BAC1B1AC9}" type="pres">
      <dgm:prSet presAssocID="{A2826471-FC3C-4317-B298-8ADE65EDDA84}" presName="hierRoot2" presStyleCnt="0">
        <dgm:presLayoutVars>
          <dgm:hierBranch val="init"/>
        </dgm:presLayoutVars>
      </dgm:prSet>
      <dgm:spPr/>
    </dgm:pt>
    <dgm:pt modelId="{380A1C73-80DD-43AB-B8F2-4D60339CB2A1}" type="pres">
      <dgm:prSet presAssocID="{A2826471-FC3C-4317-B298-8ADE65EDDA84}" presName="rootComposite" presStyleCnt="0"/>
      <dgm:spPr/>
    </dgm:pt>
    <dgm:pt modelId="{88D4B303-B88A-4369-B12F-02A1954EC129}" type="pres">
      <dgm:prSet presAssocID="{A2826471-FC3C-4317-B298-8ADE65EDDA84}" presName="rootText" presStyleLbl="node2" presStyleIdx="4" presStyleCnt="5" custScaleY="186539" custLinFactNeighborY="-28254">
        <dgm:presLayoutVars>
          <dgm:chPref val="3"/>
        </dgm:presLayoutVars>
      </dgm:prSet>
      <dgm:spPr/>
    </dgm:pt>
    <dgm:pt modelId="{ED7BAE69-A10C-4F05-B1A5-8EFE163B6FD3}" type="pres">
      <dgm:prSet presAssocID="{A2826471-FC3C-4317-B298-8ADE65EDDA84}" presName="rootConnector" presStyleLbl="node2" presStyleIdx="4" presStyleCnt="5"/>
      <dgm:spPr/>
    </dgm:pt>
    <dgm:pt modelId="{5D2BE707-FA47-463F-B3BB-80969B7756E6}" type="pres">
      <dgm:prSet presAssocID="{A2826471-FC3C-4317-B298-8ADE65EDDA84}" presName="hierChild4" presStyleCnt="0"/>
      <dgm:spPr/>
    </dgm:pt>
    <dgm:pt modelId="{BF9F58EE-B174-4543-B45C-14630355D71F}" type="pres">
      <dgm:prSet presAssocID="{A2826471-FC3C-4317-B298-8ADE65EDDA84}" presName="hierChild5" presStyleCnt="0"/>
      <dgm:spPr/>
    </dgm:pt>
    <dgm:pt modelId="{A7EB69CC-D3ED-4318-828E-E6A66E10D5ED}" type="pres">
      <dgm:prSet presAssocID="{3D438F02-3390-4312-9B89-69105D585537}" presName="hierChild3" presStyleCnt="0"/>
      <dgm:spPr/>
    </dgm:pt>
    <dgm:pt modelId="{37C7A5F2-A27A-4338-9B5E-30EEC73E0E9F}" type="pres">
      <dgm:prSet presAssocID="{B6EF5939-874B-4928-A084-A3099201AF8A}" presName="Name111" presStyleLbl="parChTrans1D2" presStyleIdx="5" presStyleCnt="6"/>
      <dgm:spPr/>
    </dgm:pt>
    <dgm:pt modelId="{CC3341D2-0C0D-40C7-A24F-9CC7D21CFE94}" type="pres">
      <dgm:prSet presAssocID="{81FDAB1E-065C-4D0C-875D-7C47F865EB0B}" presName="hierRoot3" presStyleCnt="0">
        <dgm:presLayoutVars>
          <dgm:hierBranch val="init"/>
        </dgm:presLayoutVars>
      </dgm:prSet>
      <dgm:spPr/>
    </dgm:pt>
    <dgm:pt modelId="{A1C91021-E751-4A7D-9883-9ED2C5CE0A7E}" type="pres">
      <dgm:prSet presAssocID="{81FDAB1E-065C-4D0C-875D-7C47F865EB0B}" presName="rootComposite3" presStyleCnt="0"/>
      <dgm:spPr/>
    </dgm:pt>
    <dgm:pt modelId="{EA4C2794-7648-4DA4-ABA1-33A4033F6316}" type="pres">
      <dgm:prSet presAssocID="{81FDAB1E-065C-4D0C-875D-7C47F865EB0B}" presName="rootText3" presStyleLbl="asst1" presStyleIdx="0" presStyleCnt="1" custScaleX="55917" custScaleY="71342" custLinFactNeighborX="-5218" custLinFactNeighborY="-55439">
        <dgm:presLayoutVars>
          <dgm:chPref val="3"/>
        </dgm:presLayoutVars>
      </dgm:prSet>
      <dgm:spPr/>
    </dgm:pt>
    <dgm:pt modelId="{B7DA3403-6211-48ED-BBE2-536CB73078B1}" type="pres">
      <dgm:prSet presAssocID="{81FDAB1E-065C-4D0C-875D-7C47F865EB0B}" presName="rootConnector3" presStyleLbl="asst1" presStyleIdx="0" presStyleCnt="1"/>
      <dgm:spPr/>
    </dgm:pt>
    <dgm:pt modelId="{8C998393-C388-4BFF-8E9A-274BC2579F39}" type="pres">
      <dgm:prSet presAssocID="{81FDAB1E-065C-4D0C-875D-7C47F865EB0B}" presName="hierChild6" presStyleCnt="0"/>
      <dgm:spPr/>
    </dgm:pt>
    <dgm:pt modelId="{CF593EDD-BBCC-427F-AD39-A46DA9CCD78C}" type="pres">
      <dgm:prSet presAssocID="{81FDAB1E-065C-4D0C-875D-7C47F865EB0B}" presName="hierChild7" presStyleCnt="0"/>
      <dgm:spPr/>
    </dgm:pt>
  </dgm:ptLst>
  <dgm:cxnLst>
    <dgm:cxn modelId="{511F2901-B75D-4824-BED6-6CB47D0D3903}" type="presOf" srcId="{81FDAB1E-065C-4D0C-875D-7C47F865EB0B}" destId="{EA4C2794-7648-4DA4-ABA1-33A4033F6316}" srcOrd="0" destOrd="0" presId="urn:microsoft.com/office/officeart/2005/8/layout/orgChart1"/>
    <dgm:cxn modelId="{91616B01-95AC-4349-83A9-0C8B113E40AF}" type="presOf" srcId="{BDC0698C-D087-4A82-80E7-32DA95FF00E9}" destId="{18CFCBB7-3162-4376-924D-3D47F2713CFC}" srcOrd="0" destOrd="0" presId="urn:microsoft.com/office/officeart/2005/8/layout/orgChart1"/>
    <dgm:cxn modelId="{E31DE304-827C-41E5-8A04-0899B126880E}" type="presOf" srcId="{7E2E4734-82B8-41AC-9A74-AEDFAD8F8E2F}" destId="{D8B1B14A-2F13-44D7-BCC2-A6365CE5B0B1}" srcOrd="1" destOrd="0" presId="urn:microsoft.com/office/officeart/2005/8/layout/orgChart1"/>
    <dgm:cxn modelId="{A877F606-6A1B-41D2-9C22-AFF97361738F}" type="presOf" srcId="{A2826471-FC3C-4317-B298-8ADE65EDDA84}" destId="{88D4B303-B88A-4369-B12F-02A1954EC129}" srcOrd="0" destOrd="0" presId="urn:microsoft.com/office/officeart/2005/8/layout/orgChart1"/>
    <dgm:cxn modelId="{19A9F111-F9C0-4E68-B858-2394FBF601F6}" srcId="{3D438F02-3390-4312-9B89-69105D585537}" destId="{81FDAB1E-065C-4D0C-875D-7C47F865EB0B}" srcOrd="0" destOrd="0" parTransId="{B6EF5939-874B-4928-A084-A3099201AF8A}" sibTransId="{C17EA963-84FF-4C4A-BBEE-ABDF57C6026A}"/>
    <dgm:cxn modelId="{A2845316-5D70-4C41-A908-56E047B2B6EE}" srcId="{3D438F02-3390-4312-9B89-69105D585537}" destId="{7E2E4734-82B8-41AC-9A74-AEDFAD8F8E2F}" srcOrd="4" destOrd="0" parTransId="{BDC0698C-D087-4A82-80E7-32DA95FF00E9}" sibTransId="{C91A077A-0997-48EA-B99F-14E954BCFCC9}"/>
    <dgm:cxn modelId="{04310226-F881-41CB-AF75-F4ED66CB7347}" type="presOf" srcId="{B6EF5939-874B-4928-A084-A3099201AF8A}" destId="{37C7A5F2-A27A-4338-9B5E-30EEC73E0E9F}" srcOrd="0" destOrd="0" presId="urn:microsoft.com/office/officeart/2005/8/layout/orgChart1"/>
    <dgm:cxn modelId="{F01E6D29-ECE9-4213-85CD-3E9ABD8AEA9F}" srcId="{3D438F02-3390-4312-9B89-69105D585537}" destId="{ED34191F-5667-4596-9B70-F57C0F65C6CE}" srcOrd="1" destOrd="0" parTransId="{7FF25A8D-98B9-441D-BB53-6C473F247783}" sibTransId="{95656690-D9C1-4E67-9400-5C80E2FE9523}"/>
    <dgm:cxn modelId="{95C3DB2A-56CF-4834-B7D3-2ADDAEE67217}" type="presOf" srcId="{ED34191F-5667-4596-9B70-F57C0F65C6CE}" destId="{F608FF43-88B9-492D-83F6-E07DAF886CC1}" srcOrd="1" destOrd="0" presId="urn:microsoft.com/office/officeart/2005/8/layout/orgChart1"/>
    <dgm:cxn modelId="{FD0E6535-846A-4FFA-91EE-17C8E6A54835}" type="presOf" srcId="{CA621860-755B-4460-A51F-4FF7A3E0B53C}" destId="{5EBD1FDC-1E40-4DFD-A420-C8CC3EC1DC58}" srcOrd="0" destOrd="0" presId="urn:microsoft.com/office/officeart/2005/8/layout/orgChart1"/>
    <dgm:cxn modelId="{422F353A-56C8-479D-975A-80AE4CA8B424}" srcId="{3D438F02-3390-4312-9B89-69105D585537}" destId="{A2826471-FC3C-4317-B298-8ADE65EDDA84}" srcOrd="5" destOrd="0" parTransId="{3D12AC59-59A6-4C67-9618-4F0C5E7B02C3}" sibTransId="{EA292053-62F7-4223-B593-1E3423C2CCAE}"/>
    <dgm:cxn modelId="{D232D63D-18E5-4DE2-A19A-D7950490D77D}" type="presOf" srcId="{7E2E4734-82B8-41AC-9A74-AEDFAD8F8E2F}" destId="{2A41FC45-62DC-41E6-9F95-136DB7E5659E}" srcOrd="0" destOrd="0" presId="urn:microsoft.com/office/officeart/2005/8/layout/orgChart1"/>
    <dgm:cxn modelId="{E84FB847-A5F2-4C78-AEC2-065ABAEBAD44}" type="presOf" srcId="{A2826471-FC3C-4317-B298-8ADE65EDDA84}" destId="{ED7BAE69-A10C-4F05-B1A5-8EFE163B6FD3}" srcOrd="1" destOrd="0" presId="urn:microsoft.com/office/officeart/2005/8/layout/orgChart1"/>
    <dgm:cxn modelId="{54E2934B-B0EB-4932-BBF6-81FA042EE299}" type="presOf" srcId="{A4A2C2BA-1DCB-480B-AA9E-C022FDD07B38}" destId="{1EB829AD-4C7C-4CB6-A93A-E5E580417109}" srcOrd="1" destOrd="0" presId="urn:microsoft.com/office/officeart/2005/8/layout/orgChart1"/>
    <dgm:cxn modelId="{47ACA954-8D93-4A64-8B65-946A4BD808FD}" type="presOf" srcId="{5581EDD9-AE47-4F37-9697-CC87BA5281FD}" destId="{EB159152-7D2D-4E5E-9A16-963DED0A29EE}" srcOrd="1" destOrd="0" presId="urn:microsoft.com/office/officeart/2005/8/layout/orgChart1"/>
    <dgm:cxn modelId="{6EA97682-BD1D-4619-AE98-6AFCF94740F0}" srcId="{F523E328-B362-46FF-937B-1B25C30C9723}" destId="{3D438F02-3390-4312-9B89-69105D585537}" srcOrd="0" destOrd="0" parTransId="{1D43EAD1-EE7D-433F-BF36-8E1E39EC38F2}" sibTransId="{DE3AF3B1-D244-4B92-8C1D-9FEC1C08E689}"/>
    <dgm:cxn modelId="{98457D9F-BEE6-40EC-B6C8-4F929CF95257}" type="presOf" srcId="{A4A2C2BA-1DCB-480B-AA9E-C022FDD07B38}" destId="{005DC50A-FF2D-4842-AB26-797E3FCF9283}" srcOrd="0" destOrd="0" presId="urn:microsoft.com/office/officeart/2005/8/layout/orgChart1"/>
    <dgm:cxn modelId="{085F70A9-1E23-424A-9086-5ECD034344AB}" srcId="{3D438F02-3390-4312-9B89-69105D585537}" destId="{5581EDD9-AE47-4F37-9697-CC87BA5281FD}" srcOrd="3" destOrd="0" parTransId="{CA621860-755B-4460-A51F-4FF7A3E0B53C}" sibTransId="{77C100D3-EE09-4445-B361-6C7989286F11}"/>
    <dgm:cxn modelId="{09EEB8B0-13A1-40A1-9709-F62E76FCD651}" type="presOf" srcId="{3D12AC59-59A6-4C67-9618-4F0C5E7B02C3}" destId="{D7053F6F-B208-4CF4-82B2-F3DF78B6DFEF}" srcOrd="0" destOrd="0" presId="urn:microsoft.com/office/officeart/2005/8/layout/orgChart1"/>
    <dgm:cxn modelId="{C23539BD-D018-4D67-95CA-CE8FD7796DEF}" type="presOf" srcId="{3D438F02-3390-4312-9B89-69105D585537}" destId="{E8EA461A-85B5-46BA-8297-95C7E962F226}" srcOrd="1" destOrd="0" presId="urn:microsoft.com/office/officeart/2005/8/layout/orgChart1"/>
    <dgm:cxn modelId="{C28739BE-973F-4F8B-AB27-B3C3EADD5099}" type="presOf" srcId="{7FF25A8D-98B9-441D-BB53-6C473F247783}" destId="{0CB69FCD-E2BC-47C4-A2C3-2203E7E59378}" srcOrd="0" destOrd="0" presId="urn:microsoft.com/office/officeart/2005/8/layout/orgChart1"/>
    <dgm:cxn modelId="{05FA72C4-D1B7-4319-8B0C-7D87FC58585F}" type="presOf" srcId="{B5D42463-583E-4361-9420-A7CE174A7C5D}" destId="{33F2A350-F959-4193-A350-D3D88A4682C2}" srcOrd="0" destOrd="0" presId="urn:microsoft.com/office/officeart/2005/8/layout/orgChart1"/>
    <dgm:cxn modelId="{4BB53EC7-C069-480F-B4B0-EF62786BF225}" type="presOf" srcId="{81FDAB1E-065C-4D0C-875D-7C47F865EB0B}" destId="{B7DA3403-6211-48ED-BBE2-536CB73078B1}" srcOrd="1" destOrd="0" presId="urn:microsoft.com/office/officeart/2005/8/layout/orgChart1"/>
    <dgm:cxn modelId="{BB4AFED9-98F6-4FD9-81C8-F0F3A9E427A0}" srcId="{3D438F02-3390-4312-9B89-69105D585537}" destId="{A4A2C2BA-1DCB-480B-AA9E-C022FDD07B38}" srcOrd="2" destOrd="0" parTransId="{B5D42463-583E-4361-9420-A7CE174A7C5D}" sibTransId="{5820A4C9-C864-4D9B-920D-1984364D14A3}"/>
    <dgm:cxn modelId="{5CE7A7DE-7F58-47E7-BC4F-9605812A9B7F}" type="presOf" srcId="{5581EDD9-AE47-4F37-9697-CC87BA5281FD}" destId="{178AFE71-037E-4040-A9B5-76EEC26B1A86}" srcOrd="0" destOrd="0" presId="urn:microsoft.com/office/officeart/2005/8/layout/orgChart1"/>
    <dgm:cxn modelId="{29F808E0-C700-4DE4-AA42-A5C14A9BD7E2}" type="presOf" srcId="{ED34191F-5667-4596-9B70-F57C0F65C6CE}" destId="{6A6E40ED-4BE0-4382-829F-DD16ACEFB0ED}" srcOrd="0" destOrd="0" presId="urn:microsoft.com/office/officeart/2005/8/layout/orgChart1"/>
    <dgm:cxn modelId="{E1B48BE2-D5E0-44ED-B05C-CE94EEE0D190}" type="presOf" srcId="{F523E328-B362-46FF-937B-1B25C30C9723}" destId="{C6C005B7-AFC6-4D84-885B-FFB4819DB7C5}" srcOrd="0" destOrd="0" presId="urn:microsoft.com/office/officeart/2005/8/layout/orgChart1"/>
    <dgm:cxn modelId="{CCB85EEA-5BD3-4D8B-BB16-7C3ABAC1E6DA}" type="presOf" srcId="{3D438F02-3390-4312-9B89-69105D585537}" destId="{AA326CDC-9D46-47A7-8ED3-5CA1A14ACA8A}" srcOrd="0" destOrd="0" presId="urn:microsoft.com/office/officeart/2005/8/layout/orgChart1"/>
    <dgm:cxn modelId="{69D2505F-8ED1-4EA3-B507-10F3607E2705}" type="presParOf" srcId="{C6C005B7-AFC6-4D84-885B-FFB4819DB7C5}" destId="{ABF243FF-821C-4E91-9AE3-C998ECD8C009}" srcOrd="0" destOrd="0" presId="urn:microsoft.com/office/officeart/2005/8/layout/orgChart1"/>
    <dgm:cxn modelId="{53B2689B-B140-49C2-9AFA-9C1B581AFE95}" type="presParOf" srcId="{ABF243FF-821C-4E91-9AE3-C998ECD8C009}" destId="{D89520F5-3590-401D-9B81-48547D2D32E8}" srcOrd="0" destOrd="0" presId="urn:microsoft.com/office/officeart/2005/8/layout/orgChart1"/>
    <dgm:cxn modelId="{F26ACB84-196A-43B4-88F6-1F4A37CA665D}" type="presParOf" srcId="{D89520F5-3590-401D-9B81-48547D2D32E8}" destId="{AA326CDC-9D46-47A7-8ED3-5CA1A14ACA8A}" srcOrd="0" destOrd="0" presId="urn:microsoft.com/office/officeart/2005/8/layout/orgChart1"/>
    <dgm:cxn modelId="{2BAF8AF6-334F-4AEA-8195-E650DCDAD288}" type="presParOf" srcId="{D89520F5-3590-401D-9B81-48547D2D32E8}" destId="{E8EA461A-85B5-46BA-8297-95C7E962F226}" srcOrd="1" destOrd="0" presId="urn:microsoft.com/office/officeart/2005/8/layout/orgChart1"/>
    <dgm:cxn modelId="{C045E30B-FFF0-4FBD-B5DC-ADFDBA7A4292}" type="presParOf" srcId="{ABF243FF-821C-4E91-9AE3-C998ECD8C009}" destId="{53E68C5D-A570-4539-9BCD-7D78ED268402}" srcOrd="1" destOrd="0" presId="urn:microsoft.com/office/officeart/2005/8/layout/orgChart1"/>
    <dgm:cxn modelId="{D980F718-86E9-4E56-ADD9-69D72B7E6860}" type="presParOf" srcId="{53E68C5D-A570-4539-9BCD-7D78ED268402}" destId="{0CB69FCD-E2BC-47C4-A2C3-2203E7E59378}" srcOrd="0" destOrd="0" presId="urn:microsoft.com/office/officeart/2005/8/layout/orgChart1"/>
    <dgm:cxn modelId="{ADE6DE23-1016-4462-B934-FEABAFB3E4D1}" type="presParOf" srcId="{53E68C5D-A570-4539-9BCD-7D78ED268402}" destId="{2EED7FEB-660E-4A9D-8F9A-EF003186AD74}" srcOrd="1" destOrd="0" presId="urn:microsoft.com/office/officeart/2005/8/layout/orgChart1"/>
    <dgm:cxn modelId="{A6961092-A49E-4294-A44F-3BE4C76423CA}" type="presParOf" srcId="{2EED7FEB-660E-4A9D-8F9A-EF003186AD74}" destId="{0BDC838E-211E-43BB-A8BF-6C4358BB0054}" srcOrd="0" destOrd="0" presId="urn:microsoft.com/office/officeart/2005/8/layout/orgChart1"/>
    <dgm:cxn modelId="{CC6A96B4-9DA5-416C-BEE5-CE2527CE5CCD}" type="presParOf" srcId="{0BDC838E-211E-43BB-A8BF-6C4358BB0054}" destId="{6A6E40ED-4BE0-4382-829F-DD16ACEFB0ED}" srcOrd="0" destOrd="0" presId="urn:microsoft.com/office/officeart/2005/8/layout/orgChart1"/>
    <dgm:cxn modelId="{EBC1E22D-DC0F-4333-8BFC-F8F0697E7C57}" type="presParOf" srcId="{0BDC838E-211E-43BB-A8BF-6C4358BB0054}" destId="{F608FF43-88B9-492D-83F6-E07DAF886CC1}" srcOrd="1" destOrd="0" presId="urn:microsoft.com/office/officeart/2005/8/layout/orgChart1"/>
    <dgm:cxn modelId="{7E4F74D9-2ED4-4727-99AC-0F321C06FBCE}" type="presParOf" srcId="{2EED7FEB-660E-4A9D-8F9A-EF003186AD74}" destId="{C2874506-F6A2-4D79-BC11-BA75A4F2CB01}" srcOrd="1" destOrd="0" presId="urn:microsoft.com/office/officeart/2005/8/layout/orgChart1"/>
    <dgm:cxn modelId="{4005893A-C15A-46B9-92CE-88C9B8D4638F}" type="presParOf" srcId="{2EED7FEB-660E-4A9D-8F9A-EF003186AD74}" destId="{69D34DD5-2079-4D50-8F1C-1223B7389976}" srcOrd="2" destOrd="0" presId="urn:microsoft.com/office/officeart/2005/8/layout/orgChart1"/>
    <dgm:cxn modelId="{72FEA998-E531-4FF7-9EA0-F625C4596D41}" type="presParOf" srcId="{53E68C5D-A570-4539-9BCD-7D78ED268402}" destId="{33F2A350-F959-4193-A350-D3D88A4682C2}" srcOrd="2" destOrd="0" presId="urn:microsoft.com/office/officeart/2005/8/layout/orgChart1"/>
    <dgm:cxn modelId="{ACC5A999-444A-48B5-AB35-655E05F6708F}" type="presParOf" srcId="{53E68C5D-A570-4539-9BCD-7D78ED268402}" destId="{BF028E8F-FFA2-4B65-9DB4-3309069A803C}" srcOrd="3" destOrd="0" presId="urn:microsoft.com/office/officeart/2005/8/layout/orgChart1"/>
    <dgm:cxn modelId="{EF0E99CD-65B9-4E81-9660-D759F7943ADF}" type="presParOf" srcId="{BF028E8F-FFA2-4B65-9DB4-3309069A803C}" destId="{A7DA7D43-9C04-4E1A-BDBD-96BC9B699A94}" srcOrd="0" destOrd="0" presId="urn:microsoft.com/office/officeart/2005/8/layout/orgChart1"/>
    <dgm:cxn modelId="{16880267-24F1-47AA-A8C4-E49EB780C172}" type="presParOf" srcId="{A7DA7D43-9C04-4E1A-BDBD-96BC9B699A94}" destId="{005DC50A-FF2D-4842-AB26-797E3FCF9283}" srcOrd="0" destOrd="0" presId="urn:microsoft.com/office/officeart/2005/8/layout/orgChart1"/>
    <dgm:cxn modelId="{957F78F0-D447-499F-8F26-710811333B78}" type="presParOf" srcId="{A7DA7D43-9C04-4E1A-BDBD-96BC9B699A94}" destId="{1EB829AD-4C7C-4CB6-A93A-E5E580417109}" srcOrd="1" destOrd="0" presId="urn:microsoft.com/office/officeart/2005/8/layout/orgChart1"/>
    <dgm:cxn modelId="{518ADF81-940A-4042-830C-E2FE925AE47A}" type="presParOf" srcId="{BF028E8F-FFA2-4B65-9DB4-3309069A803C}" destId="{FEAE2B79-4D0F-4464-9343-30301760A3F3}" srcOrd="1" destOrd="0" presId="urn:microsoft.com/office/officeart/2005/8/layout/orgChart1"/>
    <dgm:cxn modelId="{7E7C8F88-7557-42CF-B989-828B9C3F3326}" type="presParOf" srcId="{BF028E8F-FFA2-4B65-9DB4-3309069A803C}" destId="{7E56749B-8764-42FC-A3E9-8F7975B1A103}" srcOrd="2" destOrd="0" presId="urn:microsoft.com/office/officeart/2005/8/layout/orgChart1"/>
    <dgm:cxn modelId="{620CE4EC-368C-404D-9BFF-1D7DF69B8427}" type="presParOf" srcId="{53E68C5D-A570-4539-9BCD-7D78ED268402}" destId="{5EBD1FDC-1E40-4DFD-A420-C8CC3EC1DC58}" srcOrd="4" destOrd="0" presId="urn:microsoft.com/office/officeart/2005/8/layout/orgChart1"/>
    <dgm:cxn modelId="{725787A9-25A8-44C3-A06D-13DCCF8FA6CD}" type="presParOf" srcId="{53E68C5D-A570-4539-9BCD-7D78ED268402}" destId="{5ACA40E3-627F-4E1D-B818-8223681F79E8}" srcOrd="5" destOrd="0" presId="urn:microsoft.com/office/officeart/2005/8/layout/orgChart1"/>
    <dgm:cxn modelId="{F637BEAA-3D68-4D93-BA06-47D3CF2DA847}" type="presParOf" srcId="{5ACA40E3-627F-4E1D-B818-8223681F79E8}" destId="{3340998D-10A1-40BA-B466-CD473CAFFE70}" srcOrd="0" destOrd="0" presId="urn:microsoft.com/office/officeart/2005/8/layout/orgChart1"/>
    <dgm:cxn modelId="{21DC279E-6AAA-4792-87D4-59D761E97078}" type="presParOf" srcId="{3340998D-10A1-40BA-B466-CD473CAFFE70}" destId="{178AFE71-037E-4040-A9B5-76EEC26B1A86}" srcOrd="0" destOrd="0" presId="urn:microsoft.com/office/officeart/2005/8/layout/orgChart1"/>
    <dgm:cxn modelId="{071436CE-4366-4654-9E59-8EB5ACC03378}" type="presParOf" srcId="{3340998D-10A1-40BA-B466-CD473CAFFE70}" destId="{EB159152-7D2D-4E5E-9A16-963DED0A29EE}" srcOrd="1" destOrd="0" presId="urn:microsoft.com/office/officeart/2005/8/layout/orgChart1"/>
    <dgm:cxn modelId="{A6540DAD-DA78-43B7-839A-71257FFB8231}" type="presParOf" srcId="{5ACA40E3-627F-4E1D-B818-8223681F79E8}" destId="{3C472BAA-43C3-488E-9F5A-C7D7CBCD7596}" srcOrd="1" destOrd="0" presId="urn:microsoft.com/office/officeart/2005/8/layout/orgChart1"/>
    <dgm:cxn modelId="{1F96649C-60EE-4DB2-810E-DD79CCBE5FA5}" type="presParOf" srcId="{5ACA40E3-627F-4E1D-B818-8223681F79E8}" destId="{937F54D0-999F-44B2-8FBD-776E7F34F0CA}" srcOrd="2" destOrd="0" presId="urn:microsoft.com/office/officeart/2005/8/layout/orgChart1"/>
    <dgm:cxn modelId="{8532A8C8-8931-45F5-9333-C8064BE50FD1}" type="presParOf" srcId="{53E68C5D-A570-4539-9BCD-7D78ED268402}" destId="{18CFCBB7-3162-4376-924D-3D47F2713CFC}" srcOrd="6" destOrd="0" presId="urn:microsoft.com/office/officeart/2005/8/layout/orgChart1"/>
    <dgm:cxn modelId="{E31C74C2-A107-4526-86A5-A853C7487965}" type="presParOf" srcId="{53E68C5D-A570-4539-9BCD-7D78ED268402}" destId="{4292ED98-DA76-4D20-8916-5A6A23DBF91D}" srcOrd="7" destOrd="0" presId="urn:microsoft.com/office/officeart/2005/8/layout/orgChart1"/>
    <dgm:cxn modelId="{33E5E544-DA68-493F-B107-99956188EFD0}" type="presParOf" srcId="{4292ED98-DA76-4D20-8916-5A6A23DBF91D}" destId="{47561379-8624-4F6E-9A9E-707C0EE05393}" srcOrd="0" destOrd="0" presId="urn:microsoft.com/office/officeart/2005/8/layout/orgChart1"/>
    <dgm:cxn modelId="{8C82AA89-B9BC-4CB5-882B-C41DCFF4AD98}" type="presParOf" srcId="{47561379-8624-4F6E-9A9E-707C0EE05393}" destId="{2A41FC45-62DC-41E6-9F95-136DB7E5659E}" srcOrd="0" destOrd="0" presId="urn:microsoft.com/office/officeart/2005/8/layout/orgChart1"/>
    <dgm:cxn modelId="{EF31BDC2-DE96-4290-A80F-17ADF9B504F2}" type="presParOf" srcId="{47561379-8624-4F6E-9A9E-707C0EE05393}" destId="{D8B1B14A-2F13-44D7-BCC2-A6365CE5B0B1}" srcOrd="1" destOrd="0" presId="urn:microsoft.com/office/officeart/2005/8/layout/orgChart1"/>
    <dgm:cxn modelId="{7DE3CFD5-1186-4CE4-9100-CEAB5B65EB13}" type="presParOf" srcId="{4292ED98-DA76-4D20-8916-5A6A23DBF91D}" destId="{17FB0634-4948-476C-BFC4-B47B8497066F}" srcOrd="1" destOrd="0" presId="urn:microsoft.com/office/officeart/2005/8/layout/orgChart1"/>
    <dgm:cxn modelId="{F6975EBF-4C4E-4E44-B4A0-2B5BD3DBEB31}" type="presParOf" srcId="{4292ED98-DA76-4D20-8916-5A6A23DBF91D}" destId="{B3612E72-DFB0-492B-B1CD-6A35850B5C07}" srcOrd="2" destOrd="0" presId="urn:microsoft.com/office/officeart/2005/8/layout/orgChart1"/>
    <dgm:cxn modelId="{7FCFDF9E-04C6-4262-A9F2-7A33B99703C1}" type="presParOf" srcId="{53E68C5D-A570-4539-9BCD-7D78ED268402}" destId="{D7053F6F-B208-4CF4-82B2-F3DF78B6DFEF}" srcOrd="8" destOrd="0" presId="urn:microsoft.com/office/officeart/2005/8/layout/orgChart1"/>
    <dgm:cxn modelId="{D6BDB2F2-2560-479B-BD31-A42BDFB5FE6D}" type="presParOf" srcId="{53E68C5D-A570-4539-9BCD-7D78ED268402}" destId="{49AC8CB6-81A6-45E5-80B5-549BAC1B1AC9}" srcOrd="9" destOrd="0" presId="urn:microsoft.com/office/officeart/2005/8/layout/orgChart1"/>
    <dgm:cxn modelId="{4448F6E3-50A5-4090-ACF5-3AFC2E75593A}" type="presParOf" srcId="{49AC8CB6-81A6-45E5-80B5-549BAC1B1AC9}" destId="{380A1C73-80DD-43AB-B8F2-4D60339CB2A1}" srcOrd="0" destOrd="0" presId="urn:microsoft.com/office/officeart/2005/8/layout/orgChart1"/>
    <dgm:cxn modelId="{C7D0E466-7661-49E0-87E6-940B435158C9}" type="presParOf" srcId="{380A1C73-80DD-43AB-B8F2-4D60339CB2A1}" destId="{88D4B303-B88A-4369-B12F-02A1954EC129}" srcOrd="0" destOrd="0" presId="urn:microsoft.com/office/officeart/2005/8/layout/orgChart1"/>
    <dgm:cxn modelId="{D63E6C9B-F419-481C-9ECC-B571DC183658}" type="presParOf" srcId="{380A1C73-80DD-43AB-B8F2-4D60339CB2A1}" destId="{ED7BAE69-A10C-4F05-B1A5-8EFE163B6FD3}" srcOrd="1" destOrd="0" presId="urn:microsoft.com/office/officeart/2005/8/layout/orgChart1"/>
    <dgm:cxn modelId="{DB80BA85-9B01-4D01-9292-6CA1AD1590AB}" type="presParOf" srcId="{49AC8CB6-81A6-45E5-80B5-549BAC1B1AC9}" destId="{5D2BE707-FA47-463F-B3BB-80969B7756E6}" srcOrd="1" destOrd="0" presId="urn:microsoft.com/office/officeart/2005/8/layout/orgChart1"/>
    <dgm:cxn modelId="{A69E817D-BB9B-4386-B704-A31B2F7F12D8}" type="presParOf" srcId="{49AC8CB6-81A6-45E5-80B5-549BAC1B1AC9}" destId="{BF9F58EE-B174-4543-B45C-14630355D71F}" srcOrd="2" destOrd="0" presId="urn:microsoft.com/office/officeart/2005/8/layout/orgChart1"/>
    <dgm:cxn modelId="{A2750B4A-128A-4CAE-993D-FCDB618D1C95}" type="presParOf" srcId="{ABF243FF-821C-4E91-9AE3-C998ECD8C009}" destId="{A7EB69CC-D3ED-4318-828E-E6A66E10D5ED}" srcOrd="2" destOrd="0" presId="urn:microsoft.com/office/officeart/2005/8/layout/orgChart1"/>
    <dgm:cxn modelId="{AD45BD61-F27F-4EC9-9162-0C4DEB63829D}" type="presParOf" srcId="{A7EB69CC-D3ED-4318-828E-E6A66E10D5ED}" destId="{37C7A5F2-A27A-4338-9B5E-30EEC73E0E9F}" srcOrd="0" destOrd="0" presId="urn:microsoft.com/office/officeart/2005/8/layout/orgChart1"/>
    <dgm:cxn modelId="{C9CFAFD3-57CF-4CF2-A96C-CE2BD16FF7B9}" type="presParOf" srcId="{A7EB69CC-D3ED-4318-828E-E6A66E10D5ED}" destId="{CC3341D2-0C0D-40C7-A24F-9CC7D21CFE94}" srcOrd="1" destOrd="0" presId="urn:microsoft.com/office/officeart/2005/8/layout/orgChart1"/>
    <dgm:cxn modelId="{5AD14429-B83A-4C2D-97F4-6B59FFE9B4E4}" type="presParOf" srcId="{CC3341D2-0C0D-40C7-A24F-9CC7D21CFE94}" destId="{A1C91021-E751-4A7D-9883-9ED2C5CE0A7E}" srcOrd="0" destOrd="0" presId="urn:microsoft.com/office/officeart/2005/8/layout/orgChart1"/>
    <dgm:cxn modelId="{59ADF519-4110-46C7-98CA-7006619C0E7C}" type="presParOf" srcId="{A1C91021-E751-4A7D-9883-9ED2C5CE0A7E}" destId="{EA4C2794-7648-4DA4-ABA1-33A4033F6316}" srcOrd="0" destOrd="0" presId="urn:microsoft.com/office/officeart/2005/8/layout/orgChart1"/>
    <dgm:cxn modelId="{33EEC6BA-8E13-44F8-9067-23C64BCA137D}" type="presParOf" srcId="{A1C91021-E751-4A7D-9883-9ED2C5CE0A7E}" destId="{B7DA3403-6211-48ED-BBE2-536CB73078B1}" srcOrd="1" destOrd="0" presId="urn:microsoft.com/office/officeart/2005/8/layout/orgChart1"/>
    <dgm:cxn modelId="{DB540EB7-A351-429F-B2FA-92C457E1F4A7}" type="presParOf" srcId="{CC3341D2-0C0D-40C7-A24F-9CC7D21CFE94}" destId="{8C998393-C388-4BFF-8E9A-274BC2579F39}" srcOrd="1" destOrd="0" presId="urn:microsoft.com/office/officeart/2005/8/layout/orgChart1"/>
    <dgm:cxn modelId="{8F9627CF-EB44-411F-BA6D-AECA86AE4D95}" type="presParOf" srcId="{CC3341D2-0C0D-40C7-A24F-9CC7D21CFE94}" destId="{CF593EDD-BBCC-427F-AD39-A46DA9CCD78C}"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7D5481-22FA-4C3B-A521-C8E1659332AB}"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zh-CN" altLang="en-US"/>
        </a:p>
      </dgm:t>
    </dgm:pt>
    <dgm:pt modelId="{1C1069CE-9039-4493-88A7-FF231FE8CD30}">
      <dgm:prSet phldrT="[文本]"/>
      <dgm:spPr/>
      <dgm:t>
        <a:bodyPr/>
        <a:lstStyle/>
        <a:p>
          <a:r>
            <a:rPr lang="en-US" altLang="zh-CN" b="1" dirty="0">
              <a:solidFill>
                <a:srgbClr val="222D57"/>
              </a:solidFill>
              <a:latin typeface="宋体" panose="02010600030101010101" pitchFamily="2" charset="-122"/>
              <a:ea typeface="宋体" panose="02010600030101010101" pitchFamily="2" charset="-122"/>
              <a:cs typeface="+mn-ea"/>
              <a:sym typeface="+mn-lt"/>
            </a:rPr>
            <a:t>2023</a:t>
          </a:r>
          <a:r>
            <a:rPr lang="zh-CN" altLang="en-US" b="1" dirty="0">
              <a:solidFill>
                <a:srgbClr val="222D57"/>
              </a:solidFill>
              <a:latin typeface="宋体" panose="02010600030101010101" pitchFamily="2" charset="-122"/>
              <a:ea typeface="宋体" panose="02010600030101010101" pitchFamily="2" charset="-122"/>
              <a:cs typeface="+mn-ea"/>
              <a:sym typeface="+mn-lt"/>
            </a:rPr>
            <a:t>年</a:t>
          </a:r>
          <a:r>
            <a:rPr lang="en-US" altLang="zh-CN" b="1" dirty="0">
              <a:solidFill>
                <a:srgbClr val="222D57"/>
              </a:solidFill>
              <a:latin typeface="宋体" panose="02010600030101010101" pitchFamily="2" charset="-122"/>
              <a:ea typeface="宋体" panose="02010600030101010101" pitchFamily="2" charset="-122"/>
              <a:cs typeface="+mn-ea"/>
              <a:sym typeface="+mn-lt"/>
            </a:rPr>
            <a:t>5</a:t>
          </a:r>
          <a:r>
            <a:rPr lang="zh-CN" altLang="en-US" b="1" dirty="0">
              <a:solidFill>
                <a:srgbClr val="222D57"/>
              </a:solidFill>
              <a:latin typeface="宋体" panose="02010600030101010101" pitchFamily="2" charset="-122"/>
              <a:ea typeface="宋体" panose="02010600030101010101" pitchFamily="2" charset="-122"/>
              <a:cs typeface="+mn-ea"/>
              <a:sym typeface="+mn-lt"/>
            </a:rPr>
            <a:t>月</a:t>
          </a:r>
          <a:r>
            <a:rPr lang="en-US" altLang="zh-CN" b="1" dirty="0">
              <a:solidFill>
                <a:srgbClr val="222D57"/>
              </a:solidFill>
              <a:latin typeface="宋体" panose="02010600030101010101" pitchFamily="2" charset="-122"/>
              <a:ea typeface="宋体" panose="02010600030101010101" pitchFamily="2" charset="-122"/>
              <a:cs typeface="+mn-ea"/>
              <a:sym typeface="+mn-lt"/>
            </a:rPr>
            <a:t>16</a:t>
          </a:r>
          <a:r>
            <a:rPr lang="zh-CN" altLang="en-US" b="1" dirty="0">
              <a:solidFill>
                <a:srgbClr val="222D57"/>
              </a:solidFill>
              <a:latin typeface="宋体" panose="02010600030101010101" pitchFamily="2" charset="-122"/>
              <a:ea typeface="宋体" panose="02010600030101010101" pitchFamily="2" charset="-122"/>
              <a:cs typeface="+mn-ea"/>
              <a:sym typeface="+mn-lt"/>
            </a:rPr>
            <a:t>日开发</a:t>
          </a:r>
          <a:r>
            <a:rPr lang="en-US" altLang="zh-CN" b="1" dirty="0">
              <a:solidFill>
                <a:srgbClr val="222D57"/>
              </a:solidFill>
              <a:latin typeface="宋体" panose="02010600030101010101" pitchFamily="2" charset="-122"/>
              <a:ea typeface="宋体" panose="02010600030101010101" pitchFamily="2" charset="-122"/>
              <a:cs typeface="+mn-ea"/>
              <a:sym typeface="+mn-lt"/>
            </a:rPr>
            <a:t>UCAS</a:t>
          </a:r>
          <a:r>
            <a:rPr lang="zh-CN" altLang="en-US" b="1" dirty="0">
              <a:solidFill>
                <a:srgbClr val="222D57"/>
              </a:solidFill>
              <a:latin typeface="宋体" panose="02010600030101010101" pitchFamily="2" charset="-122"/>
              <a:ea typeface="宋体" panose="02010600030101010101" pitchFamily="2" charset="-122"/>
              <a:cs typeface="+mn-ea"/>
              <a:sym typeface="+mn-lt"/>
            </a:rPr>
            <a:t>注册</a:t>
          </a:r>
          <a:endParaRPr lang="zh-CN" altLang="en-US" dirty="0"/>
        </a:p>
      </dgm:t>
    </dgm:pt>
    <dgm:pt modelId="{03F5A01F-B86B-4F07-B3DA-F4D790D3605C}" type="parTrans" cxnId="{6849A437-58E9-40C6-AFEF-B9B4E8870B03}">
      <dgm:prSet/>
      <dgm:spPr/>
      <dgm:t>
        <a:bodyPr/>
        <a:lstStyle/>
        <a:p>
          <a:endParaRPr lang="zh-CN" altLang="en-US"/>
        </a:p>
      </dgm:t>
    </dgm:pt>
    <dgm:pt modelId="{C695D055-B55E-417A-8874-F3B196827B94}" type="sibTrans" cxnId="{6849A437-58E9-40C6-AFEF-B9B4E8870B03}">
      <dgm:prSet/>
      <dgm:spPr/>
      <dgm:t>
        <a:bodyPr/>
        <a:lstStyle/>
        <a:p>
          <a:endParaRPr lang="zh-CN" altLang="en-US"/>
        </a:p>
      </dgm:t>
    </dgm:pt>
    <dgm:pt modelId="{6FD89037-8660-49F9-9C38-8CD776006FA1}">
      <dgm:prSet phldrT="[文本]"/>
      <dgm:spPr/>
      <dgm:t>
        <a:bodyPr/>
        <a:lstStyle/>
        <a:p>
          <a:r>
            <a:rPr lang="en-US" altLang="zh-CN" b="1" dirty="0">
              <a:solidFill>
                <a:srgbClr val="222D57"/>
              </a:solidFill>
              <a:latin typeface="宋体" panose="02010600030101010101" pitchFamily="2" charset="-122"/>
              <a:ea typeface="宋体" panose="02010600030101010101" pitchFamily="2" charset="-122"/>
              <a:cs typeface="+mn-ea"/>
              <a:sym typeface="+mn-lt"/>
            </a:rPr>
            <a:t>2023</a:t>
          </a:r>
          <a:r>
            <a:rPr lang="zh-CN" altLang="en-US" b="1" dirty="0">
              <a:solidFill>
                <a:srgbClr val="222D57"/>
              </a:solidFill>
              <a:latin typeface="宋体" panose="02010600030101010101" pitchFamily="2" charset="-122"/>
              <a:ea typeface="宋体" panose="02010600030101010101" pitchFamily="2" charset="-122"/>
              <a:cs typeface="+mn-ea"/>
              <a:sym typeface="+mn-lt"/>
            </a:rPr>
            <a:t>年</a:t>
          </a:r>
          <a:r>
            <a:rPr lang="en-US" altLang="zh-CN" b="1" dirty="0">
              <a:solidFill>
                <a:srgbClr val="222D57"/>
              </a:solidFill>
              <a:latin typeface="宋体" panose="02010600030101010101" pitchFamily="2" charset="-122"/>
              <a:ea typeface="宋体" panose="02010600030101010101" pitchFamily="2" charset="-122"/>
              <a:cs typeface="+mn-ea"/>
              <a:sym typeface="+mn-lt"/>
            </a:rPr>
            <a:t>9</a:t>
          </a:r>
          <a:r>
            <a:rPr lang="zh-CN" altLang="en-US" b="1" dirty="0">
              <a:solidFill>
                <a:srgbClr val="222D57"/>
              </a:solidFill>
              <a:latin typeface="宋体" panose="02010600030101010101" pitchFamily="2" charset="-122"/>
              <a:ea typeface="宋体" panose="02010600030101010101" pitchFamily="2" charset="-122"/>
              <a:cs typeface="+mn-ea"/>
              <a:sym typeface="+mn-lt"/>
            </a:rPr>
            <a:t>月</a:t>
          </a:r>
          <a:r>
            <a:rPr lang="en-US" altLang="zh-CN" b="1" dirty="0">
              <a:solidFill>
                <a:srgbClr val="222D57"/>
              </a:solidFill>
              <a:latin typeface="宋体" panose="02010600030101010101" pitchFamily="2" charset="-122"/>
              <a:ea typeface="宋体" panose="02010600030101010101" pitchFamily="2" charset="-122"/>
              <a:cs typeface="+mn-ea"/>
              <a:sym typeface="+mn-lt"/>
            </a:rPr>
            <a:t>5</a:t>
          </a:r>
          <a:r>
            <a:rPr lang="zh-CN" altLang="en-US" b="1" dirty="0">
              <a:solidFill>
                <a:srgbClr val="222D57"/>
              </a:solidFill>
              <a:latin typeface="宋体" panose="02010600030101010101" pitchFamily="2" charset="-122"/>
              <a:ea typeface="宋体" panose="02010600030101010101" pitchFamily="2" charset="-122"/>
              <a:cs typeface="+mn-ea"/>
              <a:sym typeface="+mn-lt"/>
            </a:rPr>
            <a:t>日可付费、选择志愿、递交申请</a:t>
          </a:r>
          <a:endParaRPr lang="en-US" altLang="zh-CN" b="1" dirty="0">
            <a:solidFill>
              <a:srgbClr val="222D57"/>
            </a:solidFill>
            <a:latin typeface="宋体" panose="02010600030101010101" pitchFamily="2" charset="-122"/>
            <a:ea typeface="宋体" panose="02010600030101010101" pitchFamily="2" charset="-122"/>
            <a:cs typeface="+mn-ea"/>
            <a:sym typeface="+mn-lt"/>
          </a:endParaRPr>
        </a:p>
        <a:p>
          <a:r>
            <a:rPr lang="en-US" altLang="zh-CN" b="1" dirty="0">
              <a:solidFill>
                <a:srgbClr val="222D57"/>
              </a:solidFill>
              <a:latin typeface="宋体" panose="02010600030101010101" pitchFamily="2" charset="-122"/>
              <a:ea typeface="宋体" panose="02010600030101010101" pitchFamily="2" charset="-122"/>
              <a:cs typeface="+mn-ea"/>
              <a:sym typeface="+mn-lt"/>
            </a:rPr>
            <a:t>(</a:t>
          </a:r>
          <a:r>
            <a:rPr lang="zh-CN" altLang="en-US" b="1" dirty="0">
              <a:solidFill>
                <a:srgbClr val="222D57"/>
              </a:solidFill>
              <a:latin typeface="宋体" panose="02010600030101010101" pitchFamily="2" charset="-122"/>
              <a:ea typeface="宋体" panose="02010600030101010101" pitchFamily="2" charset="-122"/>
              <a:cs typeface="+mn-ea"/>
              <a:sym typeface="+mn-lt"/>
            </a:rPr>
            <a:t>个人陈述、学术成绩、预估分、语言成绩、推荐信</a:t>
          </a:r>
          <a:r>
            <a:rPr lang="en-US" altLang="zh-CN" b="1" dirty="0">
              <a:solidFill>
                <a:srgbClr val="222D57"/>
              </a:solidFill>
              <a:latin typeface="宋体" panose="02010600030101010101" pitchFamily="2" charset="-122"/>
              <a:ea typeface="宋体" panose="02010600030101010101" pitchFamily="2" charset="-122"/>
              <a:cs typeface="+mn-ea"/>
              <a:sym typeface="+mn-lt"/>
            </a:rPr>
            <a:t>)</a:t>
          </a:r>
          <a:endParaRPr lang="zh-CN" altLang="en-US" dirty="0"/>
        </a:p>
      </dgm:t>
    </dgm:pt>
    <dgm:pt modelId="{94D8468F-1C64-4B57-AF6C-4C9EECABB157}" type="parTrans" cxnId="{5CA8C744-7ADB-40AF-B090-278FF40A899B}">
      <dgm:prSet/>
      <dgm:spPr/>
      <dgm:t>
        <a:bodyPr/>
        <a:lstStyle/>
        <a:p>
          <a:endParaRPr lang="zh-CN" altLang="en-US"/>
        </a:p>
      </dgm:t>
    </dgm:pt>
    <dgm:pt modelId="{6D3F27DD-628E-4C6E-8E95-09D3A4AA6A4B}" type="sibTrans" cxnId="{5CA8C744-7ADB-40AF-B090-278FF40A899B}">
      <dgm:prSet/>
      <dgm:spPr/>
      <dgm:t>
        <a:bodyPr/>
        <a:lstStyle/>
        <a:p>
          <a:endParaRPr lang="zh-CN" altLang="en-US"/>
        </a:p>
      </dgm:t>
    </dgm:pt>
    <dgm:pt modelId="{280DBE06-EF57-485C-804C-8658A81911EF}">
      <dgm:prSet phldrT="[文本]"/>
      <dgm:spPr/>
      <dgm:t>
        <a:bodyPr/>
        <a:lstStyle/>
        <a:p>
          <a:r>
            <a:rPr lang="en-US" altLang="zh-CN" b="1" dirty="0">
              <a:solidFill>
                <a:srgbClr val="222D57"/>
              </a:solidFill>
              <a:latin typeface="宋体" panose="02010600030101010101" pitchFamily="2" charset="-122"/>
              <a:ea typeface="宋体" panose="02010600030101010101" pitchFamily="2" charset="-122"/>
              <a:cs typeface="+mn-ea"/>
              <a:sym typeface="+mn-lt"/>
            </a:rPr>
            <a:t>2023</a:t>
          </a:r>
          <a:r>
            <a:rPr lang="zh-CN" altLang="en-US" b="1" dirty="0">
              <a:solidFill>
                <a:srgbClr val="222D57"/>
              </a:solidFill>
              <a:latin typeface="宋体" panose="02010600030101010101" pitchFamily="2" charset="-122"/>
              <a:ea typeface="宋体" panose="02010600030101010101" pitchFamily="2" charset="-122"/>
              <a:cs typeface="+mn-ea"/>
              <a:sym typeface="+mn-lt"/>
            </a:rPr>
            <a:t>年</a:t>
          </a:r>
          <a:r>
            <a:rPr lang="en-US" altLang="zh-CN" b="1" dirty="0">
              <a:solidFill>
                <a:srgbClr val="222D57"/>
              </a:solidFill>
              <a:latin typeface="宋体" panose="02010600030101010101" pitchFamily="2" charset="-122"/>
              <a:ea typeface="宋体" panose="02010600030101010101" pitchFamily="2" charset="-122"/>
              <a:cs typeface="+mn-ea"/>
              <a:sym typeface="+mn-lt"/>
            </a:rPr>
            <a:t>10</a:t>
          </a:r>
          <a:r>
            <a:rPr lang="zh-CN" altLang="en-US" b="1" dirty="0">
              <a:solidFill>
                <a:srgbClr val="222D57"/>
              </a:solidFill>
              <a:latin typeface="宋体" panose="02010600030101010101" pitchFamily="2" charset="-122"/>
              <a:ea typeface="宋体" panose="02010600030101010101" pitchFamily="2" charset="-122"/>
              <a:cs typeface="+mn-ea"/>
              <a:sym typeface="+mn-lt"/>
            </a:rPr>
            <a:t>月</a:t>
          </a:r>
          <a:r>
            <a:rPr lang="en-US" altLang="zh-CN" b="1" dirty="0">
              <a:solidFill>
                <a:srgbClr val="222D57"/>
              </a:solidFill>
              <a:latin typeface="宋体" panose="02010600030101010101" pitchFamily="2" charset="-122"/>
              <a:ea typeface="宋体" panose="02010600030101010101" pitchFamily="2" charset="-122"/>
              <a:cs typeface="+mn-ea"/>
              <a:sym typeface="+mn-lt"/>
            </a:rPr>
            <a:t>16</a:t>
          </a:r>
          <a:r>
            <a:rPr lang="zh-CN" altLang="en-US" b="1" dirty="0">
              <a:solidFill>
                <a:srgbClr val="222D57"/>
              </a:solidFill>
              <a:latin typeface="宋体" panose="02010600030101010101" pitchFamily="2" charset="-122"/>
              <a:ea typeface="宋体" panose="02010600030101010101" pitchFamily="2" charset="-122"/>
              <a:cs typeface="+mn-ea"/>
              <a:sym typeface="+mn-lt"/>
            </a:rPr>
            <a:t>日剑桥、牛津大学申请截止日</a:t>
          </a:r>
          <a:endParaRPr lang="zh-CN" altLang="en-US" dirty="0"/>
        </a:p>
      </dgm:t>
    </dgm:pt>
    <dgm:pt modelId="{721E12EC-E1EE-42A1-A78E-8F9B7BCD7275}" type="parTrans" cxnId="{BE9AD007-187A-4B7C-BCC7-186F99864510}">
      <dgm:prSet/>
      <dgm:spPr/>
      <dgm:t>
        <a:bodyPr/>
        <a:lstStyle/>
        <a:p>
          <a:endParaRPr lang="zh-CN" altLang="en-US"/>
        </a:p>
      </dgm:t>
    </dgm:pt>
    <dgm:pt modelId="{56256D74-EBE6-4919-A01F-D0A44B7A6C01}" type="sibTrans" cxnId="{BE9AD007-187A-4B7C-BCC7-186F99864510}">
      <dgm:prSet/>
      <dgm:spPr/>
      <dgm:t>
        <a:bodyPr/>
        <a:lstStyle/>
        <a:p>
          <a:endParaRPr lang="zh-CN" altLang="en-US"/>
        </a:p>
      </dgm:t>
    </dgm:pt>
    <dgm:pt modelId="{3D30964C-30FC-461D-88E2-88997DC7C985}">
      <dgm:prSet/>
      <dgm:spPr/>
      <dgm:t>
        <a:bodyPr/>
        <a:lstStyle/>
        <a:p>
          <a:r>
            <a:rPr lang="en-US" altLang="zh-CN" b="1" dirty="0">
              <a:solidFill>
                <a:srgbClr val="222D57"/>
              </a:solidFill>
              <a:latin typeface="宋体" panose="02010600030101010101" pitchFamily="2" charset="-122"/>
              <a:ea typeface="宋体" panose="02010600030101010101" pitchFamily="2" charset="-122"/>
              <a:cs typeface="+mn-ea"/>
              <a:sym typeface="+mn-lt"/>
            </a:rPr>
            <a:t>2024</a:t>
          </a:r>
          <a:r>
            <a:rPr lang="zh-CN" altLang="en-US" b="1" dirty="0">
              <a:solidFill>
                <a:srgbClr val="222D57"/>
              </a:solidFill>
              <a:latin typeface="宋体" panose="02010600030101010101" pitchFamily="2" charset="-122"/>
              <a:ea typeface="宋体" panose="02010600030101010101" pitchFamily="2" charset="-122"/>
              <a:cs typeface="+mn-ea"/>
              <a:sym typeface="+mn-lt"/>
            </a:rPr>
            <a:t>年</a:t>
          </a:r>
          <a:r>
            <a:rPr lang="en-US" altLang="zh-CN" b="1" dirty="0">
              <a:solidFill>
                <a:srgbClr val="222D57"/>
              </a:solidFill>
              <a:latin typeface="宋体" panose="02010600030101010101" pitchFamily="2" charset="-122"/>
              <a:ea typeface="宋体" panose="02010600030101010101" pitchFamily="2" charset="-122"/>
              <a:cs typeface="+mn-ea"/>
              <a:sym typeface="+mn-lt"/>
            </a:rPr>
            <a:t>2</a:t>
          </a:r>
          <a:r>
            <a:rPr lang="zh-CN" altLang="en-US" b="1" dirty="0">
              <a:solidFill>
                <a:srgbClr val="222D57"/>
              </a:solidFill>
              <a:latin typeface="宋体" panose="02010600030101010101" pitchFamily="2" charset="-122"/>
              <a:ea typeface="宋体" panose="02010600030101010101" pitchFamily="2" charset="-122"/>
              <a:cs typeface="+mn-ea"/>
              <a:sym typeface="+mn-lt"/>
            </a:rPr>
            <a:t>月</a:t>
          </a:r>
          <a:r>
            <a:rPr lang="en-US" altLang="zh-CN" b="1" dirty="0">
              <a:solidFill>
                <a:srgbClr val="222D57"/>
              </a:solidFill>
              <a:latin typeface="宋体" panose="02010600030101010101" pitchFamily="2" charset="-122"/>
              <a:ea typeface="宋体" panose="02010600030101010101" pitchFamily="2" charset="-122"/>
              <a:cs typeface="+mn-ea"/>
              <a:sym typeface="+mn-lt"/>
            </a:rPr>
            <a:t>1</a:t>
          </a:r>
          <a:r>
            <a:rPr lang="zh-CN" altLang="en-US" b="1" dirty="0">
              <a:solidFill>
                <a:srgbClr val="222D57"/>
              </a:solidFill>
              <a:latin typeface="宋体" panose="02010600030101010101" pitchFamily="2" charset="-122"/>
              <a:ea typeface="宋体" panose="02010600030101010101" pitchFamily="2" charset="-122"/>
              <a:cs typeface="+mn-ea"/>
              <a:sym typeface="+mn-lt"/>
            </a:rPr>
            <a:t>日大部分本科专业申请截止日</a:t>
          </a:r>
          <a:endParaRPr lang="zh-CN" altLang="en-US" dirty="0"/>
        </a:p>
      </dgm:t>
    </dgm:pt>
    <dgm:pt modelId="{8900BAEE-D5BF-4864-B3E1-20F53D3D8EAC}" type="parTrans" cxnId="{D905E1D9-B7F8-411E-9F33-3E4F6CB4A98B}">
      <dgm:prSet/>
      <dgm:spPr/>
      <dgm:t>
        <a:bodyPr/>
        <a:lstStyle/>
        <a:p>
          <a:endParaRPr lang="zh-CN" altLang="en-US"/>
        </a:p>
      </dgm:t>
    </dgm:pt>
    <dgm:pt modelId="{598EF0C8-24F0-4909-90F1-9D17A6E0D078}" type="sibTrans" cxnId="{D905E1D9-B7F8-411E-9F33-3E4F6CB4A98B}">
      <dgm:prSet/>
      <dgm:spPr/>
      <dgm:t>
        <a:bodyPr/>
        <a:lstStyle/>
        <a:p>
          <a:endParaRPr lang="zh-CN" altLang="en-US"/>
        </a:p>
      </dgm:t>
    </dgm:pt>
    <dgm:pt modelId="{7CEC8FC9-FAAF-433C-84F7-27AFF02128FC}" type="pres">
      <dgm:prSet presAssocID="{FA7D5481-22FA-4C3B-A521-C8E1659332AB}" presName="Name0" presStyleCnt="0">
        <dgm:presLayoutVars>
          <dgm:dir/>
          <dgm:resizeHandles val="exact"/>
        </dgm:presLayoutVars>
      </dgm:prSet>
      <dgm:spPr/>
    </dgm:pt>
    <dgm:pt modelId="{31B451B9-71AB-4C79-9C89-08CB43E9F6E3}" type="pres">
      <dgm:prSet presAssocID="{FA7D5481-22FA-4C3B-A521-C8E1659332AB}" presName="arrow" presStyleLbl="bgShp" presStyleIdx="0" presStyleCnt="1"/>
      <dgm:spPr/>
    </dgm:pt>
    <dgm:pt modelId="{3310FA1C-A60F-4BB6-B463-B56F89C06227}" type="pres">
      <dgm:prSet presAssocID="{FA7D5481-22FA-4C3B-A521-C8E1659332AB}" presName="points" presStyleCnt="0"/>
      <dgm:spPr/>
    </dgm:pt>
    <dgm:pt modelId="{91D284B6-0A12-4BB6-A535-ABA4EBBE4273}" type="pres">
      <dgm:prSet presAssocID="{1C1069CE-9039-4493-88A7-FF231FE8CD30}" presName="compositeA" presStyleCnt="0"/>
      <dgm:spPr/>
    </dgm:pt>
    <dgm:pt modelId="{FFEA5C4A-2CEA-48B3-9B74-51F458D12B20}" type="pres">
      <dgm:prSet presAssocID="{1C1069CE-9039-4493-88A7-FF231FE8CD30}" presName="textA" presStyleLbl="revTx" presStyleIdx="0" presStyleCnt="4">
        <dgm:presLayoutVars>
          <dgm:bulletEnabled val="1"/>
        </dgm:presLayoutVars>
      </dgm:prSet>
      <dgm:spPr/>
    </dgm:pt>
    <dgm:pt modelId="{CC24CE8B-7481-46B3-B27B-809542EB7D1E}" type="pres">
      <dgm:prSet presAssocID="{1C1069CE-9039-4493-88A7-FF231FE8CD30}" presName="circleA" presStyleLbl="node1" presStyleIdx="0" presStyleCnt="4"/>
      <dgm:spPr/>
    </dgm:pt>
    <dgm:pt modelId="{AC7B2FF2-4C9D-4678-865C-5E1DA2D9DE01}" type="pres">
      <dgm:prSet presAssocID="{1C1069CE-9039-4493-88A7-FF231FE8CD30}" presName="spaceA" presStyleCnt="0"/>
      <dgm:spPr/>
    </dgm:pt>
    <dgm:pt modelId="{59DB8D02-8785-44C4-93BA-0D3C5D31C828}" type="pres">
      <dgm:prSet presAssocID="{C695D055-B55E-417A-8874-F3B196827B94}" presName="space" presStyleCnt="0"/>
      <dgm:spPr/>
    </dgm:pt>
    <dgm:pt modelId="{839C84A6-C1BB-4F29-AF25-C4E12DF6BDA6}" type="pres">
      <dgm:prSet presAssocID="{6FD89037-8660-49F9-9C38-8CD776006FA1}" presName="compositeB" presStyleCnt="0"/>
      <dgm:spPr/>
    </dgm:pt>
    <dgm:pt modelId="{4C531CDE-8F31-43D7-A0D8-F0DEA33975D2}" type="pres">
      <dgm:prSet presAssocID="{6FD89037-8660-49F9-9C38-8CD776006FA1}" presName="textB" presStyleLbl="revTx" presStyleIdx="1" presStyleCnt="4">
        <dgm:presLayoutVars>
          <dgm:bulletEnabled val="1"/>
        </dgm:presLayoutVars>
      </dgm:prSet>
      <dgm:spPr/>
    </dgm:pt>
    <dgm:pt modelId="{B215D135-1BDC-46BC-81EE-44A4364DB9B5}" type="pres">
      <dgm:prSet presAssocID="{6FD89037-8660-49F9-9C38-8CD776006FA1}" presName="circleB" presStyleLbl="node1" presStyleIdx="1" presStyleCnt="4"/>
      <dgm:spPr/>
    </dgm:pt>
    <dgm:pt modelId="{2B291A07-8BA8-4650-83D1-D2F3461CF605}" type="pres">
      <dgm:prSet presAssocID="{6FD89037-8660-49F9-9C38-8CD776006FA1}" presName="spaceB" presStyleCnt="0"/>
      <dgm:spPr/>
    </dgm:pt>
    <dgm:pt modelId="{A190196E-FAAD-4256-9E5A-B000AF55FF5C}" type="pres">
      <dgm:prSet presAssocID="{6D3F27DD-628E-4C6E-8E95-09D3A4AA6A4B}" presName="space" presStyleCnt="0"/>
      <dgm:spPr/>
    </dgm:pt>
    <dgm:pt modelId="{D071FB4E-FA4C-4FF7-A0CB-7CD874F9E062}" type="pres">
      <dgm:prSet presAssocID="{280DBE06-EF57-485C-804C-8658A81911EF}" presName="compositeA" presStyleCnt="0"/>
      <dgm:spPr/>
    </dgm:pt>
    <dgm:pt modelId="{B59C2C08-1027-4160-9F22-581DC8395267}" type="pres">
      <dgm:prSet presAssocID="{280DBE06-EF57-485C-804C-8658A81911EF}" presName="textA" presStyleLbl="revTx" presStyleIdx="2" presStyleCnt="4">
        <dgm:presLayoutVars>
          <dgm:bulletEnabled val="1"/>
        </dgm:presLayoutVars>
      </dgm:prSet>
      <dgm:spPr/>
    </dgm:pt>
    <dgm:pt modelId="{1A0826BB-791D-4465-8310-7DB693E1AC94}" type="pres">
      <dgm:prSet presAssocID="{280DBE06-EF57-485C-804C-8658A81911EF}" presName="circleA" presStyleLbl="node1" presStyleIdx="2" presStyleCnt="4"/>
      <dgm:spPr/>
    </dgm:pt>
    <dgm:pt modelId="{B8421C87-5929-4BA1-9FCF-F770B5F304AD}" type="pres">
      <dgm:prSet presAssocID="{280DBE06-EF57-485C-804C-8658A81911EF}" presName="spaceA" presStyleCnt="0"/>
      <dgm:spPr/>
    </dgm:pt>
    <dgm:pt modelId="{F9C9D0B0-3F5F-4F73-AF0C-ADD73F4F8292}" type="pres">
      <dgm:prSet presAssocID="{56256D74-EBE6-4919-A01F-D0A44B7A6C01}" presName="space" presStyleCnt="0"/>
      <dgm:spPr/>
    </dgm:pt>
    <dgm:pt modelId="{79E4164F-93A8-45AB-8562-C70012490F4B}" type="pres">
      <dgm:prSet presAssocID="{3D30964C-30FC-461D-88E2-88997DC7C985}" presName="compositeB" presStyleCnt="0"/>
      <dgm:spPr/>
    </dgm:pt>
    <dgm:pt modelId="{81DE9876-5231-4E76-9E5B-A8B5DEFA84D1}" type="pres">
      <dgm:prSet presAssocID="{3D30964C-30FC-461D-88E2-88997DC7C985}" presName="textB" presStyleLbl="revTx" presStyleIdx="3" presStyleCnt="4">
        <dgm:presLayoutVars>
          <dgm:bulletEnabled val="1"/>
        </dgm:presLayoutVars>
      </dgm:prSet>
      <dgm:spPr/>
    </dgm:pt>
    <dgm:pt modelId="{8F315E69-CBBD-4137-A668-AE5D63C17CA5}" type="pres">
      <dgm:prSet presAssocID="{3D30964C-30FC-461D-88E2-88997DC7C985}" presName="circleB" presStyleLbl="node1" presStyleIdx="3" presStyleCnt="4"/>
      <dgm:spPr/>
    </dgm:pt>
    <dgm:pt modelId="{2823DA0B-1464-4E2F-8D12-89559B2D276A}" type="pres">
      <dgm:prSet presAssocID="{3D30964C-30FC-461D-88E2-88997DC7C985}" presName="spaceB" presStyleCnt="0"/>
      <dgm:spPr/>
    </dgm:pt>
  </dgm:ptLst>
  <dgm:cxnLst>
    <dgm:cxn modelId="{BE9AD007-187A-4B7C-BCC7-186F99864510}" srcId="{FA7D5481-22FA-4C3B-A521-C8E1659332AB}" destId="{280DBE06-EF57-485C-804C-8658A81911EF}" srcOrd="2" destOrd="0" parTransId="{721E12EC-E1EE-42A1-A78E-8F9B7BCD7275}" sibTransId="{56256D74-EBE6-4919-A01F-D0A44B7A6C01}"/>
    <dgm:cxn modelId="{CF9D3D12-74FB-4887-85C3-937CCA67151F}" type="presOf" srcId="{FA7D5481-22FA-4C3B-A521-C8E1659332AB}" destId="{7CEC8FC9-FAAF-433C-84F7-27AFF02128FC}" srcOrd="0" destOrd="0" presId="urn:microsoft.com/office/officeart/2005/8/layout/hProcess11"/>
    <dgm:cxn modelId="{8CD4A016-792C-4133-A5CA-550550DE19ED}" type="presOf" srcId="{1C1069CE-9039-4493-88A7-FF231FE8CD30}" destId="{FFEA5C4A-2CEA-48B3-9B74-51F458D12B20}" srcOrd="0" destOrd="0" presId="urn:microsoft.com/office/officeart/2005/8/layout/hProcess11"/>
    <dgm:cxn modelId="{D5247C1D-C97A-465A-8E30-B5BB2015C625}" type="presOf" srcId="{6FD89037-8660-49F9-9C38-8CD776006FA1}" destId="{4C531CDE-8F31-43D7-A0D8-F0DEA33975D2}" srcOrd="0" destOrd="0" presId="urn:microsoft.com/office/officeart/2005/8/layout/hProcess11"/>
    <dgm:cxn modelId="{6849A437-58E9-40C6-AFEF-B9B4E8870B03}" srcId="{FA7D5481-22FA-4C3B-A521-C8E1659332AB}" destId="{1C1069CE-9039-4493-88A7-FF231FE8CD30}" srcOrd="0" destOrd="0" parTransId="{03F5A01F-B86B-4F07-B3DA-F4D790D3605C}" sibTransId="{C695D055-B55E-417A-8874-F3B196827B94}"/>
    <dgm:cxn modelId="{EAEBA53D-4CDA-4B7E-994C-9545BC5FD78C}" type="presOf" srcId="{280DBE06-EF57-485C-804C-8658A81911EF}" destId="{B59C2C08-1027-4160-9F22-581DC8395267}" srcOrd="0" destOrd="0" presId="urn:microsoft.com/office/officeart/2005/8/layout/hProcess11"/>
    <dgm:cxn modelId="{5CA8C744-7ADB-40AF-B090-278FF40A899B}" srcId="{FA7D5481-22FA-4C3B-A521-C8E1659332AB}" destId="{6FD89037-8660-49F9-9C38-8CD776006FA1}" srcOrd="1" destOrd="0" parTransId="{94D8468F-1C64-4B57-AF6C-4C9EECABB157}" sibTransId="{6D3F27DD-628E-4C6E-8E95-09D3A4AA6A4B}"/>
    <dgm:cxn modelId="{D905E1D9-B7F8-411E-9F33-3E4F6CB4A98B}" srcId="{FA7D5481-22FA-4C3B-A521-C8E1659332AB}" destId="{3D30964C-30FC-461D-88E2-88997DC7C985}" srcOrd="3" destOrd="0" parTransId="{8900BAEE-D5BF-4864-B3E1-20F53D3D8EAC}" sibTransId="{598EF0C8-24F0-4909-90F1-9D17A6E0D078}"/>
    <dgm:cxn modelId="{58B258E7-B313-4EAB-8F27-D09630813300}" type="presOf" srcId="{3D30964C-30FC-461D-88E2-88997DC7C985}" destId="{81DE9876-5231-4E76-9E5B-A8B5DEFA84D1}" srcOrd="0" destOrd="0" presId="urn:microsoft.com/office/officeart/2005/8/layout/hProcess11"/>
    <dgm:cxn modelId="{9883F106-53BF-4E3A-9993-D9DDAC2DD2AE}" type="presParOf" srcId="{7CEC8FC9-FAAF-433C-84F7-27AFF02128FC}" destId="{31B451B9-71AB-4C79-9C89-08CB43E9F6E3}" srcOrd="0" destOrd="0" presId="urn:microsoft.com/office/officeart/2005/8/layout/hProcess11"/>
    <dgm:cxn modelId="{15E8A97A-287A-4C92-9AE1-FE9537C05F16}" type="presParOf" srcId="{7CEC8FC9-FAAF-433C-84F7-27AFF02128FC}" destId="{3310FA1C-A60F-4BB6-B463-B56F89C06227}" srcOrd="1" destOrd="0" presId="urn:microsoft.com/office/officeart/2005/8/layout/hProcess11"/>
    <dgm:cxn modelId="{D43D8258-0821-461B-ABF6-3D1145BE4E99}" type="presParOf" srcId="{3310FA1C-A60F-4BB6-B463-B56F89C06227}" destId="{91D284B6-0A12-4BB6-A535-ABA4EBBE4273}" srcOrd="0" destOrd="0" presId="urn:microsoft.com/office/officeart/2005/8/layout/hProcess11"/>
    <dgm:cxn modelId="{DD8ECD69-B0F8-4F62-88FC-CCD437CD0CF2}" type="presParOf" srcId="{91D284B6-0A12-4BB6-A535-ABA4EBBE4273}" destId="{FFEA5C4A-2CEA-48B3-9B74-51F458D12B20}" srcOrd="0" destOrd="0" presId="urn:microsoft.com/office/officeart/2005/8/layout/hProcess11"/>
    <dgm:cxn modelId="{116A4C1A-9FA0-47BE-87C6-300BF7B9A926}" type="presParOf" srcId="{91D284B6-0A12-4BB6-A535-ABA4EBBE4273}" destId="{CC24CE8B-7481-46B3-B27B-809542EB7D1E}" srcOrd="1" destOrd="0" presId="urn:microsoft.com/office/officeart/2005/8/layout/hProcess11"/>
    <dgm:cxn modelId="{2361A448-BF3B-4397-99C6-93747C45DA2E}" type="presParOf" srcId="{91D284B6-0A12-4BB6-A535-ABA4EBBE4273}" destId="{AC7B2FF2-4C9D-4678-865C-5E1DA2D9DE01}" srcOrd="2" destOrd="0" presId="urn:microsoft.com/office/officeart/2005/8/layout/hProcess11"/>
    <dgm:cxn modelId="{CBB16EA4-3683-4A9B-BD75-EF8A24B9BB85}" type="presParOf" srcId="{3310FA1C-A60F-4BB6-B463-B56F89C06227}" destId="{59DB8D02-8785-44C4-93BA-0D3C5D31C828}" srcOrd="1" destOrd="0" presId="urn:microsoft.com/office/officeart/2005/8/layout/hProcess11"/>
    <dgm:cxn modelId="{E1CE67A1-DE10-41AA-B6B5-927541386EA7}" type="presParOf" srcId="{3310FA1C-A60F-4BB6-B463-B56F89C06227}" destId="{839C84A6-C1BB-4F29-AF25-C4E12DF6BDA6}" srcOrd="2" destOrd="0" presId="urn:microsoft.com/office/officeart/2005/8/layout/hProcess11"/>
    <dgm:cxn modelId="{FE518E02-BCBA-4FF3-8787-E1DA5FFB6738}" type="presParOf" srcId="{839C84A6-C1BB-4F29-AF25-C4E12DF6BDA6}" destId="{4C531CDE-8F31-43D7-A0D8-F0DEA33975D2}" srcOrd="0" destOrd="0" presId="urn:microsoft.com/office/officeart/2005/8/layout/hProcess11"/>
    <dgm:cxn modelId="{441CDCE9-EF22-4CBC-AB32-B9A9C878123B}" type="presParOf" srcId="{839C84A6-C1BB-4F29-AF25-C4E12DF6BDA6}" destId="{B215D135-1BDC-46BC-81EE-44A4364DB9B5}" srcOrd="1" destOrd="0" presId="urn:microsoft.com/office/officeart/2005/8/layout/hProcess11"/>
    <dgm:cxn modelId="{2AA00AFC-8E30-41F4-A320-0334257B6071}" type="presParOf" srcId="{839C84A6-C1BB-4F29-AF25-C4E12DF6BDA6}" destId="{2B291A07-8BA8-4650-83D1-D2F3461CF605}" srcOrd="2" destOrd="0" presId="urn:microsoft.com/office/officeart/2005/8/layout/hProcess11"/>
    <dgm:cxn modelId="{99497E3E-1128-4E9A-B9FE-A00800246A95}" type="presParOf" srcId="{3310FA1C-A60F-4BB6-B463-B56F89C06227}" destId="{A190196E-FAAD-4256-9E5A-B000AF55FF5C}" srcOrd="3" destOrd="0" presId="urn:microsoft.com/office/officeart/2005/8/layout/hProcess11"/>
    <dgm:cxn modelId="{09A490C1-108E-4496-B0A4-B55F4B841B45}" type="presParOf" srcId="{3310FA1C-A60F-4BB6-B463-B56F89C06227}" destId="{D071FB4E-FA4C-4FF7-A0CB-7CD874F9E062}" srcOrd="4" destOrd="0" presId="urn:microsoft.com/office/officeart/2005/8/layout/hProcess11"/>
    <dgm:cxn modelId="{317C37B7-D38D-4A81-A090-C6C731E35B91}" type="presParOf" srcId="{D071FB4E-FA4C-4FF7-A0CB-7CD874F9E062}" destId="{B59C2C08-1027-4160-9F22-581DC8395267}" srcOrd="0" destOrd="0" presId="urn:microsoft.com/office/officeart/2005/8/layout/hProcess11"/>
    <dgm:cxn modelId="{5F93EAA8-2A33-48E3-99B7-BF7FBB346AF9}" type="presParOf" srcId="{D071FB4E-FA4C-4FF7-A0CB-7CD874F9E062}" destId="{1A0826BB-791D-4465-8310-7DB693E1AC94}" srcOrd="1" destOrd="0" presId="urn:microsoft.com/office/officeart/2005/8/layout/hProcess11"/>
    <dgm:cxn modelId="{E63EBD4E-26B1-46B7-A188-730BD97CA689}" type="presParOf" srcId="{D071FB4E-FA4C-4FF7-A0CB-7CD874F9E062}" destId="{B8421C87-5929-4BA1-9FCF-F770B5F304AD}" srcOrd="2" destOrd="0" presId="urn:microsoft.com/office/officeart/2005/8/layout/hProcess11"/>
    <dgm:cxn modelId="{840D3084-EBFC-4A8B-AB9F-EDBD9E2D02AA}" type="presParOf" srcId="{3310FA1C-A60F-4BB6-B463-B56F89C06227}" destId="{F9C9D0B0-3F5F-4F73-AF0C-ADD73F4F8292}" srcOrd="5" destOrd="0" presId="urn:microsoft.com/office/officeart/2005/8/layout/hProcess11"/>
    <dgm:cxn modelId="{FCFB44B7-2694-4C4D-B9BD-34485150B63E}" type="presParOf" srcId="{3310FA1C-A60F-4BB6-B463-B56F89C06227}" destId="{79E4164F-93A8-45AB-8562-C70012490F4B}" srcOrd="6" destOrd="0" presId="urn:microsoft.com/office/officeart/2005/8/layout/hProcess11"/>
    <dgm:cxn modelId="{CBE7EBA2-3831-4109-ADB1-68E92EC9E4F6}" type="presParOf" srcId="{79E4164F-93A8-45AB-8562-C70012490F4B}" destId="{81DE9876-5231-4E76-9E5B-A8B5DEFA84D1}" srcOrd="0" destOrd="0" presId="urn:microsoft.com/office/officeart/2005/8/layout/hProcess11"/>
    <dgm:cxn modelId="{C3725E44-9854-4666-93F5-272996CEAFB9}" type="presParOf" srcId="{79E4164F-93A8-45AB-8562-C70012490F4B}" destId="{8F315E69-CBBD-4137-A668-AE5D63C17CA5}" srcOrd="1" destOrd="0" presId="urn:microsoft.com/office/officeart/2005/8/layout/hProcess11"/>
    <dgm:cxn modelId="{12C06D1A-5CFE-447A-B79A-60098206F7DF}" type="presParOf" srcId="{79E4164F-93A8-45AB-8562-C70012490F4B}" destId="{2823DA0B-1464-4E2F-8D12-89559B2D276A}" srcOrd="2" destOrd="0" presId="urn:microsoft.com/office/officeart/2005/8/layout/hProcess1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7324A-7E77-4FB7-B938-2505A3F9F877}">
      <dsp:nvSpPr>
        <dsp:cNvPr id="0" name=""/>
        <dsp:cNvSpPr/>
      </dsp:nvSpPr>
      <dsp:spPr>
        <a:xfrm>
          <a:off x="0" y="1984"/>
          <a:ext cx="73152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0DB24B-A536-4BBD-AEF2-1925815FE046}">
      <dsp:nvSpPr>
        <dsp:cNvPr id="0" name=""/>
        <dsp:cNvSpPr/>
      </dsp:nvSpPr>
      <dsp:spPr>
        <a:xfrm>
          <a:off x="0" y="1984"/>
          <a:ext cx="731520" cy="406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eaVert"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zh-CN" altLang="en-US" sz="3200" kern="1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mn-cs"/>
            </a:rPr>
            <a:t>英国留学的优势</a:t>
          </a:r>
        </a:p>
      </dsp:txBody>
      <dsp:txXfrm>
        <a:off x="0" y="1984"/>
        <a:ext cx="731520" cy="4060031"/>
      </dsp:txXfrm>
    </dsp:sp>
    <dsp:sp modelId="{036BA0B8-76B4-487A-9990-B2FA22BB41B6}">
      <dsp:nvSpPr>
        <dsp:cNvPr id="0" name=""/>
        <dsp:cNvSpPr/>
      </dsp:nvSpPr>
      <dsp:spPr>
        <a:xfrm>
          <a:off x="841247" y="40245"/>
          <a:ext cx="5742432" cy="765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英国拥有享誉全球的高质量教育水准，名校众多，教育理念务实，注重培养学生专业知识与能力；英国文凭含金量高，颇受到国内外企业的认可。</a:t>
          </a:r>
          <a:endParaRPr lang="zh-CN" altLang="en-US" sz="1400" kern="1200" dirty="0">
            <a:solidFill>
              <a:schemeClr val="tx1"/>
            </a:solidFill>
          </a:endParaRPr>
        </a:p>
      </dsp:txBody>
      <dsp:txXfrm>
        <a:off x="841247" y="40245"/>
        <a:ext cx="5742432" cy="765220"/>
      </dsp:txXfrm>
    </dsp:sp>
    <dsp:sp modelId="{AD3E7D18-1249-4E07-AC81-535AB88E78B3}">
      <dsp:nvSpPr>
        <dsp:cNvPr id="0" name=""/>
        <dsp:cNvSpPr/>
      </dsp:nvSpPr>
      <dsp:spPr>
        <a:xfrm>
          <a:off x="731519" y="805466"/>
          <a:ext cx="58521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3AC140-DD8C-406E-8682-27CE7D226A4C}">
      <dsp:nvSpPr>
        <dsp:cNvPr id="0" name=""/>
        <dsp:cNvSpPr/>
      </dsp:nvSpPr>
      <dsp:spPr>
        <a:xfrm>
          <a:off x="841247" y="843727"/>
          <a:ext cx="5742432" cy="765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主流留学国家，文化历史悠久，是一个多元化国家，欢迎来自世界各地的人，既能感受到全球化的环境，又能体验英伦文化。</a:t>
          </a:r>
          <a:endParaRPr lang="zh-CN" altLang="en-US" sz="1400" kern="1200" dirty="0">
            <a:solidFill>
              <a:schemeClr val="tx1"/>
            </a:solidFill>
          </a:endParaRPr>
        </a:p>
      </dsp:txBody>
      <dsp:txXfrm>
        <a:off x="841247" y="843727"/>
        <a:ext cx="5742432" cy="765220"/>
      </dsp:txXfrm>
    </dsp:sp>
    <dsp:sp modelId="{15D14EA4-EEDA-4A63-8F34-73719F402A45}">
      <dsp:nvSpPr>
        <dsp:cNvPr id="0" name=""/>
        <dsp:cNvSpPr/>
      </dsp:nvSpPr>
      <dsp:spPr>
        <a:xfrm>
          <a:off x="731519" y="1608947"/>
          <a:ext cx="58521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C064EF-E927-49EC-A0BB-6A99576044FF}">
      <dsp:nvSpPr>
        <dsp:cNvPr id="0" name=""/>
        <dsp:cNvSpPr/>
      </dsp:nvSpPr>
      <dsp:spPr>
        <a:xfrm>
          <a:off x="841247" y="1647208"/>
          <a:ext cx="5742432" cy="765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学制短，英格兰，威尔士和北爱尔兰地区的大学本科大部分专业是三年的。苏格兰地区的本科一般是四年</a:t>
          </a:r>
          <a:endParaRPr lang="zh-CN" altLang="en-US" sz="1400" kern="1200" dirty="0">
            <a:solidFill>
              <a:schemeClr val="tx1"/>
            </a:solidFill>
          </a:endParaRPr>
        </a:p>
      </dsp:txBody>
      <dsp:txXfrm>
        <a:off x="841247" y="1647208"/>
        <a:ext cx="5742432" cy="765220"/>
      </dsp:txXfrm>
    </dsp:sp>
    <dsp:sp modelId="{119EEFC2-C8E2-4F71-9096-E1BE8D3EBF6F}">
      <dsp:nvSpPr>
        <dsp:cNvPr id="0" name=""/>
        <dsp:cNvSpPr/>
      </dsp:nvSpPr>
      <dsp:spPr>
        <a:xfrm>
          <a:off x="731519" y="2412429"/>
          <a:ext cx="58521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81BCD6-699E-4E63-8563-2BE17F702068}">
      <dsp:nvSpPr>
        <dsp:cNvPr id="0" name=""/>
        <dsp:cNvSpPr/>
      </dsp:nvSpPr>
      <dsp:spPr>
        <a:xfrm>
          <a:off x="841247" y="2450690"/>
          <a:ext cx="5742432" cy="765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zh-CN" altLang="en-US" sz="14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英语语言发源地，能提供标准的语言环境氛围。</a:t>
          </a:r>
          <a:endParaRPr lang="zh-CN" altLang="en-US" sz="1400" kern="1200" dirty="0">
            <a:solidFill>
              <a:schemeClr val="tx1"/>
            </a:solidFill>
          </a:endParaRPr>
        </a:p>
      </dsp:txBody>
      <dsp:txXfrm>
        <a:off x="841247" y="2450690"/>
        <a:ext cx="5742432" cy="765220"/>
      </dsp:txXfrm>
    </dsp:sp>
    <dsp:sp modelId="{0E0ED171-9047-4FFD-8336-63925818715A}">
      <dsp:nvSpPr>
        <dsp:cNvPr id="0" name=""/>
        <dsp:cNvSpPr/>
      </dsp:nvSpPr>
      <dsp:spPr>
        <a:xfrm>
          <a:off x="731519" y="3215911"/>
          <a:ext cx="58521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B395C6-F521-4E05-BB7D-EE4089CA7713}">
      <dsp:nvSpPr>
        <dsp:cNvPr id="0" name=""/>
        <dsp:cNvSpPr/>
      </dsp:nvSpPr>
      <dsp:spPr>
        <a:xfrm>
          <a:off x="841247" y="3254172"/>
          <a:ext cx="5742432" cy="765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zh-CN" altLang="en-US" sz="12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rPr>
            <a:t>本科毕业后可申请两年有效期的</a:t>
          </a:r>
          <a:r>
            <a:rPr lang="en-US" altLang="zh-CN" sz="12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rPr>
            <a:t>Graduate Visa</a:t>
          </a:r>
          <a:r>
            <a:rPr lang="zh-CN" altLang="en-US" sz="12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rPr>
            <a:t>签证，</a:t>
          </a:r>
          <a:r>
            <a:rPr lang="en-US" altLang="zh-CN" sz="12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rPr>
            <a:t>PSW</a:t>
          </a:r>
          <a:r>
            <a:rPr lang="zh-CN" altLang="en-US" sz="12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rPr>
            <a:t>签证可以允许毕业生在签证有效期内自由寻找和更换工作，为刚毕业的留学生提供了一个宝贵的的缓冲期，给同学们机会积累海外工作经验。通往欧洲各国的便利地理位置，位于全欧洲枢纽，可搭各种交通工具就近一览欧洲大陆多元历史和文化。</a:t>
          </a:r>
          <a:endParaRPr lang="zh-CN" altLang="en-US" sz="1200" kern="1200" dirty="0">
            <a:solidFill>
              <a:schemeClr val="tx1"/>
            </a:solidFill>
          </a:endParaRPr>
        </a:p>
      </dsp:txBody>
      <dsp:txXfrm>
        <a:off x="841247" y="3254172"/>
        <a:ext cx="5742432" cy="765220"/>
      </dsp:txXfrm>
    </dsp:sp>
    <dsp:sp modelId="{C040FBDE-03D6-425B-84FB-101BE4062992}">
      <dsp:nvSpPr>
        <dsp:cNvPr id="0" name=""/>
        <dsp:cNvSpPr/>
      </dsp:nvSpPr>
      <dsp:spPr>
        <a:xfrm>
          <a:off x="731519" y="4019393"/>
          <a:ext cx="58521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7A5F2-A27A-4338-9B5E-30EEC73E0E9F}">
      <dsp:nvSpPr>
        <dsp:cNvPr id="0" name=""/>
        <dsp:cNvSpPr/>
      </dsp:nvSpPr>
      <dsp:spPr>
        <a:xfrm>
          <a:off x="3821244" y="1206914"/>
          <a:ext cx="217355" cy="489237"/>
        </a:xfrm>
        <a:custGeom>
          <a:avLst/>
          <a:gdLst/>
          <a:ahLst/>
          <a:cxnLst/>
          <a:rect l="0" t="0" r="0" b="0"/>
          <a:pathLst>
            <a:path>
              <a:moveTo>
                <a:pt x="217355" y="0"/>
              </a:moveTo>
              <a:lnTo>
                <a:pt x="217355" y="489237"/>
              </a:lnTo>
              <a:lnTo>
                <a:pt x="0" y="489237"/>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053F6F-B208-4CF4-82B2-F3DF78B6DFEF}">
      <dsp:nvSpPr>
        <dsp:cNvPr id="0" name=""/>
        <dsp:cNvSpPr/>
      </dsp:nvSpPr>
      <dsp:spPr>
        <a:xfrm>
          <a:off x="4038600" y="1206914"/>
          <a:ext cx="3346486" cy="1313309"/>
        </a:xfrm>
        <a:custGeom>
          <a:avLst/>
          <a:gdLst/>
          <a:ahLst/>
          <a:cxnLst/>
          <a:rect l="0" t="0" r="0" b="0"/>
          <a:pathLst>
            <a:path>
              <a:moveTo>
                <a:pt x="0" y="0"/>
              </a:moveTo>
              <a:lnTo>
                <a:pt x="0" y="1168110"/>
              </a:lnTo>
              <a:lnTo>
                <a:pt x="3346486" y="1168110"/>
              </a:lnTo>
              <a:lnTo>
                <a:pt x="3346486" y="1313309"/>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CFCBB7-3162-4376-924D-3D47F2713CFC}">
      <dsp:nvSpPr>
        <dsp:cNvPr id="0" name=""/>
        <dsp:cNvSpPr/>
      </dsp:nvSpPr>
      <dsp:spPr>
        <a:xfrm>
          <a:off x="4038600" y="1206914"/>
          <a:ext cx="1673243" cy="1313309"/>
        </a:xfrm>
        <a:custGeom>
          <a:avLst/>
          <a:gdLst/>
          <a:ahLst/>
          <a:cxnLst/>
          <a:rect l="0" t="0" r="0" b="0"/>
          <a:pathLst>
            <a:path>
              <a:moveTo>
                <a:pt x="0" y="0"/>
              </a:moveTo>
              <a:lnTo>
                <a:pt x="0" y="1168110"/>
              </a:lnTo>
              <a:lnTo>
                <a:pt x="1673243" y="1168110"/>
              </a:lnTo>
              <a:lnTo>
                <a:pt x="1673243" y="1313309"/>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BD1FDC-1E40-4DFD-A420-C8CC3EC1DC58}">
      <dsp:nvSpPr>
        <dsp:cNvPr id="0" name=""/>
        <dsp:cNvSpPr/>
      </dsp:nvSpPr>
      <dsp:spPr>
        <a:xfrm>
          <a:off x="3992880" y="1206914"/>
          <a:ext cx="91440" cy="1313309"/>
        </a:xfrm>
        <a:custGeom>
          <a:avLst/>
          <a:gdLst/>
          <a:ahLst/>
          <a:cxnLst/>
          <a:rect l="0" t="0" r="0" b="0"/>
          <a:pathLst>
            <a:path>
              <a:moveTo>
                <a:pt x="45720" y="0"/>
              </a:moveTo>
              <a:lnTo>
                <a:pt x="45720" y="1313309"/>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F2A350-F959-4193-A350-D3D88A4682C2}">
      <dsp:nvSpPr>
        <dsp:cNvPr id="0" name=""/>
        <dsp:cNvSpPr/>
      </dsp:nvSpPr>
      <dsp:spPr>
        <a:xfrm>
          <a:off x="2365356" y="1206914"/>
          <a:ext cx="1673243" cy="1313309"/>
        </a:xfrm>
        <a:custGeom>
          <a:avLst/>
          <a:gdLst/>
          <a:ahLst/>
          <a:cxnLst/>
          <a:rect l="0" t="0" r="0" b="0"/>
          <a:pathLst>
            <a:path>
              <a:moveTo>
                <a:pt x="1673243" y="0"/>
              </a:moveTo>
              <a:lnTo>
                <a:pt x="1673243" y="1168110"/>
              </a:lnTo>
              <a:lnTo>
                <a:pt x="0" y="1168110"/>
              </a:lnTo>
              <a:lnTo>
                <a:pt x="0" y="1313309"/>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B69FCD-E2BC-47C4-A2C3-2203E7E59378}">
      <dsp:nvSpPr>
        <dsp:cNvPr id="0" name=""/>
        <dsp:cNvSpPr/>
      </dsp:nvSpPr>
      <dsp:spPr>
        <a:xfrm>
          <a:off x="692113" y="1206914"/>
          <a:ext cx="3346486" cy="1313309"/>
        </a:xfrm>
        <a:custGeom>
          <a:avLst/>
          <a:gdLst/>
          <a:ahLst/>
          <a:cxnLst/>
          <a:rect l="0" t="0" r="0" b="0"/>
          <a:pathLst>
            <a:path>
              <a:moveTo>
                <a:pt x="3346486" y="0"/>
              </a:moveTo>
              <a:lnTo>
                <a:pt x="3346486" y="1168110"/>
              </a:lnTo>
              <a:lnTo>
                <a:pt x="0" y="1168110"/>
              </a:lnTo>
              <a:lnTo>
                <a:pt x="0" y="1313309"/>
              </a:lnTo>
            </a:path>
          </a:pathLst>
        </a:custGeom>
        <a:noFill/>
        <a:ln w="12700" cap="flat" cmpd="sng" algn="ctr">
          <a:solidFill>
            <a:schemeClr val="accent2">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326CDC-9D46-47A7-8ED3-5CA1A14ACA8A}">
      <dsp:nvSpPr>
        <dsp:cNvPr id="0" name=""/>
        <dsp:cNvSpPr/>
      </dsp:nvSpPr>
      <dsp:spPr>
        <a:xfrm>
          <a:off x="2895601" y="1"/>
          <a:ext cx="2285996" cy="1206913"/>
        </a:xfrm>
        <a:prstGeom prst="irregularSeal1">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dirty="0">
              <a:solidFill>
                <a:schemeClr val="tx1"/>
              </a:solidFill>
              <a:latin typeface="微软雅黑" panose="020B0503020204020204" pitchFamily="34" charset="-122"/>
              <a:ea typeface="微软雅黑" panose="020B0503020204020204" pitchFamily="34" charset="-122"/>
              <a:cs typeface="Arial"/>
              <a:sym typeface="Arial"/>
            </a:rPr>
            <a:t>以学术为导向的评估</a:t>
          </a:r>
          <a:endParaRPr lang="zh-CN" altLang="en-US" sz="1400" b="0" kern="1200" dirty="0">
            <a:solidFill>
              <a:schemeClr val="tx1"/>
            </a:solidFill>
            <a:latin typeface="微软雅黑" panose="020B0503020204020204" pitchFamily="34" charset="-122"/>
            <a:ea typeface="微软雅黑" panose="020B0503020204020204" pitchFamily="34" charset="-122"/>
          </a:endParaRPr>
        </a:p>
      </dsp:txBody>
      <dsp:txXfrm>
        <a:off x="3385291" y="353135"/>
        <a:ext cx="1277935" cy="425604"/>
      </dsp:txXfrm>
    </dsp:sp>
    <dsp:sp modelId="{6A6E40ED-4BE0-4382-829F-DD16ACEFB0ED}">
      <dsp:nvSpPr>
        <dsp:cNvPr id="0" name=""/>
        <dsp:cNvSpPr/>
      </dsp:nvSpPr>
      <dsp:spPr>
        <a:xfrm>
          <a:off x="690" y="2520224"/>
          <a:ext cx="1382845" cy="1289773"/>
        </a:xfrm>
        <a:prstGeom prst="rect">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b="0" kern="1200" dirty="0">
              <a:solidFill>
                <a:schemeClr val="tx1"/>
              </a:solidFill>
              <a:latin typeface="微软雅黑" panose="020B0503020204020204" pitchFamily="34" charset="-122"/>
              <a:ea typeface="微软雅黑" panose="020B0503020204020204" pitchFamily="34" charset="-122"/>
              <a:sym typeface="Arial"/>
            </a:rPr>
            <a:t>学术最重要：英国顶尖大学的录取关注点在学术，关注学术能力、潜力和相关经历（学术成绩、课程、</a:t>
          </a:r>
          <a:r>
            <a:rPr lang="zh-CN" altLang="en-US" sz="1100" b="0" kern="1200" dirty="0">
              <a:solidFill>
                <a:schemeClr val="tx1"/>
              </a:solidFill>
              <a:latin typeface="微软雅黑" panose="020B0503020204020204" pitchFamily="34" charset="-122"/>
              <a:ea typeface="微软雅黑" panose="020B0503020204020204" pitchFamily="34" charset="-122"/>
            </a:rPr>
            <a:t>竞赛、科研经历等</a:t>
          </a:r>
        </a:p>
      </dsp:txBody>
      <dsp:txXfrm>
        <a:off x="690" y="2520224"/>
        <a:ext cx="1382845" cy="1289773"/>
      </dsp:txXfrm>
    </dsp:sp>
    <dsp:sp modelId="{005DC50A-FF2D-4842-AB26-797E3FCF9283}">
      <dsp:nvSpPr>
        <dsp:cNvPr id="0" name=""/>
        <dsp:cNvSpPr/>
      </dsp:nvSpPr>
      <dsp:spPr>
        <a:xfrm>
          <a:off x="1673933" y="2520224"/>
          <a:ext cx="1382845" cy="1289773"/>
        </a:xfrm>
        <a:prstGeom prst="rect">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0" kern="1200" dirty="0">
              <a:solidFill>
                <a:schemeClr val="tx1"/>
              </a:solidFill>
              <a:latin typeface="微软雅黑" panose="020B0503020204020204" pitchFamily="34" charset="-122"/>
              <a:ea typeface="微软雅黑" panose="020B0503020204020204" pitchFamily="34" charset="-122"/>
              <a:sym typeface="Arial"/>
            </a:rPr>
            <a:t>一个系统（</a:t>
          </a:r>
          <a:r>
            <a:rPr lang="en-US" altLang="zh-CN" sz="1200" b="0" kern="1200" dirty="0">
              <a:solidFill>
                <a:schemeClr val="tx1"/>
              </a:solidFill>
              <a:latin typeface="微软雅黑" panose="020B0503020204020204" pitchFamily="34" charset="-122"/>
              <a:ea typeface="微软雅黑" panose="020B0503020204020204" pitchFamily="34" charset="-122"/>
              <a:sym typeface="Arial"/>
            </a:rPr>
            <a:t>UCAS</a:t>
          </a:r>
          <a:r>
            <a:rPr lang="zh-CN" altLang="en-US" sz="1200" b="0" kern="1200" dirty="0">
              <a:solidFill>
                <a:schemeClr val="tx1"/>
              </a:solidFill>
              <a:latin typeface="微软雅黑" panose="020B0503020204020204" pitchFamily="34" charset="-122"/>
              <a:ea typeface="微软雅黑" panose="020B0503020204020204" pitchFamily="34" charset="-122"/>
              <a:sym typeface="Arial"/>
            </a:rPr>
            <a:t>）</a:t>
          </a:r>
          <a:endParaRPr lang="en-US" altLang="zh-CN" sz="1200" b="0" kern="1200" dirty="0">
            <a:solidFill>
              <a:schemeClr val="tx1"/>
            </a:solidFill>
            <a:latin typeface="微软雅黑" panose="020B0503020204020204" pitchFamily="34" charset="-122"/>
            <a:ea typeface="微软雅黑" panose="020B0503020204020204" pitchFamily="34" charset="-122"/>
            <a:sym typeface="Arial"/>
          </a:endParaRPr>
        </a:p>
        <a:p>
          <a:pPr marL="0" lvl="0" indent="0" algn="ctr" defTabSz="533400">
            <a:lnSpc>
              <a:spcPct val="90000"/>
            </a:lnSpc>
            <a:spcBef>
              <a:spcPct val="0"/>
            </a:spcBef>
            <a:spcAft>
              <a:spcPct val="35000"/>
            </a:spcAft>
            <a:buNone/>
          </a:pPr>
          <a:r>
            <a:rPr lang="zh-CN" altLang="en-US" sz="1200" b="0" kern="1200" dirty="0">
              <a:solidFill>
                <a:schemeClr val="tx1"/>
              </a:solidFill>
              <a:latin typeface="微软雅黑" panose="020B0503020204020204" pitchFamily="34" charset="-122"/>
              <a:ea typeface="微软雅黑" panose="020B0503020204020204" pitchFamily="34" charset="-122"/>
            </a:rPr>
            <a:t>五所大学</a:t>
          </a:r>
          <a:r>
            <a:rPr lang="en-US" altLang="zh-CN" sz="1200" b="0" kern="1200" dirty="0">
              <a:solidFill>
                <a:schemeClr val="tx1"/>
              </a:solidFill>
              <a:latin typeface="微软雅黑" panose="020B0503020204020204" pitchFamily="34" charset="-122"/>
              <a:ea typeface="微软雅黑" panose="020B0503020204020204" pitchFamily="34" charset="-122"/>
            </a:rPr>
            <a:t>/</a:t>
          </a:r>
          <a:r>
            <a:rPr lang="zh-CN" altLang="en-US" sz="1200" b="0" kern="1200" dirty="0">
              <a:solidFill>
                <a:schemeClr val="tx1"/>
              </a:solidFill>
              <a:latin typeface="微软雅黑" panose="020B0503020204020204" pitchFamily="34" charset="-122"/>
              <a:ea typeface="微软雅黑" panose="020B0503020204020204" pitchFamily="34" charset="-122"/>
            </a:rPr>
            <a:t>五个志愿</a:t>
          </a:r>
        </a:p>
      </dsp:txBody>
      <dsp:txXfrm>
        <a:off x="1673933" y="2520224"/>
        <a:ext cx="1382845" cy="1289773"/>
      </dsp:txXfrm>
    </dsp:sp>
    <dsp:sp modelId="{178AFE71-037E-4040-A9B5-76EEC26B1A86}">
      <dsp:nvSpPr>
        <dsp:cNvPr id="0" name=""/>
        <dsp:cNvSpPr/>
      </dsp:nvSpPr>
      <dsp:spPr>
        <a:xfrm>
          <a:off x="3347177" y="2520224"/>
          <a:ext cx="1382845" cy="1289773"/>
        </a:xfrm>
        <a:prstGeom prst="rect">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Clr>
              <a:srgbClr val="000000"/>
            </a:buClr>
            <a:buNone/>
          </a:pPr>
          <a:r>
            <a:rPr lang="zh-CN" altLang="en-US" sz="1200" b="0" kern="1200" dirty="0">
              <a:solidFill>
                <a:schemeClr val="tx1"/>
              </a:solidFill>
              <a:latin typeface="微软雅黑" panose="020B0503020204020204" pitchFamily="34" charset="-122"/>
              <a:ea typeface="微软雅黑" panose="020B0503020204020204" pitchFamily="34" charset="-122"/>
            </a:rPr>
            <a:t>学术背景：</a:t>
          </a:r>
          <a:r>
            <a:rPr lang="en-US" altLang="zh-CN" sz="1200" b="0" kern="1200" dirty="0">
              <a:solidFill>
                <a:schemeClr val="tx1"/>
              </a:solidFill>
              <a:latin typeface="微软雅黑" panose="020B0503020204020204" pitchFamily="34" charset="-122"/>
              <a:ea typeface="微软雅黑" panose="020B0503020204020204" pitchFamily="34" charset="-122"/>
            </a:rPr>
            <a:t>GCSE</a:t>
          </a:r>
          <a:r>
            <a:rPr lang="zh-CN" altLang="en-US" sz="1200" b="0" kern="1200" dirty="0">
              <a:solidFill>
                <a:schemeClr val="tx1"/>
              </a:solidFill>
              <a:latin typeface="微软雅黑" panose="020B0503020204020204" pitchFamily="34" charset="-122"/>
              <a:ea typeface="微软雅黑" panose="020B0503020204020204" pitchFamily="34" charset="-122"/>
            </a:rPr>
            <a:t>、</a:t>
          </a:r>
          <a:r>
            <a:rPr lang="en-US" altLang="zh-CN" sz="1200" b="0" kern="1200" dirty="0">
              <a:solidFill>
                <a:schemeClr val="tx1"/>
              </a:solidFill>
              <a:latin typeface="微软雅黑" panose="020B0503020204020204" pitchFamily="34" charset="-122"/>
              <a:ea typeface="微软雅黑" panose="020B0503020204020204" pitchFamily="34" charset="-122"/>
            </a:rPr>
            <a:t>AS</a:t>
          </a:r>
          <a:r>
            <a:rPr lang="zh-CN" altLang="en-US" sz="1200" b="0" kern="1200" dirty="0">
              <a:solidFill>
                <a:schemeClr val="tx1"/>
              </a:solidFill>
              <a:latin typeface="微软雅黑" panose="020B0503020204020204" pitchFamily="34" charset="-122"/>
              <a:ea typeface="微软雅黑" panose="020B0503020204020204" pitchFamily="34" charset="-122"/>
            </a:rPr>
            <a:t>成绩、</a:t>
          </a:r>
          <a:r>
            <a:rPr lang="en-US" altLang="zh-CN" sz="1200" b="0" kern="1200" dirty="0">
              <a:solidFill>
                <a:schemeClr val="tx1"/>
              </a:solidFill>
              <a:latin typeface="微软雅黑" panose="020B0503020204020204" pitchFamily="34" charset="-122"/>
              <a:ea typeface="微软雅黑" panose="020B0503020204020204" pitchFamily="34" charset="-122"/>
            </a:rPr>
            <a:t>A level/IB</a:t>
          </a:r>
          <a:r>
            <a:rPr lang="zh-CN" altLang="en-US" sz="1200" b="0" kern="1200" dirty="0">
              <a:solidFill>
                <a:schemeClr val="tx1"/>
              </a:solidFill>
              <a:latin typeface="微软雅黑" panose="020B0503020204020204" pitchFamily="34" charset="-122"/>
              <a:ea typeface="微软雅黑" panose="020B0503020204020204" pitchFamily="34" charset="-122"/>
            </a:rPr>
            <a:t>预估分</a:t>
          </a:r>
        </a:p>
      </dsp:txBody>
      <dsp:txXfrm>
        <a:off x="3347177" y="2520224"/>
        <a:ext cx="1382845" cy="1289773"/>
      </dsp:txXfrm>
    </dsp:sp>
    <dsp:sp modelId="{2A41FC45-62DC-41E6-9F95-136DB7E5659E}">
      <dsp:nvSpPr>
        <dsp:cNvPr id="0" name=""/>
        <dsp:cNvSpPr/>
      </dsp:nvSpPr>
      <dsp:spPr>
        <a:xfrm>
          <a:off x="5020420" y="2520224"/>
          <a:ext cx="1382845" cy="1289773"/>
        </a:xfrm>
        <a:prstGeom prst="rect">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0" kern="1200" dirty="0">
              <a:solidFill>
                <a:schemeClr val="tx1"/>
              </a:solidFill>
              <a:latin typeface="微软雅黑" panose="020B0503020204020204" pitchFamily="34" charset="-122"/>
              <a:ea typeface="微软雅黑" panose="020B0503020204020204" pitchFamily="34" charset="-122"/>
            </a:rPr>
            <a:t>语言标化成绩</a:t>
          </a:r>
        </a:p>
      </dsp:txBody>
      <dsp:txXfrm>
        <a:off x="5020420" y="2520224"/>
        <a:ext cx="1382845" cy="1289773"/>
      </dsp:txXfrm>
    </dsp:sp>
    <dsp:sp modelId="{88D4B303-B88A-4369-B12F-02A1954EC129}">
      <dsp:nvSpPr>
        <dsp:cNvPr id="0" name=""/>
        <dsp:cNvSpPr/>
      </dsp:nvSpPr>
      <dsp:spPr>
        <a:xfrm>
          <a:off x="6693663" y="2520224"/>
          <a:ext cx="1382845" cy="1289773"/>
        </a:xfrm>
        <a:prstGeom prst="rect">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0" kern="1200" dirty="0">
              <a:solidFill>
                <a:schemeClr val="tx1"/>
              </a:solidFill>
              <a:latin typeface="微软雅黑" panose="020B0503020204020204" pitchFamily="34" charset="-122"/>
              <a:ea typeface="微软雅黑" panose="020B0503020204020204" pitchFamily="34" charset="-122"/>
            </a:rPr>
            <a:t>文书：</a:t>
          </a:r>
          <a:r>
            <a:rPr lang="en-US" altLang="zh-CN" sz="1200" b="0" kern="1200" dirty="0">
              <a:solidFill>
                <a:schemeClr val="tx1"/>
              </a:solidFill>
              <a:latin typeface="微软雅黑" panose="020B0503020204020204" pitchFamily="34" charset="-122"/>
              <a:ea typeface="微软雅黑" panose="020B0503020204020204" pitchFamily="34" charset="-122"/>
            </a:rPr>
            <a:t>Personal Statement, Recommendation Letter</a:t>
          </a:r>
          <a:endParaRPr lang="zh-CN" altLang="en-US" sz="1200" b="0" kern="1200" dirty="0">
            <a:solidFill>
              <a:schemeClr val="tx1"/>
            </a:solidFill>
            <a:latin typeface="微软雅黑" panose="020B0503020204020204" pitchFamily="34" charset="-122"/>
            <a:ea typeface="微软雅黑" panose="020B0503020204020204" pitchFamily="34" charset="-122"/>
          </a:endParaRPr>
        </a:p>
      </dsp:txBody>
      <dsp:txXfrm>
        <a:off x="6693663" y="2520224"/>
        <a:ext cx="1382845" cy="1289773"/>
      </dsp:txXfrm>
    </dsp:sp>
    <dsp:sp modelId="{EA4C2794-7648-4DA4-ABA1-33A4033F6316}">
      <dsp:nvSpPr>
        <dsp:cNvPr id="0" name=""/>
        <dsp:cNvSpPr/>
      </dsp:nvSpPr>
      <dsp:spPr>
        <a:xfrm>
          <a:off x="3047998" y="1449514"/>
          <a:ext cx="773245" cy="493274"/>
        </a:xfrm>
        <a:prstGeom prst="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0" kern="1200">
              <a:solidFill>
                <a:schemeClr val="tx1"/>
              </a:solidFill>
              <a:latin typeface="微软雅黑" panose="020B0503020204020204" pitchFamily="34" charset="-122"/>
              <a:ea typeface="微软雅黑" panose="020B0503020204020204" pitchFamily="34" charset="-122"/>
            </a:rPr>
            <a:t>英国</a:t>
          </a:r>
          <a:endParaRPr lang="zh-CN" altLang="en-US" sz="1200" b="0" kern="1200" dirty="0">
            <a:solidFill>
              <a:schemeClr val="tx1"/>
            </a:solidFill>
            <a:latin typeface="微软雅黑" panose="020B0503020204020204" pitchFamily="34" charset="-122"/>
            <a:ea typeface="微软雅黑" panose="020B0503020204020204" pitchFamily="34" charset="-122"/>
          </a:endParaRPr>
        </a:p>
      </dsp:txBody>
      <dsp:txXfrm>
        <a:off x="3047998" y="1449514"/>
        <a:ext cx="773245" cy="4932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451B9-71AB-4C79-9C89-08CB43E9F6E3}">
      <dsp:nvSpPr>
        <dsp:cNvPr id="0" name=""/>
        <dsp:cNvSpPr/>
      </dsp:nvSpPr>
      <dsp:spPr>
        <a:xfrm>
          <a:off x="0" y="1219199"/>
          <a:ext cx="7010400" cy="1625600"/>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A5C4A-2CEA-48B3-9B74-51F458D12B20}">
      <dsp:nvSpPr>
        <dsp:cNvPr id="0" name=""/>
        <dsp:cNvSpPr/>
      </dsp:nvSpPr>
      <dsp:spPr>
        <a:xfrm>
          <a:off x="3157" y="0"/>
          <a:ext cx="1518805"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2023</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年</a:t>
          </a: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5</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月</a:t>
          </a: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16</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日开发</a:t>
          </a: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UCAS</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注册</a:t>
          </a:r>
          <a:endParaRPr lang="zh-CN" altLang="en-US" sz="1300" kern="1200" dirty="0"/>
        </a:p>
      </dsp:txBody>
      <dsp:txXfrm>
        <a:off x="3157" y="0"/>
        <a:ext cx="1518805" cy="1625600"/>
      </dsp:txXfrm>
    </dsp:sp>
    <dsp:sp modelId="{CC24CE8B-7481-46B3-B27B-809542EB7D1E}">
      <dsp:nvSpPr>
        <dsp:cNvPr id="0" name=""/>
        <dsp:cNvSpPr/>
      </dsp:nvSpPr>
      <dsp:spPr>
        <a:xfrm>
          <a:off x="559360" y="1828800"/>
          <a:ext cx="406400" cy="4064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31CDE-8F31-43D7-A0D8-F0DEA33975D2}">
      <dsp:nvSpPr>
        <dsp:cNvPr id="0" name=""/>
        <dsp:cNvSpPr/>
      </dsp:nvSpPr>
      <dsp:spPr>
        <a:xfrm>
          <a:off x="1597903" y="2438399"/>
          <a:ext cx="1518805"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2023</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年</a:t>
          </a: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9</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月</a:t>
          </a: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5</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日可付费、选择志愿、递交申请</a:t>
          </a:r>
          <a:endParaRPr lang="en-US" altLang="zh-CN" sz="1300" b="1" kern="1200" dirty="0">
            <a:solidFill>
              <a:srgbClr val="222D57"/>
            </a:solidFill>
            <a:latin typeface="宋体" panose="02010600030101010101" pitchFamily="2" charset="-122"/>
            <a:ea typeface="宋体" panose="02010600030101010101" pitchFamily="2" charset="-122"/>
            <a:cs typeface="+mn-ea"/>
            <a:sym typeface="+mn-lt"/>
          </a:endParaRPr>
        </a:p>
        <a:p>
          <a:pPr marL="0" lvl="0" indent="0" algn="ctr" defTabSz="577850">
            <a:lnSpc>
              <a:spcPct val="90000"/>
            </a:lnSpc>
            <a:spcBef>
              <a:spcPct val="0"/>
            </a:spcBef>
            <a:spcAft>
              <a:spcPct val="35000"/>
            </a:spcAft>
            <a:buNone/>
          </a:pP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个人陈述、学术成绩、预估分、语言成绩、推荐信</a:t>
          </a: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a:t>
          </a:r>
          <a:endParaRPr lang="zh-CN" altLang="en-US" sz="1300" kern="1200" dirty="0"/>
        </a:p>
      </dsp:txBody>
      <dsp:txXfrm>
        <a:off x="1597903" y="2438399"/>
        <a:ext cx="1518805" cy="1625600"/>
      </dsp:txXfrm>
    </dsp:sp>
    <dsp:sp modelId="{B215D135-1BDC-46BC-81EE-44A4364DB9B5}">
      <dsp:nvSpPr>
        <dsp:cNvPr id="0" name=""/>
        <dsp:cNvSpPr/>
      </dsp:nvSpPr>
      <dsp:spPr>
        <a:xfrm>
          <a:off x="2154106" y="1828800"/>
          <a:ext cx="406400" cy="4064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9C2C08-1027-4160-9F22-581DC8395267}">
      <dsp:nvSpPr>
        <dsp:cNvPr id="0" name=""/>
        <dsp:cNvSpPr/>
      </dsp:nvSpPr>
      <dsp:spPr>
        <a:xfrm>
          <a:off x="3192650" y="0"/>
          <a:ext cx="1518805"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2023</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年</a:t>
          </a: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10</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月</a:t>
          </a: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16</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日剑桥、牛津大学申请截止日</a:t>
          </a:r>
          <a:endParaRPr lang="zh-CN" altLang="en-US" sz="1300" kern="1200" dirty="0"/>
        </a:p>
      </dsp:txBody>
      <dsp:txXfrm>
        <a:off x="3192650" y="0"/>
        <a:ext cx="1518805" cy="1625600"/>
      </dsp:txXfrm>
    </dsp:sp>
    <dsp:sp modelId="{1A0826BB-791D-4465-8310-7DB693E1AC94}">
      <dsp:nvSpPr>
        <dsp:cNvPr id="0" name=""/>
        <dsp:cNvSpPr/>
      </dsp:nvSpPr>
      <dsp:spPr>
        <a:xfrm>
          <a:off x="3748853" y="1828800"/>
          <a:ext cx="406400" cy="4064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DE9876-5231-4E76-9E5B-A8B5DEFA84D1}">
      <dsp:nvSpPr>
        <dsp:cNvPr id="0" name=""/>
        <dsp:cNvSpPr/>
      </dsp:nvSpPr>
      <dsp:spPr>
        <a:xfrm>
          <a:off x="4787396" y="2438399"/>
          <a:ext cx="1518805"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2024</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年</a:t>
          </a: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2</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月</a:t>
          </a:r>
          <a:r>
            <a:rPr lang="en-US" altLang="zh-CN" sz="1300" b="1" kern="1200" dirty="0">
              <a:solidFill>
                <a:srgbClr val="222D57"/>
              </a:solidFill>
              <a:latin typeface="宋体" panose="02010600030101010101" pitchFamily="2" charset="-122"/>
              <a:ea typeface="宋体" panose="02010600030101010101" pitchFamily="2" charset="-122"/>
              <a:cs typeface="+mn-ea"/>
              <a:sym typeface="+mn-lt"/>
            </a:rPr>
            <a:t>1</a:t>
          </a:r>
          <a:r>
            <a:rPr lang="zh-CN" altLang="en-US" sz="1300" b="1" kern="1200" dirty="0">
              <a:solidFill>
                <a:srgbClr val="222D57"/>
              </a:solidFill>
              <a:latin typeface="宋体" panose="02010600030101010101" pitchFamily="2" charset="-122"/>
              <a:ea typeface="宋体" panose="02010600030101010101" pitchFamily="2" charset="-122"/>
              <a:cs typeface="+mn-ea"/>
              <a:sym typeface="+mn-lt"/>
            </a:rPr>
            <a:t>日大部分本科专业申请截止日</a:t>
          </a:r>
          <a:endParaRPr lang="zh-CN" altLang="en-US" sz="1300" kern="1200" dirty="0"/>
        </a:p>
      </dsp:txBody>
      <dsp:txXfrm>
        <a:off x="4787396" y="2438399"/>
        <a:ext cx="1518805" cy="1625600"/>
      </dsp:txXfrm>
    </dsp:sp>
    <dsp:sp modelId="{8F315E69-CBBD-4137-A668-AE5D63C17CA5}">
      <dsp:nvSpPr>
        <dsp:cNvPr id="0" name=""/>
        <dsp:cNvSpPr/>
      </dsp:nvSpPr>
      <dsp:spPr>
        <a:xfrm>
          <a:off x="5343599" y="1828800"/>
          <a:ext cx="406400" cy="4064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857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285750"/>
          </a:xfrm>
          <a:prstGeom prst="rect">
            <a:avLst/>
          </a:prstGeom>
        </p:spPr>
        <p:txBody>
          <a:bodyPr vert="horz" lIns="91440" tIns="45720" rIns="91440" bIns="45720" rtlCol="0"/>
          <a:lstStyle>
            <a:lvl1pPr algn="r">
              <a:defRPr sz="1200"/>
            </a:lvl1pPr>
          </a:lstStyle>
          <a:p>
            <a:fld id="{3DA4A751-1021-4E2D-AF65-043335DB40B3}" type="datetimeFigureOut">
              <a:rPr lang="zh-CN" altLang="en-US" smtClean="0"/>
              <a:t>2023/2/21</a:t>
            </a:fld>
            <a:endParaRPr lang="zh-CN" altLang="en-US"/>
          </a:p>
        </p:txBody>
      </p:sp>
      <p:sp>
        <p:nvSpPr>
          <p:cNvPr id="4" name="幻灯片图像占位符 3"/>
          <p:cNvSpPr>
            <a:spLocks noGrp="1" noRot="1" noChangeAspect="1"/>
          </p:cNvSpPr>
          <p:nvPr>
            <p:ph type="sldImg" idx="2"/>
          </p:nvPr>
        </p:nvSpPr>
        <p:spPr>
          <a:xfrm>
            <a:off x="3028950" y="714375"/>
            <a:ext cx="3086100" cy="19288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751138"/>
            <a:ext cx="7315200" cy="224948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5429250"/>
            <a:ext cx="3962400" cy="2857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5429250"/>
            <a:ext cx="3962400" cy="285750"/>
          </a:xfrm>
          <a:prstGeom prst="rect">
            <a:avLst/>
          </a:prstGeom>
        </p:spPr>
        <p:txBody>
          <a:bodyPr vert="horz" lIns="91440" tIns="45720" rIns="91440" bIns="45720" rtlCol="0" anchor="b"/>
          <a:lstStyle>
            <a:lvl1pPr algn="r">
              <a:defRPr sz="1200"/>
            </a:lvl1pPr>
          </a:lstStyle>
          <a:p>
            <a:fld id="{3D82AB65-BFEA-43D8-8AD8-A0A1C0FF83C5}" type="slidenum">
              <a:rPr lang="zh-CN" altLang="en-US" smtClean="0"/>
              <a:t>‹#›</a:t>
            </a:fld>
            <a:endParaRPr lang="zh-CN" altLang="en-US"/>
          </a:p>
        </p:txBody>
      </p:sp>
    </p:spTree>
    <p:extLst>
      <p:ext uri="{BB962C8B-B14F-4D97-AF65-F5344CB8AC3E}">
        <p14:creationId xmlns:p14="http://schemas.microsoft.com/office/powerpoint/2010/main" val="1409539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EA511-84E0-4AE0-9842-AB0E10994BF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758696-16E4-4109-AAF5-A53CFC53946E}" type="slidenum">
              <a:rPr kumimoji="0" lang="zh-CN" altLang="en-US" sz="12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rPr>
              <a:t>12</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endParaRPr>
          </a:p>
        </p:txBody>
      </p:sp>
    </p:spTree>
    <p:extLst>
      <p:ext uri="{BB962C8B-B14F-4D97-AF65-F5344CB8AC3E}">
        <p14:creationId xmlns:p14="http://schemas.microsoft.com/office/powerpoint/2010/main" val="2656574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758696-16E4-4109-AAF5-A53CFC53946E}" type="slidenum">
              <a:rPr kumimoji="0" lang="zh-CN" altLang="en-US" sz="12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rPr>
              <a:t>13</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endParaRPr>
          </a:p>
        </p:txBody>
      </p:sp>
    </p:spTree>
    <p:extLst>
      <p:ext uri="{BB962C8B-B14F-4D97-AF65-F5344CB8AC3E}">
        <p14:creationId xmlns:p14="http://schemas.microsoft.com/office/powerpoint/2010/main" val="2463706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758696-16E4-4109-AAF5-A53CFC53946E}" type="slidenum">
              <a:rPr kumimoji="0" lang="zh-CN" altLang="en-US" sz="12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rPr>
              <a:t>14</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endParaRPr>
          </a:p>
        </p:txBody>
      </p:sp>
    </p:spTree>
    <p:extLst>
      <p:ext uri="{BB962C8B-B14F-4D97-AF65-F5344CB8AC3E}">
        <p14:creationId xmlns:p14="http://schemas.microsoft.com/office/powerpoint/2010/main" val="396542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758696-16E4-4109-AAF5-A53CFC53946E}" type="slidenum">
              <a:rPr kumimoji="0" lang="zh-CN" altLang="en-US" sz="12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rPr>
              <a:t>15</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endParaRPr>
          </a:p>
        </p:txBody>
      </p:sp>
    </p:spTree>
    <p:extLst>
      <p:ext uri="{BB962C8B-B14F-4D97-AF65-F5344CB8AC3E}">
        <p14:creationId xmlns:p14="http://schemas.microsoft.com/office/powerpoint/2010/main" val="121919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758696-16E4-4109-AAF5-A53CFC53946E}" type="slidenum">
              <a:rPr kumimoji="0" lang="zh-CN" altLang="en-US" sz="12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rPr>
              <a:t>16</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endParaRPr>
          </a:p>
        </p:txBody>
      </p:sp>
    </p:spTree>
    <p:extLst>
      <p:ext uri="{BB962C8B-B14F-4D97-AF65-F5344CB8AC3E}">
        <p14:creationId xmlns:p14="http://schemas.microsoft.com/office/powerpoint/2010/main" val="187497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758696-16E4-4109-AAF5-A53CFC53946E}" type="slidenum">
              <a:rPr kumimoji="0" lang="zh-CN" altLang="en-US" sz="12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rPr>
              <a:t>2</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endParaRPr>
          </a:p>
        </p:txBody>
      </p:sp>
    </p:spTree>
    <p:extLst>
      <p:ext uri="{BB962C8B-B14F-4D97-AF65-F5344CB8AC3E}">
        <p14:creationId xmlns:p14="http://schemas.microsoft.com/office/powerpoint/2010/main" val="4665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758696-16E4-4109-AAF5-A53CFC53946E}" type="slidenum">
              <a:rPr kumimoji="0" lang="zh-CN" altLang="en-US" sz="12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rPr>
              <a:t>3</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endParaRPr>
          </a:p>
        </p:txBody>
      </p:sp>
    </p:spTree>
    <p:extLst>
      <p:ext uri="{BB962C8B-B14F-4D97-AF65-F5344CB8AC3E}">
        <p14:creationId xmlns:p14="http://schemas.microsoft.com/office/powerpoint/2010/main" val="2900239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758696-16E4-4109-AAF5-A53CFC53946E}" type="slidenum">
              <a:rPr kumimoji="0" lang="zh-CN" altLang="en-US" sz="12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rPr>
              <a:t>6</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758696-16E4-4109-AAF5-A53CFC53946E}" type="slidenum">
              <a:rPr kumimoji="0" lang="zh-CN" altLang="en-US" sz="12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rPr>
              <a:t>7</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endParaRPr>
          </a:p>
        </p:txBody>
      </p:sp>
    </p:spTree>
    <p:extLst>
      <p:ext uri="{BB962C8B-B14F-4D97-AF65-F5344CB8AC3E}">
        <p14:creationId xmlns:p14="http://schemas.microsoft.com/office/powerpoint/2010/main" val="559942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758696-16E4-4109-AAF5-A53CFC53946E}" type="slidenum">
              <a:rPr kumimoji="0" lang="zh-CN" altLang="en-US" sz="12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rPr>
              <a:t>8</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endParaRPr>
          </a:p>
        </p:txBody>
      </p:sp>
    </p:spTree>
    <p:extLst>
      <p:ext uri="{BB962C8B-B14F-4D97-AF65-F5344CB8AC3E}">
        <p14:creationId xmlns:p14="http://schemas.microsoft.com/office/powerpoint/2010/main" val="2078855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758696-16E4-4109-AAF5-A53CFC53946E}" type="slidenum">
              <a:rPr kumimoji="0" lang="zh-CN" altLang="en-US" sz="12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rPr>
              <a:t>9</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endParaRPr>
          </a:p>
        </p:txBody>
      </p:sp>
    </p:spTree>
    <p:extLst>
      <p:ext uri="{BB962C8B-B14F-4D97-AF65-F5344CB8AC3E}">
        <p14:creationId xmlns:p14="http://schemas.microsoft.com/office/powerpoint/2010/main" val="3458041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758696-16E4-4109-AAF5-A53CFC53946E}" type="slidenum">
              <a:rPr kumimoji="0" lang="zh-CN" altLang="en-US" sz="12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rPr>
              <a:t>10</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endParaRPr>
          </a:p>
        </p:txBody>
      </p:sp>
    </p:spTree>
    <p:extLst>
      <p:ext uri="{BB962C8B-B14F-4D97-AF65-F5344CB8AC3E}">
        <p14:creationId xmlns:p14="http://schemas.microsoft.com/office/powerpoint/2010/main" val="2493758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7758696-16E4-4109-AAF5-A53CFC53946E}" type="slidenum">
              <a:rPr kumimoji="0" lang="zh-CN" altLang="en-US" sz="12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rPr>
              <a:t>11</a:t>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endParaRPr>
          </a:p>
        </p:txBody>
      </p:sp>
    </p:spTree>
    <p:extLst>
      <p:ext uri="{BB962C8B-B14F-4D97-AF65-F5344CB8AC3E}">
        <p14:creationId xmlns:p14="http://schemas.microsoft.com/office/powerpoint/2010/main" val="3696784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001698"/>
            <a:ext cx="6858000" cy="137980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Tree>
    <p:extLst>
      <p:ext uri="{BB962C8B-B14F-4D97-AF65-F5344CB8AC3E}">
        <p14:creationId xmlns:p14="http://schemas.microsoft.com/office/powerpoint/2010/main" val="237972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522237"/>
            <a:ext cx="7886700" cy="362479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27146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300821"/>
      </p:ext>
    </p:extLst>
  </p:cSld>
  <p:clrMap bg1="lt1" tx1="dk1" bg2="lt2" tx2="dk2" accent1="accent1" accent2="accent2" accent3="accent3" accent4="accent4" accent5="accent5" accent6="accent6" hlink="hlink" folHlink="folHlink"/>
  <p:sldLayoutIdLst>
    <p:sldLayoutId id="2147483667" r:id="rId1"/>
    <p:sldLayoutId id="2147483668" r:id="rId2"/>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notesSlide" Target="../notesSlides/notesSlide13.xml"/><Relationship Id="rId7" Type="http://schemas.openxmlformats.org/officeDocument/2006/relationships/diagramLayout" Target="../diagrams/layout2.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diagramData" Target="../diagrams/data2.xml"/><Relationship Id="rId11" Type="http://schemas.openxmlformats.org/officeDocument/2006/relationships/image" Target="../media/image3.png"/><Relationship Id="rId5" Type="http://schemas.openxmlformats.org/officeDocument/2006/relationships/image" Target="../media/image2.png"/><Relationship Id="rId10" Type="http://schemas.microsoft.com/office/2007/relationships/diagramDrawing" Target="../diagrams/drawing2.xml"/><Relationship Id="rId4" Type="http://schemas.openxmlformats.org/officeDocument/2006/relationships/image" Target="../media/image1.png"/><Relationship Id="rId9" Type="http://schemas.openxmlformats.org/officeDocument/2006/relationships/diagramColors" Target="../diagrams/colors2.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notesSlide" Target="../notesSlides/notesSlide14.xml"/><Relationship Id="rId7" Type="http://schemas.openxmlformats.org/officeDocument/2006/relationships/diagramLayout" Target="../diagrams/layout3.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Data" Target="../diagrams/data3.xml"/><Relationship Id="rId11" Type="http://schemas.openxmlformats.org/officeDocument/2006/relationships/image" Target="../media/image3.png"/><Relationship Id="rId5" Type="http://schemas.openxmlformats.org/officeDocument/2006/relationships/image" Target="../media/image2.png"/><Relationship Id="rId10" Type="http://schemas.microsoft.com/office/2007/relationships/diagramDrawing" Target="../diagrams/drawing3.xml"/><Relationship Id="rId4" Type="http://schemas.openxmlformats.org/officeDocument/2006/relationships/image" Target="../media/image1.png"/><Relationship Id="rId9" Type="http://schemas.openxmlformats.org/officeDocument/2006/relationships/diagramColors" Target="../diagrams/colors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jp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tags" Target="../tags/tag10.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3.png"/><Relationship Id="rId4" Type="http://schemas.openxmlformats.org/officeDocument/2006/relationships/notesSlide" Target="../notesSlides/notesSlide5.xml"/><Relationship Id="rId9" Type="http://schemas.openxmlformats.org/officeDocument/2006/relationships/image" Target="../media/image7.jpe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18" Type="http://schemas.openxmlformats.org/officeDocument/2006/relationships/image" Target="../media/image20.jpg"/><Relationship Id="rId3" Type="http://schemas.openxmlformats.org/officeDocument/2006/relationships/notesSlide" Target="../notesSlides/notesSlide6.xml"/><Relationship Id="rId21" Type="http://schemas.openxmlformats.org/officeDocument/2006/relationships/image" Target="../media/image3.png"/><Relationship Id="rId7" Type="http://schemas.openxmlformats.org/officeDocument/2006/relationships/image" Target="../media/image9.jpg"/><Relationship Id="rId12" Type="http://schemas.openxmlformats.org/officeDocument/2006/relationships/image" Target="../media/image14.jpeg"/><Relationship Id="rId17" Type="http://schemas.openxmlformats.org/officeDocument/2006/relationships/image" Target="../media/image19.jpeg"/><Relationship Id="rId2" Type="http://schemas.openxmlformats.org/officeDocument/2006/relationships/slideLayout" Target="../slideLayouts/slideLayout2.xml"/><Relationship Id="rId16" Type="http://schemas.openxmlformats.org/officeDocument/2006/relationships/image" Target="../media/image18.jpeg"/><Relationship Id="rId20" Type="http://schemas.openxmlformats.org/officeDocument/2006/relationships/image" Target="../media/image22.jpg"/><Relationship Id="rId1" Type="http://schemas.openxmlformats.org/officeDocument/2006/relationships/tags" Target="../tags/tag11.xml"/><Relationship Id="rId6" Type="http://schemas.openxmlformats.org/officeDocument/2006/relationships/image" Target="../media/image8.jpeg"/><Relationship Id="rId11" Type="http://schemas.openxmlformats.org/officeDocument/2006/relationships/image" Target="../media/image13.jpg"/><Relationship Id="rId5" Type="http://schemas.openxmlformats.org/officeDocument/2006/relationships/image" Target="../media/image2.png"/><Relationship Id="rId15" Type="http://schemas.openxmlformats.org/officeDocument/2006/relationships/image" Target="../media/image17.jpg"/><Relationship Id="rId10" Type="http://schemas.openxmlformats.org/officeDocument/2006/relationships/image" Target="../media/image12.jpg"/><Relationship Id="rId19" Type="http://schemas.openxmlformats.org/officeDocument/2006/relationships/image" Target="../media/image21.jpg"/><Relationship Id="rId4" Type="http://schemas.openxmlformats.org/officeDocument/2006/relationships/image" Target="../media/image1.png"/><Relationship Id="rId9" Type="http://schemas.openxmlformats.org/officeDocument/2006/relationships/image" Target="../media/image11.jpg"/><Relationship Id="rId1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BD48FD5-9991-49B1-8F8E-0FD9BEC21613}"/>
              </a:ext>
            </a:extLst>
          </p:cNvPr>
          <p:cNvPicPr>
            <a:picLocks noChangeAspect="1"/>
          </p:cNvPicPr>
          <p:nvPr/>
        </p:nvPicPr>
        <p:blipFill>
          <a:blip r:embed="rId5"/>
          <a:stretch>
            <a:fillRect/>
          </a:stretch>
        </p:blipFill>
        <p:spPr>
          <a:xfrm>
            <a:off x="0" y="285750"/>
            <a:ext cx="9144000" cy="5143500"/>
          </a:xfrm>
          <a:prstGeom prst="rect">
            <a:avLst/>
          </a:prstGeom>
          <a:noFill/>
          <a:ln w="9525">
            <a:noFill/>
          </a:ln>
        </p:spPr>
      </p:pic>
      <p:pic>
        <p:nvPicPr>
          <p:cNvPr id="7" name="Picture 2">
            <a:extLst>
              <a:ext uri="{FF2B5EF4-FFF2-40B4-BE49-F238E27FC236}">
                <a16:creationId xmlns:a16="http://schemas.microsoft.com/office/drawing/2014/main" id="{01B3DF17-7DB3-4A45-954B-AC25DAC96BC9}"/>
              </a:ext>
            </a:extLst>
          </p:cNvPr>
          <p:cNvPicPr/>
          <p:nvPr/>
        </p:nvPicPr>
        <p:blipFill>
          <a:blip r:embed="rId6"/>
          <a:stretch>
            <a:fillRect/>
          </a:stretch>
        </p:blipFill>
        <p:spPr>
          <a:xfrm>
            <a:off x="152400" y="500064"/>
            <a:ext cx="8839200" cy="4714875"/>
          </a:xfrm>
          <a:prstGeom prst="rect">
            <a:avLst/>
          </a:prstGeom>
          <a:noFill/>
          <a:ln w="9525">
            <a:noFill/>
          </a:ln>
        </p:spPr>
      </p:pic>
      <p:sp>
        <p:nvSpPr>
          <p:cNvPr id="18" name="标题 17"/>
          <p:cNvSpPr>
            <a:spLocks noGrp="1"/>
          </p:cNvSpPr>
          <p:nvPr>
            <p:ph type="ctrTitle" idx="4294967295"/>
          </p:nvPr>
        </p:nvSpPr>
        <p:spPr>
          <a:xfrm>
            <a:off x="2256235" y="2065735"/>
            <a:ext cx="5936456" cy="561812"/>
          </a:xfrm>
          <a:prstGeom prst="rect">
            <a:avLst/>
          </a:prstGeom>
        </p:spPr>
        <p:txBody>
          <a:bodyPr/>
          <a:lstStyle/>
          <a:p>
            <a:pPr algn="r"/>
            <a:r>
              <a:rPr lang="zh-CN" altLang="en-US">
                <a:latin typeface="+mn-lt"/>
                <a:ea typeface="+mn-ea"/>
                <a:cs typeface="+mn-ea"/>
                <a:sym typeface="+mn-lt"/>
              </a:rPr>
              <a:t>  </a:t>
            </a:r>
            <a:r>
              <a:rPr lang="zh-CN" altLang="en-US" sz="320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mn-cs"/>
                <a:sym typeface="+mn-lt"/>
              </a:rPr>
              <a:t>英国本科留学信息分享</a:t>
            </a:r>
            <a:endPar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mn-cs"/>
              <a:sym typeface="+mn-lt"/>
            </a:endParaRPr>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1994613" y="2677553"/>
            <a:ext cx="6198078"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FE0D58DF-B743-497B-8B3E-DCB74E770028}"/>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custDataLst>
      <p:tags r:id="rId1"/>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4"/>
          <a:stretch>
            <a:fillRect/>
          </a:stretch>
        </p:blipFill>
        <p:spPr>
          <a:xfrm>
            <a:off x="0" y="285750"/>
            <a:ext cx="9144000" cy="5143500"/>
          </a:xfrm>
          <a:prstGeom prst="rect">
            <a:avLst/>
          </a:prstGeom>
          <a:noFill/>
          <a:ln w="9525">
            <a:noFill/>
          </a:ln>
        </p:spPr>
      </p:pic>
      <p:pic>
        <p:nvPicPr>
          <p:cNvPr id="8195" name="Picture 2"/>
          <p:cNvPicPr/>
          <p:nvPr/>
        </p:nvPicPr>
        <p:blipFill>
          <a:blip r:embed="rId5"/>
          <a:stretch>
            <a:fillRect/>
          </a:stretch>
        </p:blipFill>
        <p:spPr>
          <a:xfrm>
            <a:off x="152400" y="500064"/>
            <a:ext cx="8839200" cy="4714875"/>
          </a:xfrm>
          <a:prstGeom prst="rect">
            <a:avLst/>
          </a:prstGeom>
          <a:noFill/>
          <a:ln w="9525">
            <a:noFill/>
          </a:ln>
        </p:spPr>
      </p:pic>
      <p:sp>
        <p:nvSpPr>
          <p:cNvPr id="6" name="矩形 5"/>
          <p:cNvSpPr/>
          <p:nvPr/>
        </p:nvSpPr>
        <p:spPr>
          <a:xfrm>
            <a:off x="114299" y="500061"/>
            <a:ext cx="8915400" cy="584775"/>
          </a:xfrm>
          <a:prstGeom prst="rect">
            <a:avLst/>
          </a:prstGeom>
          <a:noFill/>
        </p:spPr>
        <p:txBody>
          <a:bodyPr wrap="square">
            <a:spAutoFit/>
          </a:bodyPr>
          <a:lstStyle/>
          <a:p>
            <a:pPr algn="ctr" eaLnBrk="0" fontAlgn="base" hangingPunct="0">
              <a:spcBef>
                <a:spcPct val="0"/>
              </a:spcBef>
              <a:spcAft>
                <a:spcPct val="0"/>
              </a:spcAft>
              <a:defRPr/>
            </a:pPr>
            <a:r>
              <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曼彻斯特大学</a:t>
            </a:r>
            <a:r>
              <a:rPr lang="en-US" altLang="zh-CN"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(QS:28)</a:t>
            </a:r>
          </a:p>
        </p:txBody>
      </p:sp>
      <p:graphicFrame>
        <p:nvGraphicFramePr>
          <p:cNvPr id="5" name="表格 5">
            <a:extLst>
              <a:ext uri="{FF2B5EF4-FFF2-40B4-BE49-F238E27FC236}">
                <a16:creationId xmlns:a16="http://schemas.microsoft.com/office/drawing/2014/main" id="{6CA7ECDC-D61D-4069-A6B2-6F4A9137AFF0}"/>
              </a:ext>
            </a:extLst>
          </p:cNvPr>
          <p:cNvGraphicFramePr>
            <a:graphicFrameLocks noGrp="1"/>
          </p:cNvGraphicFramePr>
          <p:nvPr>
            <p:extLst>
              <p:ext uri="{D42A27DB-BD31-4B8C-83A1-F6EECF244321}">
                <p14:modId xmlns:p14="http://schemas.microsoft.com/office/powerpoint/2010/main" val="4005529126"/>
              </p:ext>
            </p:extLst>
          </p:nvPr>
        </p:nvGraphicFramePr>
        <p:xfrm>
          <a:off x="609598" y="1150621"/>
          <a:ext cx="7924801" cy="3169919"/>
        </p:xfrm>
        <a:graphic>
          <a:graphicData uri="http://schemas.openxmlformats.org/drawingml/2006/table">
            <a:tbl>
              <a:tblPr firstRow="1" bandRow="1">
                <a:tableStyleId>{21E4AEA4-8DFA-4A89-87EB-49C32662AFE0}</a:tableStyleId>
              </a:tblPr>
              <a:tblGrid>
                <a:gridCol w="2201309">
                  <a:extLst>
                    <a:ext uri="{9D8B030D-6E8A-4147-A177-3AD203B41FA5}">
                      <a16:colId xmlns:a16="http://schemas.microsoft.com/office/drawing/2014/main" val="3297605340"/>
                    </a:ext>
                  </a:extLst>
                </a:gridCol>
                <a:gridCol w="3689906">
                  <a:extLst>
                    <a:ext uri="{9D8B030D-6E8A-4147-A177-3AD203B41FA5}">
                      <a16:colId xmlns:a16="http://schemas.microsoft.com/office/drawing/2014/main" val="2544238922"/>
                    </a:ext>
                  </a:extLst>
                </a:gridCol>
                <a:gridCol w="2033586">
                  <a:extLst>
                    <a:ext uri="{9D8B030D-6E8A-4147-A177-3AD203B41FA5}">
                      <a16:colId xmlns:a16="http://schemas.microsoft.com/office/drawing/2014/main" val="3605134615"/>
                    </a:ext>
                  </a:extLst>
                </a:gridCol>
              </a:tblGrid>
              <a:tr h="577847">
                <a:tc>
                  <a:txBody>
                    <a:bodyPr/>
                    <a:lstStyle/>
                    <a:p>
                      <a:pPr algn="ctr"/>
                      <a:r>
                        <a:rPr lang="zh-CN" altLang="en-US" sz="1300" dirty="0">
                          <a:latin typeface="微软雅黑" panose="020B0503020204020204" pitchFamily="34" charset="-122"/>
                          <a:ea typeface="微软雅黑" panose="020B0503020204020204" pitchFamily="34" charset="-122"/>
                        </a:rPr>
                        <a:t>专业</a:t>
                      </a:r>
                    </a:p>
                  </a:txBody>
                  <a:tcPr marL="76200" marR="76200" marT="38100" marB="38100" anchor="ctr"/>
                </a:tc>
                <a:tc>
                  <a:txBody>
                    <a:bodyPr/>
                    <a:lstStyle/>
                    <a:p>
                      <a:pPr algn="ctr"/>
                      <a:r>
                        <a:rPr lang="zh-CN" altLang="en-US" sz="1300" dirty="0">
                          <a:latin typeface="微软雅黑" panose="020B0503020204020204" pitchFamily="34" charset="-122"/>
                          <a:ea typeface="微软雅黑" panose="020B0503020204020204" pitchFamily="34" charset="-122"/>
                        </a:rPr>
                        <a:t>学术成绩</a:t>
                      </a:r>
                    </a:p>
                  </a:txBody>
                  <a:tcPr marL="76200" marR="76200" marT="38100" marB="38100" anchor="ctr"/>
                </a:tc>
                <a:tc>
                  <a:txBody>
                    <a:bodyPr/>
                    <a:lstStyle/>
                    <a:p>
                      <a:pPr algn="ctr"/>
                      <a:r>
                        <a:rPr lang="zh-CN" altLang="en-US" sz="1300" dirty="0">
                          <a:latin typeface="微软雅黑" panose="020B0503020204020204" pitchFamily="34" charset="-122"/>
                          <a:ea typeface="微软雅黑" panose="020B0503020204020204" pitchFamily="34" charset="-122"/>
                        </a:rPr>
                        <a:t>语言要求 （考虑申请英国强烈建议考</a:t>
                      </a:r>
                      <a:r>
                        <a:rPr lang="en-US" altLang="zh-CN" sz="1300" dirty="0">
                          <a:latin typeface="微软雅黑" panose="020B0503020204020204" pitchFamily="34" charset="-122"/>
                          <a:ea typeface="微软雅黑" panose="020B0503020204020204" pitchFamily="34" charset="-122"/>
                        </a:rPr>
                        <a:t>UKVI</a:t>
                      </a:r>
                      <a:r>
                        <a:rPr lang="zh-CN" altLang="en-US" sz="1300" dirty="0">
                          <a:latin typeface="微软雅黑" panose="020B0503020204020204" pitchFamily="34" charset="-122"/>
                          <a:ea typeface="微软雅黑" panose="020B0503020204020204" pitchFamily="34" charset="-122"/>
                        </a:rPr>
                        <a:t>雅思）</a:t>
                      </a:r>
                    </a:p>
                  </a:txBody>
                  <a:tcPr marL="76200" marR="76200" marT="38100" marB="38100" anchor="ctr"/>
                </a:tc>
                <a:extLst>
                  <a:ext uri="{0D108BD9-81ED-4DB2-BD59-A6C34878D82A}">
                    <a16:rowId xmlns:a16="http://schemas.microsoft.com/office/drawing/2014/main" val="108526700"/>
                  </a:ext>
                </a:extLst>
              </a:tr>
              <a:tr h="431800">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BSc Accounting</a:t>
                      </a:r>
                    </a:p>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会计</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36 (HL 6/6/6, Math 6, </a:t>
                      </a:r>
                      <a:r>
                        <a:rPr lang="en-US" sz="1200" b="0" i="0" u="none" strike="noStrike"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En</a:t>
                      </a: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B SL 6)</a:t>
                      </a:r>
                    </a:p>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levels: AAA (A level</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中文可接受 </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GCSE/IGCSE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英语 </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6/B</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和数学 </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雅思:6.5(6)       IB: English B SL 6</a:t>
                      </a:r>
                    </a:p>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GCSE/IGCSE Grade B/6</a:t>
                      </a:r>
                    </a:p>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GCSE/IGCSE (second language) A/7</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extLst>
                  <a:ext uri="{0D108BD9-81ED-4DB2-BD59-A6C34878D82A}">
                    <a16:rowId xmlns:a16="http://schemas.microsoft.com/office/drawing/2014/main" val="744018961"/>
                  </a:ext>
                </a:extLst>
              </a:tr>
              <a:tr h="431800">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BSc Biology</a:t>
                      </a:r>
                    </a:p>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生物</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35-36 (HL 666-665, </a:t>
                      </a:r>
                      <a:r>
                        <a:rPr lang="en-US" sz="1200" b="0" i="0" u="none" strike="noStrike"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Bio+CH</a:t>
                      </a: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HL 6)</a:t>
                      </a:r>
                    </a:p>
                    <a:p>
                      <a:pPr marL="0" marR="0" lvl="0" indent="0" algn="l" defTabSz="761970" rtl="0" eaLnBrk="1" fontAlgn="b"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levels: AAA-AAB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生物</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化学</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物理</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数学中两门，</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GCSE/IGCSE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英语和数学 </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4/C</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雅思:6.5(6)</a:t>
                      </a:r>
                      <a:b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b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English B SL 6  HL 5</a:t>
                      </a:r>
                    </a:p>
                  </a:txBody>
                  <a:tcPr marL="7938" marR="7938" marT="7938" marB="0" anchor="ctr"/>
                </a:tc>
                <a:extLst>
                  <a:ext uri="{0D108BD9-81ED-4DB2-BD59-A6C34878D82A}">
                    <a16:rowId xmlns:a16="http://schemas.microsoft.com/office/drawing/2014/main" val="1231773412"/>
                  </a:ext>
                </a:extLst>
              </a:tr>
              <a:tr h="431800">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BSc Computer Science</a:t>
                      </a:r>
                    </a:p>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计算机</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39 (HL777, Math HL 7+</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一门理科</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p>
                    <a:p>
                      <a:pPr marL="0" marR="0" lvl="0" indent="0" algn="l" defTabSz="761970" rtl="0" eaLnBrk="1" fontAlgn="b"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levels: A*A*A*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数学</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*，一门理科</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门 </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GCSE/IGCSE A/7</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B/6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英语</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B/6,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数学及两门理科）</a:t>
                      </a:r>
                    </a:p>
                  </a:txBody>
                  <a:tcPr marL="7938" marR="7938" marT="7938" marB="0" anchor="ctr"/>
                </a:tc>
                <a:tc>
                  <a:txBody>
                    <a:bodyPr/>
                    <a:lstStyle/>
                    <a:p>
                      <a:pPr algn="l"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雅思：</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7.5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听说 </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阅读写作不低于</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6.5)</a:t>
                      </a:r>
                      <a:b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b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English B SL 6  HL 5</a:t>
                      </a:r>
                    </a:p>
                  </a:txBody>
                  <a:tcPr marL="7938" marR="7938" marT="7938" marB="0" anchor="ctr"/>
                </a:tc>
                <a:extLst>
                  <a:ext uri="{0D108BD9-81ED-4DB2-BD59-A6C34878D82A}">
                    <a16:rowId xmlns:a16="http://schemas.microsoft.com/office/drawing/2014/main" val="1303163539"/>
                  </a:ext>
                </a:extLst>
              </a:tr>
              <a:tr h="431800">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BSc Education</a:t>
                      </a:r>
                    </a:p>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教育</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34 (HL 655)</a:t>
                      </a:r>
                    </a:p>
                    <a:p>
                      <a:pPr marL="0" marR="0" lvl="0" indent="0" algn="l" defTabSz="761970" rtl="0" eaLnBrk="1" fontAlgn="b"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levels: ABB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数学</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*，一门理科</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门 </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GCSE/IGCSE GCSE/IGCSE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英语和数学 </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4/C</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7938" marR="7938" marT="7938" marB="0" anchor="ctr"/>
                </a:tc>
                <a:tc>
                  <a:txBody>
                    <a:bodyPr/>
                    <a:lstStyle/>
                    <a:p>
                      <a:pPr algn="l"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雅思</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:6.5(</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写作</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6.5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其他单科不低于</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6)</a:t>
                      </a:r>
                      <a:b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b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English B SL 6  HL 5</a:t>
                      </a:r>
                    </a:p>
                  </a:txBody>
                  <a:tcPr marL="7938" marR="7938" marT="7938" marB="0" anchor="ctr"/>
                </a:tc>
                <a:extLst>
                  <a:ext uri="{0D108BD9-81ED-4DB2-BD59-A6C34878D82A}">
                    <a16:rowId xmlns:a16="http://schemas.microsoft.com/office/drawing/2014/main" val="1810595458"/>
                  </a:ext>
                </a:extLst>
              </a:tr>
            </a:tbl>
          </a:graphicData>
        </a:graphic>
      </p:graphicFrame>
      <p:pic>
        <p:nvPicPr>
          <p:cNvPr id="15" name="图片 14">
            <a:extLst>
              <a:ext uri="{FF2B5EF4-FFF2-40B4-BE49-F238E27FC236}">
                <a16:creationId xmlns:a16="http://schemas.microsoft.com/office/drawing/2014/main" id="{52532A71-9279-4A4E-9AC4-18DFC71174E0}"/>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extLst>
      <p:ext uri="{BB962C8B-B14F-4D97-AF65-F5344CB8AC3E}">
        <p14:creationId xmlns:p14="http://schemas.microsoft.com/office/powerpoint/2010/main" val="536648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4"/>
          <a:stretch>
            <a:fillRect/>
          </a:stretch>
        </p:blipFill>
        <p:spPr>
          <a:xfrm>
            <a:off x="0" y="285750"/>
            <a:ext cx="9144000" cy="5143500"/>
          </a:xfrm>
          <a:prstGeom prst="rect">
            <a:avLst/>
          </a:prstGeom>
          <a:noFill/>
          <a:ln w="9525">
            <a:noFill/>
          </a:ln>
        </p:spPr>
      </p:pic>
      <p:pic>
        <p:nvPicPr>
          <p:cNvPr id="8195" name="Picture 2"/>
          <p:cNvPicPr/>
          <p:nvPr/>
        </p:nvPicPr>
        <p:blipFill>
          <a:blip r:embed="rId5"/>
          <a:stretch>
            <a:fillRect/>
          </a:stretch>
        </p:blipFill>
        <p:spPr>
          <a:xfrm>
            <a:off x="152400" y="500064"/>
            <a:ext cx="8839200" cy="4714875"/>
          </a:xfrm>
          <a:prstGeom prst="rect">
            <a:avLst/>
          </a:prstGeom>
          <a:noFill/>
          <a:ln w="9525">
            <a:noFill/>
          </a:ln>
        </p:spPr>
      </p:pic>
      <p:sp>
        <p:nvSpPr>
          <p:cNvPr id="6" name="矩形 5"/>
          <p:cNvSpPr/>
          <p:nvPr/>
        </p:nvSpPr>
        <p:spPr>
          <a:xfrm>
            <a:off x="114299" y="500061"/>
            <a:ext cx="8915400" cy="584775"/>
          </a:xfrm>
          <a:prstGeom prst="rect">
            <a:avLst/>
          </a:prstGeom>
          <a:noFill/>
        </p:spPr>
        <p:txBody>
          <a:bodyPr wrap="square">
            <a:spAutoFit/>
          </a:bodyPr>
          <a:lstStyle/>
          <a:p>
            <a:pPr algn="ctr" eaLnBrk="0" fontAlgn="base" hangingPunct="0">
              <a:spcBef>
                <a:spcPct val="0"/>
              </a:spcBef>
              <a:spcAft>
                <a:spcPct val="0"/>
              </a:spcAft>
              <a:defRPr/>
            </a:pPr>
            <a:r>
              <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伦敦政治经济学院</a:t>
            </a:r>
            <a:r>
              <a:rPr lang="en-US" altLang="zh-CN"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(QS:56)</a:t>
            </a:r>
            <a:endPar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graphicFrame>
        <p:nvGraphicFramePr>
          <p:cNvPr id="5" name="表格 5">
            <a:extLst>
              <a:ext uri="{FF2B5EF4-FFF2-40B4-BE49-F238E27FC236}">
                <a16:creationId xmlns:a16="http://schemas.microsoft.com/office/drawing/2014/main" id="{6CA7ECDC-D61D-4069-A6B2-6F4A9137AFF0}"/>
              </a:ext>
            </a:extLst>
          </p:cNvPr>
          <p:cNvGraphicFramePr>
            <a:graphicFrameLocks noGrp="1"/>
          </p:cNvGraphicFramePr>
          <p:nvPr>
            <p:extLst>
              <p:ext uri="{D42A27DB-BD31-4B8C-83A1-F6EECF244321}">
                <p14:modId xmlns:p14="http://schemas.microsoft.com/office/powerpoint/2010/main" val="408076134"/>
              </p:ext>
            </p:extLst>
          </p:nvPr>
        </p:nvGraphicFramePr>
        <p:xfrm>
          <a:off x="609598" y="1150621"/>
          <a:ext cx="7924801" cy="3360737"/>
        </p:xfrm>
        <a:graphic>
          <a:graphicData uri="http://schemas.openxmlformats.org/drawingml/2006/table">
            <a:tbl>
              <a:tblPr firstRow="1" bandRow="1">
                <a:tableStyleId>{21E4AEA4-8DFA-4A89-87EB-49C32662AFE0}</a:tableStyleId>
              </a:tblPr>
              <a:tblGrid>
                <a:gridCol w="2201309">
                  <a:extLst>
                    <a:ext uri="{9D8B030D-6E8A-4147-A177-3AD203B41FA5}">
                      <a16:colId xmlns:a16="http://schemas.microsoft.com/office/drawing/2014/main" val="3297605340"/>
                    </a:ext>
                  </a:extLst>
                </a:gridCol>
                <a:gridCol w="3689906">
                  <a:extLst>
                    <a:ext uri="{9D8B030D-6E8A-4147-A177-3AD203B41FA5}">
                      <a16:colId xmlns:a16="http://schemas.microsoft.com/office/drawing/2014/main" val="2544238922"/>
                    </a:ext>
                  </a:extLst>
                </a:gridCol>
                <a:gridCol w="2033586">
                  <a:extLst>
                    <a:ext uri="{9D8B030D-6E8A-4147-A177-3AD203B41FA5}">
                      <a16:colId xmlns:a16="http://schemas.microsoft.com/office/drawing/2014/main" val="3605134615"/>
                    </a:ext>
                  </a:extLst>
                </a:gridCol>
              </a:tblGrid>
              <a:tr h="577847">
                <a:tc>
                  <a:txBody>
                    <a:bodyPr/>
                    <a:lstStyle/>
                    <a:p>
                      <a:pPr algn="ctr"/>
                      <a:r>
                        <a:rPr lang="zh-CN" altLang="en-US" sz="1300" dirty="0">
                          <a:latin typeface="微软雅黑" panose="020B0503020204020204" pitchFamily="34" charset="-122"/>
                          <a:ea typeface="微软雅黑" panose="020B0503020204020204" pitchFamily="34" charset="-122"/>
                        </a:rPr>
                        <a:t>专业</a:t>
                      </a:r>
                    </a:p>
                  </a:txBody>
                  <a:tcPr marL="76200" marR="76200" marT="38100" marB="38100" anchor="ctr"/>
                </a:tc>
                <a:tc>
                  <a:txBody>
                    <a:bodyPr/>
                    <a:lstStyle/>
                    <a:p>
                      <a:pPr algn="ctr"/>
                      <a:r>
                        <a:rPr lang="zh-CN" altLang="en-US" sz="1300" dirty="0">
                          <a:latin typeface="微软雅黑" panose="020B0503020204020204" pitchFamily="34" charset="-122"/>
                          <a:ea typeface="微软雅黑" panose="020B0503020204020204" pitchFamily="34" charset="-122"/>
                        </a:rPr>
                        <a:t>学术成绩</a:t>
                      </a:r>
                    </a:p>
                  </a:txBody>
                  <a:tcPr marL="76200" marR="76200" marT="38100" marB="38100" anchor="ctr"/>
                </a:tc>
                <a:tc>
                  <a:txBody>
                    <a:bodyPr/>
                    <a:lstStyle/>
                    <a:p>
                      <a:pPr algn="ctr"/>
                      <a:r>
                        <a:rPr lang="zh-CN" altLang="en-US" sz="1300" dirty="0">
                          <a:latin typeface="微软雅黑" panose="020B0503020204020204" pitchFamily="34" charset="-122"/>
                          <a:ea typeface="微软雅黑" panose="020B0503020204020204" pitchFamily="34" charset="-122"/>
                        </a:rPr>
                        <a:t>语言要求 （考虑申请英国强烈建议考</a:t>
                      </a:r>
                      <a:r>
                        <a:rPr lang="en-US" altLang="zh-CN" sz="1300" dirty="0">
                          <a:latin typeface="微软雅黑" panose="020B0503020204020204" pitchFamily="34" charset="-122"/>
                          <a:ea typeface="微软雅黑" panose="020B0503020204020204" pitchFamily="34" charset="-122"/>
                        </a:rPr>
                        <a:t>UKVI</a:t>
                      </a:r>
                      <a:r>
                        <a:rPr lang="zh-CN" altLang="en-US" sz="1300" dirty="0">
                          <a:latin typeface="微软雅黑" panose="020B0503020204020204" pitchFamily="34" charset="-122"/>
                          <a:ea typeface="微软雅黑" panose="020B0503020204020204" pitchFamily="34" charset="-122"/>
                        </a:rPr>
                        <a:t>雅思）</a:t>
                      </a:r>
                    </a:p>
                  </a:txBody>
                  <a:tcPr marL="76200" marR="76200" marT="38100" marB="38100" anchor="ctr"/>
                </a:tc>
                <a:extLst>
                  <a:ext uri="{0D108BD9-81ED-4DB2-BD59-A6C34878D82A}">
                    <a16:rowId xmlns:a16="http://schemas.microsoft.com/office/drawing/2014/main" val="108526700"/>
                  </a:ext>
                </a:extLst>
              </a:tr>
              <a:tr h="431800">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BSc Accounting and Finance</a:t>
                      </a:r>
                      <a:endParaRPr lang="en-US" altLang="zh-CN" sz="1200" u="none" strike="noStrike" dirty="0">
                        <a:effectLst/>
                        <a:latin typeface="微软雅黑" panose="020B0503020204020204" pitchFamily="34" charset="-122"/>
                        <a:ea typeface="微软雅黑" panose="020B0503020204020204" pitchFamily="34" charset="-122"/>
                      </a:endParaRPr>
                    </a:p>
                    <a:p>
                      <a:pPr algn="ctr" fontAlgn="b"/>
                      <a:r>
                        <a:rPr lang="zh-CN" altLang="en-US" sz="1200" u="none" strike="noStrike" dirty="0">
                          <a:effectLst/>
                          <a:latin typeface="微软雅黑" panose="020B0503020204020204" pitchFamily="34" charset="-122"/>
                          <a:ea typeface="微软雅黑" panose="020B0503020204020204" pitchFamily="34" charset="-122"/>
                        </a:rPr>
                        <a:t>会计与金融</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IB:38 </a:t>
                      </a: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HL 766  </a:t>
                      </a: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数学</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HL 6</a:t>
                      </a: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endPar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u="none" strike="noStrike" dirty="0">
                          <a:effectLst/>
                          <a:latin typeface="微软雅黑" panose="020B0503020204020204" pitchFamily="34" charset="-122"/>
                          <a:ea typeface="微软雅黑" panose="020B0503020204020204" pitchFamily="34" charset="-122"/>
                        </a:rPr>
                        <a:t>A levels: AAA (GCSEs: </a:t>
                      </a:r>
                      <a:r>
                        <a:rPr lang="zh-CN" altLang="en-US" sz="1200" u="none" strike="noStrike" dirty="0">
                          <a:effectLst/>
                          <a:latin typeface="微软雅黑" panose="020B0503020204020204" pitchFamily="34" charset="-122"/>
                          <a:ea typeface="微软雅黑" panose="020B0503020204020204" pitchFamily="34" charset="-122"/>
                        </a:rPr>
                        <a:t>英语和数学 </a:t>
                      </a:r>
                      <a:r>
                        <a:rPr lang="en-US" altLang="zh-CN" sz="1200" u="none" strike="noStrike" dirty="0">
                          <a:effectLst/>
                          <a:latin typeface="微软雅黑" panose="020B0503020204020204" pitchFamily="34" charset="-122"/>
                          <a:ea typeface="微软雅黑" panose="020B0503020204020204" pitchFamily="34" charset="-122"/>
                        </a:rPr>
                        <a:t>B/6 , </a:t>
                      </a:r>
                      <a:r>
                        <a:rPr lang="zh-CN" altLang="en-US" sz="1200" u="none" strike="noStrike" dirty="0">
                          <a:effectLst/>
                          <a:latin typeface="微软雅黑" panose="020B0503020204020204" pitchFamily="34" charset="-122"/>
                          <a:ea typeface="微软雅黑" panose="020B0503020204020204" pitchFamily="34" charset="-122"/>
                        </a:rPr>
                        <a:t>大部分达到</a:t>
                      </a:r>
                      <a:r>
                        <a:rPr lang="en-US" altLang="zh-CN" sz="1200" u="none" strike="noStrike" dirty="0">
                          <a:effectLst/>
                          <a:latin typeface="微软雅黑" panose="020B0503020204020204" pitchFamily="34" charset="-122"/>
                          <a:ea typeface="微软雅黑" panose="020B0503020204020204" pitchFamily="34" charset="-122"/>
                        </a:rPr>
                        <a:t>A/A</a:t>
                      </a:r>
                      <a:r>
                        <a:rPr lang="zh-CN" altLang="en-US" sz="1200" u="none" strike="noStrike" dirty="0">
                          <a:effectLst/>
                          <a:latin typeface="微软雅黑" panose="020B0503020204020204" pitchFamily="34" charset="-122"/>
                          <a:ea typeface="微软雅黑" panose="020B0503020204020204" pitchFamily="34" charset="-122"/>
                        </a:rPr>
                        <a:t>*；</a:t>
                      </a:r>
                      <a:r>
                        <a:rPr lang="en-US" altLang="zh-CN" sz="1200" u="none" strike="noStrike" dirty="0">
                          <a:effectLst/>
                          <a:latin typeface="微软雅黑" panose="020B0503020204020204" pitchFamily="34" charset="-122"/>
                          <a:ea typeface="微软雅黑" panose="020B0503020204020204" pitchFamily="34" charset="-122"/>
                        </a:rPr>
                        <a:t>A level </a:t>
                      </a:r>
                      <a:r>
                        <a:rPr lang="zh-CN" altLang="en-US" sz="1200" u="none" strike="noStrike" dirty="0">
                          <a:effectLst/>
                          <a:latin typeface="微软雅黑" panose="020B0503020204020204" pitchFamily="34" charset="-122"/>
                          <a:ea typeface="微软雅黑" panose="020B0503020204020204" pitchFamily="34" charset="-122"/>
                        </a:rPr>
                        <a:t>数学</a:t>
                      </a:r>
                      <a:r>
                        <a:rPr lang="en-US" altLang="zh-CN" sz="1200" u="none" strike="noStrike" dirty="0">
                          <a:effectLst/>
                          <a:latin typeface="微软雅黑" panose="020B0503020204020204" pitchFamily="34" charset="-122"/>
                          <a:ea typeface="微软雅黑" panose="020B0503020204020204" pitchFamily="34" charset="-122"/>
                        </a:rPr>
                        <a:t>A)</a:t>
                      </a:r>
                      <a:endParaRPr lang="zh-CN" altLang="en-US" sz="1200" u="none" strike="noStrike" dirty="0">
                        <a:effectLst/>
                        <a:latin typeface="微软雅黑" panose="020B0503020204020204" pitchFamily="34" charset="-122"/>
                        <a:ea typeface="微软雅黑" panose="020B0503020204020204" pitchFamily="34" charset="-122"/>
                      </a:endParaRPr>
                    </a:p>
                  </a:txBody>
                  <a:tcPr marL="7938" marR="7938" marT="7938" marB="0" anchor="ctr"/>
                </a:tc>
                <a:tc>
                  <a:txBody>
                    <a:bodyPr/>
                    <a:lstStyle/>
                    <a:p>
                      <a:r>
                        <a:rPr lang="zh-CN" altLang="en-US" sz="1200" dirty="0">
                          <a:latin typeface="微软雅黑" panose="020B0503020204020204" pitchFamily="34" charset="-122"/>
                          <a:ea typeface="微软雅黑" panose="020B0503020204020204" pitchFamily="34" charset="-122"/>
                        </a:rPr>
                        <a:t>雅思</a:t>
                      </a:r>
                      <a:r>
                        <a:rPr lang="en-US" altLang="zh-CN" sz="1200" dirty="0">
                          <a:latin typeface="微软雅黑" panose="020B0503020204020204" pitchFamily="34" charset="-122"/>
                          <a:ea typeface="微软雅黑" panose="020B0503020204020204" pitchFamily="34" charset="-122"/>
                        </a:rPr>
                        <a:t>:7(7)</a:t>
                      </a:r>
                    </a:p>
                    <a:p>
                      <a:r>
                        <a:rPr lang="en-US" altLang="zh-CN" sz="1200" u="none" strike="noStrike" dirty="0">
                          <a:effectLst/>
                          <a:latin typeface="微软雅黑" panose="020B0503020204020204" pitchFamily="34" charset="-122"/>
                          <a:ea typeface="微软雅黑" panose="020B0503020204020204" pitchFamily="34" charset="-122"/>
                        </a:rPr>
                        <a:t>IB: </a:t>
                      </a:r>
                      <a:r>
                        <a:rPr lang="en-US" altLang="zh-CN" sz="1200" dirty="0">
                          <a:latin typeface="微软雅黑" panose="020B0503020204020204" pitchFamily="34" charset="-122"/>
                          <a:ea typeface="微软雅黑" panose="020B0503020204020204" pitchFamily="34" charset="-122"/>
                        </a:rPr>
                        <a:t>EN B HL 7</a:t>
                      </a:r>
                      <a:endParaRPr lang="zh-CN" altLang="en-US" sz="1200" dirty="0">
                        <a:latin typeface="微软雅黑" panose="020B0503020204020204" pitchFamily="34" charset="-122"/>
                        <a:ea typeface="微软雅黑" panose="020B0503020204020204" pitchFamily="34" charset="-122"/>
                        <a:cs typeface="Times New Roman" panose="02020603050405020304" pitchFamily="18" charset="0"/>
                      </a:endParaRPr>
                    </a:p>
                  </a:txBody>
                  <a:tcPr marL="76200" marR="76200" marT="38100" marB="38100" anchor="ctr"/>
                </a:tc>
                <a:extLst>
                  <a:ext uri="{0D108BD9-81ED-4DB2-BD59-A6C34878D82A}">
                    <a16:rowId xmlns:a16="http://schemas.microsoft.com/office/drawing/2014/main" val="744018961"/>
                  </a:ext>
                </a:extLst>
              </a:tr>
              <a:tr h="431800">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BSc Economics</a:t>
                      </a:r>
                    </a:p>
                    <a:p>
                      <a:pPr algn="ctr" fontAlgn="ctr"/>
                      <a:r>
                        <a:rPr lang="zh-CN" altLang="en-US" sz="1200" u="none" strike="noStrike" dirty="0">
                          <a:effectLst/>
                          <a:latin typeface="微软雅黑" panose="020B0503020204020204" pitchFamily="34" charset="-122"/>
                          <a:ea typeface="微软雅黑" panose="020B0503020204020204" pitchFamily="34" charset="-122"/>
                        </a:rPr>
                        <a:t>经济</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IB:38 </a:t>
                      </a: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HL 766  </a:t>
                      </a: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数学</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HL 7</a:t>
                      </a: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endPar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u="none" strike="noStrike" dirty="0">
                          <a:effectLst/>
                          <a:latin typeface="微软雅黑" panose="020B0503020204020204" pitchFamily="34" charset="-122"/>
                          <a:ea typeface="微软雅黑" panose="020B0503020204020204" pitchFamily="34" charset="-122"/>
                        </a:rPr>
                        <a:t>A levels: A*AA (GCSEs: </a:t>
                      </a:r>
                      <a:r>
                        <a:rPr lang="zh-CN" altLang="en-US" sz="1200" u="none" strike="noStrike" dirty="0">
                          <a:effectLst/>
                          <a:latin typeface="微软雅黑" panose="020B0503020204020204" pitchFamily="34" charset="-122"/>
                          <a:ea typeface="微软雅黑" panose="020B0503020204020204" pitchFamily="34" charset="-122"/>
                        </a:rPr>
                        <a:t>英语和数学 </a:t>
                      </a:r>
                      <a:r>
                        <a:rPr lang="en-US" altLang="zh-CN" sz="1200" u="none" strike="noStrike" dirty="0">
                          <a:effectLst/>
                          <a:latin typeface="微软雅黑" panose="020B0503020204020204" pitchFamily="34" charset="-122"/>
                          <a:ea typeface="微软雅黑" panose="020B0503020204020204" pitchFamily="34" charset="-122"/>
                        </a:rPr>
                        <a:t>B/6 , </a:t>
                      </a:r>
                      <a:r>
                        <a:rPr lang="zh-CN" altLang="en-US" sz="1200" u="none" strike="noStrike" dirty="0">
                          <a:effectLst/>
                          <a:latin typeface="微软雅黑" panose="020B0503020204020204" pitchFamily="34" charset="-122"/>
                          <a:ea typeface="微软雅黑" panose="020B0503020204020204" pitchFamily="34" charset="-122"/>
                        </a:rPr>
                        <a:t>大部分达到</a:t>
                      </a:r>
                      <a:r>
                        <a:rPr lang="en-US" altLang="zh-CN" sz="1200" u="none" strike="noStrike" dirty="0">
                          <a:effectLst/>
                          <a:latin typeface="微软雅黑" panose="020B0503020204020204" pitchFamily="34" charset="-122"/>
                          <a:ea typeface="微软雅黑" panose="020B0503020204020204" pitchFamily="34" charset="-122"/>
                        </a:rPr>
                        <a:t>A/A</a:t>
                      </a:r>
                      <a:r>
                        <a:rPr lang="zh-CN" altLang="en-US" sz="1200" u="none" strike="noStrike" dirty="0">
                          <a:effectLst/>
                          <a:latin typeface="微软雅黑" panose="020B0503020204020204" pitchFamily="34" charset="-122"/>
                          <a:ea typeface="微软雅黑" panose="020B0503020204020204" pitchFamily="34" charset="-122"/>
                        </a:rPr>
                        <a:t>*；</a:t>
                      </a:r>
                      <a:r>
                        <a:rPr lang="en-US" altLang="zh-CN" sz="1200" u="none" strike="noStrike" dirty="0">
                          <a:effectLst/>
                          <a:latin typeface="微软雅黑" panose="020B0503020204020204" pitchFamily="34" charset="-122"/>
                          <a:ea typeface="微软雅黑" panose="020B0503020204020204" pitchFamily="34" charset="-122"/>
                        </a:rPr>
                        <a:t>A level </a:t>
                      </a:r>
                      <a:r>
                        <a:rPr lang="zh-CN" altLang="en-US" sz="1200" u="none" strike="noStrike" dirty="0">
                          <a:effectLst/>
                          <a:latin typeface="微软雅黑" panose="020B0503020204020204" pitchFamily="34" charset="-122"/>
                          <a:ea typeface="微软雅黑" panose="020B0503020204020204" pitchFamily="34" charset="-122"/>
                        </a:rPr>
                        <a:t>数学</a:t>
                      </a:r>
                      <a:r>
                        <a:rPr lang="en-US" altLang="zh-CN" sz="1200" u="none" strike="noStrike" dirty="0">
                          <a:effectLst/>
                          <a:latin typeface="微软雅黑" panose="020B0503020204020204" pitchFamily="34" charset="-122"/>
                          <a:ea typeface="微软雅黑" panose="020B0503020204020204" pitchFamily="34" charset="-122"/>
                        </a:rPr>
                        <a:t>A*)</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u="none" strike="noStrike" kern="1200" cap="none" spc="0" normalizeH="0" baseline="0" noProof="0">
                          <a:ln>
                            <a:noFill/>
                          </a:ln>
                          <a:effectLst/>
                          <a:uLnTx/>
                          <a:uFillTx/>
                          <a:latin typeface="微软雅黑" panose="020B0503020204020204" pitchFamily="34" charset="-122"/>
                          <a:ea typeface="微软雅黑" panose="020B0503020204020204" pitchFamily="34" charset="-122"/>
                        </a:rPr>
                        <a:t>雅思</a:t>
                      </a:r>
                      <a:r>
                        <a:rPr kumimoji="0" lang="en-US" altLang="zh-CN" sz="1200" u="none" strike="noStrike" kern="1200" cap="none" spc="0" normalizeH="0" baseline="0" noProof="0">
                          <a:ln>
                            <a:noFill/>
                          </a:ln>
                          <a:effectLst/>
                          <a:uLnTx/>
                          <a:uFillTx/>
                          <a:latin typeface="微软雅黑" panose="020B0503020204020204" pitchFamily="34" charset="-122"/>
                          <a:ea typeface="微软雅黑" panose="020B0503020204020204" pitchFamily="34" charset="-122"/>
                        </a:rPr>
                        <a:t>:7(7)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a:ln>
                            <a:noFill/>
                          </a:ln>
                          <a:effectLst/>
                          <a:uLnTx/>
                          <a:uFillTx/>
                          <a:latin typeface="微软雅黑" panose="020B0503020204020204" pitchFamily="34" charset="-122"/>
                          <a:ea typeface="微软雅黑" panose="020B0503020204020204" pitchFamily="34" charset="-122"/>
                        </a:rPr>
                        <a:t>IB: EN B HL 7</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txBody>
                  <a:tcPr marL="76200" marR="76200" marT="38100" marB="38100" anchor="ctr"/>
                </a:tc>
                <a:extLst>
                  <a:ext uri="{0D108BD9-81ED-4DB2-BD59-A6C34878D82A}">
                    <a16:rowId xmlns:a16="http://schemas.microsoft.com/office/drawing/2014/main" val="1231773412"/>
                  </a:ext>
                </a:extLst>
              </a:tr>
              <a:tr h="431800">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BSc Finance</a:t>
                      </a:r>
                    </a:p>
                    <a:p>
                      <a:pPr algn="ctr" fontAlgn="ctr"/>
                      <a:r>
                        <a:rPr lang="zh-CN" altLang="en-US" sz="1200" u="none" strike="noStrike" dirty="0">
                          <a:effectLst/>
                          <a:latin typeface="微软雅黑" panose="020B0503020204020204" pitchFamily="34" charset="-122"/>
                          <a:ea typeface="微软雅黑" panose="020B0503020204020204" pitchFamily="34" charset="-122"/>
                        </a:rPr>
                        <a:t>金融</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IB:38 </a:t>
                      </a: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HL 766  </a:t>
                      </a: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数学</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HL 7</a:t>
                      </a: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endPar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u="none" strike="noStrike" dirty="0">
                          <a:effectLst/>
                          <a:latin typeface="微软雅黑" panose="020B0503020204020204" pitchFamily="34" charset="-122"/>
                          <a:ea typeface="微软雅黑" panose="020B0503020204020204" pitchFamily="34" charset="-122"/>
                        </a:rPr>
                        <a:t>A levels: A*AA (GCSEs: </a:t>
                      </a:r>
                      <a:r>
                        <a:rPr lang="zh-CN" altLang="en-US" sz="1200" u="none" strike="noStrike" dirty="0">
                          <a:effectLst/>
                          <a:latin typeface="微软雅黑" panose="020B0503020204020204" pitchFamily="34" charset="-122"/>
                          <a:ea typeface="微软雅黑" panose="020B0503020204020204" pitchFamily="34" charset="-122"/>
                        </a:rPr>
                        <a:t>英语和数学 </a:t>
                      </a:r>
                      <a:r>
                        <a:rPr lang="en-US" altLang="zh-CN" sz="1200" u="none" strike="noStrike" dirty="0">
                          <a:effectLst/>
                          <a:latin typeface="微软雅黑" panose="020B0503020204020204" pitchFamily="34" charset="-122"/>
                          <a:ea typeface="微软雅黑" panose="020B0503020204020204" pitchFamily="34" charset="-122"/>
                        </a:rPr>
                        <a:t>B/6 , </a:t>
                      </a:r>
                      <a:r>
                        <a:rPr lang="zh-CN" altLang="en-US" sz="1200" u="none" strike="noStrike" dirty="0">
                          <a:effectLst/>
                          <a:latin typeface="微软雅黑" panose="020B0503020204020204" pitchFamily="34" charset="-122"/>
                          <a:ea typeface="微软雅黑" panose="020B0503020204020204" pitchFamily="34" charset="-122"/>
                        </a:rPr>
                        <a:t>大部分达到</a:t>
                      </a:r>
                      <a:r>
                        <a:rPr lang="en-US" altLang="zh-CN" sz="1200" u="none" strike="noStrike" dirty="0">
                          <a:effectLst/>
                          <a:latin typeface="微软雅黑" panose="020B0503020204020204" pitchFamily="34" charset="-122"/>
                          <a:ea typeface="微软雅黑" panose="020B0503020204020204" pitchFamily="34" charset="-122"/>
                        </a:rPr>
                        <a:t>A/A</a:t>
                      </a:r>
                      <a:r>
                        <a:rPr lang="zh-CN" altLang="en-US" sz="1200" u="none" strike="noStrike" dirty="0">
                          <a:effectLst/>
                          <a:latin typeface="微软雅黑" panose="020B0503020204020204" pitchFamily="34" charset="-122"/>
                          <a:ea typeface="微软雅黑" panose="020B0503020204020204" pitchFamily="34" charset="-122"/>
                        </a:rPr>
                        <a:t>*；</a:t>
                      </a:r>
                      <a:r>
                        <a:rPr lang="en-US" altLang="zh-CN" sz="1200" u="none" strike="noStrike" dirty="0">
                          <a:effectLst/>
                          <a:latin typeface="微软雅黑" panose="020B0503020204020204" pitchFamily="34" charset="-122"/>
                          <a:ea typeface="微软雅黑" panose="020B0503020204020204" pitchFamily="34" charset="-122"/>
                        </a:rPr>
                        <a:t>A level </a:t>
                      </a:r>
                      <a:r>
                        <a:rPr lang="zh-CN" altLang="en-US" sz="1200" u="none" strike="noStrike" dirty="0">
                          <a:effectLst/>
                          <a:latin typeface="微软雅黑" panose="020B0503020204020204" pitchFamily="34" charset="-122"/>
                          <a:ea typeface="微软雅黑" panose="020B0503020204020204" pitchFamily="34" charset="-122"/>
                        </a:rPr>
                        <a:t>数学</a:t>
                      </a:r>
                      <a:r>
                        <a:rPr lang="en-US" altLang="zh-CN" sz="1200" u="none" strike="noStrike" dirty="0">
                          <a:effectLst/>
                          <a:latin typeface="微软雅黑" panose="020B0503020204020204" pitchFamily="34" charset="-122"/>
                          <a:ea typeface="微软雅黑" panose="020B0503020204020204" pitchFamily="34" charset="-122"/>
                        </a:rPr>
                        <a:t>A*)</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u="none" strike="noStrike" kern="1200" cap="none" spc="0" normalizeH="0" baseline="0" noProof="0">
                          <a:ln>
                            <a:noFill/>
                          </a:ln>
                          <a:effectLst/>
                          <a:uLnTx/>
                          <a:uFillTx/>
                          <a:latin typeface="微软雅黑" panose="020B0503020204020204" pitchFamily="34" charset="-122"/>
                          <a:ea typeface="微软雅黑" panose="020B0503020204020204" pitchFamily="34" charset="-122"/>
                        </a:rPr>
                        <a:t>雅思</a:t>
                      </a:r>
                      <a:r>
                        <a:rPr kumimoji="0" lang="en-US" altLang="zh-CN" sz="1200" u="none" strike="noStrike" kern="1200" cap="none" spc="0" normalizeH="0" baseline="0" noProof="0">
                          <a:ln>
                            <a:noFill/>
                          </a:ln>
                          <a:effectLst/>
                          <a:uLnTx/>
                          <a:uFillTx/>
                          <a:latin typeface="微软雅黑" panose="020B0503020204020204" pitchFamily="34" charset="-122"/>
                          <a:ea typeface="微软雅黑" panose="020B0503020204020204" pitchFamily="34" charset="-122"/>
                        </a:rPr>
                        <a:t>:7(7)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a:ln>
                            <a:noFill/>
                          </a:ln>
                          <a:effectLst/>
                          <a:uLnTx/>
                          <a:uFillTx/>
                          <a:latin typeface="微软雅黑" panose="020B0503020204020204" pitchFamily="34" charset="-122"/>
                          <a:ea typeface="微软雅黑" panose="020B0503020204020204" pitchFamily="34" charset="-122"/>
                        </a:rPr>
                        <a:t>IB: EN B HL 7</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txBody>
                  <a:tcPr marL="76200" marR="76200" marT="38100" marB="38100" anchor="ctr"/>
                </a:tc>
                <a:extLst>
                  <a:ext uri="{0D108BD9-81ED-4DB2-BD59-A6C34878D82A}">
                    <a16:rowId xmlns:a16="http://schemas.microsoft.com/office/drawing/2014/main" val="1303163539"/>
                  </a:ext>
                </a:extLst>
              </a:tr>
              <a:tr h="431800">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BSc Financial Mathematics and Statistics</a:t>
                      </a:r>
                    </a:p>
                    <a:p>
                      <a:pPr algn="ctr" fontAlgn="ctr"/>
                      <a:r>
                        <a:rPr lang="zh-CN" altLang="en-US" sz="1200" u="none" strike="noStrike" dirty="0">
                          <a:effectLst/>
                          <a:latin typeface="微软雅黑" panose="020B0503020204020204" pitchFamily="34" charset="-122"/>
                          <a:ea typeface="微软雅黑" panose="020B0503020204020204" pitchFamily="34" charset="-122"/>
                        </a:rPr>
                        <a:t>金融数学与统计</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IB:38 </a:t>
                      </a: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HL 766  </a:t>
                      </a: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数学</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HL 7</a:t>
                      </a: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endPar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u="none" strike="noStrike" dirty="0">
                          <a:effectLst/>
                          <a:latin typeface="微软雅黑" panose="020B0503020204020204" pitchFamily="34" charset="-122"/>
                          <a:ea typeface="微软雅黑" panose="020B0503020204020204" pitchFamily="34" charset="-122"/>
                        </a:rPr>
                        <a:t>A levels: A*AA (GCSEs: </a:t>
                      </a:r>
                      <a:r>
                        <a:rPr lang="zh-CN" altLang="en-US" sz="1200" u="none" strike="noStrike" dirty="0">
                          <a:effectLst/>
                          <a:latin typeface="微软雅黑" panose="020B0503020204020204" pitchFamily="34" charset="-122"/>
                          <a:ea typeface="微软雅黑" panose="020B0503020204020204" pitchFamily="34" charset="-122"/>
                        </a:rPr>
                        <a:t>英语和数学 </a:t>
                      </a:r>
                      <a:r>
                        <a:rPr lang="en-US" altLang="zh-CN" sz="1200" u="none" strike="noStrike" dirty="0">
                          <a:effectLst/>
                          <a:latin typeface="微软雅黑" panose="020B0503020204020204" pitchFamily="34" charset="-122"/>
                          <a:ea typeface="微软雅黑" panose="020B0503020204020204" pitchFamily="34" charset="-122"/>
                        </a:rPr>
                        <a:t>B/6 , </a:t>
                      </a:r>
                      <a:r>
                        <a:rPr lang="zh-CN" altLang="en-US" sz="1200" u="none" strike="noStrike" dirty="0">
                          <a:effectLst/>
                          <a:latin typeface="微软雅黑" panose="020B0503020204020204" pitchFamily="34" charset="-122"/>
                          <a:ea typeface="微软雅黑" panose="020B0503020204020204" pitchFamily="34" charset="-122"/>
                        </a:rPr>
                        <a:t>大部分达到</a:t>
                      </a:r>
                      <a:r>
                        <a:rPr lang="en-US" altLang="zh-CN" sz="1200" u="none" strike="noStrike" dirty="0">
                          <a:effectLst/>
                          <a:latin typeface="微软雅黑" panose="020B0503020204020204" pitchFamily="34" charset="-122"/>
                          <a:ea typeface="微软雅黑" panose="020B0503020204020204" pitchFamily="34" charset="-122"/>
                        </a:rPr>
                        <a:t>A/A</a:t>
                      </a:r>
                      <a:r>
                        <a:rPr lang="zh-CN" altLang="en-US" sz="1200" u="none" strike="noStrike" dirty="0">
                          <a:effectLst/>
                          <a:latin typeface="微软雅黑" panose="020B0503020204020204" pitchFamily="34" charset="-122"/>
                          <a:ea typeface="微软雅黑" panose="020B0503020204020204" pitchFamily="34" charset="-122"/>
                        </a:rPr>
                        <a:t>*；</a:t>
                      </a:r>
                      <a:r>
                        <a:rPr lang="en-US" altLang="zh-CN" sz="1200" u="none" strike="noStrike" dirty="0">
                          <a:effectLst/>
                          <a:latin typeface="微软雅黑" panose="020B0503020204020204" pitchFamily="34" charset="-122"/>
                          <a:ea typeface="微软雅黑" panose="020B0503020204020204" pitchFamily="34" charset="-122"/>
                        </a:rPr>
                        <a:t>A level </a:t>
                      </a:r>
                      <a:r>
                        <a:rPr lang="zh-CN" altLang="en-US" sz="1200" u="none" strike="noStrike" dirty="0">
                          <a:effectLst/>
                          <a:latin typeface="微软雅黑" panose="020B0503020204020204" pitchFamily="34" charset="-122"/>
                          <a:ea typeface="微软雅黑" panose="020B0503020204020204" pitchFamily="34" charset="-122"/>
                        </a:rPr>
                        <a:t>数学</a:t>
                      </a:r>
                      <a:r>
                        <a:rPr lang="en-US" altLang="zh-CN" sz="1200" u="none" strike="noStrike" dirty="0">
                          <a:effectLst/>
                          <a:latin typeface="微软雅黑" panose="020B0503020204020204" pitchFamily="34" charset="-122"/>
                          <a:ea typeface="微软雅黑" panose="020B0503020204020204" pitchFamily="34" charset="-122"/>
                        </a:rPr>
                        <a:t>A*)</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雅思</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:7(7)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IB: EN B HL 7</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txBody>
                  <a:tcPr marL="76200" marR="76200" marT="38100" marB="38100" anchor="ctr"/>
                </a:tc>
                <a:extLst>
                  <a:ext uri="{0D108BD9-81ED-4DB2-BD59-A6C34878D82A}">
                    <a16:rowId xmlns:a16="http://schemas.microsoft.com/office/drawing/2014/main" val="1810595458"/>
                  </a:ext>
                </a:extLst>
              </a:tr>
              <a:tr h="431800">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BSc Management</a:t>
                      </a:r>
                    </a:p>
                    <a:p>
                      <a:pPr algn="ctr" fontAlgn="ctr"/>
                      <a:r>
                        <a:rPr lang="zh-CN" altLang="en-US" sz="1200" u="none" strike="noStrike" dirty="0">
                          <a:effectLst/>
                          <a:latin typeface="微软雅黑" panose="020B0503020204020204" pitchFamily="34" charset="-122"/>
                          <a:ea typeface="微软雅黑" panose="020B0503020204020204" pitchFamily="34" charset="-122"/>
                        </a:rPr>
                        <a:t>管理学</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ctr"/>
                      <a:r>
                        <a:rPr lang="en-US" altLang="zh-CN" sz="1200" u="none" strike="noStrike" dirty="0">
                          <a:effectLst/>
                          <a:latin typeface="微软雅黑" panose="020B0503020204020204" pitchFamily="34" charset="-122"/>
                          <a:ea typeface="微软雅黑" panose="020B0503020204020204" pitchFamily="34" charset="-122"/>
                        </a:rPr>
                        <a:t>IB:38 </a:t>
                      </a:r>
                      <a:r>
                        <a:rPr lang="zh-CN" altLang="en-US" sz="1200" u="none" strike="noStrike" dirty="0">
                          <a:effectLst/>
                          <a:latin typeface="微软雅黑" panose="020B0503020204020204" pitchFamily="34" charset="-122"/>
                          <a:ea typeface="微软雅黑" panose="020B0503020204020204" pitchFamily="34" charset="-122"/>
                        </a:rPr>
                        <a:t>（</a:t>
                      </a:r>
                      <a:r>
                        <a:rPr lang="en-US" altLang="zh-CN" sz="1200" u="none" strike="noStrike" dirty="0">
                          <a:effectLst/>
                          <a:latin typeface="微软雅黑" panose="020B0503020204020204" pitchFamily="34" charset="-122"/>
                          <a:ea typeface="微软雅黑" panose="020B0503020204020204" pitchFamily="34" charset="-122"/>
                        </a:rPr>
                        <a:t>HL 766 (HL</a:t>
                      </a:r>
                      <a:r>
                        <a:rPr lang="zh-CN" altLang="en-US" sz="1200" u="none" strike="noStrike" dirty="0">
                          <a:effectLst/>
                          <a:latin typeface="微软雅黑" panose="020B0503020204020204" pitchFamily="34" charset="-122"/>
                          <a:ea typeface="微软雅黑" panose="020B0503020204020204" pitchFamily="34" charset="-122"/>
                        </a:rPr>
                        <a:t>包含数学</a:t>
                      </a:r>
                      <a:r>
                        <a:rPr lang="en-US" altLang="zh-CN" sz="1200" u="none" strike="noStrike" dirty="0">
                          <a:effectLst/>
                          <a:latin typeface="微软雅黑" panose="020B0503020204020204" pitchFamily="34" charset="-122"/>
                          <a:ea typeface="微软雅黑" panose="020B0503020204020204" pitchFamily="34" charset="-122"/>
                        </a:rPr>
                        <a:t>)</a:t>
                      </a:r>
                      <a:r>
                        <a:rPr lang="zh-CN" altLang="en-US" sz="1200" u="none" strike="noStrike" dirty="0">
                          <a:effectLst/>
                          <a:latin typeface="微软雅黑" panose="020B0503020204020204" pitchFamily="34" charset="-122"/>
                          <a:ea typeface="微软雅黑" panose="020B0503020204020204" pitchFamily="34" charset="-122"/>
                        </a:rPr>
                        <a:t>）</a:t>
                      </a:r>
                      <a:endParaRPr lang="en-US" altLang="zh-CN" sz="1200" u="none" strike="noStrike" dirty="0">
                        <a:effectLst/>
                        <a:latin typeface="微软雅黑" panose="020B0503020204020204" pitchFamily="34" charset="-122"/>
                        <a:ea typeface="微软雅黑" panose="020B0503020204020204" pitchFamily="34" charset="-122"/>
                      </a:endParaRPr>
                    </a:p>
                    <a:p>
                      <a:pPr algn="l" fontAlgn="ctr"/>
                      <a:r>
                        <a:rPr lang="en-US" altLang="zh-CN" sz="1200" u="none" strike="noStrike" dirty="0">
                          <a:effectLst/>
                          <a:latin typeface="微软雅黑" panose="020B0503020204020204" pitchFamily="34" charset="-122"/>
                          <a:ea typeface="微软雅黑" panose="020B0503020204020204" pitchFamily="34" charset="-122"/>
                        </a:rPr>
                        <a:t>A levels: AAA (GCSEs: </a:t>
                      </a:r>
                      <a:r>
                        <a:rPr lang="zh-CN" altLang="en-US" sz="1200" u="none" strike="noStrike" dirty="0">
                          <a:effectLst/>
                          <a:latin typeface="微软雅黑" panose="020B0503020204020204" pitchFamily="34" charset="-122"/>
                          <a:ea typeface="微软雅黑" panose="020B0503020204020204" pitchFamily="34" charset="-122"/>
                        </a:rPr>
                        <a:t>英语和数学 </a:t>
                      </a:r>
                      <a:r>
                        <a:rPr lang="en-US" altLang="zh-CN" sz="1200" u="none" strike="noStrike" dirty="0">
                          <a:effectLst/>
                          <a:latin typeface="微软雅黑" panose="020B0503020204020204" pitchFamily="34" charset="-122"/>
                          <a:ea typeface="微软雅黑" panose="020B0503020204020204" pitchFamily="34" charset="-122"/>
                        </a:rPr>
                        <a:t>B/6 , </a:t>
                      </a:r>
                      <a:r>
                        <a:rPr lang="zh-CN" altLang="en-US" sz="1200" u="none" strike="noStrike" dirty="0">
                          <a:effectLst/>
                          <a:latin typeface="微软雅黑" panose="020B0503020204020204" pitchFamily="34" charset="-122"/>
                          <a:ea typeface="微软雅黑" panose="020B0503020204020204" pitchFamily="34" charset="-122"/>
                        </a:rPr>
                        <a:t>大部分达到</a:t>
                      </a:r>
                      <a:r>
                        <a:rPr lang="en-US" altLang="zh-CN" sz="1200" u="none" strike="noStrike" dirty="0">
                          <a:effectLst/>
                          <a:latin typeface="微软雅黑" panose="020B0503020204020204" pitchFamily="34" charset="-122"/>
                          <a:ea typeface="微软雅黑" panose="020B0503020204020204" pitchFamily="34" charset="-122"/>
                        </a:rPr>
                        <a:t>A/A*</a:t>
                      </a:r>
                      <a:r>
                        <a:rPr lang="zh-CN" altLang="en-US" sz="1200" u="none" strike="noStrike" dirty="0">
                          <a:effectLst/>
                          <a:latin typeface="微软雅黑" panose="020B0503020204020204" pitchFamily="34" charset="-122"/>
                          <a:ea typeface="微软雅黑" panose="020B0503020204020204" pitchFamily="34" charset="-122"/>
                        </a:rPr>
                        <a:t>；</a:t>
                      </a:r>
                      <a:r>
                        <a:rPr lang="en-US" altLang="zh-CN" sz="1200" u="none" strike="noStrike" dirty="0">
                          <a:effectLst/>
                          <a:latin typeface="微软雅黑" panose="020B0503020204020204" pitchFamily="34" charset="-122"/>
                          <a:ea typeface="微软雅黑" panose="020B0503020204020204" pitchFamily="34" charset="-122"/>
                        </a:rPr>
                        <a:t>A level </a:t>
                      </a:r>
                      <a:r>
                        <a:rPr lang="zh-CN" altLang="en-US" sz="1200" u="none" strike="noStrike" dirty="0">
                          <a:effectLst/>
                          <a:latin typeface="微软雅黑" panose="020B0503020204020204" pitchFamily="34" charset="-122"/>
                          <a:ea typeface="微软雅黑" panose="020B0503020204020204" pitchFamily="34" charset="-122"/>
                        </a:rPr>
                        <a:t>数学</a:t>
                      </a:r>
                      <a:r>
                        <a:rPr lang="en-US" altLang="zh-CN" sz="1200" u="none" strike="noStrike" dirty="0">
                          <a:effectLst/>
                          <a:latin typeface="微软雅黑" panose="020B0503020204020204" pitchFamily="34" charset="-122"/>
                          <a:ea typeface="微软雅黑" panose="020B0503020204020204" pitchFamily="34" charset="-122"/>
                        </a:rPr>
                        <a:t>A,</a:t>
                      </a:r>
                      <a:r>
                        <a:rPr lang="zh-CN" altLang="en-US" sz="1200" u="none" strike="noStrike" dirty="0">
                          <a:effectLst/>
                          <a:latin typeface="微软雅黑" panose="020B0503020204020204" pitchFamily="34" charset="-122"/>
                          <a:ea typeface="微软雅黑" panose="020B0503020204020204" pitchFamily="34" charset="-122"/>
                        </a:rPr>
                        <a:t>同时也考虑</a:t>
                      </a:r>
                      <a:r>
                        <a:rPr lang="en-US" altLang="zh-CN" sz="1200" u="none" strike="noStrike" dirty="0">
                          <a:effectLst/>
                          <a:latin typeface="微软雅黑" panose="020B0503020204020204" pitchFamily="34" charset="-122"/>
                          <a:ea typeface="微软雅黑" panose="020B0503020204020204" pitchFamily="34" charset="-122"/>
                        </a:rPr>
                        <a:t>AS</a:t>
                      </a:r>
                      <a:r>
                        <a:rPr lang="zh-CN" altLang="en-US" sz="1200" u="none" strike="noStrike" dirty="0">
                          <a:effectLst/>
                          <a:latin typeface="微软雅黑" panose="020B0503020204020204" pitchFamily="34" charset="-122"/>
                          <a:ea typeface="微软雅黑" panose="020B0503020204020204" pitchFamily="34" charset="-122"/>
                        </a:rPr>
                        <a:t>成绩</a:t>
                      </a:r>
                      <a:r>
                        <a:rPr lang="en-US" altLang="zh-CN" sz="1200" u="none" strike="noStrike" dirty="0">
                          <a:effectLst/>
                          <a:latin typeface="微软雅黑" panose="020B0503020204020204" pitchFamily="34" charset="-122"/>
                          <a:ea typeface="微软雅黑" panose="020B0503020204020204" pitchFamily="34" charset="-122"/>
                        </a:rPr>
                        <a:t>)</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雅思</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:7(7)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IB: EN B HL 7</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txBody>
                  <a:tcPr marL="76200" marR="76200" marT="38100" marB="38100" anchor="ctr"/>
                </a:tc>
                <a:extLst>
                  <a:ext uri="{0D108BD9-81ED-4DB2-BD59-A6C34878D82A}">
                    <a16:rowId xmlns:a16="http://schemas.microsoft.com/office/drawing/2014/main" val="1259907372"/>
                  </a:ext>
                </a:extLst>
              </a:tr>
            </a:tbl>
          </a:graphicData>
        </a:graphic>
      </p:graphicFrame>
      <p:pic>
        <p:nvPicPr>
          <p:cNvPr id="14" name="图片 13">
            <a:extLst>
              <a:ext uri="{FF2B5EF4-FFF2-40B4-BE49-F238E27FC236}">
                <a16:creationId xmlns:a16="http://schemas.microsoft.com/office/drawing/2014/main" id="{7F7361B2-7BE0-49CF-9D39-1A661C772436}"/>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extLst>
      <p:ext uri="{BB962C8B-B14F-4D97-AF65-F5344CB8AC3E}">
        <p14:creationId xmlns:p14="http://schemas.microsoft.com/office/powerpoint/2010/main" val="3060315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4"/>
          <a:stretch>
            <a:fillRect/>
          </a:stretch>
        </p:blipFill>
        <p:spPr>
          <a:xfrm>
            <a:off x="0" y="285750"/>
            <a:ext cx="9144000" cy="5143500"/>
          </a:xfrm>
          <a:prstGeom prst="rect">
            <a:avLst/>
          </a:prstGeom>
          <a:noFill/>
          <a:ln w="9525">
            <a:noFill/>
          </a:ln>
        </p:spPr>
      </p:pic>
      <p:pic>
        <p:nvPicPr>
          <p:cNvPr id="8195" name="Picture 2"/>
          <p:cNvPicPr/>
          <p:nvPr/>
        </p:nvPicPr>
        <p:blipFill>
          <a:blip r:embed="rId5"/>
          <a:stretch>
            <a:fillRect/>
          </a:stretch>
        </p:blipFill>
        <p:spPr>
          <a:xfrm>
            <a:off x="152400" y="500064"/>
            <a:ext cx="8839200" cy="4714875"/>
          </a:xfrm>
          <a:prstGeom prst="rect">
            <a:avLst/>
          </a:prstGeom>
          <a:noFill/>
          <a:ln w="9525">
            <a:noFill/>
          </a:ln>
        </p:spPr>
      </p:pic>
      <p:sp>
        <p:nvSpPr>
          <p:cNvPr id="6" name="矩形 5"/>
          <p:cNvSpPr/>
          <p:nvPr/>
        </p:nvSpPr>
        <p:spPr>
          <a:xfrm>
            <a:off x="114299" y="500061"/>
            <a:ext cx="8915400" cy="584775"/>
          </a:xfrm>
          <a:prstGeom prst="rect">
            <a:avLst/>
          </a:prstGeom>
          <a:noFill/>
        </p:spPr>
        <p:txBody>
          <a:bodyPr wrap="square">
            <a:spAutoFit/>
          </a:bodyPr>
          <a:lstStyle/>
          <a:p>
            <a:pPr algn="ctr" eaLnBrk="0" fontAlgn="base" hangingPunct="0">
              <a:spcBef>
                <a:spcPct val="0"/>
              </a:spcBef>
              <a:spcAft>
                <a:spcPct val="0"/>
              </a:spcAft>
              <a:defRPr/>
            </a:pPr>
            <a:r>
              <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南安普顿大学</a:t>
            </a:r>
            <a:r>
              <a:rPr lang="en-US" altLang="zh-CN"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(QS:78)</a:t>
            </a:r>
          </a:p>
        </p:txBody>
      </p:sp>
      <p:graphicFrame>
        <p:nvGraphicFramePr>
          <p:cNvPr id="5" name="表格 5">
            <a:extLst>
              <a:ext uri="{FF2B5EF4-FFF2-40B4-BE49-F238E27FC236}">
                <a16:creationId xmlns:a16="http://schemas.microsoft.com/office/drawing/2014/main" id="{6CA7ECDC-D61D-4069-A6B2-6F4A9137AFF0}"/>
              </a:ext>
            </a:extLst>
          </p:cNvPr>
          <p:cNvGraphicFramePr>
            <a:graphicFrameLocks noGrp="1"/>
          </p:cNvGraphicFramePr>
          <p:nvPr>
            <p:extLst>
              <p:ext uri="{D42A27DB-BD31-4B8C-83A1-F6EECF244321}">
                <p14:modId xmlns:p14="http://schemas.microsoft.com/office/powerpoint/2010/main" val="3552185618"/>
              </p:ext>
            </p:extLst>
          </p:nvPr>
        </p:nvGraphicFramePr>
        <p:xfrm>
          <a:off x="609598" y="1150621"/>
          <a:ext cx="7924801" cy="3418203"/>
        </p:xfrm>
        <a:graphic>
          <a:graphicData uri="http://schemas.openxmlformats.org/drawingml/2006/table">
            <a:tbl>
              <a:tblPr firstRow="1" bandRow="1">
                <a:tableStyleId>{21E4AEA4-8DFA-4A89-87EB-49C32662AFE0}</a:tableStyleId>
              </a:tblPr>
              <a:tblGrid>
                <a:gridCol w="2201309">
                  <a:extLst>
                    <a:ext uri="{9D8B030D-6E8A-4147-A177-3AD203B41FA5}">
                      <a16:colId xmlns:a16="http://schemas.microsoft.com/office/drawing/2014/main" val="3297605340"/>
                    </a:ext>
                  </a:extLst>
                </a:gridCol>
                <a:gridCol w="3689906">
                  <a:extLst>
                    <a:ext uri="{9D8B030D-6E8A-4147-A177-3AD203B41FA5}">
                      <a16:colId xmlns:a16="http://schemas.microsoft.com/office/drawing/2014/main" val="2544238922"/>
                    </a:ext>
                  </a:extLst>
                </a:gridCol>
                <a:gridCol w="2033586">
                  <a:extLst>
                    <a:ext uri="{9D8B030D-6E8A-4147-A177-3AD203B41FA5}">
                      <a16:colId xmlns:a16="http://schemas.microsoft.com/office/drawing/2014/main" val="3605134615"/>
                    </a:ext>
                  </a:extLst>
                </a:gridCol>
              </a:tblGrid>
              <a:tr h="577847">
                <a:tc>
                  <a:txBody>
                    <a:bodyPr/>
                    <a:lstStyle/>
                    <a:p>
                      <a:pPr algn="ctr"/>
                      <a:r>
                        <a:rPr lang="zh-CN" altLang="en-US" sz="1300" dirty="0">
                          <a:latin typeface="微软雅黑" panose="020B0503020204020204" pitchFamily="34" charset="-122"/>
                          <a:ea typeface="微软雅黑" panose="020B0503020204020204" pitchFamily="34" charset="-122"/>
                        </a:rPr>
                        <a:t>专业</a:t>
                      </a:r>
                    </a:p>
                  </a:txBody>
                  <a:tcPr marL="76200" marR="76200" marT="38100" marB="38100" anchor="ctr"/>
                </a:tc>
                <a:tc>
                  <a:txBody>
                    <a:bodyPr/>
                    <a:lstStyle/>
                    <a:p>
                      <a:pPr algn="ctr"/>
                      <a:r>
                        <a:rPr lang="zh-CN" altLang="en-US" sz="1300" dirty="0">
                          <a:latin typeface="微软雅黑" panose="020B0503020204020204" pitchFamily="34" charset="-122"/>
                          <a:ea typeface="微软雅黑" panose="020B0503020204020204" pitchFamily="34" charset="-122"/>
                        </a:rPr>
                        <a:t>学术要求</a:t>
                      </a:r>
                    </a:p>
                  </a:txBody>
                  <a:tcPr marL="76200" marR="76200" marT="38100" marB="38100" anchor="ctr"/>
                </a:tc>
                <a:tc>
                  <a:txBody>
                    <a:bodyPr/>
                    <a:lstStyle/>
                    <a:p>
                      <a:pPr algn="ctr"/>
                      <a:r>
                        <a:rPr lang="zh-CN" altLang="en-US" sz="1300" dirty="0">
                          <a:latin typeface="微软雅黑" panose="020B0503020204020204" pitchFamily="34" charset="-122"/>
                          <a:ea typeface="微软雅黑" panose="020B0503020204020204" pitchFamily="34" charset="-122"/>
                        </a:rPr>
                        <a:t>语言要求（考虑申请英国强烈建议考</a:t>
                      </a:r>
                      <a:r>
                        <a:rPr lang="en-US" altLang="zh-CN" sz="1300" dirty="0">
                          <a:latin typeface="微软雅黑" panose="020B0503020204020204" pitchFamily="34" charset="-122"/>
                          <a:ea typeface="微软雅黑" panose="020B0503020204020204" pitchFamily="34" charset="-122"/>
                        </a:rPr>
                        <a:t>UKVI</a:t>
                      </a:r>
                      <a:r>
                        <a:rPr lang="zh-CN" altLang="en-US" sz="1300" dirty="0">
                          <a:latin typeface="微软雅黑" panose="020B0503020204020204" pitchFamily="34" charset="-122"/>
                          <a:ea typeface="微软雅黑" panose="020B0503020204020204" pitchFamily="34" charset="-122"/>
                        </a:rPr>
                        <a:t>雅思）</a:t>
                      </a:r>
                    </a:p>
                  </a:txBody>
                  <a:tcPr marL="76200" marR="76200" marT="38100" marB="38100" anchor="ctr"/>
                </a:tc>
                <a:extLst>
                  <a:ext uri="{0D108BD9-81ED-4DB2-BD59-A6C34878D82A}">
                    <a16:rowId xmlns:a16="http://schemas.microsoft.com/office/drawing/2014/main" val="108526700"/>
                  </a:ext>
                </a:extLst>
              </a:tr>
              <a:tr h="431800">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Economics and Finance (BSc)</a:t>
                      </a:r>
                    </a:p>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经济</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34 (3 HL 17, Math HL 5 )</a:t>
                      </a:r>
                      <a:b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b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level: AAB/ABBB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含数学</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rowSpan="6">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IELTS:6.5(6)</a:t>
                      </a:r>
                      <a:b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b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English B: HL 4  SL 6</a:t>
                      </a:r>
                      <a:b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br>
                      <a:b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b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extLst>
                  <a:ext uri="{0D108BD9-81ED-4DB2-BD59-A6C34878D82A}">
                    <a16:rowId xmlns:a16="http://schemas.microsoft.com/office/drawing/2014/main" val="744018961"/>
                  </a:ext>
                </a:extLst>
              </a:tr>
              <a:tr h="431800">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Business Management (BSc)</a:t>
                      </a:r>
                    </a:p>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商管</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34 (3 HL 17  )</a:t>
                      </a:r>
                      <a:b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b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level: AAB</a:t>
                      </a:r>
                    </a:p>
                  </a:txBody>
                  <a:tcPr marL="7938" marR="7938" marT="7938" marB="0" anchor="ctr"/>
                </a:tc>
                <a:tc vMerge="1">
                  <a:txBody>
                    <a:bodyPr/>
                    <a:lstStyle/>
                    <a:p>
                      <a:endParaRPr lang="zh-CN" altLang="en-US"/>
                    </a:p>
                  </a:txBody>
                  <a:tcPr/>
                </a:tc>
                <a:extLst>
                  <a:ext uri="{0D108BD9-81ED-4DB2-BD59-A6C34878D82A}">
                    <a16:rowId xmlns:a16="http://schemas.microsoft.com/office/drawing/2014/main" val="1231773412"/>
                  </a:ext>
                </a:extLst>
              </a:tr>
              <a:tr h="431800">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Chemical Engineering (BEng)</a:t>
                      </a:r>
                    </a:p>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化学工程</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36 (3 HL 18  Math +CH HL 6 )</a:t>
                      </a:r>
                      <a:b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b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level: AAB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含化学和数学</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vMerge="1">
                  <a:txBody>
                    <a:bodyPr/>
                    <a:lstStyle/>
                    <a:p>
                      <a:endParaRPr lang="zh-CN" altLang="en-US"/>
                    </a:p>
                  </a:txBody>
                  <a:tcPr/>
                </a:tc>
                <a:extLst>
                  <a:ext uri="{0D108BD9-81ED-4DB2-BD59-A6C34878D82A}">
                    <a16:rowId xmlns:a16="http://schemas.microsoft.com/office/drawing/2014/main" val="1303163539"/>
                  </a:ext>
                </a:extLst>
              </a:tr>
              <a:tr h="431800">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Computer Science (BSc)</a:t>
                      </a:r>
                    </a:p>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计算机</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38 (3 HL 19  Math HL 6 )</a:t>
                      </a:r>
                      <a:b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b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level: A*AA or AAAA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含数学</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，或</a:t>
                      </a: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A*A*B</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，含数学</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vMerge="1">
                  <a:txBody>
                    <a:bodyPr/>
                    <a:lstStyle/>
                    <a:p>
                      <a:endParaRPr lang="zh-CN" altLang="en-US"/>
                    </a:p>
                  </a:txBody>
                  <a:tcPr/>
                </a:tc>
                <a:extLst>
                  <a:ext uri="{0D108BD9-81ED-4DB2-BD59-A6C34878D82A}">
                    <a16:rowId xmlns:a16="http://schemas.microsoft.com/office/drawing/2014/main" val="1810595458"/>
                  </a:ext>
                </a:extLst>
              </a:tr>
              <a:tr h="431800">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Fashion Marketing with Management (BA)</a:t>
                      </a:r>
                    </a:p>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时尚营销管理</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30 (3 HL 15 )</a:t>
                      </a:r>
                      <a:b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b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level: BBB</a:t>
                      </a:r>
                    </a:p>
                  </a:txBody>
                  <a:tcPr marL="7938" marR="7938" marT="7938" marB="0" anchor="ctr"/>
                </a:tc>
                <a:tc vMerge="1">
                  <a:txBody>
                    <a:bodyPr/>
                    <a:lstStyle/>
                    <a:p>
                      <a:endParaRPr lang="zh-CN" altLang="en-US"/>
                    </a:p>
                  </a:txBody>
                  <a:tcPr/>
                </a:tc>
                <a:extLst>
                  <a:ext uri="{0D108BD9-81ED-4DB2-BD59-A6C34878D82A}">
                    <a16:rowId xmlns:a16="http://schemas.microsoft.com/office/drawing/2014/main" val="1259907372"/>
                  </a:ext>
                </a:extLst>
              </a:tr>
              <a:tr h="431800">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Psychology (BSc)</a:t>
                      </a:r>
                    </a:p>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心理学</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IB:34(HL 665, Math/One Science HL )或36: HL 666 </a:t>
                      </a:r>
                    </a:p>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level: AAB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含一门理科</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心理学</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数学 或</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AAA</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vMerge="1">
                  <a:txBody>
                    <a:bodyPr/>
                    <a:lstStyle/>
                    <a:p>
                      <a:endParaRPr lang="zh-CN" altLang="en-US" dirty="0"/>
                    </a:p>
                  </a:txBody>
                  <a:tcPr/>
                </a:tc>
                <a:extLst>
                  <a:ext uri="{0D108BD9-81ED-4DB2-BD59-A6C34878D82A}">
                    <a16:rowId xmlns:a16="http://schemas.microsoft.com/office/drawing/2014/main" val="786276796"/>
                  </a:ext>
                </a:extLst>
              </a:tr>
            </a:tbl>
          </a:graphicData>
        </a:graphic>
      </p:graphicFrame>
      <p:pic>
        <p:nvPicPr>
          <p:cNvPr id="14" name="图片 13">
            <a:extLst>
              <a:ext uri="{FF2B5EF4-FFF2-40B4-BE49-F238E27FC236}">
                <a16:creationId xmlns:a16="http://schemas.microsoft.com/office/drawing/2014/main" id="{CEA8FB42-D7FE-4C28-B24A-9E8FAB097D7C}"/>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extLst>
      <p:ext uri="{BB962C8B-B14F-4D97-AF65-F5344CB8AC3E}">
        <p14:creationId xmlns:p14="http://schemas.microsoft.com/office/powerpoint/2010/main" val="1559591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4"/>
          <a:stretch>
            <a:fillRect/>
          </a:stretch>
        </p:blipFill>
        <p:spPr>
          <a:xfrm>
            <a:off x="0" y="285750"/>
            <a:ext cx="9144000" cy="5143500"/>
          </a:xfrm>
          <a:prstGeom prst="rect">
            <a:avLst/>
          </a:prstGeom>
          <a:noFill/>
          <a:ln w="9525">
            <a:noFill/>
          </a:ln>
        </p:spPr>
      </p:pic>
      <p:pic>
        <p:nvPicPr>
          <p:cNvPr id="8195" name="Picture 2"/>
          <p:cNvPicPr/>
          <p:nvPr/>
        </p:nvPicPr>
        <p:blipFill>
          <a:blip r:embed="rId5"/>
          <a:stretch>
            <a:fillRect/>
          </a:stretch>
        </p:blipFill>
        <p:spPr>
          <a:xfrm>
            <a:off x="152400" y="428625"/>
            <a:ext cx="8839200" cy="4714875"/>
          </a:xfrm>
          <a:prstGeom prst="rect">
            <a:avLst/>
          </a:prstGeom>
          <a:noFill/>
          <a:ln w="9525">
            <a:noFill/>
          </a:ln>
        </p:spPr>
      </p:pic>
      <p:sp>
        <p:nvSpPr>
          <p:cNvPr id="6" name="矩形 5"/>
          <p:cNvSpPr/>
          <p:nvPr/>
        </p:nvSpPr>
        <p:spPr>
          <a:xfrm>
            <a:off x="114299" y="500061"/>
            <a:ext cx="8915400" cy="584775"/>
          </a:xfrm>
          <a:prstGeom prst="rect">
            <a:avLst/>
          </a:prstGeom>
          <a:noFill/>
        </p:spPr>
        <p:txBody>
          <a:bodyPr wrap="square">
            <a:spAutoFit/>
          </a:bodyPr>
          <a:lstStyle/>
          <a:p>
            <a:pPr algn="ctr" eaLnBrk="0" fontAlgn="base" hangingPunct="0">
              <a:spcBef>
                <a:spcPct val="0"/>
              </a:spcBef>
              <a:spcAft>
                <a:spcPct val="0"/>
              </a:spcAft>
              <a:defRPr/>
            </a:pPr>
            <a:r>
              <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诺丁汉大学</a:t>
            </a:r>
            <a:r>
              <a:rPr lang="en-US" altLang="zh-CN"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(QS:114)</a:t>
            </a:r>
          </a:p>
        </p:txBody>
      </p:sp>
      <p:graphicFrame>
        <p:nvGraphicFramePr>
          <p:cNvPr id="5" name="表格 5">
            <a:extLst>
              <a:ext uri="{FF2B5EF4-FFF2-40B4-BE49-F238E27FC236}">
                <a16:creationId xmlns:a16="http://schemas.microsoft.com/office/drawing/2014/main" id="{6CA7ECDC-D61D-4069-A6B2-6F4A9137AFF0}"/>
              </a:ext>
            </a:extLst>
          </p:cNvPr>
          <p:cNvGraphicFramePr>
            <a:graphicFrameLocks noGrp="1"/>
          </p:cNvGraphicFramePr>
          <p:nvPr>
            <p:extLst>
              <p:ext uri="{D42A27DB-BD31-4B8C-83A1-F6EECF244321}">
                <p14:modId xmlns:p14="http://schemas.microsoft.com/office/powerpoint/2010/main" val="4137882506"/>
              </p:ext>
            </p:extLst>
          </p:nvPr>
        </p:nvGraphicFramePr>
        <p:xfrm>
          <a:off x="609598" y="1150621"/>
          <a:ext cx="7924801" cy="1998025"/>
        </p:xfrm>
        <a:graphic>
          <a:graphicData uri="http://schemas.openxmlformats.org/drawingml/2006/table">
            <a:tbl>
              <a:tblPr firstRow="1" bandRow="1">
                <a:tableStyleId>{21E4AEA4-8DFA-4A89-87EB-49C32662AFE0}</a:tableStyleId>
              </a:tblPr>
              <a:tblGrid>
                <a:gridCol w="2201309">
                  <a:extLst>
                    <a:ext uri="{9D8B030D-6E8A-4147-A177-3AD203B41FA5}">
                      <a16:colId xmlns:a16="http://schemas.microsoft.com/office/drawing/2014/main" val="3297605340"/>
                    </a:ext>
                  </a:extLst>
                </a:gridCol>
                <a:gridCol w="3689906">
                  <a:extLst>
                    <a:ext uri="{9D8B030D-6E8A-4147-A177-3AD203B41FA5}">
                      <a16:colId xmlns:a16="http://schemas.microsoft.com/office/drawing/2014/main" val="2544238922"/>
                    </a:ext>
                  </a:extLst>
                </a:gridCol>
                <a:gridCol w="2033586">
                  <a:extLst>
                    <a:ext uri="{9D8B030D-6E8A-4147-A177-3AD203B41FA5}">
                      <a16:colId xmlns:a16="http://schemas.microsoft.com/office/drawing/2014/main" val="3605134615"/>
                    </a:ext>
                  </a:extLst>
                </a:gridCol>
              </a:tblGrid>
              <a:tr h="577847">
                <a:tc>
                  <a:txBody>
                    <a:bodyPr/>
                    <a:lstStyle/>
                    <a:p>
                      <a:pPr algn="ctr"/>
                      <a:r>
                        <a:rPr lang="zh-CN" altLang="en-US" sz="1300" dirty="0">
                          <a:latin typeface="微软雅黑" panose="020B0503020204020204" pitchFamily="34" charset="-122"/>
                          <a:ea typeface="微软雅黑" panose="020B0503020204020204" pitchFamily="34" charset="-122"/>
                        </a:rPr>
                        <a:t>专业</a:t>
                      </a:r>
                    </a:p>
                  </a:txBody>
                  <a:tcPr marL="76200" marR="76200" marT="38100" marB="38100" anchor="ctr"/>
                </a:tc>
                <a:tc>
                  <a:txBody>
                    <a:bodyPr/>
                    <a:lstStyle/>
                    <a:p>
                      <a:pPr algn="ctr"/>
                      <a:r>
                        <a:rPr lang="zh-CN" altLang="en-US" sz="1300" dirty="0">
                          <a:latin typeface="微软雅黑" panose="020B0503020204020204" pitchFamily="34" charset="-122"/>
                          <a:ea typeface="微软雅黑" panose="020B0503020204020204" pitchFamily="34" charset="-122"/>
                        </a:rPr>
                        <a:t>学术成绩</a:t>
                      </a:r>
                    </a:p>
                  </a:txBody>
                  <a:tcPr marL="76200" marR="76200" marT="38100" marB="38100" anchor="ctr"/>
                </a:tc>
                <a:tc>
                  <a:txBody>
                    <a:bodyPr/>
                    <a:lstStyle/>
                    <a:p>
                      <a:pPr algn="ctr"/>
                      <a:r>
                        <a:rPr lang="zh-CN" altLang="en-US" sz="1300" dirty="0">
                          <a:latin typeface="微软雅黑" panose="020B0503020204020204" pitchFamily="34" charset="-122"/>
                          <a:ea typeface="微软雅黑" panose="020B0503020204020204" pitchFamily="34" charset="-122"/>
                        </a:rPr>
                        <a:t>语言要求 （考虑申请英国强烈建议考</a:t>
                      </a:r>
                      <a:r>
                        <a:rPr lang="en-US" altLang="zh-CN" sz="1300" dirty="0">
                          <a:latin typeface="微软雅黑" panose="020B0503020204020204" pitchFamily="34" charset="-122"/>
                          <a:ea typeface="微软雅黑" panose="020B0503020204020204" pitchFamily="34" charset="-122"/>
                        </a:rPr>
                        <a:t>UKVI</a:t>
                      </a:r>
                      <a:r>
                        <a:rPr lang="zh-CN" altLang="en-US" sz="1300" dirty="0">
                          <a:latin typeface="微软雅黑" panose="020B0503020204020204" pitchFamily="34" charset="-122"/>
                          <a:ea typeface="微软雅黑" panose="020B0503020204020204" pitchFamily="34" charset="-122"/>
                        </a:rPr>
                        <a:t>雅思）</a:t>
                      </a:r>
                    </a:p>
                  </a:txBody>
                  <a:tcPr marL="76200" marR="76200" marT="38100" marB="38100" anchor="ctr"/>
                </a:tc>
                <a:extLst>
                  <a:ext uri="{0D108BD9-81ED-4DB2-BD59-A6C34878D82A}">
                    <a16:rowId xmlns:a16="http://schemas.microsoft.com/office/drawing/2014/main" val="108526700"/>
                  </a:ext>
                </a:extLst>
              </a:tr>
              <a:tr h="431800">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Economics BSc</a:t>
                      </a:r>
                    </a:p>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经济</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36 </a:t>
                      </a:r>
                    </a:p>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levels: AAA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建议有数学 </a:t>
                      </a: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GCSE</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数学</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或有</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level</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数学</a:t>
                      </a: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雅思:6.5(6</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extLst>
                  <a:ext uri="{0D108BD9-81ED-4DB2-BD59-A6C34878D82A}">
                    <a16:rowId xmlns:a16="http://schemas.microsoft.com/office/drawing/2014/main" val="744018961"/>
                  </a:ext>
                </a:extLst>
              </a:tr>
              <a:tr h="431800">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ducation BA</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教育</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32</a:t>
                      </a:r>
                    </a:p>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levels: ABB  GCSE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英语和数学 </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4/C</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雅思:6.5(6)</a:t>
                      </a:r>
                      <a:b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b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extLst>
                  <a:ext uri="{0D108BD9-81ED-4DB2-BD59-A6C34878D82A}">
                    <a16:rowId xmlns:a16="http://schemas.microsoft.com/office/drawing/2014/main" val="1231773412"/>
                  </a:ext>
                </a:extLst>
              </a:tr>
              <a:tr h="431800">
                <a:tc>
                  <a:txBody>
                    <a:bodyPr/>
                    <a:lstStyle/>
                    <a:p>
                      <a:pPr algn="ctr"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Mathematics BSc</a:t>
                      </a:r>
                    </a:p>
                    <a:p>
                      <a:pPr algn="ctr" fontAlgn="b"/>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数学</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IB: 3</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6</a:t>
                      </a: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(HL777, Math HL </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6</a:t>
                      </a:r>
                      <a:r>
                        <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一门理科</a:t>
                      </a: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p>
                    <a:p>
                      <a:pPr marL="0" marR="0" lvl="0" indent="0" algn="l" defTabSz="761970" rtl="0" eaLnBrk="1" fontAlgn="b"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 levels: </a:t>
                      </a:r>
                      <a:r>
                        <a:rPr lang="pt-BR"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A*AA/AAA/A*AB </a:t>
                      </a: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含数学</a:t>
                      </a:r>
                    </a:p>
                  </a:txBody>
                  <a:tcPr marL="7938" marR="7938" marT="7938" marB="0" anchor="ctr"/>
                </a:tc>
                <a:tc>
                  <a:txBody>
                    <a:bodyPr/>
                    <a:lstStyle/>
                    <a:p>
                      <a:pPr algn="l" fontAlgn="b"/>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雅思:6.5(6)</a:t>
                      </a:r>
                      <a:br>
                        <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br>
                      <a:endParaRPr lang="en-US" altLang="zh-CN"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extLst>
                  <a:ext uri="{0D108BD9-81ED-4DB2-BD59-A6C34878D82A}">
                    <a16:rowId xmlns:a16="http://schemas.microsoft.com/office/drawing/2014/main" val="1303163539"/>
                  </a:ext>
                </a:extLst>
              </a:tr>
            </a:tbl>
          </a:graphicData>
        </a:graphic>
      </p:graphicFrame>
      <p:pic>
        <p:nvPicPr>
          <p:cNvPr id="14" name="图片 13">
            <a:extLst>
              <a:ext uri="{FF2B5EF4-FFF2-40B4-BE49-F238E27FC236}">
                <a16:creationId xmlns:a16="http://schemas.microsoft.com/office/drawing/2014/main" id="{EF8D630E-5AC3-44E6-A325-459F00E25DB4}"/>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extLst>
      <p:ext uri="{BB962C8B-B14F-4D97-AF65-F5344CB8AC3E}">
        <p14:creationId xmlns:p14="http://schemas.microsoft.com/office/powerpoint/2010/main" val="1708293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4"/>
          <a:stretch>
            <a:fillRect/>
          </a:stretch>
        </p:blipFill>
        <p:spPr>
          <a:xfrm>
            <a:off x="0" y="285750"/>
            <a:ext cx="9144000" cy="5143500"/>
          </a:xfrm>
          <a:prstGeom prst="rect">
            <a:avLst/>
          </a:prstGeom>
          <a:noFill/>
          <a:ln w="9525">
            <a:noFill/>
          </a:ln>
        </p:spPr>
      </p:pic>
      <p:pic>
        <p:nvPicPr>
          <p:cNvPr id="8195" name="Picture 2"/>
          <p:cNvPicPr/>
          <p:nvPr/>
        </p:nvPicPr>
        <p:blipFill>
          <a:blip r:embed="rId5"/>
          <a:stretch>
            <a:fillRect/>
          </a:stretch>
        </p:blipFill>
        <p:spPr>
          <a:xfrm>
            <a:off x="152400" y="500064"/>
            <a:ext cx="8839200" cy="4714875"/>
          </a:xfrm>
          <a:prstGeom prst="rect">
            <a:avLst/>
          </a:prstGeom>
          <a:noFill/>
          <a:ln w="9525">
            <a:noFill/>
          </a:ln>
        </p:spPr>
      </p:pic>
      <p:sp>
        <p:nvSpPr>
          <p:cNvPr id="6" name="矩形 5"/>
          <p:cNvSpPr/>
          <p:nvPr/>
        </p:nvSpPr>
        <p:spPr>
          <a:xfrm>
            <a:off x="114299" y="500061"/>
            <a:ext cx="8915400" cy="584775"/>
          </a:xfrm>
          <a:prstGeom prst="rect">
            <a:avLst/>
          </a:prstGeom>
          <a:noFill/>
        </p:spPr>
        <p:txBody>
          <a:bodyPr wrap="square">
            <a:spAutoFit/>
          </a:bodyPr>
          <a:lstStyle/>
          <a:p>
            <a:pPr algn="ctr" eaLnBrk="0" fontAlgn="base" hangingPunct="0">
              <a:spcBef>
                <a:spcPct val="0"/>
              </a:spcBef>
              <a:spcAft>
                <a:spcPct val="0"/>
              </a:spcAft>
              <a:defRPr/>
            </a:pPr>
            <a:r>
              <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英国留学相关数据</a:t>
            </a:r>
            <a:endParaRPr lang="en-US" altLang="zh-CN"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graphicFrame>
        <p:nvGraphicFramePr>
          <p:cNvPr id="7" name="表格 5">
            <a:extLst>
              <a:ext uri="{FF2B5EF4-FFF2-40B4-BE49-F238E27FC236}">
                <a16:creationId xmlns:a16="http://schemas.microsoft.com/office/drawing/2014/main" id="{E9A1C117-031A-4DF8-A4AA-7DBE0E0B7428}"/>
              </a:ext>
            </a:extLst>
          </p:cNvPr>
          <p:cNvGraphicFramePr>
            <a:graphicFrameLocks noGrp="1"/>
          </p:cNvGraphicFramePr>
          <p:nvPr>
            <p:extLst>
              <p:ext uri="{D42A27DB-BD31-4B8C-83A1-F6EECF244321}">
                <p14:modId xmlns:p14="http://schemas.microsoft.com/office/powerpoint/2010/main" val="1558516557"/>
              </p:ext>
            </p:extLst>
          </p:nvPr>
        </p:nvGraphicFramePr>
        <p:xfrm>
          <a:off x="1626391" y="1084836"/>
          <a:ext cx="5891215" cy="3970923"/>
        </p:xfrm>
        <a:graphic>
          <a:graphicData uri="http://schemas.openxmlformats.org/drawingml/2006/table">
            <a:tbl>
              <a:tblPr firstRow="1" bandRow="1">
                <a:tableStyleId>{21E4AEA4-8DFA-4A89-87EB-49C32662AFE0}</a:tableStyleId>
              </a:tblPr>
              <a:tblGrid>
                <a:gridCol w="2438400">
                  <a:extLst>
                    <a:ext uri="{9D8B030D-6E8A-4147-A177-3AD203B41FA5}">
                      <a16:colId xmlns:a16="http://schemas.microsoft.com/office/drawing/2014/main" val="3297605340"/>
                    </a:ext>
                  </a:extLst>
                </a:gridCol>
                <a:gridCol w="3452815">
                  <a:extLst>
                    <a:ext uri="{9D8B030D-6E8A-4147-A177-3AD203B41FA5}">
                      <a16:colId xmlns:a16="http://schemas.microsoft.com/office/drawing/2014/main" val="2544238922"/>
                    </a:ext>
                  </a:extLst>
                </a:gridCol>
              </a:tblGrid>
              <a:tr h="516523">
                <a:tc>
                  <a:txBody>
                    <a:bodyPr/>
                    <a:lstStyle/>
                    <a:p>
                      <a:pPr algn="ctr">
                        <a:lnSpc>
                          <a:spcPct val="100000"/>
                        </a:lnSpc>
                        <a:spcBef>
                          <a:spcPts val="285"/>
                        </a:spcBef>
                      </a:pPr>
                      <a:r>
                        <a:rPr sz="1800" dirty="0"/>
                        <a:t>留学关注点</a:t>
                      </a:r>
                      <a:endParaRPr sz="1800" dirty="0">
                        <a:latin typeface="微软雅黑"/>
                        <a:cs typeface="微软雅黑"/>
                      </a:endParaRPr>
                    </a:p>
                  </a:txBody>
                  <a:tcPr marL="0" marR="0" marT="36195" marB="0" anchor="ctr"/>
                </a:tc>
                <a:tc>
                  <a:txBody>
                    <a:bodyPr/>
                    <a:lstStyle/>
                    <a:p>
                      <a:pPr algn="ctr">
                        <a:lnSpc>
                          <a:spcPct val="100000"/>
                        </a:lnSpc>
                        <a:spcBef>
                          <a:spcPts val="285"/>
                        </a:spcBef>
                      </a:pPr>
                      <a:r>
                        <a:rPr sz="1800" dirty="0"/>
                        <a:t>数据</a:t>
                      </a:r>
                      <a:endParaRPr sz="1800" dirty="0">
                        <a:latin typeface="微软雅黑"/>
                        <a:cs typeface="微软雅黑"/>
                      </a:endParaRPr>
                    </a:p>
                  </a:txBody>
                  <a:tcPr marL="0" marR="0" marT="36195" marB="0" anchor="ctr"/>
                </a:tc>
                <a:extLst>
                  <a:ext uri="{0D108BD9-81ED-4DB2-BD59-A6C34878D82A}">
                    <a16:rowId xmlns:a16="http://schemas.microsoft.com/office/drawing/2014/main" val="108526700"/>
                  </a:ext>
                </a:extLst>
              </a:tr>
              <a:tr h="431800">
                <a:tc>
                  <a:txBody>
                    <a:bodyPr/>
                    <a:lstStyle/>
                    <a:p>
                      <a:pPr algn="ctr">
                        <a:lnSpc>
                          <a:spcPct val="100000"/>
                        </a:lnSpc>
                        <a:spcBef>
                          <a:spcPts val="285"/>
                        </a:spcBef>
                      </a:pPr>
                      <a:r>
                        <a:rPr sz="1800" b="0" dirty="0">
                          <a:latin typeface="微软雅黑" panose="020B0503020204020204" pitchFamily="34" charset="-122"/>
                          <a:ea typeface="微软雅黑" panose="020B0503020204020204" pitchFamily="34" charset="-122"/>
                        </a:rPr>
                        <a:t>本科学制</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tc>
                  <a:txBody>
                    <a:bodyPr/>
                    <a:lstStyle/>
                    <a:p>
                      <a:pPr algn="ctr">
                        <a:lnSpc>
                          <a:spcPct val="100000"/>
                        </a:lnSpc>
                        <a:spcBef>
                          <a:spcPts val="285"/>
                        </a:spcBef>
                      </a:pPr>
                      <a:r>
                        <a:rPr sz="1800" b="0" spc="-40" dirty="0">
                          <a:latin typeface="微软雅黑" panose="020B0503020204020204" pitchFamily="34" charset="-122"/>
                          <a:ea typeface="微软雅黑" panose="020B0503020204020204" pitchFamily="34" charset="-122"/>
                        </a:rPr>
                        <a:t>3</a:t>
                      </a:r>
                      <a:r>
                        <a:rPr sz="1800" b="0" dirty="0">
                          <a:latin typeface="微软雅黑" panose="020B0503020204020204" pitchFamily="34" charset="-122"/>
                          <a:ea typeface="微软雅黑" panose="020B0503020204020204" pitchFamily="34" charset="-122"/>
                        </a:rPr>
                        <a:t>年</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extLst>
                  <a:ext uri="{0D108BD9-81ED-4DB2-BD59-A6C34878D82A}">
                    <a16:rowId xmlns:a16="http://schemas.microsoft.com/office/drawing/2014/main" val="744018961"/>
                  </a:ext>
                </a:extLst>
              </a:tr>
              <a:tr h="431800">
                <a:tc>
                  <a:txBody>
                    <a:bodyPr/>
                    <a:lstStyle/>
                    <a:p>
                      <a:pPr algn="ctr">
                        <a:lnSpc>
                          <a:spcPct val="100000"/>
                        </a:lnSpc>
                        <a:spcBef>
                          <a:spcPts val="285"/>
                        </a:spcBef>
                      </a:pPr>
                      <a:r>
                        <a:rPr sz="1800" b="0" dirty="0">
                          <a:latin typeface="微软雅黑" panose="020B0503020204020204" pitchFamily="34" charset="-122"/>
                          <a:ea typeface="微软雅黑" panose="020B0503020204020204" pitchFamily="34" charset="-122"/>
                        </a:rPr>
                        <a:t>是否提供低语言录取</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tc>
                  <a:txBody>
                    <a:bodyPr/>
                    <a:lstStyle/>
                    <a:p>
                      <a:pPr algn="ctr">
                        <a:lnSpc>
                          <a:spcPct val="100000"/>
                        </a:lnSpc>
                        <a:spcBef>
                          <a:spcPts val="285"/>
                        </a:spcBef>
                      </a:pPr>
                      <a:r>
                        <a:rPr lang="zh-CN" altLang="en-US" sz="1800" b="0" dirty="0">
                          <a:latin typeface="微软雅黑" panose="020B0503020204020204" pitchFamily="34" charset="-122"/>
                          <a:ea typeface="微软雅黑" panose="020B0503020204020204" pitchFamily="34" charset="-122"/>
                        </a:rPr>
                        <a:t>可配语言班</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extLst>
                  <a:ext uri="{0D108BD9-81ED-4DB2-BD59-A6C34878D82A}">
                    <a16:rowId xmlns:a16="http://schemas.microsoft.com/office/drawing/2014/main" val="1231773412"/>
                  </a:ext>
                </a:extLst>
              </a:tr>
              <a:tr h="431800">
                <a:tc>
                  <a:txBody>
                    <a:bodyPr/>
                    <a:lstStyle/>
                    <a:p>
                      <a:pPr algn="ctr">
                        <a:lnSpc>
                          <a:spcPct val="100000"/>
                        </a:lnSpc>
                        <a:spcBef>
                          <a:spcPts val="285"/>
                        </a:spcBef>
                      </a:pPr>
                      <a:r>
                        <a:rPr sz="1800" b="0" dirty="0" err="1">
                          <a:latin typeface="微软雅黑" panose="020B0503020204020204" pitchFamily="34" charset="-122"/>
                          <a:ea typeface="微软雅黑" panose="020B0503020204020204" pitchFamily="34" charset="-122"/>
                        </a:rPr>
                        <a:t>开学时间</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tc>
                  <a:txBody>
                    <a:bodyPr/>
                    <a:lstStyle/>
                    <a:p>
                      <a:pPr algn="ctr">
                        <a:lnSpc>
                          <a:spcPct val="100000"/>
                        </a:lnSpc>
                        <a:spcBef>
                          <a:spcPts val="285"/>
                        </a:spcBef>
                      </a:pPr>
                      <a:r>
                        <a:rPr sz="1800" b="0" spc="90" dirty="0">
                          <a:latin typeface="微软雅黑" panose="020B0503020204020204" pitchFamily="34" charset="-122"/>
                          <a:ea typeface="微软雅黑" panose="020B0503020204020204" pitchFamily="34" charset="-122"/>
                        </a:rPr>
                        <a:t>9</a:t>
                      </a:r>
                      <a:r>
                        <a:rPr sz="1800" b="0" dirty="0">
                          <a:latin typeface="微软雅黑" panose="020B0503020204020204" pitchFamily="34" charset="-122"/>
                          <a:ea typeface="微软雅黑" panose="020B0503020204020204" pitchFamily="34" charset="-122"/>
                        </a:rPr>
                        <a:t>月</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extLst>
                  <a:ext uri="{0D108BD9-81ED-4DB2-BD59-A6C34878D82A}">
                    <a16:rowId xmlns:a16="http://schemas.microsoft.com/office/drawing/2014/main" val="1303163539"/>
                  </a:ext>
                </a:extLst>
              </a:tr>
              <a:tr h="431800">
                <a:tc>
                  <a:txBody>
                    <a:bodyPr/>
                    <a:lstStyle/>
                    <a:p>
                      <a:pPr algn="ctr">
                        <a:lnSpc>
                          <a:spcPct val="100000"/>
                        </a:lnSpc>
                        <a:spcBef>
                          <a:spcPts val="285"/>
                        </a:spcBef>
                      </a:pPr>
                      <a:r>
                        <a:rPr sz="1800" b="0" dirty="0">
                          <a:latin typeface="微软雅黑" panose="020B0503020204020204" pitchFamily="34" charset="-122"/>
                          <a:ea typeface="微软雅黑" panose="020B0503020204020204" pitchFamily="34" charset="-122"/>
                        </a:rPr>
                        <a:t>是否提供奖学金</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tc>
                  <a:txBody>
                    <a:bodyPr/>
                    <a:lstStyle/>
                    <a:p>
                      <a:pPr algn="ctr">
                        <a:lnSpc>
                          <a:spcPct val="100000"/>
                        </a:lnSpc>
                        <a:spcBef>
                          <a:spcPts val="285"/>
                        </a:spcBef>
                      </a:pPr>
                      <a:r>
                        <a:rPr sz="1800" b="0" dirty="0">
                          <a:latin typeface="微软雅黑" panose="020B0503020204020204" pitchFamily="34" charset="-122"/>
                          <a:ea typeface="微软雅黑" panose="020B0503020204020204" pitchFamily="34" charset="-122"/>
                        </a:rPr>
                        <a:t>部分学校</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extLst>
                  <a:ext uri="{0D108BD9-81ED-4DB2-BD59-A6C34878D82A}">
                    <a16:rowId xmlns:a16="http://schemas.microsoft.com/office/drawing/2014/main" val="837964499"/>
                  </a:ext>
                </a:extLst>
              </a:tr>
              <a:tr h="431800">
                <a:tc>
                  <a:txBody>
                    <a:bodyPr/>
                    <a:lstStyle/>
                    <a:p>
                      <a:pPr algn="ctr">
                        <a:lnSpc>
                          <a:spcPct val="100000"/>
                        </a:lnSpc>
                        <a:spcBef>
                          <a:spcPts val="285"/>
                        </a:spcBef>
                      </a:pPr>
                      <a:r>
                        <a:rPr sz="1800" b="0" dirty="0">
                          <a:latin typeface="微软雅黑" panose="020B0503020204020204" pitchFamily="34" charset="-122"/>
                          <a:ea typeface="微软雅黑" panose="020B0503020204020204" pitchFamily="34" charset="-122"/>
                        </a:rPr>
                        <a:t>是否需面试</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tc>
                  <a:txBody>
                    <a:bodyPr/>
                    <a:lstStyle/>
                    <a:p>
                      <a:pPr algn="ctr">
                        <a:lnSpc>
                          <a:spcPct val="100000"/>
                        </a:lnSpc>
                        <a:spcBef>
                          <a:spcPts val="285"/>
                        </a:spcBef>
                      </a:pPr>
                      <a:r>
                        <a:rPr sz="1800" b="0" dirty="0">
                          <a:latin typeface="微软雅黑" panose="020B0503020204020204" pitchFamily="34" charset="-122"/>
                          <a:ea typeface="微软雅黑" panose="020B0503020204020204" pitchFamily="34" charset="-122"/>
                        </a:rPr>
                        <a:t>部分专业</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extLst>
                  <a:ext uri="{0D108BD9-81ED-4DB2-BD59-A6C34878D82A}">
                    <a16:rowId xmlns:a16="http://schemas.microsoft.com/office/drawing/2014/main" val="3782364521"/>
                  </a:ext>
                </a:extLst>
              </a:tr>
              <a:tr h="431800">
                <a:tc>
                  <a:txBody>
                    <a:bodyPr/>
                    <a:lstStyle/>
                    <a:p>
                      <a:pPr algn="ctr">
                        <a:lnSpc>
                          <a:spcPct val="100000"/>
                        </a:lnSpc>
                        <a:spcBef>
                          <a:spcPts val="285"/>
                        </a:spcBef>
                      </a:pPr>
                      <a:r>
                        <a:rPr sz="1800" b="0" dirty="0" err="1">
                          <a:latin typeface="微软雅黑" panose="020B0503020204020204" pitchFamily="34" charset="-122"/>
                          <a:ea typeface="微软雅黑" panose="020B0503020204020204" pitchFamily="34" charset="-122"/>
                        </a:rPr>
                        <a:t>本科毕业后签证</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tc>
                  <a:txBody>
                    <a:bodyPr/>
                    <a:lstStyle/>
                    <a:p>
                      <a:pPr algn="ctr">
                        <a:lnSpc>
                          <a:spcPct val="100000"/>
                        </a:lnSpc>
                        <a:spcBef>
                          <a:spcPts val="285"/>
                        </a:spcBef>
                      </a:pPr>
                      <a:r>
                        <a:rPr lang="en-US" altLang="zh-CN" sz="1800" b="0" spc="90" dirty="0">
                          <a:latin typeface="微软雅黑" panose="020B0503020204020204" pitchFamily="34" charset="-122"/>
                          <a:ea typeface="微软雅黑" panose="020B0503020204020204" pitchFamily="34" charset="-122"/>
                        </a:rPr>
                        <a:t>2</a:t>
                      </a:r>
                      <a:r>
                        <a:rPr lang="zh-CN" altLang="en-US" sz="1800" b="0" spc="90" dirty="0">
                          <a:latin typeface="微软雅黑" panose="020B0503020204020204" pitchFamily="34" charset="-122"/>
                          <a:ea typeface="微软雅黑" panose="020B0503020204020204" pitchFamily="34" charset="-122"/>
                        </a:rPr>
                        <a:t>年</a:t>
                      </a:r>
                      <a:r>
                        <a:rPr lang="en-US" altLang="zh-CN" sz="1800" b="0" spc="90" dirty="0">
                          <a:latin typeface="微软雅黑" panose="020B0503020204020204" pitchFamily="34" charset="-122"/>
                          <a:ea typeface="微软雅黑" panose="020B0503020204020204" pitchFamily="34" charset="-122"/>
                        </a:rPr>
                        <a:t>PSW</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extLst>
                  <a:ext uri="{0D108BD9-81ED-4DB2-BD59-A6C34878D82A}">
                    <a16:rowId xmlns:a16="http://schemas.microsoft.com/office/drawing/2014/main" val="859971715"/>
                  </a:ext>
                </a:extLst>
              </a:tr>
              <a:tr h="431800">
                <a:tc>
                  <a:txBody>
                    <a:bodyPr/>
                    <a:lstStyle/>
                    <a:p>
                      <a:pPr algn="ctr">
                        <a:lnSpc>
                          <a:spcPct val="100000"/>
                        </a:lnSpc>
                        <a:spcBef>
                          <a:spcPts val="285"/>
                        </a:spcBef>
                      </a:pPr>
                      <a:r>
                        <a:rPr sz="1800" b="0" dirty="0">
                          <a:latin typeface="微软雅黑" panose="020B0503020204020204" pitchFamily="34" charset="-122"/>
                          <a:ea typeface="微软雅黑" panose="020B0503020204020204" pitchFamily="34" charset="-122"/>
                        </a:rPr>
                        <a:t>年均学费</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tc>
                  <a:txBody>
                    <a:bodyPr/>
                    <a:lstStyle/>
                    <a:p>
                      <a:pPr algn="ctr">
                        <a:lnSpc>
                          <a:spcPct val="100000"/>
                        </a:lnSpc>
                        <a:spcBef>
                          <a:spcPts val="285"/>
                        </a:spcBef>
                      </a:pPr>
                      <a:r>
                        <a:rPr sz="1800" b="0" spc="-40" dirty="0">
                          <a:latin typeface="微软雅黑" panose="020B0503020204020204" pitchFamily="34" charset="-122"/>
                          <a:ea typeface="微软雅黑" panose="020B0503020204020204" pitchFamily="34" charset="-122"/>
                        </a:rPr>
                        <a:t>2-6</a:t>
                      </a:r>
                      <a:r>
                        <a:rPr sz="1800" b="0" dirty="0">
                          <a:latin typeface="微软雅黑" panose="020B0503020204020204" pitchFamily="34" charset="-122"/>
                          <a:ea typeface="微软雅黑" panose="020B0503020204020204" pitchFamily="34" charset="-122"/>
                        </a:rPr>
                        <a:t>万加币</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extLst>
                  <a:ext uri="{0D108BD9-81ED-4DB2-BD59-A6C34878D82A}">
                    <a16:rowId xmlns:a16="http://schemas.microsoft.com/office/drawing/2014/main" val="738353434"/>
                  </a:ext>
                </a:extLst>
              </a:tr>
              <a:tr h="431800">
                <a:tc>
                  <a:txBody>
                    <a:bodyPr/>
                    <a:lstStyle/>
                    <a:p>
                      <a:pPr algn="ctr">
                        <a:lnSpc>
                          <a:spcPct val="100000"/>
                        </a:lnSpc>
                        <a:spcBef>
                          <a:spcPts val="285"/>
                        </a:spcBef>
                      </a:pPr>
                      <a:r>
                        <a:rPr sz="1800" b="0" dirty="0">
                          <a:latin typeface="微软雅黑" panose="020B0503020204020204" pitchFamily="34" charset="-122"/>
                          <a:ea typeface="微软雅黑" panose="020B0503020204020204" pitchFamily="34" charset="-122"/>
                        </a:rPr>
                        <a:t>年均留学费用</a:t>
                      </a:r>
                      <a:r>
                        <a:rPr sz="1800" b="0" spc="-305" dirty="0">
                          <a:latin typeface="微软雅黑" panose="020B0503020204020204" pitchFamily="34" charset="-122"/>
                          <a:ea typeface="微软雅黑" panose="020B0503020204020204" pitchFamily="34" charset="-122"/>
                        </a:rPr>
                        <a:t>(</a:t>
                      </a:r>
                      <a:r>
                        <a:rPr sz="1800" b="0" dirty="0">
                          <a:latin typeface="微软雅黑" panose="020B0503020204020204" pitchFamily="34" charset="-122"/>
                          <a:ea typeface="微软雅黑" panose="020B0503020204020204" pitchFamily="34" charset="-122"/>
                        </a:rPr>
                        <a:t>元</a:t>
                      </a:r>
                      <a:r>
                        <a:rPr sz="1800" b="0" spc="-305" dirty="0">
                          <a:latin typeface="微软雅黑" panose="020B0503020204020204" pitchFamily="34" charset="-122"/>
                          <a:ea typeface="微软雅黑" panose="020B0503020204020204" pitchFamily="34" charset="-122"/>
                        </a:rPr>
                        <a:t>)</a:t>
                      </a:r>
                      <a:endParaRPr sz="1800" b="0">
                        <a:latin typeface="微软雅黑" panose="020B0503020204020204" pitchFamily="34" charset="-122"/>
                        <a:ea typeface="微软雅黑" panose="020B0503020204020204" pitchFamily="34" charset="-122"/>
                        <a:cs typeface="宋体"/>
                      </a:endParaRPr>
                    </a:p>
                  </a:txBody>
                  <a:tcPr marL="0" marR="0" marT="36195" marB="0" anchor="ctr"/>
                </a:tc>
                <a:tc>
                  <a:txBody>
                    <a:bodyPr/>
                    <a:lstStyle/>
                    <a:p>
                      <a:pPr algn="ctr">
                        <a:lnSpc>
                          <a:spcPct val="100000"/>
                        </a:lnSpc>
                        <a:spcBef>
                          <a:spcPts val="285"/>
                        </a:spcBef>
                      </a:pPr>
                      <a:r>
                        <a:rPr sz="1800" b="0" spc="35" dirty="0">
                          <a:latin typeface="微软雅黑" panose="020B0503020204020204" pitchFamily="34" charset="-122"/>
                          <a:ea typeface="微软雅黑" panose="020B0503020204020204" pitchFamily="34" charset="-122"/>
                        </a:rPr>
                        <a:t>20-40+</a:t>
                      </a:r>
                      <a:r>
                        <a:rPr sz="1800" b="0" dirty="0">
                          <a:latin typeface="微软雅黑" panose="020B0503020204020204" pitchFamily="34" charset="-122"/>
                          <a:ea typeface="微软雅黑" panose="020B0503020204020204" pitchFamily="34" charset="-122"/>
                        </a:rPr>
                        <a:t>万</a:t>
                      </a:r>
                      <a:endParaRPr sz="1800" b="0" dirty="0">
                        <a:latin typeface="微软雅黑" panose="020B0503020204020204" pitchFamily="34" charset="-122"/>
                        <a:ea typeface="微软雅黑" panose="020B0503020204020204" pitchFamily="34" charset="-122"/>
                        <a:cs typeface="宋体"/>
                      </a:endParaRPr>
                    </a:p>
                  </a:txBody>
                  <a:tcPr marL="0" marR="0" marT="36195" marB="0" anchor="ctr"/>
                </a:tc>
                <a:extLst>
                  <a:ext uri="{0D108BD9-81ED-4DB2-BD59-A6C34878D82A}">
                    <a16:rowId xmlns:a16="http://schemas.microsoft.com/office/drawing/2014/main" val="1810595458"/>
                  </a:ext>
                </a:extLst>
              </a:tr>
            </a:tbl>
          </a:graphicData>
        </a:graphic>
      </p:graphicFrame>
      <p:pic>
        <p:nvPicPr>
          <p:cNvPr id="15" name="图片 14">
            <a:extLst>
              <a:ext uri="{FF2B5EF4-FFF2-40B4-BE49-F238E27FC236}">
                <a16:creationId xmlns:a16="http://schemas.microsoft.com/office/drawing/2014/main" id="{F6BCCFA2-A3CD-4A13-8D75-3BD77BA35458}"/>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extLst>
      <p:ext uri="{BB962C8B-B14F-4D97-AF65-F5344CB8AC3E}">
        <p14:creationId xmlns:p14="http://schemas.microsoft.com/office/powerpoint/2010/main" val="273743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4"/>
          <a:stretch>
            <a:fillRect/>
          </a:stretch>
        </p:blipFill>
        <p:spPr>
          <a:xfrm>
            <a:off x="0" y="285750"/>
            <a:ext cx="9144000" cy="5143500"/>
          </a:xfrm>
          <a:prstGeom prst="rect">
            <a:avLst/>
          </a:prstGeom>
          <a:noFill/>
          <a:ln w="9525">
            <a:noFill/>
          </a:ln>
        </p:spPr>
      </p:pic>
      <p:pic>
        <p:nvPicPr>
          <p:cNvPr id="8195" name="Picture 2"/>
          <p:cNvPicPr/>
          <p:nvPr/>
        </p:nvPicPr>
        <p:blipFill>
          <a:blip r:embed="rId5"/>
          <a:stretch>
            <a:fillRect/>
          </a:stretch>
        </p:blipFill>
        <p:spPr>
          <a:xfrm>
            <a:off x="152400" y="500064"/>
            <a:ext cx="8839200" cy="4714875"/>
          </a:xfrm>
          <a:prstGeom prst="rect">
            <a:avLst/>
          </a:prstGeom>
          <a:noFill/>
          <a:ln w="9525">
            <a:noFill/>
          </a:ln>
        </p:spPr>
      </p:pic>
      <p:graphicFrame>
        <p:nvGraphicFramePr>
          <p:cNvPr id="2" name="图示 1">
            <a:extLst>
              <a:ext uri="{FF2B5EF4-FFF2-40B4-BE49-F238E27FC236}">
                <a16:creationId xmlns:a16="http://schemas.microsoft.com/office/drawing/2014/main" id="{9BEEB835-252A-453C-9944-2AA79B73A41D}"/>
              </a:ext>
            </a:extLst>
          </p:cNvPr>
          <p:cNvGraphicFramePr/>
          <p:nvPr>
            <p:extLst>
              <p:ext uri="{D42A27DB-BD31-4B8C-83A1-F6EECF244321}">
                <p14:modId xmlns:p14="http://schemas.microsoft.com/office/powerpoint/2010/main" val="2453619088"/>
              </p:ext>
            </p:extLst>
          </p:nvPr>
        </p:nvGraphicFramePr>
        <p:xfrm>
          <a:off x="533400" y="647700"/>
          <a:ext cx="8077200" cy="4241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矩形 2">
            <a:extLst>
              <a:ext uri="{FF2B5EF4-FFF2-40B4-BE49-F238E27FC236}">
                <a16:creationId xmlns:a16="http://schemas.microsoft.com/office/drawing/2014/main" id="{0C823313-EB0C-4857-A16D-FA46741A8474}"/>
              </a:ext>
            </a:extLst>
          </p:cNvPr>
          <p:cNvSpPr/>
          <p:nvPr/>
        </p:nvSpPr>
        <p:spPr>
          <a:xfrm>
            <a:off x="4229100" y="4579320"/>
            <a:ext cx="4572000" cy="577081"/>
          </a:xfrm>
          <a:prstGeom prst="rect">
            <a:avLst/>
          </a:prstGeom>
        </p:spPr>
        <p:txBody>
          <a:bodyPr>
            <a:spAutoFit/>
          </a:bodyPr>
          <a:lstStyle/>
          <a:p>
            <a:r>
              <a:rPr lang="zh-CN" altLang="en-US" sz="1050" b="1" dirty="0">
                <a:solidFill>
                  <a:schemeClr val="accent2">
                    <a:lumMod val="75000"/>
                  </a:schemeClr>
                </a:solidFill>
                <a:latin typeface="微软雅黑" panose="020B0503020204020204" pitchFamily="34" charset="-122"/>
                <a:ea typeface="微软雅黑" panose="020B0503020204020204" pitchFamily="34" charset="-122"/>
              </a:rPr>
              <a:t>*申请的时候要有明确的专业，</a:t>
            </a:r>
            <a:r>
              <a:rPr lang="en-US" altLang="zh-CN" sz="1050" kern="0" dirty="0">
                <a:solidFill>
                  <a:srgbClr val="222222"/>
                </a:solidFill>
                <a:latin typeface="微软雅黑" panose="020B0503020204020204" pitchFamily="34" charset="-122"/>
                <a:ea typeface="微软雅黑" panose="020B0503020204020204" pitchFamily="34" charset="-122"/>
                <a:sym typeface="Arial"/>
              </a:rPr>
              <a:t>5</a:t>
            </a:r>
            <a:r>
              <a:rPr lang="zh-CN" altLang="en-US" sz="1050" kern="0" dirty="0">
                <a:solidFill>
                  <a:srgbClr val="222222"/>
                </a:solidFill>
                <a:latin typeface="微软雅黑" panose="020B0503020204020204" pitchFamily="34" charset="-122"/>
                <a:ea typeface="微软雅黑" panose="020B0503020204020204" pitchFamily="34" charset="-122"/>
                <a:sym typeface="Arial"/>
              </a:rPr>
              <a:t>个学校共用一篇个人陈述（</a:t>
            </a:r>
            <a:r>
              <a:rPr lang="en-US" altLang="zh-CN" sz="1050" kern="0" dirty="0">
                <a:solidFill>
                  <a:srgbClr val="222222"/>
                </a:solidFill>
                <a:latin typeface="微软雅黑" panose="020B0503020204020204" pitchFamily="34" charset="-122"/>
                <a:ea typeface="微软雅黑" panose="020B0503020204020204" pitchFamily="34" charset="-122"/>
                <a:sym typeface="Arial"/>
              </a:rPr>
              <a:t>Personal Statement)</a:t>
            </a:r>
            <a:r>
              <a:rPr lang="zh-CN" altLang="en-US" sz="1050" kern="0" dirty="0">
                <a:solidFill>
                  <a:srgbClr val="222222"/>
                </a:solidFill>
                <a:latin typeface="微软雅黑" panose="020B0503020204020204" pitchFamily="34" charset="-122"/>
                <a:ea typeface="微软雅黑" panose="020B0503020204020204" pitchFamily="34" charset="-122"/>
                <a:sym typeface="Arial"/>
              </a:rPr>
              <a:t>，</a:t>
            </a:r>
            <a:r>
              <a:rPr lang="zh-CN" altLang="en-US" sz="1050" b="1" dirty="0">
                <a:solidFill>
                  <a:schemeClr val="accent2">
                    <a:lumMod val="75000"/>
                  </a:schemeClr>
                </a:solidFill>
                <a:latin typeface="微软雅黑" panose="020B0503020204020204" pitchFamily="34" charset="-122"/>
                <a:ea typeface="微软雅黑" panose="020B0503020204020204" pitchFamily="34" charset="-122"/>
              </a:rPr>
              <a:t>申请文书要跟专业直接相关，</a:t>
            </a:r>
            <a:r>
              <a:rPr lang="zh-CN" altLang="en-US" sz="1050" dirty="0">
                <a:solidFill>
                  <a:srgbClr val="222222"/>
                </a:solidFill>
                <a:latin typeface="微软雅黑" panose="020B0503020204020204" pitchFamily="34" charset="-122"/>
                <a:ea typeface="微软雅黑" panose="020B0503020204020204" pitchFamily="34" charset="-122"/>
              </a:rPr>
              <a:t>并且在文书当中表现出你对这个专业的热爱和对这个专业做的相关准备</a:t>
            </a:r>
            <a:r>
              <a:rPr lang="en-US" altLang="zh-CN" sz="1050" dirty="0">
                <a:solidFill>
                  <a:srgbClr val="222222"/>
                </a:solidFill>
                <a:latin typeface="微软雅黑" panose="020B0503020204020204" pitchFamily="34" charset="-122"/>
                <a:ea typeface="微软雅黑" panose="020B0503020204020204" pitchFamily="34" charset="-122"/>
              </a:rPr>
              <a:t>(</a:t>
            </a:r>
            <a:r>
              <a:rPr lang="zh-CN" altLang="en-US" sz="1050" dirty="0">
                <a:solidFill>
                  <a:srgbClr val="222222"/>
                </a:solidFill>
                <a:latin typeface="微软雅黑" panose="020B0503020204020204" pitchFamily="34" charset="-122"/>
                <a:ea typeface="微软雅黑" panose="020B0503020204020204" pitchFamily="34" charset="-122"/>
              </a:rPr>
              <a:t>学术背景及经历）</a:t>
            </a:r>
            <a:endParaRPr lang="zh-CN" altLang="en-US" sz="1050"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7540825B-6077-4808-B626-07CE785A39CD}"/>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extLst>
      <p:ext uri="{BB962C8B-B14F-4D97-AF65-F5344CB8AC3E}">
        <p14:creationId xmlns:p14="http://schemas.microsoft.com/office/powerpoint/2010/main" val="4001630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4"/>
          <a:stretch>
            <a:fillRect/>
          </a:stretch>
        </p:blipFill>
        <p:spPr>
          <a:xfrm>
            <a:off x="0" y="285750"/>
            <a:ext cx="9144000" cy="5143500"/>
          </a:xfrm>
          <a:prstGeom prst="rect">
            <a:avLst/>
          </a:prstGeom>
          <a:noFill/>
          <a:ln w="9525">
            <a:noFill/>
          </a:ln>
        </p:spPr>
      </p:pic>
      <p:pic>
        <p:nvPicPr>
          <p:cNvPr id="8195" name="Picture 2"/>
          <p:cNvPicPr/>
          <p:nvPr/>
        </p:nvPicPr>
        <p:blipFill>
          <a:blip r:embed="rId5"/>
          <a:stretch>
            <a:fillRect/>
          </a:stretch>
        </p:blipFill>
        <p:spPr>
          <a:xfrm>
            <a:off x="190499" y="500061"/>
            <a:ext cx="8839200" cy="4714875"/>
          </a:xfrm>
          <a:prstGeom prst="rect">
            <a:avLst/>
          </a:prstGeom>
          <a:noFill/>
          <a:ln w="9525">
            <a:noFill/>
          </a:ln>
        </p:spPr>
      </p:pic>
      <p:sp>
        <p:nvSpPr>
          <p:cNvPr id="6" name="矩形 5"/>
          <p:cNvSpPr/>
          <p:nvPr/>
        </p:nvSpPr>
        <p:spPr>
          <a:xfrm>
            <a:off x="114299" y="500061"/>
            <a:ext cx="8915400" cy="584775"/>
          </a:xfrm>
          <a:prstGeom prst="rect">
            <a:avLst/>
          </a:prstGeom>
          <a:noFill/>
        </p:spPr>
        <p:txBody>
          <a:bodyPr wrap="square">
            <a:spAutoFit/>
          </a:bodyPr>
          <a:lstStyle/>
          <a:p>
            <a:pPr algn="ctr" eaLnBrk="0" fontAlgn="base" hangingPunct="0">
              <a:spcBef>
                <a:spcPct val="0"/>
              </a:spcBef>
              <a:spcAft>
                <a:spcPct val="0"/>
              </a:spcAft>
              <a:defRPr/>
            </a:pPr>
            <a:r>
              <a:rPr lang="en-US" altLang="zh-CN"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UCAS</a:t>
            </a:r>
            <a:r>
              <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英国大学本科申请的重要时间点</a:t>
            </a:r>
          </a:p>
        </p:txBody>
      </p:sp>
      <p:sp>
        <p:nvSpPr>
          <p:cNvPr id="2" name="矩形 1">
            <a:extLst>
              <a:ext uri="{FF2B5EF4-FFF2-40B4-BE49-F238E27FC236}">
                <a16:creationId xmlns:a16="http://schemas.microsoft.com/office/drawing/2014/main" id="{ACBEFFE3-4E77-4CC1-A7F2-2E8AB8D2703E}"/>
              </a:ext>
            </a:extLst>
          </p:cNvPr>
          <p:cNvSpPr/>
          <p:nvPr/>
        </p:nvSpPr>
        <p:spPr>
          <a:xfrm>
            <a:off x="5791200" y="1114481"/>
            <a:ext cx="2492990" cy="369332"/>
          </a:xfrm>
          <a:prstGeom prst="rect">
            <a:avLst/>
          </a:prstGeom>
        </p:spPr>
        <p:txBody>
          <a:bodyPr wrap="none">
            <a:spAutoFit/>
          </a:bodyPr>
          <a:lstStyle/>
          <a:p>
            <a:r>
              <a:rPr lang="en-US" altLang="zh-CN"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(2024</a:t>
            </a:r>
            <a:r>
              <a:rPr lang="zh-CN" altLang="en-US"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年入学申请为例</a:t>
            </a:r>
            <a:r>
              <a:rPr lang="en-US" altLang="zh-CN"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a:t>
            </a:r>
            <a:endParaRPr lang="zh-CN" altLang="en-US" dirty="0"/>
          </a:p>
        </p:txBody>
      </p:sp>
      <p:graphicFrame>
        <p:nvGraphicFramePr>
          <p:cNvPr id="3" name="图示 2">
            <a:extLst>
              <a:ext uri="{FF2B5EF4-FFF2-40B4-BE49-F238E27FC236}">
                <a16:creationId xmlns:a16="http://schemas.microsoft.com/office/drawing/2014/main" id="{FFB250DF-5BA1-47A5-866F-9DF9183DC940}"/>
              </a:ext>
            </a:extLst>
          </p:cNvPr>
          <p:cNvGraphicFramePr/>
          <p:nvPr>
            <p:extLst>
              <p:ext uri="{D42A27DB-BD31-4B8C-83A1-F6EECF244321}">
                <p14:modId xmlns:p14="http://schemas.microsoft.com/office/powerpoint/2010/main" val="3390147183"/>
              </p:ext>
            </p:extLst>
          </p:nvPr>
        </p:nvGraphicFramePr>
        <p:xfrm>
          <a:off x="1066800" y="825500"/>
          <a:ext cx="7010400" cy="406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4" name="图片 13">
            <a:extLst>
              <a:ext uri="{FF2B5EF4-FFF2-40B4-BE49-F238E27FC236}">
                <a16:creationId xmlns:a16="http://schemas.microsoft.com/office/drawing/2014/main" id="{22D66EDB-6921-4663-88A7-59B6F3533062}"/>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extLst>
      <p:ext uri="{BB962C8B-B14F-4D97-AF65-F5344CB8AC3E}">
        <p14:creationId xmlns:p14="http://schemas.microsoft.com/office/powerpoint/2010/main" val="123685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85750"/>
            <a:ext cx="9144000" cy="5143500"/>
          </a:xfrm>
          <a:prstGeom prst="rect">
            <a:avLst/>
          </a:prstGeom>
          <a:blipFill dpi="0" rotWithShape="1">
            <a:blip r:embed="rId3">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Calibri"/>
              <a:ea typeface="宋体" panose="02010600030101010101" pitchFamily="2" charset="-122"/>
            </a:endParaRPr>
          </a:p>
        </p:txBody>
      </p:sp>
      <p:pic>
        <p:nvPicPr>
          <p:cNvPr id="38915" name="Picture 2"/>
          <p:cNvPicPr>
            <a:picLocks noChangeAspect="1"/>
          </p:cNvPicPr>
          <p:nvPr/>
        </p:nvPicPr>
        <p:blipFill>
          <a:blip r:embed="rId4"/>
          <a:stretch>
            <a:fillRect/>
          </a:stretch>
        </p:blipFill>
        <p:spPr>
          <a:xfrm>
            <a:off x="142875" y="428626"/>
            <a:ext cx="8858250" cy="4799013"/>
          </a:xfrm>
          <a:prstGeom prst="rect">
            <a:avLst/>
          </a:prstGeom>
          <a:noFill/>
          <a:ln w="9525">
            <a:noFill/>
          </a:ln>
        </p:spPr>
      </p:pic>
      <p:sp>
        <p:nvSpPr>
          <p:cNvPr id="38916" name="TextBox 7"/>
          <p:cNvSpPr txBox="1"/>
          <p:nvPr/>
        </p:nvSpPr>
        <p:spPr>
          <a:xfrm rot="-480000">
            <a:off x="3929064" y="3408364"/>
            <a:ext cx="4859337" cy="338137"/>
          </a:xfrm>
          <a:prstGeom prst="rect">
            <a:avLst/>
          </a:prstGeom>
          <a:noFill/>
          <a:ln w="9525">
            <a:noFill/>
          </a:ln>
        </p:spPr>
        <p:txBody>
          <a:bodyPr anchor="ctr" anchorCtr="0">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indent="0" defTabSz="914400" eaLnBrk="1" hangingPunct="1">
              <a:lnSpc>
                <a:spcPct val="100000"/>
              </a:lnSpc>
              <a:spcBef>
                <a:spcPct val="0"/>
              </a:spcBef>
              <a:buNone/>
            </a:pPr>
            <a:r>
              <a:rPr lang="en-US" altLang="zh-CN" sz="1600" b="1" dirty="0">
                <a:solidFill>
                  <a:srgbClr val="FDEFEB"/>
                </a:solidFill>
                <a:latin typeface="华文中宋" panose="02010600040101010101" pitchFamily="2" charset="-122"/>
                <a:ea typeface="华文中宋" panose="02010600040101010101" pitchFamily="2" charset="-122"/>
              </a:rPr>
              <a:t>College Counseling Courses</a:t>
            </a:r>
            <a:endParaRPr lang="zh-CN" altLang="en-US" sz="1600" b="1" dirty="0">
              <a:solidFill>
                <a:srgbClr val="FDEFEB"/>
              </a:solidFill>
              <a:latin typeface="华文中宋" panose="02010600040101010101" pitchFamily="2" charset="-122"/>
              <a:ea typeface="华文中宋" panose="02010600040101010101" pitchFamily="2" charset="-122"/>
            </a:endParaRPr>
          </a:p>
        </p:txBody>
      </p:sp>
      <p:sp>
        <p:nvSpPr>
          <p:cNvPr id="38917" name="矩形 8"/>
          <p:cNvSpPr/>
          <p:nvPr/>
        </p:nvSpPr>
        <p:spPr>
          <a:xfrm rot="-480000">
            <a:off x="117475" y="4003675"/>
            <a:ext cx="4040188" cy="338138"/>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indent="0" defTabSz="914400" eaLnBrk="1" hangingPunct="1">
              <a:lnSpc>
                <a:spcPct val="100000"/>
              </a:lnSpc>
              <a:spcBef>
                <a:spcPct val="0"/>
              </a:spcBef>
              <a:buNone/>
            </a:pPr>
            <a:r>
              <a:rPr lang="en-US" altLang="zh-CN" sz="1600" dirty="0">
                <a:solidFill>
                  <a:srgbClr val="FDEFEB"/>
                </a:solidFill>
                <a:latin typeface="方正粗谭黑简体"/>
                <a:ea typeface="方正粗谭黑简体"/>
              </a:rPr>
              <a:t>●●●●●●●●●●●●●●●●●●</a:t>
            </a:r>
            <a:endParaRPr lang="zh-CN" altLang="en-US" sz="1600" dirty="0">
              <a:solidFill>
                <a:prstClr val="black"/>
              </a:solidFill>
              <a:latin typeface="Calibri"/>
              <a:ea typeface="宋体" panose="02010600030101010101" pitchFamily="2" charset="-122"/>
            </a:endParaRPr>
          </a:p>
        </p:txBody>
      </p:sp>
      <p:sp>
        <p:nvSpPr>
          <p:cNvPr id="38918" name="矩形 9"/>
          <p:cNvSpPr/>
          <p:nvPr/>
        </p:nvSpPr>
        <p:spPr>
          <a:xfrm rot="-480000">
            <a:off x="7045325" y="3141664"/>
            <a:ext cx="1817688" cy="338137"/>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indent="0" defTabSz="914400" eaLnBrk="1" hangingPunct="1">
              <a:lnSpc>
                <a:spcPct val="100000"/>
              </a:lnSpc>
              <a:spcBef>
                <a:spcPct val="0"/>
              </a:spcBef>
              <a:buNone/>
            </a:pPr>
            <a:r>
              <a:rPr lang="en-US" altLang="zh-CN" sz="1600" dirty="0">
                <a:solidFill>
                  <a:srgbClr val="FDEFEB"/>
                </a:solidFill>
                <a:latin typeface="方正粗谭黑简体"/>
                <a:ea typeface="方正粗谭黑简体"/>
              </a:rPr>
              <a:t>●●●●●●</a:t>
            </a:r>
            <a:endParaRPr lang="zh-CN" altLang="en-US" sz="1600" dirty="0">
              <a:solidFill>
                <a:prstClr val="black"/>
              </a:solidFill>
              <a:latin typeface="Calibri"/>
              <a:ea typeface="宋体" panose="02010600030101010101" pitchFamily="2" charset="-122"/>
            </a:endParaRPr>
          </a:p>
        </p:txBody>
      </p:sp>
      <p:sp>
        <p:nvSpPr>
          <p:cNvPr id="38919" name="TextBox 10"/>
          <p:cNvSpPr txBox="1"/>
          <p:nvPr/>
        </p:nvSpPr>
        <p:spPr>
          <a:xfrm rot="189454">
            <a:off x="1301751" y="1538289"/>
            <a:ext cx="5210175" cy="1108075"/>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indent="0" defTabSz="914400" eaLnBrk="1" hangingPunct="1">
              <a:lnSpc>
                <a:spcPct val="100000"/>
              </a:lnSpc>
              <a:spcBef>
                <a:spcPct val="0"/>
              </a:spcBef>
              <a:buNone/>
            </a:pPr>
            <a:r>
              <a:rPr lang="en-US" altLang="zh-CN" sz="6600" b="1" dirty="0">
                <a:solidFill>
                  <a:srgbClr val="FDEFEB"/>
                </a:solidFill>
                <a:latin typeface="MS Mincho" panose="02020609040205080304" pitchFamily="49" charset="-128"/>
                <a:ea typeface="MS Mincho" panose="02020609040205080304" pitchFamily="49" charset="-128"/>
              </a:rPr>
              <a:t>THANK YOU</a:t>
            </a:r>
            <a:r>
              <a:rPr lang="zh-CN" altLang="en-US" sz="6600" b="1" dirty="0">
                <a:solidFill>
                  <a:srgbClr val="FDEFEB"/>
                </a:solidFill>
                <a:latin typeface="MS Mincho" panose="02020609040205080304" pitchFamily="49" charset="-128"/>
                <a:ea typeface="MS Mincho" panose="02020609040205080304" pitchFamily="49" charset="-128"/>
              </a:rPr>
              <a:t>！</a:t>
            </a:r>
          </a:p>
        </p:txBody>
      </p:sp>
      <p:pic>
        <p:nvPicPr>
          <p:cNvPr id="17" name="图片 16">
            <a:extLst>
              <a:ext uri="{FF2B5EF4-FFF2-40B4-BE49-F238E27FC236}">
                <a16:creationId xmlns:a16="http://schemas.microsoft.com/office/drawing/2014/main" id="{1468AECC-A467-4755-9F36-3F139963D81E}"/>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5"/>
          <a:stretch>
            <a:fillRect/>
          </a:stretch>
        </p:blipFill>
        <p:spPr>
          <a:xfrm>
            <a:off x="0" y="285750"/>
            <a:ext cx="9144000" cy="5143500"/>
          </a:xfrm>
          <a:prstGeom prst="rect">
            <a:avLst/>
          </a:prstGeom>
          <a:noFill/>
          <a:ln w="9525">
            <a:noFill/>
          </a:ln>
        </p:spPr>
      </p:pic>
      <p:pic>
        <p:nvPicPr>
          <p:cNvPr id="8195" name="Picture 2"/>
          <p:cNvPicPr/>
          <p:nvPr/>
        </p:nvPicPr>
        <p:blipFill>
          <a:blip r:embed="rId6"/>
          <a:stretch>
            <a:fillRect/>
          </a:stretch>
        </p:blipFill>
        <p:spPr>
          <a:xfrm>
            <a:off x="152400" y="500064"/>
            <a:ext cx="8839200" cy="4714875"/>
          </a:xfrm>
          <a:prstGeom prst="rect">
            <a:avLst/>
          </a:prstGeom>
          <a:noFill/>
          <a:ln w="9525">
            <a:noFill/>
          </a:ln>
        </p:spPr>
      </p:pic>
      <p:grpSp>
        <p:nvGrpSpPr>
          <p:cNvPr id="10" name="#27191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02772B2-94BD-4C56-BC8B-FEF20A59EFCC}"/>
              </a:ext>
            </a:extLst>
          </p:cNvPr>
          <p:cNvGrpSpPr>
            <a:grpSpLocks noChangeAspect="1"/>
          </p:cNvGrpSpPr>
          <p:nvPr>
            <p:custDataLst>
              <p:tags r:id="rId1"/>
            </p:custDataLst>
          </p:nvPr>
        </p:nvGrpSpPr>
        <p:grpSpPr>
          <a:xfrm>
            <a:off x="1910001" y="1320940"/>
            <a:ext cx="5323998" cy="3073119"/>
            <a:chOff x="2753690" y="1659527"/>
            <a:chExt cx="7098664" cy="4097492"/>
          </a:xfrm>
        </p:grpSpPr>
        <p:grpSp>
          <p:nvGrpSpPr>
            <p:cNvPr id="11" name="i$ľiḑé">
              <a:extLst>
                <a:ext uri="{FF2B5EF4-FFF2-40B4-BE49-F238E27FC236}">
                  <a16:creationId xmlns:a16="http://schemas.microsoft.com/office/drawing/2014/main" id="{05C949A8-5240-46F4-992E-C645303382FA}"/>
                </a:ext>
              </a:extLst>
            </p:cNvPr>
            <p:cNvGrpSpPr/>
            <p:nvPr/>
          </p:nvGrpSpPr>
          <p:grpSpPr>
            <a:xfrm>
              <a:off x="2753690" y="1659527"/>
              <a:ext cx="6684620" cy="4097492"/>
              <a:chOff x="2753690" y="1659527"/>
              <a:chExt cx="6684620" cy="4097492"/>
            </a:xfrm>
          </p:grpSpPr>
          <p:sp>
            <p:nvSpPr>
              <p:cNvPr id="15" name="îṧḻiḋè">
                <a:extLst>
                  <a:ext uri="{FF2B5EF4-FFF2-40B4-BE49-F238E27FC236}">
                    <a16:creationId xmlns:a16="http://schemas.microsoft.com/office/drawing/2014/main" id="{988B3446-EDB7-410B-8680-D41015877016}"/>
                  </a:ext>
                </a:extLst>
              </p:cNvPr>
              <p:cNvSpPr/>
              <p:nvPr/>
            </p:nvSpPr>
            <p:spPr bwMode="auto">
              <a:xfrm>
                <a:off x="4224164" y="1659527"/>
                <a:ext cx="5214146" cy="1367880"/>
              </a:xfrm>
              <a:custGeom>
                <a:avLst/>
                <a:gdLst>
                  <a:gd name="T0" fmla="*/ 2650 w 2897"/>
                  <a:gd name="T1" fmla="*/ 0 h 760"/>
                  <a:gd name="T2" fmla="*/ 0 w 2897"/>
                  <a:gd name="T3" fmla="*/ 0 h 760"/>
                  <a:gd name="T4" fmla="*/ 246 w 2897"/>
                  <a:gd name="T5" fmla="*/ 391 h 760"/>
                  <a:gd name="T6" fmla="*/ 0 w 2897"/>
                  <a:gd name="T7" fmla="*/ 760 h 760"/>
                  <a:gd name="T8" fmla="*/ 2650 w 2897"/>
                  <a:gd name="T9" fmla="*/ 760 h 760"/>
                  <a:gd name="T10" fmla="*/ 2897 w 2897"/>
                  <a:gd name="T11" fmla="*/ 391 h 760"/>
                  <a:gd name="T12" fmla="*/ 2650 w 2897"/>
                  <a:gd name="T13" fmla="*/ 0 h 760"/>
                </a:gdLst>
                <a:ahLst/>
                <a:cxnLst>
                  <a:cxn ang="0">
                    <a:pos x="T0" y="T1"/>
                  </a:cxn>
                  <a:cxn ang="0">
                    <a:pos x="T2" y="T3"/>
                  </a:cxn>
                  <a:cxn ang="0">
                    <a:pos x="T4" y="T5"/>
                  </a:cxn>
                  <a:cxn ang="0">
                    <a:pos x="T6" y="T7"/>
                  </a:cxn>
                  <a:cxn ang="0">
                    <a:pos x="T8" y="T9"/>
                  </a:cxn>
                  <a:cxn ang="0">
                    <a:pos x="T10" y="T11"/>
                  </a:cxn>
                  <a:cxn ang="0">
                    <a:pos x="T12" y="T13"/>
                  </a:cxn>
                </a:cxnLst>
                <a:rect l="0" t="0" r="r" b="b"/>
                <a:pathLst>
                  <a:path w="2897" h="760">
                    <a:moveTo>
                      <a:pt x="2650" y="0"/>
                    </a:moveTo>
                    <a:lnTo>
                      <a:pt x="0" y="0"/>
                    </a:lnTo>
                    <a:lnTo>
                      <a:pt x="246" y="391"/>
                    </a:lnTo>
                    <a:lnTo>
                      <a:pt x="0" y="760"/>
                    </a:lnTo>
                    <a:lnTo>
                      <a:pt x="2650" y="760"/>
                    </a:lnTo>
                    <a:lnTo>
                      <a:pt x="2897" y="391"/>
                    </a:lnTo>
                    <a:lnTo>
                      <a:pt x="2650" y="0"/>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normAutofit/>
              </a:bodyPr>
              <a:lstStyle/>
              <a:p>
                <a:pPr defTabSz="685800"/>
                <a:endParaRPr lang="en-US" sz="1350">
                  <a:solidFill>
                    <a:srgbClr val="000000"/>
                  </a:solidFill>
                  <a:latin typeface="Arial"/>
                  <a:ea typeface="黑体"/>
                  <a:cs typeface="+mn-ea"/>
                  <a:sym typeface="+mn-lt"/>
                </a:endParaRPr>
              </a:p>
            </p:txBody>
          </p:sp>
          <p:sp>
            <p:nvSpPr>
              <p:cNvPr id="16" name="îŝļîḍê">
                <a:extLst>
                  <a:ext uri="{FF2B5EF4-FFF2-40B4-BE49-F238E27FC236}">
                    <a16:creationId xmlns:a16="http://schemas.microsoft.com/office/drawing/2014/main" id="{10C801B7-7FFF-428A-8ABF-D07A9966B63B}"/>
                  </a:ext>
                </a:extLst>
              </p:cNvPr>
              <p:cNvSpPr/>
              <p:nvPr/>
            </p:nvSpPr>
            <p:spPr bwMode="auto">
              <a:xfrm>
                <a:off x="4224164" y="1664176"/>
                <a:ext cx="5214146" cy="1367880"/>
              </a:xfrm>
              <a:custGeom>
                <a:avLst/>
                <a:gdLst>
                  <a:gd name="T0" fmla="*/ 2650 w 2897"/>
                  <a:gd name="T1" fmla="*/ 0 h 760"/>
                  <a:gd name="T2" fmla="*/ 0 w 2897"/>
                  <a:gd name="T3" fmla="*/ 0 h 760"/>
                  <a:gd name="T4" fmla="*/ 246 w 2897"/>
                  <a:gd name="T5" fmla="*/ 391 h 760"/>
                  <a:gd name="T6" fmla="*/ 0 w 2897"/>
                  <a:gd name="T7" fmla="*/ 760 h 760"/>
                  <a:gd name="T8" fmla="*/ 2650 w 2897"/>
                  <a:gd name="T9" fmla="*/ 760 h 760"/>
                  <a:gd name="T10" fmla="*/ 2897 w 2897"/>
                  <a:gd name="T11" fmla="*/ 391 h 760"/>
                  <a:gd name="T12" fmla="*/ 2650 w 2897"/>
                  <a:gd name="T13" fmla="*/ 0 h 760"/>
                </a:gdLst>
                <a:ahLst/>
                <a:cxnLst>
                  <a:cxn ang="0">
                    <a:pos x="T0" y="T1"/>
                  </a:cxn>
                  <a:cxn ang="0">
                    <a:pos x="T2" y="T3"/>
                  </a:cxn>
                  <a:cxn ang="0">
                    <a:pos x="T4" y="T5"/>
                  </a:cxn>
                  <a:cxn ang="0">
                    <a:pos x="T6" y="T7"/>
                  </a:cxn>
                  <a:cxn ang="0">
                    <a:pos x="T8" y="T9"/>
                  </a:cxn>
                  <a:cxn ang="0">
                    <a:pos x="T10" y="T11"/>
                  </a:cxn>
                  <a:cxn ang="0">
                    <a:pos x="T12" y="T13"/>
                  </a:cxn>
                </a:cxnLst>
                <a:rect l="0" t="0" r="r" b="b"/>
                <a:pathLst>
                  <a:path w="2897" h="760">
                    <a:moveTo>
                      <a:pt x="2650" y="0"/>
                    </a:moveTo>
                    <a:lnTo>
                      <a:pt x="0" y="0"/>
                    </a:lnTo>
                    <a:lnTo>
                      <a:pt x="246" y="391"/>
                    </a:lnTo>
                    <a:lnTo>
                      <a:pt x="0" y="760"/>
                    </a:lnTo>
                    <a:lnTo>
                      <a:pt x="2650" y="760"/>
                    </a:lnTo>
                    <a:lnTo>
                      <a:pt x="2897" y="391"/>
                    </a:lnTo>
                    <a:lnTo>
                      <a:pt x="26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rmAutofit/>
              </a:bodyPr>
              <a:lstStyle/>
              <a:p>
                <a:pPr defTabSz="685800"/>
                <a:endParaRPr lang="en-US" sz="1350">
                  <a:solidFill>
                    <a:srgbClr val="000000"/>
                  </a:solidFill>
                  <a:latin typeface="Arial"/>
                  <a:ea typeface="黑体"/>
                  <a:cs typeface="+mn-ea"/>
                  <a:sym typeface="+mn-lt"/>
                </a:endParaRPr>
              </a:p>
            </p:txBody>
          </p:sp>
          <p:sp>
            <p:nvSpPr>
              <p:cNvPr id="17" name="îsļíḋê">
                <a:extLst>
                  <a:ext uri="{FF2B5EF4-FFF2-40B4-BE49-F238E27FC236}">
                    <a16:creationId xmlns:a16="http://schemas.microsoft.com/office/drawing/2014/main" id="{A4C99465-36DA-4700-BE9B-2D018BA53524}"/>
                  </a:ext>
                </a:extLst>
              </p:cNvPr>
              <p:cNvSpPr/>
              <p:nvPr/>
            </p:nvSpPr>
            <p:spPr bwMode="auto">
              <a:xfrm>
                <a:off x="2753690" y="3006626"/>
                <a:ext cx="5214146" cy="1362481"/>
              </a:xfrm>
              <a:custGeom>
                <a:avLst/>
                <a:gdLst>
                  <a:gd name="T0" fmla="*/ 246 w 2897"/>
                  <a:gd name="T1" fmla="*/ 0 h 757"/>
                  <a:gd name="T2" fmla="*/ 2897 w 2897"/>
                  <a:gd name="T3" fmla="*/ 0 h 757"/>
                  <a:gd name="T4" fmla="*/ 2651 w 2897"/>
                  <a:gd name="T5" fmla="*/ 388 h 757"/>
                  <a:gd name="T6" fmla="*/ 2897 w 2897"/>
                  <a:gd name="T7" fmla="*/ 757 h 757"/>
                  <a:gd name="T8" fmla="*/ 246 w 2897"/>
                  <a:gd name="T9" fmla="*/ 757 h 757"/>
                  <a:gd name="T10" fmla="*/ 0 w 2897"/>
                  <a:gd name="T11" fmla="*/ 388 h 757"/>
                  <a:gd name="T12" fmla="*/ 246 w 2897"/>
                  <a:gd name="T13" fmla="*/ 0 h 757"/>
                </a:gdLst>
                <a:ahLst/>
                <a:cxnLst>
                  <a:cxn ang="0">
                    <a:pos x="T0" y="T1"/>
                  </a:cxn>
                  <a:cxn ang="0">
                    <a:pos x="T2" y="T3"/>
                  </a:cxn>
                  <a:cxn ang="0">
                    <a:pos x="T4" y="T5"/>
                  </a:cxn>
                  <a:cxn ang="0">
                    <a:pos x="T6" y="T7"/>
                  </a:cxn>
                  <a:cxn ang="0">
                    <a:pos x="T8" y="T9"/>
                  </a:cxn>
                  <a:cxn ang="0">
                    <a:pos x="T10" y="T11"/>
                  </a:cxn>
                  <a:cxn ang="0">
                    <a:pos x="T12" y="T13"/>
                  </a:cxn>
                </a:cxnLst>
                <a:rect l="0" t="0" r="r" b="b"/>
                <a:pathLst>
                  <a:path w="2897" h="757">
                    <a:moveTo>
                      <a:pt x="246" y="0"/>
                    </a:moveTo>
                    <a:lnTo>
                      <a:pt x="2897" y="0"/>
                    </a:lnTo>
                    <a:lnTo>
                      <a:pt x="2651" y="388"/>
                    </a:lnTo>
                    <a:lnTo>
                      <a:pt x="2897" y="757"/>
                    </a:lnTo>
                    <a:lnTo>
                      <a:pt x="246" y="757"/>
                    </a:lnTo>
                    <a:lnTo>
                      <a:pt x="0" y="388"/>
                    </a:lnTo>
                    <a:lnTo>
                      <a:pt x="246" y="0"/>
                    </a:lnTo>
                    <a:close/>
                  </a:path>
                </a:pathLst>
              </a:custGeom>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t" anchorCtr="0" compatLnSpc="1">
                <a:prstTxWarp prst="textNoShape">
                  <a:avLst/>
                </a:prstTxWarp>
                <a:normAutofit/>
              </a:bodyPr>
              <a:lstStyle/>
              <a:p>
                <a:pPr defTabSz="685800"/>
                <a:endParaRPr lang="en-US" sz="1350">
                  <a:solidFill>
                    <a:srgbClr val="000000"/>
                  </a:solidFill>
                  <a:latin typeface="Arial"/>
                  <a:ea typeface="黑体"/>
                  <a:cs typeface="+mn-ea"/>
                  <a:sym typeface="+mn-lt"/>
                </a:endParaRPr>
              </a:p>
            </p:txBody>
          </p:sp>
          <p:sp>
            <p:nvSpPr>
              <p:cNvPr id="18" name="iSļídê">
                <a:extLst>
                  <a:ext uri="{FF2B5EF4-FFF2-40B4-BE49-F238E27FC236}">
                    <a16:creationId xmlns:a16="http://schemas.microsoft.com/office/drawing/2014/main" id="{2F3CD50D-73CA-4F03-BA61-BF11BD15E9A2}"/>
                  </a:ext>
                </a:extLst>
              </p:cNvPr>
              <p:cNvSpPr/>
              <p:nvPr/>
            </p:nvSpPr>
            <p:spPr bwMode="auto">
              <a:xfrm>
                <a:off x="4224163" y="4372458"/>
                <a:ext cx="5214146" cy="1362481"/>
              </a:xfrm>
              <a:custGeom>
                <a:avLst/>
                <a:gdLst>
                  <a:gd name="T0" fmla="*/ 2650 w 2897"/>
                  <a:gd name="T1" fmla="*/ 0 h 757"/>
                  <a:gd name="T2" fmla="*/ 0 w 2897"/>
                  <a:gd name="T3" fmla="*/ 0 h 757"/>
                  <a:gd name="T4" fmla="*/ 246 w 2897"/>
                  <a:gd name="T5" fmla="*/ 388 h 757"/>
                  <a:gd name="T6" fmla="*/ 0 w 2897"/>
                  <a:gd name="T7" fmla="*/ 757 h 757"/>
                  <a:gd name="T8" fmla="*/ 2650 w 2897"/>
                  <a:gd name="T9" fmla="*/ 757 h 757"/>
                  <a:gd name="T10" fmla="*/ 2897 w 2897"/>
                  <a:gd name="T11" fmla="*/ 388 h 757"/>
                  <a:gd name="T12" fmla="*/ 2650 w 2897"/>
                  <a:gd name="T13" fmla="*/ 0 h 757"/>
                </a:gdLst>
                <a:ahLst/>
                <a:cxnLst>
                  <a:cxn ang="0">
                    <a:pos x="T0" y="T1"/>
                  </a:cxn>
                  <a:cxn ang="0">
                    <a:pos x="T2" y="T3"/>
                  </a:cxn>
                  <a:cxn ang="0">
                    <a:pos x="T4" y="T5"/>
                  </a:cxn>
                  <a:cxn ang="0">
                    <a:pos x="T6" y="T7"/>
                  </a:cxn>
                  <a:cxn ang="0">
                    <a:pos x="T8" y="T9"/>
                  </a:cxn>
                  <a:cxn ang="0">
                    <a:pos x="T10" y="T11"/>
                  </a:cxn>
                  <a:cxn ang="0">
                    <a:pos x="T12" y="T13"/>
                  </a:cxn>
                </a:cxnLst>
                <a:rect l="0" t="0" r="r" b="b"/>
                <a:pathLst>
                  <a:path w="2897" h="757">
                    <a:moveTo>
                      <a:pt x="2650" y="0"/>
                    </a:moveTo>
                    <a:lnTo>
                      <a:pt x="0" y="0"/>
                    </a:lnTo>
                    <a:lnTo>
                      <a:pt x="246" y="388"/>
                    </a:lnTo>
                    <a:lnTo>
                      <a:pt x="0" y="757"/>
                    </a:lnTo>
                    <a:lnTo>
                      <a:pt x="2650" y="757"/>
                    </a:lnTo>
                    <a:lnTo>
                      <a:pt x="2897" y="388"/>
                    </a:lnTo>
                    <a:lnTo>
                      <a:pt x="2650" y="0"/>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normAutofit/>
              </a:bodyPr>
              <a:lstStyle/>
              <a:p>
                <a:pPr defTabSz="685800"/>
                <a:endParaRPr lang="en-US" sz="1350">
                  <a:solidFill>
                    <a:srgbClr val="000000"/>
                  </a:solidFill>
                  <a:latin typeface="Arial"/>
                  <a:ea typeface="黑体"/>
                  <a:cs typeface="+mn-ea"/>
                  <a:sym typeface="+mn-lt"/>
                </a:endParaRPr>
              </a:p>
            </p:txBody>
          </p:sp>
          <p:sp>
            <p:nvSpPr>
              <p:cNvPr id="19" name="îs1iḋe">
                <a:extLst>
                  <a:ext uri="{FF2B5EF4-FFF2-40B4-BE49-F238E27FC236}">
                    <a16:creationId xmlns:a16="http://schemas.microsoft.com/office/drawing/2014/main" id="{209949F6-5B38-4E2A-823F-865AA1DF1422}"/>
                  </a:ext>
                </a:extLst>
              </p:cNvPr>
              <p:cNvSpPr/>
              <p:nvPr/>
            </p:nvSpPr>
            <p:spPr bwMode="auto">
              <a:xfrm>
                <a:off x="4224164" y="4394538"/>
                <a:ext cx="5214146" cy="1362481"/>
              </a:xfrm>
              <a:custGeom>
                <a:avLst/>
                <a:gdLst>
                  <a:gd name="T0" fmla="*/ 2650 w 2897"/>
                  <a:gd name="T1" fmla="*/ 0 h 757"/>
                  <a:gd name="T2" fmla="*/ 0 w 2897"/>
                  <a:gd name="T3" fmla="*/ 0 h 757"/>
                  <a:gd name="T4" fmla="*/ 246 w 2897"/>
                  <a:gd name="T5" fmla="*/ 388 h 757"/>
                  <a:gd name="T6" fmla="*/ 0 w 2897"/>
                  <a:gd name="T7" fmla="*/ 757 h 757"/>
                  <a:gd name="T8" fmla="*/ 2650 w 2897"/>
                  <a:gd name="T9" fmla="*/ 757 h 757"/>
                  <a:gd name="T10" fmla="*/ 2897 w 2897"/>
                  <a:gd name="T11" fmla="*/ 388 h 757"/>
                  <a:gd name="T12" fmla="*/ 2650 w 2897"/>
                  <a:gd name="T13" fmla="*/ 0 h 757"/>
                </a:gdLst>
                <a:ahLst/>
                <a:cxnLst>
                  <a:cxn ang="0">
                    <a:pos x="T0" y="T1"/>
                  </a:cxn>
                  <a:cxn ang="0">
                    <a:pos x="T2" y="T3"/>
                  </a:cxn>
                  <a:cxn ang="0">
                    <a:pos x="T4" y="T5"/>
                  </a:cxn>
                  <a:cxn ang="0">
                    <a:pos x="T6" y="T7"/>
                  </a:cxn>
                  <a:cxn ang="0">
                    <a:pos x="T8" y="T9"/>
                  </a:cxn>
                  <a:cxn ang="0">
                    <a:pos x="T10" y="T11"/>
                  </a:cxn>
                  <a:cxn ang="0">
                    <a:pos x="T12" y="T13"/>
                  </a:cxn>
                </a:cxnLst>
                <a:rect l="0" t="0" r="r" b="b"/>
                <a:pathLst>
                  <a:path w="2897" h="757">
                    <a:moveTo>
                      <a:pt x="2650" y="0"/>
                    </a:moveTo>
                    <a:lnTo>
                      <a:pt x="0" y="0"/>
                    </a:lnTo>
                    <a:lnTo>
                      <a:pt x="246" y="388"/>
                    </a:lnTo>
                    <a:lnTo>
                      <a:pt x="0" y="757"/>
                    </a:lnTo>
                    <a:lnTo>
                      <a:pt x="2650" y="757"/>
                    </a:lnTo>
                    <a:lnTo>
                      <a:pt x="2897" y="388"/>
                    </a:lnTo>
                    <a:lnTo>
                      <a:pt x="26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rmAutofit/>
              </a:bodyPr>
              <a:lstStyle/>
              <a:p>
                <a:pPr defTabSz="685800"/>
                <a:endParaRPr lang="en-US" sz="1350">
                  <a:solidFill>
                    <a:srgbClr val="000000"/>
                  </a:solidFill>
                  <a:latin typeface="Arial"/>
                  <a:ea typeface="黑体"/>
                  <a:cs typeface="+mn-ea"/>
                  <a:sym typeface="+mn-lt"/>
                </a:endParaRPr>
              </a:p>
            </p:txBody>
          </p:sp>
          <p:sp>
            <p:nvSpPr>
              <p:cNvPr id="20" name="iṥ1íḓê">
                <a:extLst>
                  <a:ext uri="{FF2B5EF4-FFF2-40B4-BE49-F238E27FC236}">
                    <a16:creationId xmlns:a16="http://schemas.microsoft.com/office/drawing/2014/main" id="{8383FB53-574F-4AD7-A5C2-36445EA2C4A5}"/>
                  </a:ext>
                </a:extLst>
              </p:cNvPr>
              <p:cNvSpPr txBox="1"/>
              <p:nvPr/>
            </p:nvSpPr>
            <p:spPr>
              <a:xfrm>
                <a:off x="4834460" y="2103120"/>
                <a:ext cx="411444" cy="489992"/>
              </a:xfrm>
              <a:prstGeom prst="rect">
                <a:avLst/>
              </a:prstGeom>
              <a:noFill/>
              <a:ln w="117475">
                <a:noFill/>
              </a:ln>
            </p:spPr>
            <p:txBody>
              <a:bodyPr wrap="square" lIns="68580" tIns="34290" rIns="68580" bIns="34290" numCol="1" rtlCol="0">
                <a:prstTxWarp prst="textPlain">
                  <a:avLst/>
                </a:prstTxWarp>
                <a:normAutofit fontScale="85000" lnSpcReduction="20000"/>
              </a:bodyPr>
              <a:lstStyle/>
              <a:p>
                <a:pPr defTabSz="685800"/>
                <a:r>
                  <a:rPr lang="en-US" altLang="zh-CN" sz="1350" spc="75" dirty="0">
                    <a:solidFill>
                      <a:srgbClr val="000000">
                        <a:lumMod val="50000"/>
                        <a:lumOff val="50000"/>
                      </a:srgbClr>
                    </a:solidFill>
                    <a:latin typeface="Arial"/>
                    <a:ea typeface="黑体"/>
                    <a:cs typeface="+mn-ea"/>
                    <a:sym typeface="+mn-lt"/>
                  </a:rPr>
                  <a:t>0</a:t>
                </a:r>
                <a:r>
                  <a:rPr lang="en-US" altLang="zh-CN" sz="100" spc="75" dirty="0">
                    <a:solidFill>
                      <a:srgbClr val="000000">
                        <a:lumMod val="50000"/>
                        <a:lumOff val="50000"/>
                      </a:srgbClr>
                    </a:solidFill>
                    <a:latin typeface="Arial"/>
                    <a:ea typeface="黑体"/>
                    <a:cs typeface="+mn-ea"/>
                    <a:sym typeface="+mn-lt"/>
                  </a:rPr>
                  <a:t> </a:t>
                </a:r>
                <a:r>
                  <a:rPr lang="en-US" altLang="zh-CN" sz="1350" spc="75" dirty="0">
                    <a:solidFill>
                      <a:srgbClr val="000000">
                        <a:lumMod val="50000"/>
                        <a:lumOff val="50000"/>
                      </a:srgbClr>
                    </a:solidFill>
                    <a:latin typeface="Arial"/>
                    <a:ea typeface="黑体"/>
                    <a:cs typeface="+mn-ea"/>
                    <a:sym typeface="+mn-lt"/>
                  </a:rPr>
                  <a:t>1</a:t>
                </a:r>
                <a:endParaRPr lang="zh-CN" altLang="en-US" sz="1350" spc="75" dirty="0">
                  <a:solidFill>
                    <a:srgbClr val="000000">
                      <a:lumMod val="50000"/>
                      <a:lumOff val="50000"/>
                    </a:srgbClr>
                  </a:solidFill>
                  <a:latin typeface="Arial"/>
                  <a:ea typeface="黑体"/>
                  <a:cs typeface="+mn-ea"/>
                  <a:sym typeface="+mn-lt"/>
                </a:endParaRPr>
              </a:p>
            </p:txBody>
          </p:sp>
          <p:sp>
            <p:nvSpPr>
              <p:cNvPr id="21" name="îṥļïḓê">
                <a:extLst>
                  <a:ext uri="{FF2B5EF4-FFF2-40B4-BE49-F238E27FC236}">
                    <a16:creationId xmlns:a16="http://schemas.microsoft.com/office/drawing/2014/main" id="{92635CB3-17EC-4285-A3C6-14676FD2DDF3}"/>
                  </a:ext>
                </a:extLst>
              </p:cNvPr>
              <p:cNvSpPr txBox="1"/>
              <p:nvPr/>
            </p:nvSpPr>
            <p:spPr>
              <a:xfrm>
                <a:off x="6950109" y="3471833"/>
                <a:ext cx="411444" cy="489992"/>
              </a:xfrm>
              <a:prstGeom prst="rect">
                <a:avLst/>
              </a:prstGeom>
              <a:noFill/>
              <a:ln w="117475">
                <a:noFill/>
              </a:ln>
            </p:spPr>
            <p:txBody>
              <a:bodyPr wrap="square" lIns="68580" tIns="34290" rIns="68580" bIns="34290" numCol="1" rtlCol="0">
                <a:prstTxWarp prst="textPlain">
                  <a:avLst/>
                </a:prstTxWarp>
                <a:normAutofit fontScale="85000" lnSpcReduction="20000"/>
              </a:bodyPr>
              <a:lstStyle/>
              <a:p>
                <a:pPr defTabSz="685800"/>
                <a:r>
                  <a:rPr lang="en-US" altLang="zh-CN" sz="1350" spc="75">
                    <a:solidFill>
                      <a:srgbClr val="698FCE"/>
                    </a:solidFill>
                    <a:latin typeface="Arial"/>
                    <a:ea typeface="黑体"/>
                    <a:cs typeface="+mn-ea"/>
                    <a:sym typeface="+mn-lt"/>
                  </a:rPr>
                  <a:t>0</a:t>
                </a:r>
                <a:r>
                  <a:rPr lang="en-US" altLang="zh-CN" sz="100" spc="75">
                    <a:solidFill>
                      <a:srgbClr val="698FCE"/>
                    </a:solidFill>
                    <a:latin typeface="Arial"/>
                    <a:ea typeface="黑体"/>
                    <a:cs typeface="+mn-ea"/>
                    <a:sym typeface="+mn-lt"/>
                  </a:rPr>
                  <a:t> </a:t>
                </a:r>
                <a:r>
                  <a:rPr lang="en-US" altLang="zh-CN" sz="1350" spc="75">
                    <a:solidFill>
                      <a:srgbClr val="698FCE"/>
                    </a:solidFill>
                    <a:latin typeface="Arial"/>
                    <a:ea typeface="黑体"/>
                    <a:cs typeface="+mn-ea"/>
                    <a:sym typeface="+mn-lt"/>
                  </a:rPr>
                  <a:t>2</a:t>
                </a:r>
                <a:endParaRPr lang="zh-CN" altLang="en-US" sz="1350" spc="75" dirty="0">
                  <a:solidFill>
                    <a:srgbClr val="698FCE"/>
                  </a:solidFill>
                  <a:latin typeface="Arial"/>
                  <a:ea typeface="黑体"/>
                  <a:cs typeface="+mn-ea"/>
                  <a:sym typeface="+mn-lt"/>
                </a:endParaRPr>
              </a:p>
            </p:txBody>
          </p:sp>
          <p:sp>
            <p:nvSpPr>
              <p:cNvPr id="22" name="i$ļíḋè">
                <a:extLst>
                  <a:ext uri="{FF2B5EF4-FFF2-40B4-BE49-F238E27FC236}">
                    <a16:creationId xmlns:a16="http://schemas.microsoft.com/office/drawing/2014/main" id="{036692E4-35CF-4C68-80BC-05B326DA2458}"/>
                  </a:ext>
                </a:extLst>
              </p:cNvPr>
              <p:cNvSpPr txBox="1"/>
              <p:nvPr/>
            </p:nvSpPr>
            <p:spPr>
              <a:xfrm>
                <a:off x="4834460" y="4830782"/>
                <a:ext cx="411444" cy="489992"/>
              </a:xfrm>
              <a:prstGeom prst="rect">
                <a:avLst/>
              </a:prstGeom>
              <a:noFill/>
              <a:ln w="117475">
                <a:noFill/>
              </a:ln>
            </p:spPr>
            <p:txBody>
              <a:bodyPr wrap="square" lIns="68580" tIns="34290" rIns="68580" bIns="34290" numCol="1" rtlCol="0">
                <a:prstTxWarp prst="textPlain">
                  <a:avLst/>
                </a:prstTxWarp>
                <a:normAutofit fontScale="85000" lnSpcReduction="20000"/>
              </a:bodyPr>
              <a:lstStyle/>
              <a:p>
                <a:pPr defTabSz="685800"/>
                <a:r>
                  <a:rPr lang="en-US" altLang="zh-CN" sz="1350" spc="75">
                    <a:solidFill>
                      <a:srgbClr val="000000">
                        <a:lumMod val="50000"/>
                        <a:lumOff val="50000"/>
                      </a:srgbClr>
                    </a:solidFill>
                    <a:latin typeface="Arial"/>
                    <a:ea typeface="黑体"/>
                    <a:cs typeface="+mn-ea"/>
                    <a:sym typeface="+mn-lt"/>
                  </a:rPr>
                  <a:t>0</a:t>
                </a:r>
                <a:r>
                  <a:rPr lang="en-US" altLang="zh-CN" sz="100" spc="75">
                    <a:solidFill>
                      <a:srgbClr val="000000">
                        <a:lumMod val="50000"/>
                        <a:lumOff val="50000"/>
                      </a:srgbClr>
                    </a:solidFill>
                    <a:latin typeface="Arial"/>
                    <a:ea typeface="黑体"/>
                    <a:cs typeface="+mn-ea"/>
                    <a:sym typeface="+mn-lt"/>
                  </a:rPr>
                  <a:t> </a:t>
                </a:r>
                <a:r>
                  <a:rPr lang="en-US" altLang="zh-CN" sz="1350" spc="75">
                    <a:solidFill>
                      <a:srgbClr val="000000">
                        <a:lumMod val="50000"/>
                        <a:lumOff val="50000"/>
                      </a:srgbClr>
                    </a:solidFill>
                    <a:latin typeface="Arial"/>
                    <a:ea typeface="黑体"/>
                    <a:cs typeface="+mn-ea"/>
                    <a:sym typeface="+mn-lt"/>
                  </a:rPr>
                  <a:t>3</a:t>
                </a:r>
                <a:endParaRPr lang="zh-CN" altLang="en-US" sz="1350" spc="75" dirty="0">
                  <a:solidFill>
                    <a:srgbClr val="000000">
                      <a:lumMod val="50000"/>
                      <a:lumOff val="50000"/>
                    </a:srgbClr>
                  </a:solidFill>
                  <a:latin typeface="Arial"/>
                  <a:ea typeface="黑体"/>
                  <a:cs typeface="+mn-ea"/>
                  <a:sym typeface="+mn-lt"/>
                </a:endParaRPr>
              </a:p>
            </p:txBody>
          </p:sp>
          <p:sp>
            <p:nvSpPr>
              <p:cNvPr id="23" name="ïsḷîḓê">
                <a:extLst>
                  <a:ext uri="{FF2B5EF4-FFF2-40B4-BE49-F238E27FC236}">
                    <a16:creationId xmlns:a16="http://schemas.microsoft.com/office/drawing/2014/main" id="{5DCE8A3A-0587-4FE3-A6BC-3F73060B53EE}"/>
                  </a:ext>
                </a:extLst>
              </p:cNvPr>
              <p:cNvSpPr/>
              <p:nvPr/>
            </p:nvSpPr>
            <p:spPr bwMode="auto">
              <a:xfrm>
                <a:off x="3690988" y="2126058"/>
                <a:ext cx="456056" cy="467054"/>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chemeClr val="accent1"/>
              </a:solidFill>
              <a:ln>
                <a:noFill/>
              </a:ln>
            </p:spPr>
            <p:txBody>
              <a:bodyPr/>
              <a:lstStyle/>
              <a:p>
                <a:pPr defTabSz="685800"/>
                <a:endParaRPr lang="zh-CN" altLang="en-US" sz="1350">
                  <a:solidFill>
                    <a:srgbClr val="000000"/>
                  </a:solidFill>
                  <a:latin typeface="Arial"/>
                  <a:ea typeface="黑体"/>
                  <a:cs typeface="+mn-ea"/>
                  <a:sym typeface="+mn-lt"/>
                </a:endParaRPr>
              </a:p>
            </p:txBody>
          </p:sp>
          <p:sp>
            <p:nvSpPr>
              <p:cNvPr id="24" name="îśļiḍe">
                <a:extLst>
                  <a:ext uri="{FF2B5EF4-FFF2-40B4-BE49-F238E27FC236}">
                    <a16:creationId xmlns:a16="http://schemas.microsoft.com/office/drawing/2014/main" id="{3A2D8098-E19E-428A-B78A-6CB6B8B6AB08}"/>
                  </a:ext>
                </a:extLst>
              </p:cNvPr>
              <p:cNvSpPr/>
              <p:nvPr/>
            </p:nvSpPr>
            <p:spPr bwMode="auto">
              <a:xfrm>
                <a:off x="3690988" y="4853720"/>
                <a:ext cx="456056" cy="467054"/>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chemeClr val="accent1"/>
              </a:solidFill>
              <a:ln>
                <a:noFill/>
              </a:ln>
            </p:spPr>
            <p:txBody>
              <a:bodyPr/>
              <a:lstStyle/>
              <a:p>
                <a:pPr defTabSz="685800"/>
                <a:endParaRPr lang="zh-CN" altLang="en-US" sz="1350">
                  <a:solidFill>
                    <a:srgbClr val="000000"/>
                  </a:solidFill>
                  <a:latin typeface="Arial"/>
                  <a:ea typeface="黑体"/>
                  <a:cs typeface="+mn-ea"/>
                  <a:sym typeface="+mn-lt"/>
                </a:endParaRPr>
              </a:p>
            </p:txBody>
          </p:sp>
          <p:sp>
            <p:nvSpPr>
              <p:cNvPr id="25" name="íṥľíḑê">
                <a:extLst>
                  <a:ext uri="{FF2B5EF4-FFF2-40B4-BE49-F238E27FC236}">
                    <a16:creationId xmlns:a16="http://schemas.microsoft.com/office/drawing/2014/main" id="{17DBC05D-7F90-421A-B4E1-D142EBC44239}"/>
                  </a:ext>
                </a:extLst>
              </p:cNvPr>
              <p:cNvSpPr/>
              <p:nvPr/>
            </p:nvSpPr>
            <p:spPr bwMode="auto">
              <a:xfrm>
                <a:off x="7938962" y="3472691"/>
                <a:ext cx="456056" cy="467054"/>
              </a:xfrm>
              <a:custGeom>
                <a:avLst/>
                <a:gdLst>
                  <a:gd name="T0" fmla="*/ 1547 w 10400"/>
                  <a:gd name="T1" fmla="*/ 9330 h 10667"/>
                  <a:gd name="T2" fmla="*/ 3077 w 10400"/>
                  <a:gd name="T3" fmla="*/ 9013 h 10667"/>
                  <a:gd name="T4" fmla="*/ 6114 w 10400"/>
                  <a:gd name="T5" fmla="*/ 9700 h 10667"/>
                  <a:gd name="T6" fmla="*/ 6806 w 10400"/>
                  <a:gd name="T7" fmla="*/ 8539 h 10667"/>
                  <a:gd name="T8" fmla="*/ 4079 w 10400"/>
                  <a:gd name="T9" fmla="*/ 1127 h 10667"/>
                  <a:gd name="T10" fmla="*/ 5193 w 10400"/>
                  <a:gd name="T11" fmla="*/ 2254 h 10667"/>
                  <a:gd name="T12" fmla="*/ 6352 w 10400"/>
                  <a:gd name="T13" fmla="*/ 3340 h 10667"/>
                  <a:gd name="T14" fmla="*/ 6296 w 10400"/>
                  <a:gd name="T15" fmla="*/ 5841 h 10667"/>
                  <a:gd name="T16" fmla="*/ 5318 w 10400"/>
                  <a:gd name="T17" fmla="*/ 6578 h 10667"/>
                  <a:gd name="T18" fmla="*/ 4851 w 10400"/>
                  <a:gd name="T19" fmla="*/ 10126 h 10667"/>
                  <a:gd name="T20" fmla="*/ 4154 w 10400"/>
                  <a:gd name="T21" fmla="*/ 5500 h 10667"/>
                  <a:gd name="T22" fmla="*/ 993 w 10400"/>
                  <a:gd name="T23" fmla="*/ 1669 h 10667"/>
                  <a:gd name="T24" fmla="*/ 4493 w 10400"/>
                  <a:gd name="T25" fmla="*/ 2470 h 10667"/>
                  <a:gd name="T26" fmla="*/ 5203 w 10400"/>
                  <a:gd name="T27" fmla="*/ 5915 h 10667"/>
                  <a:gd name="T28" fmla="*/ 5890 w 10400"/>
                  <a:gd name="T29" fmla="*/ 2481 h 10667"/>
                  <a:gd name="T30" fmla="*/ 9353 w 10400"/>
                  <a:gd name="T31" fmla="*/ 1669 h 10667"/>
                  <a:gd name="T32" fmla="*/ 8900 w 10400"/>
                  <a:gd name="T33" fmla="*/ 5088 h 10667"/>
                  <a:gd name="T34" fmla="*/ 8763 w 10400"/>
                  <a:gd name="T35" fmla="*/ 4301 h 10667"/>
                  <a:gd name="T36" fmla="*/ 7729 w 10400"/>
                  <a:gd name="T37" fmla="*/ 3953 h 10667"/>
                  <a:gd name="T38" fmla="*/ 8505 w 10400"/>
                  <a:gd name="T39" fmla="*/ 5505 h 10667"/>
                  <a:gd name="T40" fmla="*/ 8530 w 10400"/>
                  <a:gd name="T41" fmla="*/ 6867 h 10667"/>
                  <a:gd name="T42" fmla="*/ 9012 w 10400"/>
                  <a:gd name="T43" fmla="*/ 6736 h 10667"/>
                  <a:gd name="T44" fmla="*/ 9315 w 10400"/>
                  <a:gd name="T45" fmla="*/ 6686 h 10667"/>
                  <a:gd name="T46" fmla="*/ 9046 w 10400"/>
                  <a:gd name="T47" fmla="*/ 4530 h 10667"/>
                  <a:gd name="T48" fmla="*/ 9997 w 10400"/>
                  <a:gd name="T49" fmla="*/ 3776 h 10667"/>
                  <a:gd name="T50" fmla="*/ 8844 w 10400"/>
                  <a:gd name="T51" fmla="*/ 4304 h 10667"/>
                  <a:gd name="T52" fmla="*/ 8790 w 10400"/>
                  <a:gd name="T53" fmla="*/ 3675 h 10667"/>
                  <a:gd name="T54" fmla="*/ 9514 w 10400"/>
                  <a:gd name="T55" fmla="*/ 6418 h 10667"/>
                  <a:gd name="T56" fmla="*/ 9245 w 10400"/>
                  <a:gd name="T57" fmla="*/ 6917 h 10667"/>
                  <a:gd name="T58" fmla="*/ 7957 w 10400"/>
                  <a:gd name="T59" fmla="*/ 6629 h 10667"/>
                  <a:gd name="T60" fmla="*/ 7308 w 10400"/>
                  <a:gd name="T61" fmla="*/ 6762 h 10667"/>
                  <a:gd name="T62" fmla="*/ 9494 w 10400"/>
                  <a:gd name="T63" fmla="*/ 6253 h 10667"/>
                  <a:gd name="T64" fmla="*/ 577 w 10400"/>
                  <a:gd name="T65" fmla="*/ 3770 h 10667"/>
                  <a:gd name="T66" fmla="*/ 1355 w 10400"/>
                  <a:gd name="T67" fmla="*/ 4518 h 10667"/>
                  <a:gd name="T68" fmla="*/ 1282 w 10400"/>
                  <a:gd name="T69" fmla="*/ 5462 h 10667"/>
                  <a:gd name="T70" fmla="*/ 1236 w 10400"/>
                  <a:gd name="T71" fmla="*/ 6867 h 10667"/>
                  <a:gd name="T72" fmla="*/ 1718 w 10400"/>
                  <a:gd name="T73" fmla="*/ 6728 h 10667"/>
                  <a:gd name="T74" fmla="*/ 2022 w 10400"/>
                  <a:gd name="T75" fmla="*/ 6694 h 10667"/>
                  <a:gd name="T76" fmla="*/ 1843 w 10400"/>
                  <a:gd name="T77" fmla="*/ 4519 h 10667"/>
                  <a:gd name="T78" fmla="*/ 2505 w 10400"/>
                  <a:gd name="T79" fmla="*/ 3770 h 10667"/>
                  <a:gd name="T80" fmla="*/ 1608 w 10400"/>
                  <a:gd name="T81" fmla="*/ 5217 h 10667"/>
                  <a:gd name="T82" fmla="*/ 1557 w 10400"/>
                  <a:gd name="T83" fmla="*/ 4304 h 10667"/>
                  <a:gd name="T84" fmla="*/ 1610 w 10400"/>
                  <a:gd name="T85" fmla="*/ 3675 h 10667"/>
                  <a:gd name="T86" fmla="*/ 1898 w 10400"/>
                  <a:gd name="T87" fmla="*/ 3969 h 10667"/>
                  <a:gd name="T88" fmla="*/ 1547 w 10400"/>
                  <a:gd name="T89" fmla="*/ 7324 h 10667"/>
                  <a:gd name="T90" fmla="*/ 2189 w 10400"/>
                  <a:gd name="T91" fmla="*/ 6405 h 10667"/>
                  <a:gd name="T92" fmla="*/ 1172 w 10400"/>
                  <a:gd name="T93" fmla="*/ 6918 h 10667"/>
                  <a:gd name="T94" fmla="*/ 669 w 10400"/>
                  <a:gd name="T95" fmla="*/ 6629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00" h="10667">
                    <a:moveTo>
                      <a:pt x="8838" y="9330"/>
                    </a:moveTo>
                    <a:cubicBezTo>
                      <a:pt x="8838" y="10067"/>
                      <a:pt x="7206" y="10667"/>
                      <a:pt x="5192" y="10667"/>
                    </a:cubicBezTo>
                    <a:cubicBezTo>
                      <a:pt x="3180" y="10667"/>
                      <a:pt x="1547" y="10067"/>
                      <a:pt x="1547" y="9330"/>
                    </a:cubicBezTo>
                    <a:cubicBezTo>
                      <a:pt x="1547" y="8797"/>
                      <a:pt x="2406" y="8341"/>
                      <a:pt x="3638" y="8128"/>
                    </a:cubicBezTo>
                    <a:lnTo>
                      <a:pt x="3638" y="8495"/>
                    </a:lnTo>
                    <a:cubicBezTo>
                      <a:pt x="3293" y="8632"/>
                      <a:pt x="3077" y="8813"/>
                      <a:pt x="3077" y="9013"/>
                    </a:cubicBezTo>
                    <a:cubicBezTo>
                      <a:pt x="3077" y="9437"/>
                      <a:pt x="4015" y="9781"/>
                      <a:pt x="5171" y="9781"/>
                    </a:cubicBezTo>
                    <a:cubicBezTo>
                      <a:pt x="5497" y="9781"/>
                      <a:pt x="5802" y="9751"/>
                      <a:pt x="6077" y="9703"/>
                    </a:cubicBezTo>
                    <a:cubicBezTo>
                      <a:pt x="6090" y="9702"/>
                      <a:pt x="6102" y="9702"/>
                      <a:pt x="6114" y="9700"/>
                    </a:cubicBezTo>
                    <a:cubicBezTo>
                      <a:pt x="6165" y="9694"/>
                      <a:pt x="6212" y="9682"/>
                      <a:pt x="6259" y="9666"/>
                    </a:cubicBezTo>
                    <a:cubicBezTo>
                      <a:pt x="6859" y="9531"/>
                      <a:pt x="7264" y="9290"/>
                      <a:pt x="7264" y="9013"/>
                    </a:cubicBezTo>
                    <a:cubicBezTo>
                      <a:pt x="7264" y="8834"/>
                      <a:pt x="7090" y="8669"/>
                      <a:pt x="6806" y="8539"/>
                    </a:cubicBezTo>
                    <a:lnTo>
                      <a:pt x="6806" y="8137"/>
                    </a:lnTo>
                    <a:cubicBezTo>
                      <a:pt x="8006" y="8356"/>
                      <a:pt x="8838" y="8805"/>
                      <a:pt x="8838" y="9330"/>
                    </a:cubicBezTo>
                    <a:close/>
                    <a:moveTo>
                      <a:pt x="4079" y="1127"/>
                    </a:moveTo>
                    <a:cubicBezTo>
                      <a:pt x="4079" y="504"/>
                      <a:pt x="4578" y="0"/>
                      <a:pt x="5193" y="0"/>
                    </a:cubicBezTo>
                    <a:cubicBezTo>
                      <a:pt x="5807" y="0"/>
                      <a:pt x="6305" y="504"/>
                      <a:pt x="6305" y="1127"/>
                    </a:cubicBezTo>
                    <a:cubicBezTo>
                      <a:pt x="6305" y="1750"/>
                      <a:pt x="5807" y="2254"/>
                      <a:pt x="5193" y="2254"/>
                    </a:cubicBezTo>
                    <a:cubicBezTo>
                      <a:pt x="4578" y="2254"/>
                      <a:pt x="4079" y="1750"/>
                      <a:pt x="4079" y="1127"/>
                    </a:cubicBezTo>
                    <a:close/>
                    <a:moveTo>
                      <a:pt x="9353" y="1669"/>
                    </a:moveTo>
                    <a:cubicBezTo>
                      <a:pt x="8800" y="2578"/>
                      <a:pt x="7557" y="3340"/>
                      <a:pt x="6352" y="3340"/>
                    </a:cubicBezTo>
                    <a:cubicBezTo>
                      <a:pt x="6274" y="3340"/>
                      <a:pt x="6196" y="3336"/>
                      <a:pt x="6118" y="3330"/>
                    </a:cubicBezTo>
                    <a:cubicBezTo>
                      <a:pt x="6142" y="3615"/>
                      <a:pt x="6252" y="4928"/>
                      <a:pt x="6282" y="5755"/>
                    </a:cubicBezTo>
                    <a:cubicBezTo>
                      <a:pt x="6288" y="5783"/>
                      <a:pt x="6294" y="5811"/>
                      <a:pt x="6296" y="5841"/>
                    </a:cubicBezTo>
                    <a:lnTo>
                      <a:pt x="6568" y="10087"/>
                    </a:lnTo>
                    <a:cubicBezTo>
                      <a:pt x="6586" y="10373"/>
                      <a:pt x="5564" y="10428"/>
                      <a:pt x="5546" y="10154"/>
                    </a:cubicBezTo>
                    <a:lnTo>
                      <a:pt x="5318" y="6578"/>
                    </a:lnTo>
                    <a:cubicBezTo>
                      <a:pt x="5280" y="6574"/>
                      <a:pt x="5244" y="6567"/>
                      <a:pt x="5206" y="6567"/>
                    </a:cubicBezTo>
                    <a:cubicBezTo>
                      <a:pt x="5174" y="6567"/>
                      <a:pt x="5136" y="6577"/>
                      <a:pt x="5099" y="6587"/>
                    </a:cubicBezTo>
                    <a:lnTo>
                      <a:pt x="4851" y="10126"/>
                    </a:lnTo>
                    <a:cubicBezTo>
                      <a:pt x="4832" y="10398"/>
                      <a:pt x="3810" y="10338"/>
                      <a:pt x="3830" y="10052"/>
                    </a:cubicBezTo>
                    <a:lnTo>
                      <a:pt x="4144" y="5559"/>
                    </a:lnTo>
                    <a:cubicBezTo>
                      <a:pt x="4146" y="5538"/>
                      <a:pt x="4150" y="5520"/>
                      <a:pt x="4154" y="5500"/>
                    </a:cubicBezTo>
                    <a:cubicBezTo>
                      <a:pt x="4199" y="4432"/>
                      <a:pt x="4252" y="3400"/>
                      <a:pt x="4257" y="3326"/>
                    </a:cubicBezTo>
                    <a:cubicBezTo>
                      <a:pt x="4169" y="3334"/>
                      <a:pt x="4081" y="3340"/>
                      <a:pt x="3994" y="3340"/>
                    </a:cubicBezTo>
                    <a:cubicBezTo>
                      <a:pt x="2788" y="3340"/>
                      <a:pt x="1546" y="2578"/>
                      <a:pt x="993" y="1669"/>
                    </a:cubicBezTo>
                    <a:cubicBezTo>
                      <a:pt x="879" y="1481"/>
                      <a:pt x="936" y="1235"/>
                      <a:pt x="1122" y="1120"/>
                    </a:cubicBezTo>
                    <a:cubicBezTo>
                      <a:pt x="1308" y="1003"/>
                      <a:pt x="1551" y="1062"/>
                      <a:pt x="1665" y="1250"/>
                    </a:cubicBezTo>
                    <a:cubicBezTo>
                      <a:pt x="2166" y="2073"/>
                      <a:pt x="3484" y="2756"/>
                      <a:pt x="4493" y="2470"/>
                    </a:cubicBezTo>
                    <a:cubicBezTo>
                      <a:pt x="4663" y="2411"/>
                      <a:pt x="4865" y="2374"/>
                      <a:pt x="5089" y="2365"/>
                    </a:cubicBezTo>
                    <a:lnTo>
                      <a:pt x="4729" y="5423"/>
                    </a:lnTo>
                    <a:lnTo>
                      <a:pt x="5203" y="5915"/>
                    </a:lnTo>
                    <a:lnTo>
                      <a:pt x="5617" y="5423"/>
                    </a:lnTo>
                    <a:lnTo>
                      <a:pt x="5330" y="2373"/>
                    </a:lnTo>
                    <a:cubicBezTo>
                      <a:pt x="5531" y="2387"/>
                      <a:pt x="5725" y="2423"/>
                      <a:pt x="5890" y="2481"/>
                    </a:cubicBezTo>
                    <a:cubicBezTo>
                      <a:pt x="6894" y="2741"/>
                      <a:pt x="8187" y="2063"/>
                      <a:pt x="8681" y="1250"/>
                    </a:cubicBezTo>
                    <a:cubicBezTo>
                      <a:pt x="8795" y="1062"/>
                      <a:pt x="9038" y="1003"/>
                      <a:pt x="9224" y="1119"/>
                    </a:cubicBezTo>
                    <a:cubicBezTo>
                      <a:pt x="9410" y="1235"/>
                      <a:pt x="9468" y="1481"/>
                      <a:pt x="9353" y="1669"/>
                    </a:cubicBezTo>
                    <a:close/>
                    <a:moveTo>
                      <a:pt x="8844" y="4304"/>
                    </a:moveTo>
                    <a:cubicBezTo>
                      <a:pt x="8839" y="4303"/>
                      <a:pt x="8833" y="4303"/>
                      <a:pt x="8827" y="4302"/>
                    </a:cubicBezTo>
                    <a:lnTo>
                      <a:pt x="8900" y="5088"/>
                    </a:lnTo>
                    <a:lnTo>
                      <a:pt x="8793" y="5217"/>
                    </a:lnTo>
                    <a:lnTo>
                      <a:pt x="8671" y="5088"/>
                    </a:lnTo>
                    <a:lnTo>
                      <a:pt x="8763" y="4301"/>
                    </a:lnTo>
                    <a:cubicBezTo>
                      <a:pt x="8543" y="4286"/>
                      <a:pt x="8343" y="4195"/>
                      <a:pt x="7895" y="3770"/>
                    </a:cubicBezTo>
                    <a:cubicBezTo>
                      <a:pt x="7846" y="3723"/>
                      <a:pt x="7769" y="3725"/>
                      <a:pt x="7722" y="3776"/>
                    </a:cubicBezTo>
                    <a:cubicBezTo>
                      <a:pt x="7676" y="3826"/>
                      <a:pt x="7679" y="3906"/>
                      <a:pt x="7729" y="3953"/>
                    </a:cubicBezTo>
                    <a:cubicBezTo>
                      <a:pt x="8086" y="4293"/>
                      <a:pt x="8319" y="4456"/>
                      <a:pt x="8558" y="4519"/>
                    </a:cubicBezTo>
                    <a:cubicBezTo>
                      <a:pt x="8558" y="4523"/>
                      <a:pt x="8556" y="4527"/>
                      <a:pt x="8556" y="4530"/>
                    </a:cubicBezTo>
                    <a:lnTo>
                      <a:pt x="8505" y="5505"/>
                    </a:lnTo>
                    <a:lnTo>
                      <a:pt x="8378" y="6694"/>
                    </a:lnTo>
                    <a:cubicBezTo>
                      <a:pt x="8369" y="6780"/>
                      <a:pt x="8430" y="6857"/>
                      <a:pt x="8514" y="6867"/>
                    </a:cubicBezTo>
                    <a:cubicBezTo>
                      <a:pt x="8520" y="6867"/>
                      <a:pt x="8525" y="6867"/>
                      <a:pt x="8530" y="6867"/>
                    </a:cubicBezTo>
                    <a:cubicBezTo>
                      <a:pt x="8608" y="6867"/>
                      <a:pt x="8674" y="6808"/>
                      <a:pt x="8683" y="6728"/>
                    </a:cubicBezTo>
                    <a:lnTo>
                      <a:pt x="8815" y="5498"/>
                    </a:lnTo>
                    <a:lnTo>
                      <a:pt x="9012" y="6736"/>
                    </a:lnTo>
                    <a:cubicBezTo>
                      <a:pt x="9025" y="6813"/>
                      <a:pt x="9090" y="6868"/>
                      <a:pt x="9164" y="6868"/>
                    </a:cubicBezTo>
                    <a:cubicBezTo>
                      <a:pt x="9172" y="6868"/>
                      <a:pt x="9180" y="6867"/>
                      <a:pt x="9188" y="6866"/>
                    </a:cubicBezTo>
                    <a:cubicBezTo>
                      <a:pt x="9272" y="6852"/>
                      <a:pt x="9328" y="6771"/>
                      <a:pt x="9315" y="6686"/>
                    </a:cubicBezTo>
                    <a:lnTo>
                      <a:pt x="9119" y="5462"/>
                    </a:lnTo>
                    <a:cubicBezTo>
                      <a:pt x="9119" y="5461"/>
                      <a:pt x="9120" y="5460"/>
                      <a:pt x="9120" y="5459"/>
                    </a:cubicBezTo>
                    <a:lnTo>
                      <a:pt x="9046" y="4530"/>
                    </a:lnTo>
                    <a:cubicBezTo>
                      <a:pt x="9046" y="4526"/>
                      <a:pt x="9046" y="4522"/>
                      <a:pt x="9045" y="4518"/>
                    </a:cubicBezTo>
                    <a:cubicBezTo>
                      <a:pt x="9279" y="4456"/>
                      <a:pt x="9631" y="4296"/>
                      <a:pt x="9990" y="3953"/>
                    </a:cubicBezTo>
                    <a:cubicBezTo>
                      <a:pt x="10040" y="3906"/>
                      <a:pt x="10043" y="3826"/>
                      <a:pt x="9997" y="3776"/>
                    </a:cubicBezTo>
                    <a:cubicBezTo>
                      <a:pt x="9950" y="3725"/>
                      <a:pt x="9873" y="3723"/>
                      <a:pt x="9823" y="3770"/>
                    </a:cubicBezTo>
                    <a:cubicBezTo>
                      <a:pt x="9407" y="4166"/>
                      <a:pt x="9010" y="4290"/>
                      <a:pt x="8857" y="4300"/>
                    </a:cubicBezTo>
                    <a:cubicBezTo>
                      <a:pt x="8852" y="4300"/>
                      <a:pt x="8849" y="4303"/>
                      <a:pt x="8844" y="4304"/>
                    </a:cubicBezTo>
                    <a:close/>
                    <a:moveTo>
                      <a:pt x="8790" y="4263"/>
                    </a:moveTo>
                    <a:cubicBezTo>
                      <a:pt x="8949" y="4263"/>
                      <a:pt x="9078" y="4131"/>
                      <a:pt x="9078" y="3969"/>
                    </a:cubicBezTo>
                    <a:cubicBezTo>
                      <a:pt x="9078" y="3807"/>
                      <a:pt x="8949" y="3675"/>
                      <a:pt x="8790" y="3675"/>
                    </a:cubicBezTo>
                    <a:cubicBezTo>
                      <a:pt x="8631" y="3675"/>
                      <a:pt x="8503" y="3807"/>
                      <a:pt x="8503" y="3969"/>
                    </a:cubicBezTo>
                    <a:cubicBezTo>
                      <a:pt x="8503" y="4131"/>
                      <a:pt x="8631" y="4263"/>
                      <a:pt x="8790" y="4263"/>
                    </a:cubicBezTo>
                    <a:close/>
                    <a:moveTo>
                      <a:pt x="9514" y="6418"/>
                    </a:moveTo>
                    <a:cubicBezTo>
                      <a:pt x="9649" y="6475"/>
                      <a:pt x="9732" y="6548"/>
                      <a:pt x="9732" y="6629"/>
                    </a:cubicBezTo>
                    <a:cubicBezTo>
                      <a:pt x="9732" y="6745"/>
                      <a:pt x="9561" y="6846"/>
                      <a:pt x="9306" y="6903"/>
                    </a:cubicBezTo>
                    <a:cubicBezTo>
                      <a:pt x="9287" y="6910"/>
                      <a:pt x="9267" y="6915"/>
                      <a:pt x="9245" y="6917"/>
                    </a:cubicBezTo>
                    <a:cubicBezTo>
                      <a:pt x="9240" y="6918"/>
                      <a:pt x="9235" y="6918"/>
                      <a:pt x="9229" y="6918"/>
                    </a:cubicBezTo>
                    <a:cubicBezTo>
                      <a:pt x="9112" y="6939"/>
                      <a:pt x="8983" y="6952"/>
                      <a:pt x="8845" y="6952"/>
                    </a:cubicBezTo>
                    <a:cubicBezTo>
                      <a:pt x="8355" y="6952"/>
                      <a:pt x="7957" y="6807"/>
                      <a:pt x="7957" y="6629"/>
                    </a:cubicBezTo>
                    <a:cubicBezTo>
                      <a:pt x="7957" y="6542"/>
                      <a:pt x="8055" y="6463"/>
                      <a:pt x="8211" y="6405"/>
                    </a:cubicBezTo>
                    <a:lnTo>
                      <a:pt x="8222" y="6252"/>
                    </a:lnTo>
                    <a:cubicBezTo>
                      <a:pt x="7685" y="6340"/>
                      <a:pt x="7308" y="6534"/>
                      <a:pt x="7308" y="6762"/>
                    </a:cubicBezTo>
                    <a:cubicBezTo>
                      <a:pt x="7308" y="7072"/>
                      <a:pt x="8000" y="7324"/>
                      <a:pt x="8854" y="7324"/>
                    </a:cubicBezTo>
                    <a:cubicBezTo>
                      <a:pt x="9708" y="7324"/>
                      <a:pt x="10400" y="7072"/>
                      <a:pt x="10400" y="6762"/>
                    </a:cubicBezTo>
                    <a:cubicBezTo>
                      <a:pt x="10400" y="6535"/>
                      <a:pt x="10027" y="6342"/>
                      <a:pt x="9494" y="6253"/>
                    </a:cubicBezTo>
                    <a:lnTo>
                      <a:pt x="9514" y="6418"/>
                    </a:lnTo>
                    <a:close/>
                    <a:moveTo>
                      <a:pt x="1543" y="4300"/>
                    </a:moveTo>
                    <a:cubicBezTo>
                      <a:pt x="1391" y="4290"/>
                      <a:pt x="994" y="4166"/>
                      <a:pt x="577" y="3770"/>
                    </a:cubicBezTo>
                    <a:cubicBezTo>
                      <a:pt x="528" y="3723"/>
                      <a:pt x="450" y="3725"/>
                      <a:pt x="404" y="3776"/>
                    </a:cubicBezTo>
                    <a:cubicBezTo>
                      <a:pt x="358" y="3826"/>
                      <a:pt x="361" y="3906"/>
                      <a:pt x="411" y="3953"/>
                    </a:cubicBezTo>
                    <a:cubicBezTo>
                      <a:pt x="770" y="4296"/>
                      <a:pt x="1122" y="4456"/>
                      <a:pt x="1355" y="4518"/>
                    </a:cubicBezTo>
                    <a:cubicBezTo>
                      <a:pt x="1355" y="4522"/>
                      <a:pt x="1355" y="4526"/>
                      <a:pt x="1355" y="4530"/>
                    </a:cubicBezTo>
                    <a:lnTo>
                      <a:pt x="1281" y="5459"/>
                    </a:lnTo>
                    <a:cubicBezTo>
                      <a:pt x="1281" y="5460"/>
                      <a:pt x="1282" y="5461"/>
                      <a:pt x="1282" y="5462"/>
                    </a:cubicBezTo>
                    <a:lnTo>
                      <a:pt x="1086" y="6686"/>
                    </a:lnTo>
                    <a:cubicBezTo>
                      <a:pt x="1072" y="6771"/>
                      <a:pt x="1129" y="6852"/>
                      <a:pt x="1212" y="6866"/>
                    </a:cubicBezTo>
                    <a:cubicBezTo>
                      <a:pt x="1221" y="6867"/>
                      <a:pt x="1229" y="6867"/>
                      <a:pt x="1236" y="6867"/>
                    </a:cubicBezTo>
                    <a:cubicBezTo>
                      <a:pt x="1311" y="6867"/>
                      <a:pt x="1376" y="6813"/>
                      <a:pt x="1388" y="6736"/>
                    </a:cubicBezTo>
                    <a:lnTo>
                      <a:pt x="1586" y="5498"/>
                    </a:lnTo>
                    <a:lnTo>
                      <a:pt x="1718" y="6728"/>
                    </a:lnTo>
                    <a:cubicBezTo>
                      <a:pt x="1726" y="6808"/>
                      <a:pt x="1792" y="6867"/>
                      <a:pt x="1870" y="6867"/>
                    </a:cubicBezTo>
                    <a:cubicBezTo>
                      <a:pt x="1875" y="6867"/>
                      <a:pt x="1881" y="6867"/>
                      <a:pt x="1887" y="6867"/>
                    </a:cubicBezTo>
                    <a:cubicBezTo>
                      <a:pt x="1971" y="6857"/>
                      <a:pt x="2032" y="6780"/>
                      <a:pt x="2022" y="6694"/>
                    </a:cubicBezTo>
                    <a:lnTo>
                      <a:pt x="1895" y="5505"/>
                    </a:lnTo>
                    <a:lnTo>
                      <a:pt x="1845" y="4530"/>
                    </a:lnTo>
                    <a:cubicBezTo>
                      <a:pt x="1845" y="4527"/>
                      <a:pt x="1843" y="4523"/>
                      <a:pt x="1843" y="4519"/>
                    </a:cubicBezTo>
                    <a:cubicBezTo>
                      <a:pt x="2082" y="4456"/>
                      <a:pt x="2314" y="4293"/>
                      <a:pt x="2672" y="3953"/>
                    </a:cubicBezTo>
                    <a:cubicBezTo>
                      <a:pt x="2722" y="3906"/>
                      <a:pt x="2725" y="3826"/>
                      <a:pt x="2678" y="3776"/>
                    </a:cubicBezTo>
                    <a:cubicBezTo>
                      <a:pt x="2632" y="3725"/>
                      <a:pt x="2555" y="3722"/>
                      <a:pt x="2505" y="3770"/>
                    </a:cubicBezTo>
                    <a:cubicBezTo>
                      <a:pt x="2058" y="4195"/>
                      <a:pt x="1857" y="4286"/>
                      <a:pt x="1637" y="4301"/>
                    </a:cubicBezTo>
                    <a:lnTo>
                      <a:pt x="1730" y="5088"/>
                    </a:lnTo>
                    <a:lnTo>
                      <a:pt x="1608" y="5217"/>
                    </a:lnTo>
                    <a:lnTo>
                      <a:pt x="1501" y="5088"/>
                    </a:lnTo>
                    <a:lnTo>
                      <a:pt x="1574" y="4302"/>
                    </a:lnTo>
                    <a:cubicBezTo>
                      <a:pt x="1568" y="4303"/>
                      <a:pt x="1562" y="4303"/>
                      <a:pt x="1557" y="4304"/>
                    </a:cubicBezTo>
                    <a:cubicBezTo>
                      <a:pt x="1552" y="4303"/>
                      <a:pt x="1548" y="4300"/>
                      <a:pt x="1543" y="4300"/>
                    </a:cubicBezTo>
                    <a:close/>
                    <a:moveTo>
                      <a:pt x="1898" y="3969"/>
                    </a:moveTo>
                    <a:cubicBezTo>
                      <a:pt x="1898" y="3807"/>
                      <a:pt x="1769" y="3675"/>
                      <a:pt x="1610" y="3675"/>
                    </a:cubicBezTo>
                    <a:cubicBezTo>
                      <a:pt x="1452" y="3675"/>
                      <a:pt x="1323" y="3807"/>
                      <a:pt x="1323" y="3969"/>
                    </a:cubicBezTo>
                    <a:cubicBezTo>
                      <a:pt x="1323" y="4131"/>
                      <a:pt x="1452" y="4263"/>
                      <a:pt x="1610" y="4263"/>
                    </a:cubicBezTo>
                    <a:cubicBezTo>
                      <a:pt x="1769" y="4263"/>
                      <a:pt x="1898" y="4131"/>
                      <a:pt x="1898" y="3969"/>
                    </a:cubicBezTo>
                    <a:close/>
                    <a:moveTo>
                      <a:pt x="906" y="6253"/>
                    </a:moveTo>
                    <a:cubicBezTo>
                      <a:pt x="373" y="6342"/>
                      <a:pt x="0" y="6535"/>
                      <a:pt x="0" y="6762"/>
                    </a:cubicBezTo>
                    <a:cubicBezTo>
                      <a:pt x="0" y="7072"/>
                      <a:pt x="693" y="7324"/>
                      <a:pt x="1547" y="7324"/>
                    </a:cubicBezTo>
                    <a:cubicBezTo>
                      <a:pt x="2401" y="7324"/>
                      <a:pt x="3093" y="7072"/>
                      <a:pt x="3093" y="6762"/>
                    </a:cubicBezTo>
                    <a:cubicBezTo>
                      <a:pt x="3093" y="6534"/>
                      <a:pt x="2716" y="6340"/>
                      <a:pt x="2178" y="6252"/>
                    </a:cubicBezTo>
                    <a:lnTo>
                      <a:pt x="2189" y="6405"/>
                    </a:lnTo>
                    <a:cubicBezTo>
                      <a:pt x="2346" y="6463"/>
                      <a:pt x="2444" y="6542"/>
                      <a:pt x="2444" y="6629"/>
                    </a:cubicBezTo>
                    <a:cubicBezTo>
                      <a:pt x="2444" y="6807"/>
                      <a:pt x="2046" y="6952"/>
                      <a:pt x="1556" y="6952"/>
                    </a:cubicBezTo>
                    <a:cubicBezTo>
                      <a:pt x="1418" y="6952"/>
                      <a:pt x="1289" y="6939"/>
                      <a:pt x="1172" y="6918"/>
                    </a:cubicBezTo>
                    <a:cubicBezTo>
                      <a:pt x="1166" y="6918"/>
                      <a:pt x="1161" y="6918"/>
                      <a:pt x="1155" y="6917"/>
                    </a:cubicBezTo>
                    <a:cubicBezTo>
                      <a:pt x="1134" y="6915"/>
                      <a:pt x="1114" y="6910"/>
                      <a:pt x="1095" y="6903"/>
                    </a:cubicBezTo>
                    <a:cubicBezTo>
                      <a:pt x="840" y="6846"/>
                      <a:pt x="669" y="6745"/>
                      <a:pt x="669" y="6629"/>
                    </a:cubicBezTo>
                    <a:cubicBezTo>
                      <a:pt x="669" y="6548"/>
                      <a:pt x="751" y="6475"/>
                      <a:pt x="887" y="6418"/>
                    </a:cubicBezTo>
                    <a:lnTo>
                      <a:pt x="906" y="6253"/>
                    </a:lnTo>
                    <a:close/>
                  </a:path>
                </a:pathLst>
              </a:custGeom>
              <a:solidFill>
                <a:schemeClr val="accent1"/>
              </a:solidFill>
              <a:ln>
                <a:noFill/>
              </a:ln>
            </p:spPr>
            <p:txBody>
              <a:bodyPr/>
              <a:lstStyle/>
              <a:p>
                <a:pPr defTabSz="685800"/>
                <a:endParaRPr lang="zh-CN" altLang="en-US" sz="1350">
                  <a:solidFill>
                    <a:srgbClr val="000000"/>
                  </a:solidFill>
                  <a:latin typeface="Arial"/>
                  <a:ea typeface="黑体"/>
                  <a:cs typeface="+mn-ea"/>
                  <a:sym typeface="+mn-lt"/>
                </a:endParaRPr>
              </a:p>
            </p:txBody>
          </p:sp>
        </p:grpSp>
        <p:sp>
          <p:nvSpPr>
            <p:cNvPr id="12" name="iṩḷiḑè">
              <a:extLst>
                <a:ext uri="{FF2B5EF4-FFF2-40B4-BE49-F238E27FC236}">
                  <a16:creationId xmlns:a16="http://schemas.microsoft.com/office/drawing/2014/main" id="{1C78BC7E-59B4-42A8-A132-8DC99C4AC269}"/>
                </a:ext>
              </a:extLst>
            </p:cNvPr>
            <p:cNvSpPr/>
            <p:nvPr/>
          </p:nvSpPr>
          <p:spPr bwMode="auto">
            <a:xfrm>
              <a:off x="5617517" y="1841250"/>
              <a:ext cx="3262656" cy="92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685783">
                <a:lnSpc>
                  <a:spcPct val="120000"/>
                </a:lnSpc>
              </a:pPr>
              <a:r>
                <a:rPr lang="zh-CN" altLang="en-US" dirty="0">
                  <a:solidFill>
                    <a:srgbClr val="8491CB">
                      <a:lumMod val="50000"/>
                    </a:srgbClr>
                  </a:solidFill>
                  <a:latin typeface="Arial"/>
                  <a:ea typeface="黑体"/>
                  <a:cs typeface="+mn-ea"/>
                  <a:sym typeface="+mn-lt"/>
                </a:rPr>
                <a:t>英国大学概况介绍</a:t>
              </a:r>
              <a:endParaRPr lang="en-US" altLang="zh-CN" dirty="0">
                <a:solidFill>
                  <a:srgbClr val="8491CB">
                    <a:lumMod val="50000"/>
                  </a:srgbClr>
                </a:solidFill>
                <a:latin typeface="Arial"/>
                <a:ea typeface="黑体"/>
                <a:cs typeface="+mn-ea"/>
                <a:sym typeface="+mn-lt"/>
              </a:endParaRPr>
            </a:p>
          </p:txBody>
        </p:sp>
        <p:sp>
          <p:nvSpPr>
            <p:cNvPr id="13" name="íṩlîḋè">
              <a:extLst>
                <a:ext uri="{FF2B5EF4-FFF2-40B4-BE49-F238E27FC236}">
                  <a16:creationId xmlns:a16="http://schemas.microsoft.com/office/drawing/2014/main" id="{30CE0829-2FFB-4D02-A052-62748ACDC561}"/>
                </a:ext>
              </a:extLst>
            </p:cNvPr>
            <p:cNvSpPr/>
            <p:nvPr/>
          </p:nvSpPr>
          <p:spPr bwMode="auto">
            <a:xfrm>
              <a:off x="5551956" y="4618145"/>
              <a:ext cx="4300398" cy="76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685783">
                <a:lnSpc>
                  <a:spcPct val="120000"/>
                </a:lnSpc>
              </a:pPr>
              <a:r>
                <a:rPr lang="zh-CN" altLang="en-US" dirty="0">
                  <a:solidFill>
                    <a:srgbClr val="8491CB">
                      <a:lumMod val="50000"/>
                    </a:srgbClr>
                  </a:solidFill>
                  <a:latin typeface="Arial"/>
                  <a:ea typeface="黑体"/>
                  <a:cs typeface="+mn-ea"/>
                  <a:sym typeface="+mn-lt"/>
                </a:rPr>
                <a:t>英国大学申请要素</a:t>
              </a:r>
              <a:endParaRPr lang="en-US" altLang="zh-CN" dirty="0">
                <a:solidFill>
                  <a:srgbClr val="8491CB">
                    <a:lumMod val="50000"/>
                  </a:srgbClr>
                </a:solidFill>
                <a:latin typeface="Arial"/>
                <a:ea typeface="黑体"/>
                <a:cs typeface="+mn-ea"/>
                <a:sym typeface="+mn-lt"/>
              </a:endParaRPr>
            </a:p>
          </p:txBody>
        </p:sp>
        <p:sp>
          <p:nvSpPr>
            <p:cNvPr id="14" name="íṣļîḓê">
              <a:extLst>
                <a:ext uri="{FF2B5EF4-FFF2-40B4-BE49-F238E27FC236}">
                  <a16:creationId xmlns:a16="http://schemas.microsoft.com/office/drawing/2014/main" id="{EBDDF041-6DD3-4379-A2CC-9D050D8C7190}"/>
                </a:ext>
              </a:extLst>
            </p:cNvPr>
            <p:cNvSpPr/>
            <p:nvPr/>
          </p:nvSpPr>
          <p:spPr bwMode="auto">
            <a:xfrm>
              <a:off x="3251199" y="3271096"/>
              <a:ext cx="3580037" cy="8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defTabSz="685783">
                <a:lnSpc>
                  <a:spcPct val="120000"/>
                </a:lnSpc>
              </a:pPr>
              <a:r>
                <a:rPr lang="zh-CN" altLang="en-US" dirty="0">
                  <a:solidFill>
                    <a:srgbClr val="8491CB">
                      <a:lumMod val="50000"/>
                    </a:srgbClr>
                  </a:solidFill>
                  <a:latin typeface="Arial"/>
                  <a:ea typeface="黑体"/>
                  <a:cs typeface="+mn-ea"/>
                  <a:sym typeface="+mn-lt"/>
                </a:rPr>
                <a:t>英国大学申请要求及园外毕业生录取院校分享</a:t>
              </a:r>
              <a:endParaRPr lang="en-US" altLang="zh-CN" dirty="0">
                <a:solidFill>
                  <a:srgbClr val="8491CB">
                    <a:lumMod val="50000"/>
                  </a:srgbClr>
                </a:solidFill>
                <a:latin typeface="Arial"/>
                <a:ea typeface="黑体"/>
                <a:cs typeface="+mn-ea"/>
                <a:sym typeface="+mn-lt"/>
              </a:endParaRPr>
            </a:p>
          </p:txBody>
        </p:sp>
      </p:grpSp>
      <p:pic>
        <p:nvPicPr>
          <p:cNvPr id="33" name="图片 32">
            <a:extLst>
              <a:ext uri="{FF2B5EF4-FFF2-40B4-BE49-F238E27FC236}">
                <a16:creationId xmlns:a16="http://schemas.microsoft.com/office/drawing/2014/main" id="{43CC9C35-81DE-420F-8FEA-00F9923FC0A6}"/>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extLst>
      <p:ext uri="{BB962C8B-B14F-4D97-AF65-F5344CB8AC3E}">
        <p14:creationId xmlns:p14="http://schemas.microsoft.com/office/powerpoint/2010/main" val="11206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4"/>
          <a:stretch>
            <a:fillRect/>
          </a:stretch>
        </p:blipFill>
        <p:spPr>
          <a:xfrm>
            <a:off x="0" y="285750"/>
            <a:ext cx="9144000" cy="5143500"/>
          </a:xfrm>
          <a:prstGeom prst="rect">
            <a:avLst/>
          </a:prstGeom>
          <a:noFill/>
          <a:ln w="9525">
            <a:noFill/>
          </a:ln>
        </p:spPr>
      </p:pic>
      <p:pic>
        <p:nvPicPr>
          <p:cNvPr id="8195" name="Picture 2"/>
          <p:cNvPicPr/>
          <p:nvPr/>
        </p:nvPicPr>
        <p:blipFill>
          <a:blip r:embed="rId5"/>
          <a:stretch>
            <a:fillRect/>
          </a:stretch>
        </p:blipFill>
        <p:spPr>
          <a:xfrm>
            <a:off x="152400" y="500064"/>
            <a:ext cx="8839200" cy="4714875"/>
          </a:xfrm>
          <a:prstGeom prst="rect">
            <a:avLst/>
          </a:prstGeom>
          <a:noFill/>
          <a:ln w="9525">
            <a:noFill/>
          </a:ln>
        </p:spPr>
      </p:pic>
      <p:sp>
        <p:nvSpPr>
          <p:cNvPr id="6" name="矩形 5"/>
          <p:cNvSpPr/>
          <p:nvPr/>
        </p:nvSpPr>
        <p:spPr>
          <a:xfrm>
            <a:off x="114299" y="478724"/>
            <a:ext cx="8915400" cy="584775"/>
          </a:xfrm>
          <a:prstGeom prst="rect">
            <a:avLst/>
          </a:prstGeom>
          <a:noFill/>
        </p:spPr>
        <p:txBody>
          <a:bodyPr wrap="square">
            <a:spAutoFit/>
          </a:bodyPr>
          <a:lstStyle/>
          <a:p>
            <a:pPr algn="ctr" eaLnBrk="0" fontAlgn="base" hangingPunct="0">
              <a:spcBef>
                <a:spcPct val="0"/>
              </a:spcBef>
              <a:spcAft>
                <a:spcPct val="0"/>
              </a:spcAft>
              <a:defRPr/>
            </a:pPr>
            <a:r>
              <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英国概况</a:t>
            </a:r>
            <a:endParaRPr lang="en-US" altLang="zh-CN"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6E2E6EFC-B7F9-4A3F-B468-9C253CA9F4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0" y="3669315"/>
            <a:ext cx="3157537" cy="1423385"/>
          </a:xfrm>
          <a:prstGeom prst="rect">
            <a:avLst/>
          </a:prstGeom>
        </p:spPr>
      </p:pic>
      <p:pic>
        <p:nvPicPr>
          <p:cNvPr id="8" name="图片 7">
            <a:extLst>
              <a:ext uri="{FF2B5EF4-FFF2-40B4-BE49-F238E27FC236}">
                <a16:creationId xmlns:a16="http://schemas.microsoft.com/office/drawing/2014/main" id="{9B4E78F9-0342-4B51-861E-AEA9C75E956A}"/>
              </a:ext>
            </a:extLst>
          </p:cNvPr>
          <p:cNvPicPr>
            <a:picLocks noChangeAspect="1"/>
          </p:cNvPicPr>
          <p:nvPr/>
        </p:nvPicPr>
        <p:blipFill>
          <a:blip r:embed="rId7"/>
          <a:stretch>
            <a:fillRect/>
          </a:stretch>
        </p:blipFill>
        <p:spPr>
          <a:xfrm>
            <a:off x="5791201" y="1159889"/>
            <a:ext cx="2463426" cy="2484986"/>
          </a:xfrm>
          <a:prstGeom prst="rect">
            <a:avLst/>
          </a:prstGeom>
        </p:spPr>
      </p:pic>
      <p:graphicFrame>
        <p:nvGraphicFramePr>
          <p:cNvPr id="9" name="表格 8">
            <a:extLst>
              <a:ext uri="{FF2B5EF4-FFF2-40B4-BE49-F238E27FC236}">
                <a16:creationId xmlns:a16="http://schemas.microsoft.com/office/drawing/2014/main" id="{F70D95A5-A9B4-4599-9FB7-2A7A4EE23B88}"/>
              </a:ext>
            </a:extLst>
          </p:cNvPr>
          <p:cNvGraphicFramePr>
            <a:graphicFrameLocks noGrp="1"/>
          </p:cNvGraphicFramePr>
          <p:nvPr>
            <p:extLst>
              <p:ext uri="{D42A27DB-BD31-4B8C-83A1-F6EECF244321}">
                <p14:modId xmlns:p14="http://schemas.microsoft.com/office/powerpoint/2010/main" val="974619655"/>
              </p:ext>
            </p:extLst>
          </p:nvPr>
        </p:nvGraphicFramePr>
        <p:xfrm>
          <a:off x="681154" y="1277620"/>
          <a:ext cx="4343400" cy="3637280"/>
        </p:xfrm>
        <a:graphic>
          <a:graphicData uri="http://schemas.openxmlformats.org/drawingml/2006/table">
            <a:tbl>
              <a:tblPr firstCol="1" bandRow="1">
                <a:tableStyleId>{21E4AEA4-8DFA-4A89-87EB-49C32662AFE0}</a:tableStyleId>
              </a:tblPr>
              <a:tblGrid>
                <a:gridCol w="766646">
                  <a:extLst>
                    <a:ext uri="{9D8B030D-6E8A-4147-A177-3AD203B41FA5}">
                      <a16:colId xmlns:a16="http://schemas.microsoft.com/office/drawing/2014/main" val="936665513"/>
                    </a:ext>
                  </a:extLst>
                </a:gridCol>
                <a:gridCol w="3576754">
                  <a:extLst>
                    <a:ext uri="{9D8B030D-6E8A-4147-A177-3AD203B41FA5}">
                      <a16:colId xmlns:a16="http://schemas.microsoft.com/office/drawing/2014/main" val="2877311809"/>
                    </a:ext>
                  </a:extLst>
                </a:gridCol>
              </a:tblGrid>
              <a:tr h="370840">
                <a:tc>
                  <a:txBody>
                    <a:bodyPr/>
                    <a:lstStyle/>
                    <a:p>
                      <a:pPr algn="dist"/>
                      <a:r>
                        <a:rPr lang="zh-CN" altLang="en-US" sz="1600" dirty="0">
                          <a:latin typeface="微软雅黑"/>
                          <a:cs typeface="微软雅黑"/>
                        </a:rPr>
                        <a:t>首都</a:t>
                      </a:r>
                      <a:endParaRPr lang="zh-CN" altLang="en-US" sz="1200" dirty="0"/>
                    </a:p>
                  </a:txBody>
                  <a:tcPr anchor="ctr"/>
                </a:tc>
                <a:tc>
                  <a:txBody>
                    <a:bodyPr/>
                    <a:lstStyle/>
                    <a:p>
                      <a:r>
                        <a:rPr lang="zh-CN" altLang="en-US" sz="1600" b="0" dirty="0">
                          <a:latin typeface="+mn-ea"/>
                          <a:ea typeface="+mn-ea"/>
                          <a:cs typeface="微软雅黑"/>
                        </a:rPr>
                        <a:t>伦敦</a:t>
                      </a:r>
                      <a:endParaRPr lang="zh-CN" altLang="en-US" sz="1200" b="0" dirty="0">
                        <a:latin typeface="+mn-ea"/>
                        <a:ea typeface="+mn-ea"/>
                      </a:endParaRPr>
                    </a:p>
                  </a:txBody>
                  <a:tcPr anchor="ctr"/>
                </a:tc>
                <a:extLst>
                  <a:ext uri="{0D108BD9-81ED-4DB2-BD59-A6C34878D82A}">
                    <a16:rowId xmlns:a16="http://schemas.microsoft.com/office/drawing/2014/main" val="3451830737"/>
                  </a:ext>
                </a:extLst>
              </a:tr>
              <a:tr h="370840">
                <a:tc>
                  <a:txBody>
                    <a:bodyPr/>
                    <a:lstStyle/>
                    <a:p>
                      <a:pPr algn="dist"/>
                      <a:r>
                        <a:rPr lang="zh-CN" altLang="en-US" sz="1600" dirty="0">
                          <a:latin typeface="微软雅黑"/>
                          <a:cs typeface="微软雅黑"/>
                        </a:rPr>
                        <a:t>面积</a:t>
                      </a:r>
                      <a:endParaRPr lang="zh-CN" altLang="en-US" sz="1200" dirty="0"/>
                    </a:p>
                  </a:txBody>
                  <a:tcPr anchor="ctr"/>
                </a:tc>
                <a:tc>
                  <a:txBody>
                    <a:bodyPr/>
                    <a:lstStyle/>
                    <a:p>
                      <a:r>
                        <a:rPr lang="en-US" altLang="zh-CN" sz="1600" b="0" dirty="0">
                          <a:latin typeface="+mn-ea"/>
                          <a:ea typeface="+mn-ea"/>
                          <a:cs typeface="微软雅黑"/>
                        </a:rPr>
                        <a:t>24.41</a:t>
                      </a:r>
                      <a:r>
                        <a:rPr lang="zh-CN" altLang="en-US" sz="1600" b="0" dirty="0">
                          <a:latin typeface="+mn-ea"/>
                          <a:ea typeface="+mn-ea"/>
                          <a:cs typeface="微软雅黑"/>
                        </a:rPr>
                        <a:t>万平方公里</a:t>
                      </a:r>
                      <a:endParaRPr lang="zh-CN" altLang="en-US" sz="1200" b="0" dirty="0">
                        <a:latin typeface="+mn-ea"/>
                        <a:ea typeface="+mn-ea"/>
                      </a:endParaRPr>
                    </a:p>
                  </a:txBody>
                  <a:tcPr anchor="ctr"/>
                </a:tc>
                <a:extLst>
                  <a:ext uri="{0D108BD9-81ED-4DB2-BD59-A6C34878D82A}">
                    <a16:rowId xmlns:a16="http://schemas.microsoft.com/office/drawing/2014/main" val="2803675538"/>
                  </a:ext>
                </a:extLst>
              </a:tr>
              <a:tr h="370840">
                <a:tc>
                  <a:txBody>
                    <a:bodyPr/>
                    <a:lstStyle/>
                    <a:p>
                      <a:pPr algn="dist"/>
                      <a:r>
                        <a:rPr lang="zh-CN" altLang="en-US" sz="1600" dirty="0">
                          <a:latin typeface="微软雅黑"/>
                          <a:cs typeface="微软雅黑"/>
                        </a:rPr>
                        <a:t>人口数量</a:t>
                      </a:r>
                      <a:endParaRPr lang="zh-CN" altLang="en-US" sz="1200" dirty="0"/>
                    </a:p>
                  </a:txBody>
                  <a:tcPr anchor="ctr"/>
                </a:tc>
                <a:tc>
                  <a:txBody>
                    <a:bodyPr/>
                    <a:lstStyle/>
                    <a:p>
                      <a:r>
                        <a:rPr lang="en-US" altLang="zh-CN" sz="1600" b="0" dirty="0">
                          <a:latin typeface="+mn-ea"/>
                          <a:ea typeface="+mn-ea"/>
                          <a:cs typeface="微软雅黑"/>
                        </a:rPr>
                        <a:t>6700</a:t>
                      </a:r>
                      <a:r>
                        <a:rPr lang="zh-CN" altLang="en-US" sz="1600" b="0" dirty="0">
                          <a:latin typeface="+mn-ea"/>
                          <a:ea typeface="+mn-ea"/>
                          <a:cs typeface="微软雅黑"/>
                        </a:rPr>
                        <a:t>万</a:t>
                      </a:r>
                      <a:endParaRPr lang="zh-CN" altLang="en-US" sz="1200" b="0" dirty="0">
                        <a:latin typeface="+mn-ea"/>
                        <a:ea typeface="+mn-ea"/>
                      </a:endParaRPr>
                    </a:p>
                  </a:txBody>
                  <a:tcPr anchor="ctr"/>
                </a:tc>
                <a:extLst>
                  <a:ext uri="{0D108BD9-81ED-4DB2-BD59-A6C34878D82A}">
                    <a16:rowId xmlns:a16="http://schemas.microsoft.com/office/drawing/2014/main" val="2160134362"/>
                  </a:ext>
                </a:extLst>
              </a:tr>
              <a:tr h="370840">
                <a:tc>
                  <a:txBody>
                    <a:bodyPr/>
                    <a:lstStyle/>
                    <a:p>
                      <a:pPr algn="dist"/>
                      <a:r>
                        <a:rPr lang="zh-CN" altLang="en-US" sz="1600" dirty="0">
                          <a:latin typeface="微软雅黑"/>
                          <a:cs typeface="微软雅黑"/>
                        </a:rPr>
                        <a:t>行政区划</a:t>
                      </a:r>
                      <a:endParaRPr lang="zh-CN" altLang="en-US" sz="1200" dirty="0"/>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600" b="0" i="0" dirty="0">
                          <a:solidFill>
                            <a:srgbClr val="333333"/>
                          </a:solidFill>
                          <a:effectLst/>
                          <a:latin typeface="+mn-ea"/>
                          <a:ea typeface="+mn-ea"/>
                        </a:rPr>
                        <a:t>英格兰、威尔士、苏格兰和北爱尔兰四部分</a:t>
                      </a:r>
                      <a:endParaRPr lang="zh-CN" altLang="en-US" sz="1600" b="0" dirty="0">
                        <a:latin typeface="+mn-ea"/>
                        <a:ea typeface="+mn-ea"/>
                        <a:cs typeface="微软雅黑"/>
                      </a:endParaRPr>
                    </a:p>
                  </a:txBody>
                  <a:tcPr anchor="ctr"/>
                </a:tc>
                <a:extLst>
                  <a:ext uri="{0D108BD9-81ED-4DB2-BD59-A6C34878D82A}">
                    <a16:rowId xmlns:a16="http://schemas.microsoft.com/office/drawing/2014/main" val="1205763166"/>
                  </a:ext>
                </a:extLst>
              </a:tr>
              <a:tr h="370840">
                <a:tc>
                  <a:txBody>
                    <a:bodyPr/>
                    <a:lstStyle/>
                    <a:p>
                      <a:pPr algn="dist"/>
                      <a:r>
                        <a:rPr lang="zh-CN" altLang="en-US" sz="1600" dirty="0">
                          <a:latin typeface="微软雅黑"/>
                          <a:cs typeface="微软雅黑"/>
                        </a:rPr>
                        <a:t>官</a:t>
                      </a:r>
                      <a:r>
                        <a:rPr lang="zh-CN" altLang="en-US" sz="1600" spc="-65" dirty="0">
                          <a:latin typeface="微软雅黑"/>
                          <a:cs typeface="微软雅黑"/>
                        </a:rPr>
                        <a:t>方语言</a:t>
                      </a:r>
                      <a:endParaRPr lang="zh-CN" altLang="en-US" sz="1200" dirty="0"/>
                    </a:p>
                  </a:txBody>
                  <a:tcPr anchor="ctr"/>
                </a:tc>
                <a:tc>
                  <a:txBody>
                    <a:bodyPr/>
                    <a:lstStyle/>
                    <a:p>
                      <a:r>
                        <a:rPr lang="zh-CN" altLang="en-US" sz="1600" b="0" spc="-65" dirty="0">
                          <a:latin typeface="+mn-ea"/>
                          <a:ea typeface="+mn-ea"/>
                          <a:cs typeface="微软雅黑"/>
                        </a:rPr>
                        <a:t>英语</a:t>
                      </a:r>
                      <a:endParaRPr lang="zh-CN" altLang="en-US" sz="1200" b="0" dirty="0">
                        <a:latin typeface="+mn-ea"/>
                        <a:ea typeface="+mn-ea"/>
                      </a:endParaRPr>
                    </a:p>
                  </a:txBody>
                  <a:tcPr anchor="ctr"/>
                </a:tc>
                <a:extLst>
                  <a:ext uri="{0D108BD9-81ED-4DB2-BD59-A6C34878D82A}">
                    <a16:rowId xmlns:a16="http://schemas.microsoft.com/office/drawing/2014/main" val="2479993070"/>
                  </a:ext>
                </a:extLst>
              </a:tr>
              <a:tr h="370840">
                <a:tc>
                  <a:txBody>
                    <a:bodyPr/>
                    <a:lstStyle/>
                    <a:p>
                      <a:pPr algn="dist"/>
                      <a:r>
                        <a:rPr lang="zh-CN" altLang="en-US" sz="1600" dirty="0">
                          <a:latin typeface="微软雅黑"/>
                          <a:cs typeface="微软雅黑"/>
                        </a:rPr>
                        <a:t>主要城市</a:t>
                      </a:r>
                      <a:endParaRPr lang="zh-CN" altLang="en-US" sz="1200" dirty="0"/>
                    </a:p>
                  </a:txBody>
                  <a:tcPr anchor="ctr"/>
                </a:tc>
                <a:tc>
                  <a:txBody>
                    <a:bodyPr/>
                    <a:lstStyle/>
                    <a:p>
                      <a:r>
                        <a:rPr lang="zh-CN" altLang="en-US" sz="1600" b="0" dirty="0">
                          <a:latin typeface="+mn-ea"/>
                          <a:ea typeface="+mn-ea"/>
                          <a:cs typeface="微软雅黑"/>
                        </a:rPr>
                        <a:t>伦敦、伯明翰、利兹、格拉斯哥、谢菲尔德、</a:t>
                      </a:r>
                      <a:r>
                        <a:rPr lang="zh-CN" altLang="en-US" sz="1600" b="0" dirty="0">
                          <a:latin typeface="+mn-ea"/>
                          <a:ea typeface="+mn-ea"/>
                          <a:cs typeface="Times New Roman"/>
                        </a:rPr>
                        <a:t>曼彻斯特、爱丁堡</a:t>
                      </a:r>
                      <a:r>
                        <a:rPr lang="en-US" altLang="zh-CN" sz="1600" b="0" dirty="0">
                          <a:latin typeface="+mn-ea"/>
                          <a:ea typeface="+mn-ea"/>
                          <a:cs typeface="Times New Roman"/>
                        </a:rPr>
                        <a:t>……</a:t>
                      </a:r>
                      <a:endParaRPr lang="zh-CN" altLang="en-US" sz="1200" b="0" dirty="0">
                        <a:latin typeface="+mn-ea"/>
                        <a:ea typeface="+mn-ea"/>
                      </a:endParaRPr>
                    </a:p>
                  </a:txBody>
                  <a:tcPr anchor="ctr"/>
                </a:tc>
                <a:extLst>
                  <a:ext uri="{0D108BD9-81ED-4DB2-BD59-A6C34878D82A}">
                    <a16:rowId xmlns:a16="http://schemas.microsoft.com/office/drawing/2014/main" val="1046505163"/>
                  </a:ext>
                </a:extLst>
              </a:tr>
              <a:tr h="370840">
                <a:tc>
                  <a:txBody>
                    <a:bodyPr/>
                    <a:lstStyle/>
                    <a:p>
                      <a:pPr algn="dist"/>
                      <a:r>
                        <a:rPr lang="zh-CN" altLang="en-US" sz="1600" dirty="0">
                          <a:latin typeface="微软雅黑"/>
                          <a:cs typeface="微软雅黑"/>
                        </a:rPr>
                        <a:t>英镑汇率</a:t>
                      </a:r>
                      <a:endParaRPr lang="zh-CN" altLang="en-US" sz="1200" dirty="0"/>
                    </a:p>
                  </a:txBody>
                  <a:tcPr/>
                </a:tc>
                <a:tc>
                  <a:txBody>
                    <a:bodyPr/>
                    <a:lstStyle/>
                    <a:p>
                      <a:r>
                        <a:rPr lang="en-US" altLang="zh-CN" sz="1600" b="0" dirty="0">
                          <a:latin typeface="+mn-ea"/>
                          <a:ea typeface="+mn-ea"/>
                          <a:cs typeface="微软雅黑"/>
                        </a:rPr>
                        <a:t>8.255(2023-02-20)</a:t>
                      </a:r>
                      <a:endParaRPr lang="zh-CN" altLang="en-US" sz="1200" b="0" dirty="0">
                        <a:latin typeface="+mn-ea"/>
                        <a:ea typeface="+mn-ea"/>
                      </a:endParaRPr>
                    </a:p>
                  </a:txBody>
                  <a:tcPr anchor="ctr"/>
                </a:tc>
                <a:extLst>
                  <a:ext uri="{0D108BD9-81ED-4DB2-BD59-A6C34878D82A}">
                    <a16:rowId xmlns:a16="http://schemas.microsoft.com/office/drawing/2014/main" val="1425838604"/>
                  </a:ext>
                </a:extLst>
              </a:tr>
            </a:tbl>
          </a:graphicData>
        </a:graphic>
      </p:graphicFrame>
      <p:pic>
        <p:nvPicPr>
          <p:cNvPr id="17" name="图片 16">
            <a:extLst>
              <a:ext uri="{FF2B5EF4-FFF2-40B4-BE49-F238E27FC236}">
                <a16:creationId xmlns:a16="http://schemas.microsoft.com/office/drawing/2014/main" id="{6F257AB3-F92C-48C2-8D7E-C4FF6F25E240}"/>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extLst>
      <p:ext uri="{BB962C8B-B14F-4D97-AF65-F5344CB8AC3E}">
        <p14:creationId xmlns:p14="http://schemas.microsoft.com/office/powerpoint/2010/main" val="198643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p:cNvPicPr>
          <p:nvPr/>
        </p:nvPicPr>
        <p:blipFill>
          <a:blip r:embed="rId3"/>
          <a:stretch>
            <a:fillRect/>
          </a:stretch>
        </p:blipFill>
        <p:spPr>
          <a:xfrm>
            <a:off x="0" y="285750"/>
            <a:ext cx="9144000" cy="5143500"/>
          </a:xfrm>
          <a:prstGeom prst="rect">
            <a:avLst/>
          </a:prstGeom>
          <a:noFill/>
          <a:ln w="9525">
            <a:noFill/>
          </a:ln>
        </p:spPr>
      </p:pic>
      <p:pic>
        <p:nvPicPr>
          <p:cNvPr id="7171" name="Picture 2"/>
          <p:cNvPicPr/>
          <p:nvPr/>
        </p:nvPicPr>
        <p:blipFill>
          <a:blip r:embed="rId4"/>
          <a:stretch>
            <a:fillRect/>
          </a:stretch>
        </p:blipFill>
        <p:spPr>
          <a:xfrm>
            <a:off x="84757" y="457201"/>
            <a:ext cx="8909050" cy="4932363"/>
          </a:xfrm>
          <a:prstGeom prst="rect">
            <a:avLst/>
          </a:prstGeom>
          <a:noFill/>
          <a:ln w="9525">
            <a:noFill/>
          </a:ln>
        </p:spPr>
      </p:pic>
      <p:sp>
        <p:nvSpPr>
          <p:cNvPr id="7172" name="AutoShape 16" descr="C:\Documents and Settings\ibm\Application Data\Tencent\Users\1378137169\QQ\WinTemp\RichOle\4{_DE%0%MKFZCCAG2_x000C__x0002_.jpg"/>
          <p:cNvSpPr>
            <a:spLocks noChangeAspect="1"/>
          </p:cNvSpPr>
          <p:nvPr/>
        </p:nvSpPr>
        <p:spPr>
          <a:xfrm>
            <a:off x="0" y="285750"/>
            <a:ext cx="304800" cy="304800"/>
          </a:xfrm>
          <a:prstGeom prst="rect">
            <a:avLst/>
          </a:prstGeom>
          <a:noFill/>
          <a:ln w="9525">
            <a:noFill/>
          </a:ln>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indent="0" defTabSz="914400" eaLnBrk="1" hangingPunct="1">
              <a:lnSpc>
                <a:spcPct val="100000"/>
              </a:lnSpc>
              <a:spcBef>
                <a:spcPct val="0"/>
              </a:spcBef>
              <a:buNone/>
            </a:pPr>
            <a:endParaRPr lang="zh-CN" altLang="en-US" sz="1800" dirty="0">
              <a:solidFill>
                <a:prstClr val="black"/>
              </a:solidFill>
              <a:latin typeface="Arial" panose="020B0604020202020204" pitchFamily="34" charset="0"/>
              <a:ea typeface="宋体" panose="02010600030101010101" pitchFamily="2" charset="-122"/>
            </a:endParaRPr>
          </a:p>
        </p:txBody>
      </p:sp>
      <p:sp>
        <p:nvSpPr>
          <p:cNvPr id="7173" name="AutoShape 17" descr="C:\Documents and Settings\ibm\Application Data\Tencent\Users\1378137169\QQ\WinTemp\RichOle\4{_DE%0%MKFZCCAG2_x000C__x0002_.jpg"/>
          <p:cNvSpPr>
            <a:spLocks noChangeAspect="1"/>
          </p:cNvSpPr>
          <p:nvPr/>
        </p:nvSpPr>
        <p:spPr>
          <a:xfrm>
            <a:off x="0" y="285750"/>
            <a:ext cx="304800" cy="304800"/>
          </a:xfrm>
          <a:prstGeom prst="rect">
            <a:avLst/>
          </a:prstGeom>
          <a:noFill/>
          <a:ln w="9525">
            <a:noFill/>
          </a:ln>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indent="0" defTabSz="914400" eaLnBrk="1" hangingPunct="1">
              <a:lnSpc>
                <a:spcPct val="100000"/>
              </a:lnSpc>
              <a:spcBef>
                <a:spcPct val="0"/>
              </a:spcBef>
              <a:buNone/>
            </a:pPr>
            <a:endParaRPr lang="zh-CN" altLang="en-US" sz="1800" dirty="0">
              <a:solidFill>
                <a:prstClr val="black"/>
              </a:solidFill>
              <a:latin typeface="Arial" panose="020B0604020202020204" pitchFamily="34" charset="0"/>
              <a:ea typeface="宋体" panose="02010600030101010101" pitchFamily="2" charset="-122"/>
            </a:endParaRPr>
          </a:p>
        </p:txBody>
      </p:sp>
      <p:graphicFrame>
        <p:nvGraphicFramePr>
          <p:cNvPr id="3" name="图示 2">
            <a:extLst>
              <a:ext uri="{FF2B5EF4-FFF2-40B4-BE49-F238E27FC236}">
                <a16:creationId xmlns:a16="http://schemas.microsoft.com/office/drawing/2014/main" id="{2C538E82-5271-452F-AE7F-82887728628E}"/>
              </a:ext>
            </a:extLst>
          </p:cNvPr>
          <p:cNvGraphicFramePr/>
          <p:nvPr>
            <p:extLst>
              <p:ext uri="{D42A27DB-BD31-4B8C-83A1-F6EECF244321}">
                <p14:modId xmlns:p14="http://schemas.microsoft.com/office/powerpoint/2010/main" val="799633315"/>
              </p:ext>
            </p:extLst>
          </p:nvPr>
        </p:nvGraphicFramePr>
        <p:xfrm>
          <a:off x="838200" y="723900"/>
          <a:ext cx="7315200" cy="4064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4" name="图片 13">
            <a:extLst>
              <a:ext uri="{FF2B5EF4-FFF2-40B4-BE49-F238E27FC236}">
                <a16:creationId xmlns:a16="http://schemas.microsoft.com/office/drawing/2014/main" id="{9927ADC2-CFC7-422D-89B6-E02AD8F216B6}"/>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p:cNvPicPr>
          <p:nvPr/>
        </p:nvPicPr>
        <p:blipFill>
          <a:blip r:embed="rId3"/>
          <a:stretch>
            <a:fillRect/>
          </a:stretch>
        </p:blipFill>
        <p:spPr>
          <a:xfrm>
            <a:off x="0" y="285750"/>
            <a:ext cx="9144000" cy="5143500"/>
          </a:xfrm>
          <a:prstGeom prst="rect">
            <a:avLst/>
          </a:prstGeom>
          <a:noFill/>
          <a:ln w="9525">
            <a:noFill/>
          </a:ln>
        </p:spPr>
      </p:pic>
      <p:pic>
        <p:nvPicPr>
          <p:cNvPr id="7171" name="Picture 2"/>
          <p:cNvPicPr/>
          <p:nvPr/>
        </p:nvPicPr>
        <p:blipFill>
          <a:blip r:embed="rId4"/>
          <a:stretch>
            <a:fillRect/>
          </a:stretch>
        </p:blipFill>
        <p:spPr>
          <a:xfrm>
            <a:off x="117475" y="457201"/>
            <a:ext cx="8909050" cy="4932363"/>
          </a:xfrm>
          <a:prstGeom prst="rect">
            <a:avLst/>
          </a:prstGeom>
          <a:noFill/>
          <a:ln w="9525">
            <a:noFill/>
          </a:ln>
        </p:spPr>
      </p:pic>
      <p:sp>
        <p:nvSpPr>
          <p:cNvPr id="7172" name="AutoShape 16" descr="C:\Documents and Settings\ibm\Application Data\Tencent\Users\1378137169\QQ\WinTemp\RichOle\4{_DE%0%MKFZCCAG2_x000C__x0002_.jpg"/>
          <p:cNvSpPr>
            <a:spLocks noChangeAspect="1"/>
          </p:cNvSpPr>
          <p:nvPr/>
        </p:nvSpPr>
        <p:spPr>
          <a:xfrm>
            <a:off x="0" y="285750"/>
            <a:ext cx="304800" cy="304800"/>
          </a:xfrm>
          <a:prstGeom prst="rect">
            <a:avLst/>
          </a:prstGeom>
          <a:noFill/>
          <a:ln w="9525">
            <a:noFill/>
          </a:ln>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indent="0" defTabSz="914400" eaLnBrk="1" hangingPunct="1">
              <a:lnSpc>
                <a:spcPct val="100000"/>
              </a:lnSpc>
              <a:spcBef>
                <a:spcPct val="0"/>
              </a:spcBef>
              <a:buNone/>
            </a:pPr>
            <a:endParaRPr lang="zh-CN" altLang="en-US" sz="1800" dirty="0">
              <a:solidFill>
                <a:prstClr val="black"/>
              </a:solidFill>
              <a:latin typeface="Arial" panose="020B0604020202020204" pitchFamily="34" charset="0"/>
              <a:ea typeface="宋体" panose="02010600030101010101" pitchFamily="2" charset="-122"/>
            </a:endParaRPr>
          </a:p>
        </p:txBody>
      </p:sp>
      <p:sp>
        <p:nvSpPr>
          <p:cNvPr id="7173" name="AutoShape 17" descr="C:\Documents and Settings\ibm\Application Data\Tencent\Users\1378137169\QQ\WinTemp\RichOle\4{_DE%0%MKFZCCAG2_x000C__x0002_.jpg"/>
          <p:cNvSpPr>
            <a:spLocks noChangeAspect="1"/>
          </p:cNvSpPr>
          <p:nvPr/>
        </p:nvSpPr>
        <p:spPr>
          <a:xfrm>
            <a:off x="0" y="285750"/>
            <a:ext cx="304800" cy="304800"/>
          </a:xfrm>
          <a:prstGeom prst="rect">
            <a:avLst/>
          </a:prstGeom>
          <a:noFill/>
          <a:ln w="9525">
            <a:noFill/>
          </a:ln>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indent="0" defTabSz="914400" eaLnBrk="1" hangingPunct="1">
              <a:lnSpc>
                <a:spcPct val="100000"/>
              </a:lnSpc>
              <a:spcBef>
                <a:spcPct val="0"/>
              </a:spcBef>
              <a:buNone/>
            </a:pPr>
            <a:endParaRPr lang="zh-CN" altLang="en-US" sz="1800" dirty="0">
              <a:solidFill>
                <a:prstClr val="black"/>
              </a:solidFill>
              <a:latin typeface="Arial" panose="020B0604020202020204" pitchFamily="34" charset="0"/>
              <a:ea typeface="宋体" panose="02010600030101010101" pitchFamily="2" charset="-122"/>
            </a:endParaRPr>
          </a:p>
        </p:txBody>
      </p:sp>
      <p:sp>
        <p:nvSpPr>
          <p:cNvPr id="2" name="文本框 1"/>
          <p:cNvSpPr txBox="1"/>
          <p:nvPr/>
        </p:nvSpPr>
        <p:spPr>
          <a:xfrm>
            <a:off x="2033402" y="406101"/>
            <a:ext cx="5256584" cy="584775"/>
          </a:xfrm>
          <a:prstGeom prst="rect">
            <a:avLst/>
          </a:prstGeom>
          <a:noFill/>
        </p:spPr>
        <p:txBody>
          <a:bodyPr>
            <a:spAutoFit/>
          </a:bodyPr>
          <a:lstStyle/>
          <a:p>
            <a:pPr algn="ctr" eaLnBrk="0" fontAlgn="base" hangingPunct="0">
              <a:spcBef>
                <a:spcPct val="0"/>
              </a:spcBef>
              <a:spcAft>
                <a:spcPct val="0"/>
              </a:spcAft>
              <a:defRPr/>
            </a:pPr>
            <a:r>
              <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英国大学分类</a:t>
            </a:r>
          </a:p>
        </p:txBody>
      </p:sp>
      <p:graphicFrame>
        <p:nvGraphicFramePr>
          <p:cNvPr id="3" name="表格 2">
            <a:extLst>
              <a:ext uri="{FF2B5EF4-FFF2-40B4-BE49-F238E27FC236}">
                <a16:creationId xmlns:a16="http://schemas.microsoft.com/office/drawing/2014/main" id="{72ADE895-4E4F-410F-BBE3-4CE2DC43ECEF}"/>
              </a:ext>
            </a:extLst>
          </p:cNvPr>
          <p:cNvGraphicFramePr>
            <a:graphicFrameLocks noGrp="1"/>
          </p:cNvGraphicFramePr>
          <p:nvPr>
            <p:extLst>
              <p:ext uri="{D42A27DB-BD31-4B8C-83A1-F6EECF244321}">
                <p14:modId xmlns:p14="http://schemas.microsoft.com/office/powerpoint/2010/main" val="2897641369"/>
              </p:ext>
            </p:extLst>
          </p:nvPr>
        </p:nvGraphicFramePr>
        <p:xfrm>
          <a:off x="990600" y="1303020"/>
          <a:ext cx="7010400" cy="2621280"/>
        </p:xfrm>
        <a:graphic>
          <a:graphicData uri="http://schemas.openxmlformats.org/drawingml/2006/table">
            <a:tbl>
              <a:tblPr firstCol="1" bandRow="1">
                <a:tableStyleId>{21E4AEA4-8DFA-4A89-87EB-49C32662AFE0}</a:tableStyleId>
              </a:tblPr>
              <a:tblGrid>
                <a:gridCol w="2628900">
                  <a:extLst>
                    <a:ext uri="{9D8B030D-6E8A-4147-A177-3AD203B41FA5}">
                      <a16:colId xmlns:a16="http://schemas.microsoft.com/office/drawing/2014/main" val="923434617"/>
                    </a:ext>
                  </a:extLst>
                </a:gridCol>
                <a:gridCol w="4381500">
                  <a:extLst>
                    <a:ext uri="{9D8B030D-6E8A-4147-A177-3AD203B41FA5}">
                      <a16:colId xmlns:a16="http://schemas.microsoft.com/office/drawing/2014/main" val="2370875569"/>
                    </a:ext>
                  </a:extLst>
                </a:gridCol>
              </a:tblGrid>
              <a:tr h="370840">
                <a:tc>
                  <a:txBody>
                    <a:bodyPr/>
                    <a:lstStyle/>
                    <a:p>
                      <a:pPr algn="l"/>
                      <a:r>
                        <a:rPr lang="en-US" altLang="zh-CN" sz="1400" b="1" dirty="0">
                          <a:solidFill>
                            <a:schemeClr val="tx1"/>
                          </a:solidFill>
                          <a:latin typeface="+mn-ea"/>
                          <a:ea typeface="+mn-ea"/>
                          <a:cs typeface="Times New Roman" panose="02020603050405020304" pitchFamily="18" charset="0"/>
                        </a:rPr>
                        <a:t>G5</a:t>
                      </a:r>
                      <a:r>
                        <a:rPr lang="zh-CN" altLang="en-US" sz="1400" b="1" dirty="0">
                          <a:solidFill>
                            <a:schemeClr val="tx1"/>
                          </a:solidFill>
                          <a:latin typeface="+mn-ea"/>
                          <a:ea typeface="+mn-ea"/>
                          <a:cs typeface="Times New Roman" panose="02020603050405020304" pitchFamily="18" charset="0"/>
                        </a:rPr>
                        <a:t>超级精英大学</a:t>
                      </a:r>
                      <a:r>
                        <a:rPr lang="en-US" altLang="zh-CN" sz="1400" b="1" dirty="0">
                          <a:solidFill>
                            <a:schemeClr val="tx1"/>
                          </a:solidFill>
                          <a:latin typeface="+mn-ea"/>
                          <a:ea typeface="+mn-ea"/>
                          <a:cs typeface="Times New Roman" panose="02020603050405020304" pitchFamily="18" charset="0"/>
                        </a:rPr>
                        <a:t>/</a:t>
                      </a:r>
                      <a:r>
                        <a:rPr lang="zh-CN" altLang="en-US" sz="1400" b="1" dirty="0">
                          <a:solidFill>
                            <a:schemeClr val="tx1"/>
                          </a:solidFill>
                          <a:latin typeface="+mn-ea"/>
                          <a:ea typeface="+mn-ea"/>
                          <a:cs typeface="Times New Roman" panose="02020603050405020304" pitchFamily="18" charset="0"/>
                        </a:rPr>
                        <a:t>金砖大学</a:t>
                      </a:r>
                      <a:endParaRPr lang="zh-CN" altLang="en-US" sz="1400" b="1" dirty="0">
                        <a:solidFill>
                          <a:schemeClr val="tx1"/>
                        </a:solidFill>
                        <a:latin typeface="+mn-ea"/>
                        <a:ea typeface="+mn-ea"/>
                      </a:endParaRPr>
                    </a:p>
                  </a:txBody>
                  <a:tcPr/>
                </a:tc>
                <a:tc>
                  <a:txBody>
                    <a:bodyPr/>
                    <a:lstStyle/>
                    <a:p>
                      <a:pPr algn="l"/>
                      <a:r>
                        <a:rPr lang="zh-CN" altLang="en-US" sz="1400" b="0" dirty="0">
                          <a:solidFill>
                            <a:schemeClr val="tx1"/>
                          </a:solidFill>
                          <a:latin typeface="+mn-ea"/>
                          <a:ea typeface="+mn-ea"/>
                          <a:cs typeface="Times New Roman" panose="02020603050405020304" pitchFamily="18" charset="0"/>
                        </a:rPr>
                        <a:t>牛津大学、剑桥大学、帝国理工学院（</a:t>
                      </a:r>
                      <a:r>
                        <a:rPr lang="en-US" altLang="zh-CN" sz="1400" b="0" dirty="0">
                          <a:solidFill>
                            <a:schemeClr val="tx1"/>
                          </a:solidFill>
                          <a:latin typeface="+mn-ea"/>
                          <a:ea typeface="+mn-ea"/>
                          <a:cs typeface="Times New Roman" panose="02020603050405020304" pitchFamily="18" charset="0"/>
                        </a:rPr>
                        <a:t>IC</a:t>
                      </a:r>
                      <a:r>
                        <a:rPr lang="zh-CN" altLang="en-US" sz="1400" b="0" dirty="0">
                          <a:solidFill>
                            <a:schemeClr val="tx1"/>
                          </a:solidFill>
                          <a:latin typeface="+mn-ea"/>
                          <a:ea typeface="+mn-ea"/>
                          <a:cs typeface="Times New Roman" panose="02020603050405020304" pitchFamily="18" charset="0"/>
                        </a:rPr>
                        <a:t>）、伦敦大学学院（</a:t>
                      </a:r>
                      <a:r>
                        <a:rPr lang="en-US" altLang="zh-CN" sz="1400" b="0" dirty="0">
                          <a:solidFill>
                            <a:schemeClr val="tx1"/>
                          </a:solidFill>
                          <a:latin typeface="+mn-ea"/>
                          <a:ea typeface="+mn-ea"/>
                          <a:cs typeface="Times New Roman" panose="02020603050405020304" pitchFamily="18" charset="0"/>
                        </a:rPr>
                        <a:t>UCL</a:t>
                      </a:r>
                      <a:r>
                        <a:rPr lang="zh-CN" altLang="en-US" sz="1400" b="0" dirty="0">
                          <a:solidFill>
                            <a:schemeClr val="tx1"/>
                          </a:solidFill>
                          <a:latin typeface="+mn-ea"/>
                          <a:ea typeface="+mn-ea"/>
                          <a:cs typeface="Times New Roman" panose="02020603050405020304" pitchFamily="18" charset="0"/>
                        </a:rPr>
                        <a:t>）、伦敦政治经济学院（</a:t>
                      </a:r>
                      <a:r>
                        <a:rPr lang="en-US" altLang="zh-CN" sz="1400" b="0" dirty="0">
                          <a:solidFill>
                            <a:schemeClr val="tx1"/>
                          </a:solidFill>
                          <a:latin typeface="+mn-ea"/>
                          <a:ea typeface="+mn-ea"/>
                          <a:cs typeface="Times New Roman" panose="02020603050405020304" pitchFamily="18" charset="0"/>
                        </a:rPr>
                        <a:t>LSE</a:t>
                      </a:r>
                      <a:r>
                        <a:rPr lang="zh-CN" altLang="en-US" sz="1400" b="0" dirty="0">
                          <a:solidFill>
                            <a:schemeClr val="tx1"/>
                          </a:solidFill>
                          <a:latin typeface="+mn-ea"/>
                          <a:ea typeface="+mn-ea"/>
                          <a:cs typeface="Times New Roman" panose="02020603050405020304" pitchFamily="18" charset="0"/>
                        </a:rPr>
                        <a:t>）</a:t>
                      </a:r>
                      <a:endParaRPr lang="zh-CN" altLang="en-US" sz="1400" b="0" dirty="0">
                        <a:solidFill>
                          <a:schemeClr val="tx1"/>
                        </a:solidFill>
                        <a:latin typeface="+mn-ea"/>
                        <a:ea typeface="+mn-ea"/>
                      </a:endParaRPr>
                    </a:p>
                  </a:txBody>
                  <a:tcPr/>
                </a:tc>
                <a:extLst>
                  <a:ext uri="{0D108BD9-81ED-4DB2-BD59-A6C34878D82A}">
                    <a16:rowId xmlns:a16="http://schemas.microsoft.com/office/drawing/2014/main" val="1738949015"/>
                  </a:ext>
                </a:extLst>
              </a:tr>
              <a:tr h="370840">
                <a:tc>
                  <a:txBody>
                    <a:bodyPr/>
                    <a:lstStyle/>
                    <a:p>
                      <a:pPr algn="l"/>
                      <a:r>
                        <a:rPr lang="zh-CN" altLang="en-US" sz="1400" b="1" dirty="0">
                          <a:solidFill>
                            <a:schemeClr val="tx1"/>
                          </a:solidFill>
                          <a:latin typeface="+mn-ea"/>
                          <a:ea typeface="+mn-ea"/>
                          <a:cs typeface="Times New Roman" panose="02020603050405020304" pitchFamily="18" charset="0"/>
                        </a:rPr>
                        <a:t>王曼爱华</a:t>
                      </a:r>
                      <a:endParaRPr lang="zh-CN" altLang="en-US" sz="1400" b="1" dirty="0">
                        <a:solidFill>
                          <a:schemeClr val="tx1"/>
                        </a:solidFill>
                        <a:latin typeface="+mn-ea"/>
                        <a:ea typeface="+mn-ea"/>
                      </a:endParaRPr>
                    </a:p>
                  </a:txBody>
                  <a:tcPr/>
                </a:tc>
                <a:tc>
                  <a:txBody>
                    <a:bodyPr/>
                    <a:lstStyle/>
                    <a:p>
                      <a:pPr algn="l"/>
                      <a:r>
                        <a:rPr lang="zh-CN" altLang="en-US" sz="1400" b="0" dirty="0">
                          <a:solidFill>
                            <a:schemeClr val="tx1"/>
                          </a:solidFill>
                          <a:latin typeface="+mn-ea"/>
                          <a:ea typeface="+mn-ea"/>
                          <a:cs typeface="Times New Roman" panose="02020603050405020304" pitchFamily="18" charset="0"/>
                        </a:rPr>
                        <a:t>伦敦国王学院、曼彻斯特大学、爱丁堡大学、华威大学</a:t>
                      </a:r>
                      <a:endParaRPr lang="zh-CN" altLang="en-US" sz="1400" b="0" dirty="0">
                        <a:solidFill>
                          <a:schemeClr val="tx1"/>
                        </a:solidFill>
                        <a:latin typeface="+mn-ea"/>
                        <a:ea typeface="+mn-ea"/>
                      </a:endParaRPr>
                    </a:p>
                  </a:txBody>
                  <a:tcPr/>
                </a:tc>
                <a:extLst>
                  <a:ext uri="{0D108BD9-81ED-4DB2-BD59-A6C34878D82A}">
                    <a16:rowId xmlns:a16="http://schemas.microsoft.com/office/drawing/2014/main" val="3843138161"/>
                  </a:ext>
                </a:extLst>
              </a:tr>
              <a:tr h="370840">
                <a:tc>
                  <a:txBody>
                    <a:bodyPr/>
                    <a:lstStyle/>
                    <a:p>
                      <a:pPr algn="l"/>
                      <a:r>
                        <a:rPr lang="zh-CN" altLang="en-US" sz="1400" b="1" dirty="0">
                          <a:solidFill>
                            <a:schemeClr val="tx1"/>
                          </a:solidFill>
                          <a:latin typeface="+mn-ea"/>
                          <a:ea typeface="+mn-ea"/>
                          <a:cs typeface="Times New Roman" panose="02020603050405020304" pitchFamily="18" charset="0"/>
                        </a:rPr>
                        <a:t>罗素大学集团</a:t>
                      </a:r>
                      <a:endParaRPr lang="zh-CN" altLang="en-US" sz="1400" b="1" dirty="0">
                        <a:solidFill>
                          <a:schemeClr val="tx1"/>
                        </a:solidFill>
                        <a:latin typeface="+mn-ea"/>
                        <a:ea typeface="+mn-ea"/>
                      </a:endParaRPr>
                    </a:p>
                  </a:txBody>
                  <a:tcPr/>
                </a:tc>
                <a:tc>
                  <a:txBody>
                    <a:bodyPr/>
                    <a:lstStyle/>
                    <a:p>
                      <a:pPr algn="l"/>
                      <a:r>
                        <a:rPr lang="zh-CN" altLang="en-US" sz="1400" b="0" dirty="0">
                          <a:solidFill>
                            <a:schemeClr val="tx1"/>
                          </a:solidFill>
                          <a:latin typeface="+mn-ea"/>
                          <a:ea typeface="+mn-ea"/>
                          <a:cs typeface="Times New Roman" panose="02020603050405020304" pitchFamily="18" charset="0"/>
                        </a:rPr>
                        <a:t>剑桥大学、牛津大学、帝国理工学院、伦敦大学学院、伦敦政治经济学院、爱丁堡大学 、曼彻斯特大学、布里斯托大学、华威大学、伯明翰大学、利兹大学、格拉斯哥大学、谢菲尔德大学、诺丁汉大学、南安普顿大学、纽卡斯尔大学、利物浦大学、卡迪夫大学、伦敦国王学院、贝尔法斯特女王大学、杜伦大学、埃克塞特大学、伦敦玛丽女王大学和约克大学</a:t>
                      </a:r>
                      <a:endParaRPr lang="zh-CN" altLang="en-US" sz="1400" b="0" dirty="0">
                        <a:solidFill>
                          <a:schemeClr val="tx1"/>
                        </a:solidFill>
                        <a:latin typeface="+mn-ea"/>
                        <a:ea typeface="+mn-ea"/>
                      </a:endParaRPr>
                    </a:p>
                  </a:txBody>
                  <a:tcPr/>
                </a:tc>
                <a:extLst>
                  <a:ext uri="{0D108BD9-81ED-4DB2-BD59-A6C34878D82A}">
                    <a16:rowId xmlns:a16="http://schemas.microsoft.com/office/drawing/2014/main" val="1883517472"/>
                  </a:ext>
                </a:extLst>
              </a:tr>
            </a:tbl>
          </a:graphicData>
        </a:graphic>
      </p:graphicFrame>
      <p:pic>
        <p:nvPicPr>
          <p:cNvPr id="15" name="图片 14">
            <a:extLst>
              <a:ext uri="{FF2B5EF4-FFF2-40B4-BE49-F238E27FC236}">
                <a16:creationId xmlns:a16="http://schemas.microsoft.com/office/drawing/2014/main" id="{9CA0A53F-7EDD-48BE-A10B-541FC5A74F9A}"/>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extLst>
      <p:ext uri="{BB962C8B-B14F-4D97-AF65-F5344CB8AC3E}">
        <p14:creationId xmlns:p14="http://schemas.microsoft.com/office/powerpoint/2010/main" val="407863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5"/>
          <a:stretch>
            <a:fillRect/>
          </a:stretch>
        </p:blipFill>
        <p:spPr>
          <a:xfrm>
            <a:off x="0" y="285750"/>
            <a:ext cx="9144000" cy="5143500"/>
          </a:xfrm>
          <a:prstGeom prst="rect">
            <a:avLst/>
          </a:prstGeom>
          <a:noFill/>
          <a:ln w="9525">
            <a:noFill/>
          </a:ln>
        </p:spPr>
      </p:pic>
      <p:pic>
        <p:nvPicPr>
          <p:cNvPr id="8195" name="Picture 2"/>
          <p:cNvPicPr/>
          <p:nvPr/>
        </p:nvPicPr>
        <p:blipFill>
          <a:blip r:embed="rId6"/>
          <a:stretch>
            <a:fillRect/>
          </a:stretch>
        </p:blipFill>
        <p:spPr>
          <a:xfrm>
            <a:off x="152400" y="500064"/>
            <a:ext cx="8839200" cy="4714875"/>
          </a:xfrm>
          <a:prstGeom prst="rect">
            <a:avLst/>
          </a:prstGeom>
          <a:noFill/>
          <a:ln w="9525">
            <a:noFill/>
          </a:ln>
        </p:spPr>
      </p:pic>
      <p:sp>
        <p:nvSpPr>
          <p:cNvPr id="6" name="矩形 5"/>
          <p:cNvSpPr/>
          <p:nvPr/>
        </p:nvSpPr>
        <p:spPr>
          <a:xfrm>
            <a:off x="114299" y="500061"/>
            <a:ext cx="8915400" cy="584775"/>
          </a:xfrm>
          <a:prstGeom prst="rect">
            <a:avLst/>
          </a:prstGeom>
          <a:noFill/>
        </p:spPr>
        <p:txBody>
          <a:bodyPr wrap="square">
            <a:spAutoFit/>
          </a:bodyPr>
          <a:lstStyle/>
          <a:p>
            <a:pPr algn="ctr" eaLnBrk="0" fontAlgn="base" hangingPunct="0">
              <a:spcBef>
                <a:spcPct val="0"/>
              </a:spcBef>
              <a:spcAft>
                <a:spcPct val="0"/>
              </a:spcAft>
              <a:defRPr/>
            </a:pPr>
            <a:r>
              <a:rPr lang="en-US" altLang="zh-CN"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QS</a:t>
            </a:r>
            <a:r>
              <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英国大学排名</a:t>
            </a:r>
            <a:endParaRPr lang="en-US" altLang="zh-CN"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287760483"/>
              </p:ext>
            </p:extLst>
          </p:nvPr>
        </p:nvGraphicFramePr>
        <p:xfrm>
          <a:off x="457201" y="1059180"/>
          <a:ext cx="8229596" cy="4008120"/>
        </p:xfrm>
        <a:graphic>
          <a:graphicData uri="http://schemas.openxmlformats.org/drawingml/2006/table">
            <a:tbl>
              <a:tblPr firstRow="1" bandRow="1">
                <a:tableStyleId>{21E4AEA4-8DFA-4A89-87EB-49C32662AFE0}</a:tableStyleId>
              </a:tblPr>
              <a:tblGrid>
                <a:gridCol w="761999">
                  <a:extLst>
                    <a:ext uri="{9D8B030D-6E8A-4147-A177-3AD203B41FA5}">
                      <a16:colId xmlns:a16="http://schemas.microsoft.com/office/drawing/2014/main" val="3518494949"/>
                    </a:ext>
                  </a:extLst>
                </a:gridCol>
                <a:gridCol w="838200">
                  <a:extLst>
                    <a:ext uri="{9D8B030D-6E8A-4147-A177-3AD203B41FA5}">
                      <a16:colId xmlns:a16="http://schemas.microsoft.com/office/drawing/2014/main" val="3547025713"/>
                    </a:ext>
                  </a:extLst>
                </a:gridCol>
                <a:gridCol w="2340947">
                  <a:extLst>
                    <a:ext uri="{9D8B030D-6E8A-4147-A177-3AD203B41FA5}">
                      <a16:colId xmlns:a16="http://schemas.microsoft.com/office/drawing/2014/main" val="1166643429"/>
                    </a:ext>
                  </a:extLst>
                </a:gridCol>
                <a:gridCol w="783253">
                  <a:extLst>
                    <a:ext uri="{9D8B030D-6E8A-4147-A177-3AD203B41FA5}">
                      <a16:colId xmlns:a16="http://schemas.microsoft.com/office/drawing/2014/main" val="1026182429"/>
                    </a:ext>
                  </a:extLst>
                </a:gridCol>
                <a:gridCol w="762000">
                  <a:extLst>
                    <a:ext uri="{9D8B030D-6E8A-4147-A177-3AD203B41FA5}">
                      <a16:colId xmlns:a16="http://schemas.microsoft.com/office/drawing/2014/main" val="1213119804"/>
                    </a:ext>
                  </a:extLst>
                </a:gridCol>
                <a:gridCol w="2743197">
                  <a:extLst>
                    <a:ext uri="{9D8B030D-6E8A-4147-A177-3AD203B41FA5}">
                      <a16:colId xmlns:a16="http://schemas.microsoft.com/office/drawing/2014/main" val="3903523475"/>
                    </a:ext>
                  </a:extLst>
                </a:gridCol>
              </a:tblGrid>
              <a:tr h="255270">
                <a:tc>
                  <a:txBody>
                    <a:bodyPr/>
                    <a:lstStyle/>
                    <a:p>
                      <a:pPr algn="ctr" fontAlgn="ctr"/>
                      <a:r>
                        <a:rPr lang="zh-CN" altLang="en-US" sz="1400" u="none" strike="noStrike" dirty="0">
                          <a:effectLst/>
                        </a:rPr>
                        <a:t>英国排名</a:t>
                      </a:r>
                      <a:endParaRPr lang="zh-CN" altLang="en-US" sz="14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zh-CN" altLang="en-US" sz="1400" u="none" strike="noStrike" dirty="0">
                          <a:effectLst/>
                        </a:rPr>
                        <a:t>世界排名</a:t>
                      </a:r>
                      <a:endParaRPr lang="zh-CN" altLang="en-US" sz="14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zh-CN" altLang="en-US" sz="1400" u="none" strike="noStrike" dirty="0">
                          <a:effectLst/>
                        </a:rPr>
                        <a:t>大学名称</a:t>
                      </a:r>
                      <a:endParaRPr lang="zh-CN" altLang="en-US" sz="14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zh-CN" altLang="en-US" sz="1400" u="none" strike="noStrike" dirty="0">
                          <a:effectLst/>
                        </a:rPr>
                        <a:t>英国排名</a:t>
                      </a:r>
                      <a:endParaRPr lang="zh-CN" altLang="en-US" sz="14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zh-CN" altLang="en-US" sz="1400" u="none" strike="noStrike" dirty="0">
                          <a:effectLst/>
                        </a:rPr>
                        <a:t>世界排名</a:t>
                      </a:r>
                      <a:endParaRPr lang="zh-CN" altLang="en-US" sz="14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zh-CN" altLang="en-US" sz="1400" u="none" strike="noStrike" dirty="0">
                          <a:effectLst/>
                        </a:rPr>
                        <a:t>大学名称</a:t>
                      </a:r>
                      <a:endParaRPr lang="zh-CN" altLang="en-US" sz="14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755574196"/>
                  </a:ext>
                </a:extLst>
              </a:tr>
              <a:tr h="314325">
                <a:tc>
                  <a:txBody>
                    <a:bodyPr/>
                    <a:lstStyle/>
                    <a:p>
                      <a:pPr algn="ctr" fontAlgn="ctr"/>
                      <a:r>
                        <a:rPr lang="en-US" altLang="zh-CN" sz="1200" u="none" strike="noStrike" dirty="0">
                          <a:effectLst/>
                          <a:latin typeface="+mn-ea"/>
                          <a:ea typeface="+mn-ea"/>
                        </a:rPr>
                        <a:t>1</a:t>
                      </a:r>
                      <a:endParaRPr lang="en-US" altLang="zh-CN" sz="1200" b="0" i="0" u="none" strike="noStrike" dirty="0">
                        <a:solidFill>
                          <a:srgbClr val="010103"/>
                        </a:solidFill>
                        <a:effectLst/>
                        <a:latin typeface="+mn-ea"/>
                        <a:ea typeface="+mn-ea"/>
                      </a:endParaRPr>
                    </a:p>
                  </a:txBody>
                  <a:tcPr marL="9525" marR="9525" marT="9525" marB="0" anchor="ctr"/>
                </a:tc>
                <a:tc>
                  <a:txBody>
                    <a:bodyPr/>
                    <a:lstStyle/>
                    <a:p>
                      <a:pPr algn="ctr" fontAlgn="ctr"/>
                      <a:r>
                        <a:rPr lang="en-US" altLang="zh-CN" sz="1200" u="none" strike="noStrike" dirty="0">
                          <a:effectLst/>
                          <a:latin typeface="+mn-ea"/>
                          <a:ea typeface="+mn-ea"/>
                        </a:rPr>
                        <a:t>2</a:t>
                      </a:r>
                      <a:endParaRPr lang="en-US" altLang="zh-CN" sz="1200" b="0" i="0" u="none" strike="noStrike" dirty="0">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dirty="0">
                          <a:effectLst/>
                          <a:latin typeface="+mn-ea"/>
                          <a:ea typeface="+mn-ea"/>
                        </a:rPr>
                        <a:t>剑桥大学</a:t>
                      </a:r>
                      <a:br>
                        <a:rPr lang="zh-CN" altLang="en-US" sz="1200" u="none" strike="noStrike" dirty="0">
                          <a:effectLst/>
                          <a:latin typeface="+mn-ea"/>
                          <a:ea typeface="+mn-ea"/>
                        </a:rPr>
                      </a:br>
                      <a:r>
                        <a:rPr lang="en-US" sz="1200" u="none" strike="noStrike" dirty="0">
                          <a:effectLst/>
                          <a:latin typeface="+mn-ea"/>
                          <a:ea typeface="+mn-ea"/>
                        </a:rPr>
                        <a:t>University of Cambridge</a:t>
                      </a:r>
                      <a:endParaRPr lang="en-US" sz="12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11</a:t>
                      </a:r>
                      <a:endParaRPr lang="en-US" altLang="zh-CN" sz="1200" b="0" i="0" u="none" strike="noStrike">
                        <a:solidFill>
                          <a:srgbClr val="010103"/>
                        </a:solidFill>
                        <a:effectLst/>
                        <a:latin typeface="+mn-ea"/>
                        <a:ea typeface="+mn-ea"/>
                      </a:endParaRPr>
                    </a:p>
                  </a:txBody>
                  <a:tcPr marL="9525" marR="9525" marT="9525" marB="0" anchor="ctr"/>
                </a:tc>
                <a:tc>
                  <a:txBody>
                    <a:bodyPr/>
                    <a:lstStyle/>
                    <a:p>
                      <a:pPr algn="ctr" fontAlgn="ctr"/>
                      <a:r>
                        <a:rPr lang="en-US" altLang="zh-CN" sz="1200" u="none" strike="noStrike" dirty="0">
                          <a:effectLst/>
                          <a:latin typeface="+mn-ea"/>
                          <a:ea typeface="+mn-ea"/>
                        </a:rPr>
                        <a:t>78</a:t>
                      </a:r>
                      <a:endParaRPr lang="en-US" altLang="zh-CN" sz="1200" b="0" i="0" u="none" strike="noStrike" dirty="0">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dirty="0">
                          <a:effectLst/>
                          <a:latin typeface="+mn-ea"/>
                          <a:ea typeface="+mn-ea"/>
                        </a:rPr>
                        <a:t>南安普顿大学</a:t>
                      </a:r>
                      <a:br>
                        <a:rPr lang="zh-CN" altLang="en-US" sz="1200" u="none" strike="noStrike" dirty="0">
                          <a:effectLst/>
                          <a:latin typeface="+mn-ea"/>
                          <a:ea typeface="+mn-ea"/>
                        </a:rPr>
                      </a:br>
                      <a:r>
                        <a:rPr lang="en-US" sz="1200" u="none" strike="noStrike" dirty="0">
                          <a:effectLst/>
                          <a:latin typeface="+mn-ea"/>
                          <a:ea typeface="+mn-ea"/>
                        </a:rPr>
                        <a:t>University of Southampton</a:t>
                      </a:r>
                      <a:endParaRPr lang="en-US" sz="12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4189449908"/>
                  </a:ext>
                </a:extLst>
              </a:tr>
              <a:tr h="314325">
                <a:tc>
                  <a:txBody>
                    <a:bodyPr/>
                    <a:lstStyle/>
                    <a:p>
                      <a:pPr algn="ctr" fontAlgn="ctr"/>
                      <a:r>
                        <a:rPr lang="en-US" altLang="zh-CN" sz="1200" u="none" strike="noStrike">
                          <a:effectLst/>
                          <a:latin typeface="+mn-ea"/>
                          <a:ea typeface="+mn-ea"/>
                        </a:rPr>
                        <a:t>2</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en-US" altLang="zh-CN" sz="1200" u="none" strike="noStrike" dirty="0">
                          <a:effectLst/>
                          <a:latin typeface="+mn-ea"/>
                          <a:ea typeface="+mn-ea"/>
                        </a:rPr>
                        <a:t>4</a:t>
                      </a:r>
                      <a:endParaRPr lang="en-US" altLang="zh-CN" sz="1200" b="0" i="0" u="none" strike="noStrike" dirty="0">
                        <a:solidFill>
                          <a:srgbClr val="010103"/>
                        </a:solidFill>
                        <a:effectLst/>
                        <a:latin typeface="+mn-ea"/>
                        <a:ea typeface="+mn-ea"/>
                      </a:endParaRPr>
                    </a:p>
                  </a:txBody>
                  <a:tcPr marL="9525" marR="9525" marT="9525" marB="0" anchor="ctr"/>
                </a:tc>
                <a:tc>
                  <a:txBody>
                    <a:bodyPr/>
                    <a:lstStyle/>
                    <a:p>
                      <a:pPr algn="ctr" fontAlgn="ctr"/>
                      <a:r>
                        <a:rPr lang="zh-CN" altLang="en-US" sz="1200" u="none" strike="noStrike" dirty="0">
                          <a:effectLst/>
                          <a:latin typeface="+mn-ea"/>
                          <a:ea typeface="+mn-ea"/>
                        </a:rPr>
                        <a:t>牛津大学</a:t>
                      </a:r>
                      <a:br>
                        <a:rPr lang="zh-CN" altLang="en-US" sz="1200" u="none" strike="noStrike" dirty="0">
                          <a:effectLst/>
                          <a:latin typeface="+mn-ea"/>
                          <a:ea typeface="+mn-ea"/>
                        </a:rPr>
                      </a:br>
                      <a:r>
                        <a:rPr lang="en-US" sz="1200" u="none" strike="noStrike" dirty="0">
                          <a:effectLst/>
                          <a:latin typeface="+mn-ea"/>
                          <a:ea typeface="+mn-ea"/>
                        </a:rPr>
                        <a:t>University of Oxford</a:t>
                      </a:r>
                      <a:endParaRPr lang="en-US" sz="12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12</a:t>
                      </a:r>
                      <a:endParaRPr lang="en-US" altLang="zh-CN" sz="1200" b="0" i="0" u="none" strike="noStrike">
                        <a:solidFill>
                          <a:srgbClr val="010103"/>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81</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a:effectLst/>
                          <a:latin typeface="+mn-ea"/>
                          <a:ea typeface="+mn-ea"/>
                        </a:rPr>
                        <a:t>格拉斯哥大学</a:t>
                      </a:r>
                      <a:br>
                        <a:rPr lang="zh-CN" altLang="en-US" sz="1200" u="none" strike="noStrike">
                          <a:effectLst/>
                          <a:latin typeface="+mn-ea"/>
                          <a:ea typeface="+mn-ea"/>
                        </a:rPr>
                      </a:br>
                      <a:r>
                        <a:rPr lang="en-US" sz="1200" u="none" strike="noStrike">
                          <a:effectLst/>
                          <a:latin typeface="+mn-ea"/>
                          <a:ea typeface="+mn-ea"/>
                        </a:rPr>
                        <a:t>University of Glasgow</a:t>
                      </a:r>
                      <a:endParaRPr lang="en-US" sz="1200" b="0" i="0" u="none" strike="noStrike">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668679655"/>
                  </a:ext>
                </a:extLst>
              </a:tr>
              <a:tr h="314325">
                <a:tc>
                  <a:txBody>
                    <a:bodyPr/>
                    <a:lstStyle/>
                    <a:p>
                      <a:pPr algn="ctr" fontAlgn="ctr"/>
                      <a:r>
                        <a:rPr lang="en-US" altLang="zh-CN" sz="1200" u="none" strike="noStrike">
                          <a:effectLst/>
                          <a:latin typeface="+mn-ea"/>
                          <a:ea typeface="+mn-ea"/>
                        </a:rPr>
                        <a:t>3</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6</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dirty="0">
                          <a:effectLst/>
                          <a:latin typeface="+mn-ea"/>
                          <a:ea typeface="+mn-ea"/>
                        </a:rPr>
                        <a:t>帝国理工学院</a:t>
                      </a:r>
                      <a:br>
                        <a:rPr lang="zh-CN" altLang="en-US" sz="1200" u="none" strike="noStrike" dirty="0">
                          <a:effectLst/>
                          <a:latin typeface="+mn-ea"/>
                          <a:ea typeface="+mn-ea"/>
                        </a:rPr>
                      </a:br>
                      <a:r>
                        <a:rPr lang="en-US" sz="1200" u="none" strike="noStrike">
                          <a:effectLst/>
                          <a:latin typeface="+mn-ea"/>
                          <a:ea typeface="+mn-ea"/>
                        </a:rPr>
                        <a:t>Imperial College </a:t>
                      </a:r>
                      <a:r>
                        <a:rPr lang="en-US" sz="1200" u="none" strike="noStrike" dirty="0">
                          <a:effectLst/>
                          <a:latin typeface="+mn-ea"/>
                          <a:ea typeface="+mn-ea"/>
                        </a:rPr>
                        <a:t>London</a:t>
                      </a:r>
                      <a:endParaRPr lang="en-US" sz="12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13</a:t>
                      </a:r>
                      <a:endParaRPr lang="en-US" altLang="zh-CN" sz="1200" b="0" i="0" u="none" strike="noStrike">
                        <a:solidFill>
                          <a:srgbClr val="010103"/>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86</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dirty="0">
                          <a:effectLst/>
                          <a:latin typeface="+mn-ea"/>
                          <a:ea typeface="+mn-ea"/>
                        </a:rPr>
                        <a:t>利兹大学</a:t>
                      </a:r>
                      <a:br>
                        <a:rPr lang="zh-CN" altLang="en-US" sz="1200" u="none" strike="noStrike" dirty="0">
                          <a:effectLst/>
                          <a:latin typeface="+mn-ea"/>
                          <a:ea typeface="+mn-ea"/>
                        </a:rPr>
                      </a:br>
                      <a:r>
                        <a:rPr lang="en-US" sz="1200" u="none" strike="noStrike" dirty="0">
                          <a:effectLst/>
                          <a:latin typeface="+mn-ea"/>
                          <a:ea typeface="+mn-ea"/>
                        </a:rPr>
                        <a:t>University of Leeds</a:t>
                      </a:r>
                      <a:endParaRPr lang="en-US" sz="12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718233736"/>
                  </a:ext>
                </a:extLst>
              </a:tr>
              <a:tr h="314325">
                <a:tc>
                  <a:txBody>
                    <a:bodyPr/>
                    <a:lstStyle/>
                    <a:p>
                      <a:pPr algn="ctr" fontAlgn="ctr"/>
                      <a:r>
                        <a:rPr lang="en-US" altLang="zh-CN" sz="1200" u="none" strike="noStrike">
                          <a:effectLst/>
                          <a:latin typeface="+mn-ea"/>
                          <a:ea typeface="+mn-ea"/>
                        </a:rPr>
                        <a:t>4</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8</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dirty="0">
                          <a:effectLst/>
                          <a:latin typeface="+mn-ea"/>
                          <a:ea typeface="+mn-ea"/>
                        </a:rPr>
                        <a:t>伦敦大学学院</a:t>
                      </a:r>
                      <a:br>
                        <a:rPr lang="zh-CN" altLang="en-US" sz="1200" u="none" strike="noStrike" dirty="0">
                          <a:effectLst/>
                          <a:latin typeface="+mn-ea"/>
                          <a:ea typeface="+mn-ea"/>
                        </a:rPr>
                      </a:br>
                      <a:r>
                        <a:rPr lang="en-US" sz="1200" u="none" strike="noStrike" dirty="0">
                          <a:effectLst/>
                          <a:latin typeface="+mn-ea"/>
                          <a:ea typeface="+mn-ea"/>
                        </a:rPr>
                        <a:t>University College London</a:t>
                      </a:r>
                      <a:endParaRPr lang="en-US" sz="12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200" u="none" strike="noStrike" dirty="0">
                          <a:effectLst/>
                          <a:latin typeface="+mn-ea"/>
                          <a:ea typeface="+mn-ea"/>
                        </a:rPr>
                        <a:t>14</a:t>
                      </a:r>
                      <a:endParaRPr lang="en-US" altLang="zh-CN" sz="1200" b="0" i="0" u="none" strike="noStrike" dirty="0">
                        <a:solidFill>
                          <a:srgbClr val="010103"/>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91</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a:effectLst/>
                          <a:latin typeface="+mn-ea"/>
                          <a:ea typeface="+mn-ea"/>
                        </a:rPr>
                        <a:t>伯明翰大学</a:t>
                      </a:r>
                      <a:br>
                        <a:rPr lang="zh-CN" altLang="en-US" sz="1200" u="none" strike="noStrike">
                          <a:effectLst/>
                          <a:latin typeface="+mn-ea"/>
                          <a:ea typeface="+mn-ea"/>
                        </a:rPr>
                      </a:br>
                      <a:r>
                        <a:rPr lang="en-US" sz="1200" u="none" strike="noStrike">
                          <a:effectLst/>
                          <a:latin typeface="+mn-ea"/>
                          <a:ea typeface="+mn-ea"/>
                        </a:rPr>
                        <a:t>University of Birmingham</a:t>
                      </a:r>
                      <a:endParaRPr lang="en-US" sz="1200" b="0" i="0" u="none" strike="noStrike">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353389087"/>
                  </a:ext>
                </a:extLst>
              </a:tr>
              <a:tr h="314325">
                <a:tc>
                  <a:txBody>
                    <a:bodyPr/>
                    <a:lstStyle/>
                    <a:p>
                      <a:pPr algn="ctr" fontAlgn="ctr"/>
                      <a:r>
                        <a:rPr lang="en-US" altLang="zh-CN" sz="1200" u="none" strike="noStrike">
                          <a:effectLst/>
                          <a:latin typeface="+mn-ea"/>
                          <a:ea typeface="+mn-ea"/>
                        </a:rPr>
                        <a:t>5</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15</a:t>
                      </a:r>
                      <a:endParaRPr lang="en-US" altLang="zh-CN" sz="1200" b="0" i="0" u="none" strike="noStrike">
                        <a:solidFill>
                          <a:srgbClr val="010103"/>
                        </a:solidFill>
                        <a:effectLst/>
                        <a:latin typeface="+mn-ea"/>
                        <a:ea typeface="+mn-ea"/>
                      </a:endParaRPr>
                    </a:p>
                  </a:txBody>
                  <a:tcPr marL="9525" marR="9525" marT="9525" marB="0" anchor="ctr"/>
                </a:tc>
                <a:tc>
                  <a:txBody>
                    <a:bodyPr/>
                    <a:lstStyle/>
                    <a:p>
                      <a:pPr algn="ctr" fontAlgn="ctr"/>
                      <a:r>
                        <a:rPr lang="zh-CN" altLang="en-US" sz="1200" u="none" strike="noStrike">
                          <a:effectLst/>
                          <a:latin typeface="+mn-ea"/>
                          <a:ea typeface="+mn-ea"/>
                        </a:rPr>
                        <a:t>爱丁堡大学</a:t>
                      </a:r>
                      <a:br>
                        <a:rPr lang="zh-CN" altLang="en-US" sz="1200" u="none" strike="noStrike">
                          <a:effectLst/>
                          <a:latin typeface="+mn-ea"/>
                          <a:ea typeface="+mn-ea"/>
                        </a:rPr>
                      </a:br>
                      <a:r>
                        <a:rPr lang="en-US" sz="1200" u="none" strike="noStrike">
                          <a:effectLst/>
                          <a:latin typeface="+mn-ea"/>
                          <a:ea typeface="+mn-ea"/>
                        </a:rPr>
                        <a:t>The University of Edinburgh</a:t>
                      </a:r>
                      <a:endParaRPr lang="en-US" sz="12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15</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en-US" altLang="zh-CN" sz="1200" u="none" strike="noStrike" dirty="0">
                          <a:effectLst/>
                          <a:latin typeface="+mn-ea"/>
                          <a:ea typeface="+mn-ea"/>
                        </a:rPr>
                        <a:t>92</a:t>
                      </a:r>
                      <a:endParaRPr lang="en-US" altLang="zh-CN" sz="1200" b="0" i="0" u="none" strike="noStrike" dirty="0">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dirty="0">
                          <a:effectLst/>
                          <a:latin typeface="+mn-ea"/>
                          <a:ea typeface="+mn-ea"/>
                        </a:rPr>
                        <a:t>杜伦大学</a:t>
                      </a:r>
                      <a:br>
                        <a:rPr lang="zh-CN" altLang="en-US" sz="1200" u="none" strike="noStrike" dirty="0">
                          <a:effectLst/>
                          <a:latin typeface="+mn-ea"/>
                          <a:ea typeface="+mn-ea"/>
                        </a:rPr>
                      </a:br>
                      <a:r>
                        <a:rPr lang="en-US" sz="1200" u="none" strike="noStrike" dirty="0">
                          <a:effectLst/>
                          <a:latin typeface="+mn-ea"/>
                          <a:ea typeface="+mn-ea"/>
                        </a:rPr>
                        <a:t>Durham University</a:t>
                      </a:r>
                      <a:endParaRPr lang="en-US" sz="12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2736687828"/>
                  </a:ext>
                </a:extLst>
              </a:tr>
              <a:tr h="314325">
                <a:tc>
                  <a:txBody>
                    <a:bodyPr/>
                    <a:lstStyle/>
                    <a:p>
                      <a:pPr algn="ctr" fontAlgn="ctr"/>
                      <a:r>
                        <a:rPr lang="en-US" altLang="zh-CN" sz="1200" u="none" strike="noStrike">
                          <a:effectLst/>
                          <a:latin typeface="+mn-ea"/>
                          <a:ea typeface="+mn-ea"/>
                        </a:rPr>
                        <a:t>6</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28</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a:effectLst/>
                          <a:latin typeface="+mn-ea"/>
                          <a:ea typeface="+mn-ea"/>
                        </a:rPr>
                        <a:t>曼彻斯特大学</a:t>
                      </a:r>
                      <a:br>
                        <a:rPr lang="zh-CN" altLang="en-US" sz="1200" u="none" strike="noStrike">
                          <a:effectLst/>
                          <a:latin typeface="+mn-ea"/>
                          <a:ea typeface="+mn-ea"/>
                        </a:rPr>
                      </a:br>
                      <a:r>
                        <a:rPr lang="en-US" sz="1200" u="none" strike="noStrike">
                          <a:effectLst/>
                          <a:latin typeface="+mn-ea"/>
                          <a:ea typeface="+mn-ea"/>
                        </a:rPr>
                        <a:t>The University of Manchester</a:t>
                      </a:r>
                      <a:endParaRPr lang="en-US" sz="12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16</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96</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dirty="0">
                          <a:effectLst/>
                          <a:latin typeface="+mn-ea"/>
                          <a:ea typeface="+mn-ea"/>
                        </a:rPr>
                        <a:t>谢菲尔德大学</a:t>
                      </a:r>
                      <a:br>
                        <a:rPr lang="zh-CN" altLang="en-US" sz="1200" u="none" strike="noStrike" dirty="0">
                          <a:effectLst/>
                          <a:latin typeface="+mn-ea"/>
                          <a:ea typeface="+mn-ea"/>
                        </a:rPr>
                      </a:br>
                      <a:r>
                        <a:rPr lang="en-US" sz="1200" u="none" strike="noStrike" dirty="0">
                          <a:effectLst/>
                          <a:latin typeface="+mn-ea"/>
                          <a:ea typeface="+mn-ea"/>
                        </a:rPr>
                        <a:t>The University of Sheffield</a:t>
                      </a:r>
                      <a:endParaRPr lang="en-US" sz="12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2771571339"/>
                  </a:ext>
                </a:extLst>
              </a:tr>
              <a:tr h="314325">
                <a:tc>
                  <a:txBody>
                    <a:bodyPr/>
                    <a:lstStyle/>
                    <a:p>
                      <a:pPr algn="ctr" fontAlgn="ctr"/>
                      <a:r>
                        <a:rPr lang="en-US" altLang="zh-CN" sz="1200" u="none" strike="noStrike">
                          <a:effectLst/>
                          <a:latin typeface="+mn-ea"/>
                          <a:ea typeface="+mn-ea"/>
                        </a:rPr>
                        <a:t>7</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37</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a:effectLst/>
                          <a:latin typeface="+mn-ea"/>
                          <a:ea typeface="+mn-ea"/>
                        </a:rPr>
                        <a:t>伦敦国王学院</a:t>
                      </a:r>
                      <a:br>
                        <a:rPr lang="zh-CN" altLang="en-US" sz="1200" u="none" strike="noStrike">
                          <a:effectLst/>
                          <a:latin typeface="+mn-ea"/>
                          <a:ea typeface="+mn-ea"/>
                        </a:rPr>
                      </a:br>
                      <a:r>
                        <a:rPr lang="en-US" sz="1200" u="none" strike="noStrike">
                          <a:effectLst/>
                          <a:latin typeface="+mn-ea"/>
                          <a:ea typeface="+mn-ea"/>
                        </a:rPr>
                        <a:t>King's College London</a:t>
                      </a:r>
                      <a:endParaRPr lang="en-US" sz="12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17</a:t>
                      </a:r>
                      <a:endParaRPr lang="en-US" altLang="zh-CN" sz="1200" b="0" i="0" u="none" strike="noStrike">
                        <a:solidFill>
                          <a:srgbClr val="010103"/>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96</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dirty="0">
                          <a:effectLst/>
                          <a:latin typeface="+mn-ea"/>
                          <a:ea typeface="+mn-ea"/>
                        </a:rPr>
                        <a:t>圣安德鲁斯大学</a:t>
                      </a:r>
                      <a:br>
                        <a:rPr lang="zh-CN" altLang="en-US" sz="1200" u="none" strike="noStrike" dirty="0">
                          <a:effectLst/>
                          <a:latin typeface="+mn-ea"/>
                          <a:ea typeface="+mn-ea"/>
                        </a:rPr>
                      </a:br>
                      <a:r>
                        <a:rPr lang="en-US" sz="1200" u="none" strike="noStrike" dirty="0">
                          <a:effectLst/>
                          <a:latin typeface="+mn-ea"/>
                          <a:ea typeface="+mn-ea"/>
                        </a:rPr>
                        <a:t>University of St Andrews</a:t>
                      </a:r>
                      <a:endParaRPr lang="en-US" sz="12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39492745"/>
                  </a:ext>
                </a:extLst>
              </a:tr>
              <a:tr h="314325">
                <a:tc>
                  <a:txBody>
                    <a:bodyPr/>
                    <a:lstStyle/>
                    <a:p>
                      <a:pPr algn="ctr" fontAlgn="ctr"/>
                      <a:r>
                        <a:rPr lang="en-US" altLang="zh-CN" sz="1200" u="none" strike="noStrike">
                          <a:effectLst/>
                          <a:latin typeface="+mn-ea"/>
                          <a:ea typeface="+mn-ea"/>
                        </a:rPr>
                        <a:t>8</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56</a:t>
                      </a:r>
                      <a:endParaRPr lang="en-US" altLang="zh-CN" sz="1200" b="0" i="0" u="none" strike="noStrike">
                        <a:solidFill>
                          <a:srgbClr val="010103"/>
                        </a:solidFill>
                        <a:effectLst/>
                        <a:latin typeface="+mn-ea"/>
                        <a:ea typeface="+mn-ea"/>
                      </a:endParaRPr>
                    </a:p>
                  </a:txBody>
                  <a:tcPr marL="9525" marR="9525" marT="9525" marB="0" anchor="ctr"/>
                </a:tc>
                <a:tc>
                  <a:txBody>
                    <a:bodyPr/>
                    <a:lstStyle/>
                    <a:p>
                      <a:pPr algn="ctr" fontAlgn="ctr"/>
                      <a:r>
                        <a:rPr lang="zh-CN" altLang="en-US" sz="1200" u="none" strike="noStrike">
                          <a:effectLst/>
                          <a:latin typeface="+mn-ea"/>
                          <a:ea typeface="+mn-ea"/>
                        </a:rPr>
                        <a:t>伦敦政治经济学院</a:t>
                      </a:r>
                      <a:br>
                        <a:rPr lang="zh-CN" altLang="en-US" sz="1200" u="none" strike="noStrike">
                          <a:effectLst/>
                          <a:latin typeface="+mn-ea"/>
                          <a:ea typeface="+mn-ea"/>
                        </a:rPr>
                      </a:br>
                      <a:r>
                        <a:rPr lang="en-US" altLang="zh-CN" sz="1200" u="none" strike="noStrike">
                          <a:effectLst/>
                          <a:latin typeface="+mn-ea"/>
                          <a:ea typeface="+mn-ea"/>
                        </a:rPr>
                        <a:t>LSE</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18</a:t>
                      </a:r>
                      <a:endParaRPr lang="en-US" altLang="zh-CN" sz="1200" b="0" i="0" u="none" strike="noStrike">
                        <a:solidFill>
                          <a:srgbClr val="010103"/>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114</a:t>
                      </a:r>
                      <a:endParaRPr lang="en-US" altLang="zh-CN" sz="1200" b="0" i="0" u="none" strike="noStrike">
                        <a:solidFill>
                          <a:srgbClr val="010103"/>
                        </a:solidFill>
                        <a:effectLst/>
                        <a:latin typeface="+mn-ea"/>
                        <a:ea typeface="+mn-ea"/>
                      </a:endParaRPr>
                    </a:p>
                  </a:txBody>
                  <a:tcPr marL="9525" marR="9525" marT="9525" marB="0" anchor="ctr"/>
                </a:tc>
                <a:tc>
                  <a:txBody>
                    <a:bodyPr/>
                    <a:lstStyle/>
                    <a:p>
                      <a:pPr algn="ctr" fontAlgn="ctr"/>
                      <a:r>
                        <a:rPr lang="zh-CN" altLang="en-US" sz="1200" u="none" strike="noStrike" dirty="0">
                          <a:effectLst/>
                          <a:latin typeface="+mn-ea"/>
                          <a:ea typeface="+mn-ea"/>
                        </a:rPr>
                        <a:t>诺丁汉大学</a:t>
                      </a:r>
                      <a:br>
                        <a:rPr lang="zh-CN" altLang="en-US" sz="1200" u="none" strike="noStrike" dirty="0">
                          <a:effectLst/>
                          <a:latin typeface="+mn-ea"/>
                          <a:ea typeface="+mn-ea"/>
                        </a:rPr>
                      </a:br>
                      <a:r>
                        <a:rPr lang="en-US" sz="1200" u="none" strike="noStrike" dirty="0">
                          <a:effectLst/>
                          <a:latin typeface="+mn-ea"/>
                          <a:ea typeface="+mn-ea"/>
                        </a:rPr>
                        <a:t>University of Nottingham</a:t>
                      </a:r>
                      <a:endParaRPr lang="en-US" sz="12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3213281769"/>
                  </a:ext>
                </a:extLst>
              </a:tr>
              <a:tr h="314325">
                <a:tc>
                  <a:txBody>
                    <a:bodyPr/>
                    <a:lstStyle/>
                    <a:p>
                      <a:pPr algn="ctr" fontAlgn="ctr"/>
                      <a:r>
                        <a:rPr lang="en-US" altLang="zh-CN" sz="1200" u="none" strike="noStrike">
                          <a:effectLst/>
                          <a:latin typeface="+mn-ea"/>
                          <a:ea typeface="+mn-ea"/>
                        </a:rPr>
                        <a:t>9</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61</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a:effectLst/>
                          <a:latin typeface="+mn-ea"/>
                          <a:ea typeface="+mn-ea"/>
                        </a:rPr>
                        <a:t>布里斯托大学</a:t>
                      </a:r>
                      <a:br>
                        <a:rPr lang="zh-CN" altLang="en-US" sz="1200" u="none" strike="noStrike">
                          <a:effectLst/>
                          <a:latin typeface="+mn-ea"/>
                          <a:ea typeface="+mn-ea"/>
                        </a:rPr>
                      </a:br>
                      <a:r>
                        <a:rPr lang="en-US" sz="1200" u="none" strike="noStrike">
                          <a:effectLst/>
                          <a:latin typeface="+mn-ea"/>
                          <a:ea typeface="+mn-ea"/>
                        </a:rPr>
                        <a:t>University of Bristol</a:t>
                      </a:r>
                      <a:endParaRPr lang="en-US" sz="12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19</a:t>
                      </a:r>
                      <a:endParaRPr lang="en-US" altLang="zh-CN" sz="1200" b="0" i="0" u="none" strike="noStrike">
                        <a:solidFill>
                          <a:srgbClr val="010103"/>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122</a:t>
                      </a:r>
                      <a:endParaRPr lang="en-US" altLang="zh-CN" sz="1200" b="0" i="0" u="none" strike="noStrike">
                        <a:solidFill>
                          <a:srgbClr val="010103"/>
                        </a:solidFill>
                        <a:effectLst/>
                        <a:latin typeface="+mn-ea"/>
                        <a:ea typeface="+mn-ea"/>
                      </a:endParaRPr>
                    </a:p>
                  </a:txBody>
                  <a:tcPr marL="9525" marR="9525" marT="9525" marB="0" anchor="ctr"/>
                </a:tc>
                <a:tc>
                  <a:txBody>
                    <a:bodyPr/>
                    <a:lstStyle/>
                    <a:p>
                      <a:pPr algn="ctr" fontAlgn="ctr"/>
                      <a:r>
                        <a:rPr lang="zh-CN" altLang="en-US" sz="1200" u="none" strike="noStrike" dirty="0">
                          <a:effectLst/>
                          <a:latin typeface="+mn-ea"/>
                          <a:ea typeface="+mn-ea"/>
                        </a:rPr>
                        <a:t>纽卡斯尔大学</a:t>
                      </a:r>
                      <a:br>
                        <a:rPr lang="zh-CN" altLang="en-US" sz="1200" u="none" strike="noStrike" dirty="0">
                          <a:effectLst/>
                          <a:latin typeface="+mn-ea"/>
                          <a:ea typeface="+mn-ea"/>
                        </a:rPr>
                      </a:br>
                      <a:r>
                        <a:rPr lang="en-US" sz="1200" u="none" strike="noStrike" dirty="0">
                          <a:effectLst/>
                          <a:latin typeface="+mn-ea"/>
                          <a:ea typeface="+mn-ea"/>
                        </a:rPr>
                        <a:t>Newcastle University</a:t>
                      </a:r>
                      <a:endParaRPr lang="en-US" sz="12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718600105"/>
                  </a:ext>
                </a:extLst>
              </a:tr>
              <a:tr h="314325">
                <a:tc>
                  <a:txBody>
                    <a:bodyPr/>
                    <a:lstStyle/>
                    <a:p>
                      <a:pPr algn="ctr" fontAlgn="ctr"/>
                      <a:r>
                        <a:rPr lang="en-US" altLang="zh-CN" sz="1200" u="none" strike="noStrike">
                          <a:effectLst/>
                          <a:latin typeface="+mn-ea"/>
                          <a:ea typeface="+mn-ea"/>
                        </a:rPr>
                        <a:t>10</a:t>
                      </a:r>
                      <a:endParaRPr lang="en-US" altLang="zh-CN" sz="1200" b="0" i="0" u="none" strike="noStrike">
                        <a:solidFill>
                          <a:srgbClr val="010103"/>
                        </a:solidFill>
                        <a:effectLst/>
                        <a:latin typeface="+mn-ea"/>
                        <a:ea typeface="+mn-ea"/>
                      </a:endParaRPr>
                    </a:p>
                  </a:txBody>
                  <a:tcPr marL="9525" marR="9525" marT="9525" marB="0" anchor="ctr"/>
                </a:tc>
                <a:tc>
                  <a:txBody>
                    <a:bodyPr/>
                    <a:lstStyle/>
                    <a:p>
                      <a:pPr algn="ctr" fontAlgn="ctr"/>
                      <a:r>
                        <a:rPr lang="en-US" altLang="zh-CN" sz="1200" u="none" strike="noStrike" dirty="0">
                          <a:effectLst/>
                          <a:latin typeface="+mn-ea"/>
                          <a:ea typeface="+mn-ea"/>
                        </a:rPr>
                        <a:t>64</a:t>
                      </a:r>
                      <a:endParaRPr lang="en-US" altLang="zh-CN" sz="1200" b="0" i="0" u="none" strike="noStrike" dirty="0">
                        <a:solidFill>
                          <a:srgbClr val="13111A"/>
                        </a:solidFill>
                        <a:effectLst/>
                        <a:latin typeface="+mn-ea"/>
                        <a:ea typeface="+mn-ea"/>
                      </a:endParaRPr>
                    </a:p>
                  </a:txBody>
                  <a:tcPr marL="9525" marR="9525" marT="9525" marB="0" anchor="ctr"/>
                </a:tc>
                <a:tc>
                  <a:txBody>
                    <a:bodyPr/>
                    <a:lstStyle/>
                    <a:p>
                      <a:pPr algn="ctr" fontAlgn="ctr"/>
                      <a:r>
                        <a:rPr lang="zh-CN" altLang="en-US" sz="1200" u="none" strike="noStrike">
                          <a:effectLst/>
                          <a:latin typeface="+mn-ea"/>
                          <a:ea typeface="+mn-ea"/>
                        </a:rPr>
                        <a:t>华威大学</a:t>
                      </a:r>
                      <a:br>
                        <a:rPr lang="zh-CN" altLang="en-US" sz="1200" u="none" strike="noStrike">
                          <a:effectLst/>
                          <a:latin typeface="+mn-ea"/>
                          <a:ea typeface="+mn-ea"/>
                        </a:rPr>
                      </a:br>
                      <a:r>
                        <a:rPr lang="en-US" sz="1200" u="none" strike="noStrike">
                          <a:effectLst/>
                          <a:latin typeface="+mn-ea"/>
                          <a:ea typeface="+mn-ea"/>
                        </a:rPr>
                        <a:t>The University of Warwick</a:t>
                      </a:r>
                      <a:endParaRPr lang="en-US" sz="12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20</a:t>
                      </a:r>
                      <a:endParaRPr lang="en-US" altLang="zh-CN" sz="1200" b="0" i="0" u="none" strike="noStrike">
                        <a:solidFill>
                          <a:srgbClr val="13111A"/>
                        </a:solidFill>
                        <a:effectLst/>
                        <a:latin typeface="+mn-ea"/>
                        <a:ea typeface="+mn-ea"/>
                      </a:endParaRPr>
                    </a:p>
                  </a:txBody>
                  <a:tcPr marL="9525" marR="9525" marT="9525" marB="0" anchor="ctr"/>
                </a:tc>
                <a:tc>
                  <a:txBody>
                    <a:bodyPr/>
                    <a:lstStyle/>
                    <a:p>
                      <a:pPr algn="ctr" fontAlgn="ctr"/>
                      <a:r>
                        <a:rPr lang="en-US" altLang="zh-CN" sz="1200" u="none" strike="noStrike">
                          <a:effectLst/>
                          <a:latin typeface="+mn-ea"/>
                          <a:ea typeface="+mn-ea"/>
                        </a:rPr>
                        <a:t>125</a:t>
                      </a:r>
                      <a:endParaRPr lang="en-US" altLang="zh-CN" sz="1200" b="0" i="0" u="none" strike="noStrike">
                        <a:solidFill>
                          <a:srgbClr val="010103"/>
                        </a:solidFill>
                        <a:effectLst/>
                        <a:latin typeface="+mn-ea"/>
                        <a:ea typeface="+mn-ea"/>
                      </a:endParaRPr>
                    </a:p>
                  </a:txBody>
                  <a:tcPr marL="9525" marR="9525" marT="9525" marB="0" anchor="ctr"/>
                </a:tc>
                <a:tc>
                  <a:txBody>
                    <a:bodyPr/>
                    <a:lstStyle/>
                    <a:p>
                      <a:pPr algn="ctr" fontAlgn="ctr"/>
                      <a:r>
                        <a:rPr lang="zh-CN" altLang="en-US" sz="1200" u="none" strike="noStrike" dirty="0">
                          <a:effectLst/>
                          <a:latin typeface="+mn-ea"/>
                          <a:ea typeface="+mn-ea"/>
                        </a:rPr>
                        <a:t>伦敦玛丽女王大学</a:t>
                      </a:r>
                      <a:br>
                        <a:rPr lang="zh-CN" altLang="en-US" sz="1200" u="none" strike="noStrike" dirty="0">
                          <a:effectLst/>
                          <a:latin typeface="+mn-ea"/>
                          <a:ea typeface="+mn-ea"/>
                        </a:rPr>
                      </a:br>
                      <a:r>
                        <a:rPr lang="en-US" sz="1200" u="none" strike="noStrike" dirty="0">
                          <a:effectLst/>
                          <a:latin typeface="+mn-ea"/>
                          <a:ea typeface="+mn-ea"/>
                        </a:rPr>
                        <a:t>Queen Mary University of London</a:t>
                      </a:r>
                      <a:endParaRPr lang="en-US" sz="1200" b="0" i="0" u="none" strike="noStrike" dirty="0">
                        <a:solidFill>
                          <a:srgbClr val="000000"/>
                        </a:solidFill>
                        <a:effectLst/>
                        <a:latin typeface="+mn-ea"/>
                        <a:ea typeface="+mn-ea"/>
                      </a:endParaRPr>
                    </a:p>
                  </a:txBody>
                  <a:tcPr marL="9525" marR="9525" marT="9525" marB="0" anchor="ctr"/>
                </a:tc>
                <a:extLst>
                  <a:ext uri="{0D108BD9-81ED-4DB2-BD59-A6C34878D82A}">
                    <a16:rowId xmlns:a16="http://schemas.microsoft.com/office/drawing/2014/main" val="1294363405"/>
                  </a:ext>
                </a:extLst>
              </a:tr>
            </a:tbl>
          </a:graphicData>
        </a:graphic>
      </p:graphicFrame>
      <p:pic>
        <p:nvPicPr>
          <p:cNvPr id="13" name="图片 12">
            <a:extLst>
              <a:ext uri="{FF2B5EF4-FFF2-40B4-BE49-F238E27FC236}">
                <a16:creationId xmlns:a16="http://schemas.microsoft.com/office/drawing/2014/main" id="{CB81B541-44E1-47B8-AA2C-AB0E590BB1F8}"/>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pic>
        <p:nvPicPr>
          <p:cNvPr id="17" name="图片 16">
            <a:extLst>
              <a:ext uri="{FF2B5EF4-FFF2-40B4-BE49-F238E27FC236}">
                <a16:creationId xmlns:a16="http://schemas.microsoft.com/office/drawing/2014/main" id="{DE5FCC4A-39AA-4A67-B6E6-B17E18E9D04D}"/>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5"/>
          <a:stretch>
            <a:fillRect/>
          </a:stretch>
        </p:blipFill>
        <p:spPr>
          <a:xfrm>
            <a:off x="0" y="285750"/>
            <a:ext cx="9144000" cy="5143500"/>
          </a:xfrm>
          <a:prstGeom prst="rect">
            <a:avLst/>
          </a:prstGeom>
          <a:noFill/>
          <a:ln w="9525">
            <a:noFill/>
          </a:ln>
        </p:spPr>
      </p:pic>
      <p:pic>
        <p:nvPicPr>
          <p:cNvPr id="8195" name="Picture 2"/>
          <p:cNvPicPr/>
          <p:nvPr/>
        </p:nvPicPr>
        <p:blipFill>
          <a:blip r:embed="rId6"/>
          <a:stretch>
            <a:fillRect/>
          </a:stretch>
        </p:blipFill>
        <p:spPr>
          <a:xfrm>
            <a:off x="152400" y="500064"/>
            <a:ext cx="8839200" cy="4714875"/>
          </a:xfrm>
          <a:prstGeom prst="rect">
            <a:avLst/>
          </a:prstGeom>
          <a:noFill/>
          <a:ln w="9525">
            <a:noFill/>
          </a:ln>
        </p:spPr>
      </p:pic>
      <p:sp>
        <p:nvSpPr>
          <p:cNvPr id="6" name="矩形 5"/>
          <p:cNvSpPr/>
          <p:nvPr/>
        </p:nvSpPr>
        <p:spPr>
          <a:xfrm>
            <a:off x="114299" y="500061"/>
            <a:ext cx="8915400" cy="584775"/>
          </a:xfrm>
          <a:prstGeom prst="rect">
            <a:avLst/>
          </a:prstGeom>
          <a:noFill/>
        </p:spPr>
        <p:txBody>
          <a:bodyPr wrap="square">
            <a:spAutoFit/>
          </a:bodyPr>
          <a:lstStyle/>
          <a:p>
            <a:pPr algn="ctr" eaLnBrk="0" fontAlgn="base" hangingPunct="0">
              <a:spcBef>
                <a:spcPct val="0"/>
              </a:spcBef>
              <a:spcAft>
                <a:spcPct val="0"/>
              </a:spcAft>
              <a:defRPr/>
            </a:pPr>
            <a:r>
              <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英国大学分布</a:t>
            </a:r>
            <a:endParaRPr lang="en-US" altLang="zh-CN"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graphicFrame>
        <p:nvGraphicFramePr>
          <p:cNvPr id="7" name="对象 6">
            <a:extLst>
              <a:ext uri="{FF2B5EF4-FFF2-40B4-BE49-F238E27FC236}">
                <a16:creationId xmlns:a16="http://schemas.microsoft.com/office/drawing/2014/main" id="{D61EF393-F983-4F46-B1B4-8AD2462EC885}"/>
              </a:ext>
              <a:ext uri="{C183D7F6-B498-43B3-948B-1728B52AA6E4}">
                <adec:decorative xmlns:adec="http://schemas.microsoft.com/office/drawing/2017/decorative" val="0"/>
              </a:ext>
            </a:extLst>
          </p:cNvPr>
          <p:cNvGraphicFramePr>
            <a:graphicFrameLocks noChangeAspect="1"/>
          </p:cNvGraphicFramePr>
          <p:nvPr>
            <p:extLst>
              <p:ext uri="{D42A27DB-BD31-4B8C-83A1-F6EECF244321}">
                <p14:modId xmlns:p14="http://schemas.microsoft.com/office/powerpoint/2010/main" val="240063522"/>
              </p:ext>
            </p:extLst>
          </p:nvPr>
        </p:nvGraphicFramePr>
        <p:xfrm>
          <a:off x="7620000" y="1181100"/>
          <a:ext cx="664210" cy="621031"/>
        </p:xfrm>
        <a:graphic>
          <a:graphicData uri="http://schemas.openxmlformats.org/presentationml/2006/ole">
            <mc:AlternateContent xmlns:mc="http://schemas.openxmlformats.org/markup-compatibility/2006">
              <mc:Choice xmlns:v="urn:schemas-microsoft-com:vml" Requires="v">
                <p:oleObj spid="_x0000_s1037" name="包装程序外壳对象" showAsIcon="1" r:id="rId7" imgW="2252880" imgH="552600" progId="Package">
                  <p:embed/>
                </p:oleObj>
              </mc:Choice>
              <mc:Fallback>
                <p:oleObj name="包装程序外壳对象" showAsIcon="1" r:id="rId7" imgW="2252880" imgH="552600" progId="Package">
                  <p:embed/>
                  <p:pic>
                    <p:nvPicPr>
                      <p:cNvPr id="8" name="对象 7">
                        <a:extLst>
                          <a:ext uri="{C183D7F6-B498-43B3-948B-1728B52AA6E4}">
                            <adec:decorative xmlns:adec="http://schemas.microsoft.com/office/drawing/2017/decorative" val="0"/>
                          </a:ext>
                        </a:extLst>
                      </p:cNvPr>
                      <p:cNvPicPr/>
                      <p:nvPr/>
                    </p:nvPicPr>
                    <p:blipFill>
                      <a:blip r:embed="rId8"/>
                      <a:stretch>
                        <a:fillRect/>
                      </a:stretch>
                    </p:blipFill>
                    <p:spPr>
                      <a:xfrm>
                        <a:off x="7620000" y="1181100"/>
                        <a:ext cx="664210" cy="621031"/>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15283C05-086B-42B4-A794-1E27963691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33599" y="1084836"/>
            <a:ext cx="4876800" cy="4063842"/>
          </a:xfrm>
          <a:prstGeom prst="rect">
            <a:avLst/>
          </a:prstGeom>
        </p:spPr>
      </p:pic>
      <p:pic>
        <p:nvPicPr>
          <p:cNvPr id="16" name="图片 15">
            <a:extLst>
              <a:ext uri="{FF2B5EF4-FFF2-40B4-BE49-F238E27FC236}">
                <a16:creationId xmlns:a16="http://schemas.microsoft.com/office/drawing/2014/main" id="{9FB8B7D6-4DF1-4091-B5FD-75BD576F39A9}"/>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extLst>
      <p:ext uri="{BB962C8B-B14F-4D97-AF65-F5344CB8AC3E}">
        <p14:creationId xmlns:p14="http://schemas.microsoft.com/office/powerpoint/2010/main" val="419123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4"/>
          <a:stretch>
            <a:fillRect/>
          </a:stretch>
        </p:blipFill>
        <p:spPr>
          <a:xfrm>
            <a:off x="0" y="285750"/>
            <a:ext cx="9144000" cy="5143500"/>
          </a:xfrm>
          <a:prstGeom prst="rect">
            <a:avLst/>
          </a:prstGeom>
          <a:noFill/>
          <a:ln w="9525">
            <a:noFill/>
          </a:ln>
        </p:spPr>
      </p:pic>
      <p:pic>
        <p:nvPicPr>
          <p:cNvPr id="8195" name="Picture 2"/>
          <p:cNvPicPr/>
          <p:nvPr/>
        </p:nvPicPr>
        <p:blipFill>
          <a:blip r:embed="rId5"/>
          <a:stretch>
            <a:fillRect/>
          </a:stretch>
        </p:blipFill>
        <p:spPr>
          <a:xfrm>
            <a:off x="152400" y="500064"/>
            <a:ext cx="8839200" cy="4714875"/>
          </a:xfrm>
          <a:prstGeom prst="rect">
            <a:avLst/>
          </a:prstGeom>
          <a:noFill/>
          <a:ln w="9525">
            <a:noFill/>
          </a:ln>
        </p:spPr>
      </p:pic>
      <p:sp>
        <p:nvSpPr>
          <p:cNvPr id="6" name="矩形 5"/>
          <p:cNvSpPr/>
          <p:nvPr/>
        </p:nvSpPr>
        <p:spPr>
          <a:xfrm>
            <a:off x="114299" y="500061"/>
            <a:ext cx="8915400" cy="584775"/>
          </a:xfrm>
          <a:prstGeom prst="rect">
            <a:avLst/>
          </a:prstGeom>
          <a:noFill/>
        </p:spPr>
        <p:txBody>
          <a:bodyPr wrap="square">
            <a:spAutoFit/>
          </a:bodyPr>
          <a:lstStyle/>
          <a:p>
            <a:pPr algn="ctr" eaLnBrk="0" fontAlgn="base" hangingPunct="0">
              <a:spcBef>
                <a:spcPct val="0"/>
              </a:spcBef>
              <a:spcAft>
                <a:spcPct val="0"/>
              </a:spcAft>
              <a:defRPr/>
            </a:pPr>
            <a:r>
              <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英国大学</a:t>
            </a:r>
            <a:endParaRPr lang="en-US" altLang="zh-CN"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229E3444-FB69-4667-A770-3B885C8ACE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2082" y="3554361"/>
            <a:ext cx="1751809" cy="674740"/>
          </a:xfrm>
          <a:prstGeom prst="rect">
            <a:avLst/>
          </a:prstGeom>
        </p:spPr>
      </p:pic>
      <p:pic>
        <p:nvPicPr>
          <p:cNvPr id="10" name="图片 9">
            <a:extLst>
              <a:ext uri="{FF2B5EF4-FFF2-40B4-BE49-F238E27FC236}">
                <a16:creationId xmlns:a16="http://schemas.microsoft.com/office/drawing/2014/main" id="{96EAA7D6-CB7F-4ECE-8C6F-94D434B9901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01931" y="4264913"/>
            <a:ext cx="2128404" cy="740155"/>
          </a:xfrm>
          <a:prstGeom prst="rect">
            <a:avLst/>
          </a:prstGeom>
        </p:spPr>
      </p:pic>
      <p:pic>
        <p:nvPicPr>
          <p:cNvPr id="11" name="图片 10">
            <a:extLst>
              <a:ext uri="{FF2B5EF4-FFF2-40B4-BE49-F238E27FC236}">
                <a16:creationId xmlns:a16="http://schemas.microsoft.com/office/drawing/2014/main" id="{7FE5C7CB-AB19-4309-A826-EC70DC5BE1B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6182" y="2389151"/>
            <a:ext cx="1076218" cy="1083393"/>
          </a:xfrm>
          <a:prstGeom prst="rect">
            <a:avLst/>
          </a:prstGeom>
        </p:spPr>
      </p:pic>
      <p:pic>
        <p:nvPicPr>
          <p:cNvPr id="12" name="图片 11">
            <a:extLst>
              <a:ext uri="{FF2B5EF4-FFF2-40B4-BE49-F238E27FC236}">
                <a16:creationId xmlns:a16="http://schemas.microsoft.com/office/drawing/2014/main" id="{5FB96DFA-2245-4044-8674-7269F58947F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65165" y="4297418"/>
            <a:ext cx="1581066" cy="667013"/>
          </a:xfrm>
          <a:prstGeom prst="rect">
            <a:avLst/>
          </a:prstGeom>
        </p:spPr>
      </p:pic>
      <p:pic>
        <p:nvPicPr>
          <p:cNvPr id="13" name="图片 12">
            <a:extLst>
              <a:ext uri="{FF2B5EF4-FFF2-40B4-BE49-F238E27FC236}">
                <a16:creationId xmlns:a16="http://schemas.microsoft.com/office/drawing/2014/main" id="{3458C1EA-1C67-4F9B-8052-57897BBF5F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88692" y="1890263"/>
            <a:ext cx="1109108" cy="1109108"/>
          </a:xfrm>
          <a:prstGeom prst="rect">
            <a:avLst/>
          </a:prstGeom>
        </p:spPr>
      </p:pic>
      <p:pic>
        <p:nvPicPr>
          <p:cNvPr id="14" name="图片 13">
            <a:extLst>
              <a:ext uri="{FF2B5EF4-FFF2-40B4-BE49-F238E27FC236}">
                <a16:creationId xmlns:a16="http://schemas.microsoft.com/office/drawing/2014/main" id="{3B947972-CAAB-41D1-9250-AAAD7307ED7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1800" y="1139497"/>
            <a:ext cx="2056001" cy="623226"/>
          </a:xfrm>
          <a:prstGeom prst="rect">
            <a:avLst/>
          </a:prstGeom>
        </p:spPr>
      </p:pic>
      <p:pic>
        <p:nvPicPr>
          <p:cNvPr id="15" name="图片 14">
            <a:extLst>
              <a:ext uri="{FF2B5EF4-FFF2-40B4-BE49-F238E27FC236}">
                <a16:creationId xmlns:a16="http://schemas.microsoft.com/office/drawing/2014/main" id="{195015A6-67DD-4C98-8895-DD313CBA9CB4}"/>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3214" r="13214"/>
          <a:stretch/>
        </p:blipFill>
        <p:spPr>
          <a:xfrm>
            <a:off x="762000" y="4246021"/>
            <a:ext cx="1194404" cy="821279"/>
          </a:xfrm>
          <a:prstGeom prst="rect">
            <a:avLst/>
          </a:prstGeom>
        </p:spPr>
      </p:pic>
      <p:pic>
        <p:nvPicPr>
          <p:cNvPr id="16" name="图片 15">
            <a:extLst>
              <a:ext uri="{FF2B5EF4-FFF2-40B4-BE49-F238E27FC236}">
                <a16:creationId xmlns:a16="http://schemas.microsoft.com/office/drawing/2014/main" id="{CC6C84D9-9DE9-43F8-AD90-4B1AF905DAE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302401" y="1184629"/>
            <a:ext cx="1029129" cy="1029129"/>
          </a:xfrm>
          <a:prstGeom prst="rect">
            <a:avLst/>
          </a:prstGeom>
        </p:spPr>
      </p:pic>
      <p:pic>
        <p:nvPicPr>
          <p:cNvPr id="17" name="图片 16">
            <a:extLst>
              <a:ext uri="{FF2B5EF4-FFF2-40B4-BE49-F238E27FC236}">
                <a16:creationId xmlns:a16="http://schemas.microsoft.com/office/drawing/2014/main" id="{D55DD490-DFCA-4F53-83B7-D1094A617D6C}"/>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5897" t="1" r="5897" b="4835"/>
          <a:stretch/>
        </p:blipFill>
        <p:spPr>
          <a:xfrm>
            <a:off x="4634437" y="1167345"/>
            <a:ext cx="1210387" cy="1156756"/>
          </a:xfrm>
          <a:prstGeom prst="rect">
            <a:avLst/>
          </a:prstGeom>
        </p:spPr>
      </p:pic>
      <p:pic>
        <p:nvPicPr>
          <p:cNvPr id="18" name="图片 17">
            <a:extLst>
              <a:ext uri="{FF2B5EF4-FFF2-40B4-BE49-F238E27FC236}">
                <a16:creationId xmlns:a16="http://schemas.microsoft.com/office/drawing/2014/main" id="{EC38E998-AD44-40FD-B4EA-9F4AAC24640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409230" y="2285133"/>
            <a:ext cx="1747284" cy="608638"/>
          </a:xfrm>
          <a:prstGeom prst="rect">
            <a:avLst/>
          </a:prstGeom>
        </p:spPr>
      </p:pic>
      <p:pic>
        <p:nvPicPr>
          <p:cNvPr id="19" name="图片 18">
            <a:extLst>
              <a:ext uri="{FF2B5EF4-FFF2-40B4-BE49-F238E27FC236}">
                <a16:creationId xmlns:a16="http://schemas.microsoft.com/office/drawing/2014/main" id="{F4E98992-FF7E-4DDC-9BB7-2D90EB239BB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091020" y="3376245"/>
            <a:ext cx="2737948" cy="780430"/>
          </a:xfrm>
          <a:prstGeom prst="rect">
            <a:avLst/>
          </a:prstGeom>
        </p:spPr>
      </p:pic>
      <p:pic>
        <p:nvPicPr>
          <p:cNvPr id="20" name="图片 19">
            <a:extLst>
              <a:ext uri="{FF2B5EF4-FFF2-40B4-BE49-F238E27FC236}">
                <a16:creationId xmlns:a16="http://schemas.microsoft.com/office/drawing/2014/main" id="{F0DC2B65-1053-4A21-80BE-553AA40F506C}"/>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l="4930" t="5190" r="22187" b="5190"/>
          <a:stretch/>
        </p:blipFill>
        <p:spPr>
          <a:xfrm>
            <a:off x="835600" y="1766945"/>
            <a:ext cx="1219200" cy="599118"/>
          </a:xfrm>
          <a:prstGeom prst="rect">
            <a:avLst/>
          </a:prstGeom>
        </p:spPr>
      </p:pic>
      <p:pic>
        <p:nvPicPr>
          <p:cNvPr id="21" name="图片 20">
            <a:extLst>
              <a:ext uri="{FF2B5EF4-FFF2-40B4-BE49-F238E27FC236}">
                <a16:creationId xmlns:a16="http://schemas.microsoft.com/office/drawing/2014/main" id="{A1E2CC82-1EAA-469B-B0DB-C5B003C22977}"/>
              </a:ext>
            </a:extLst>
          </p:cNvPr>
          <p:cNvPicPr>
            <a:picLocks noChangeAspect="1"/>
          </p:cNvPicPr>
          <p:nvPr/>
        </p:nvPicPr>
        <p:blipFill rotWithShape="1">
          <a:blip r:embed="rId18">
            <a:extLst>
              <a:ext uri="{28A0092B-C50C-407E-A947-70E740481C1C}">
                <a14:useLocalDpi xmlns:a14="http://schemas.microsoft.com/office/drawing/2010/main" val="0"/>
              </a:ext>
            </a:extLst>
          </a:blip>
          <a:srcRect t="26862" b="26862"/>
          <a:stretch/>
        </p:blipFill>
        <p:spPr>
          <a:xfrm>
            <a:off x="2069054" y="2943695"/>
            <a:ext cx="1269919" cy="587658"/>
          </a:xfrm>
          <a:prstGeom prst="rect">
            <a:avLst/>
          </a:prstGeom>
        </p:spPr>
      </p:pic>
      <p:pic>
        <p:nvPicPr>
          <p:cNvPr id="22" name="图片 21">
            <a:extLst>
              <a:ext uri="{FF2B5EF4-FFF2-40B4-BE49-F238E27FC236}">
                <a16:creationId xmlns:a16="http://schemas.microsoft.com/office/drawing/2014/main" id="{4BC004F0-5F15-4E36-BA76-F7AD4FB70FA6}"/>
              </a:ext>
            </a:extLst>
          </p:cNvPr>
          <p:cNvPicPr>
            <a:picLocks noChangeAspect="1"/>
          </p:cNvPicPr>
          <p:nvPr/>
        </p:nvPicPr>
        <p:blipFill rotWithShape="1">
          <a:blip r:embed="rId19">
            <a:extLst>
              <a:ext uri="{28A0092B-C50C-407E-A947-70E740481C1C}">
                <a14:useLocalDpi xmlns:a14="http://schemas.microsoft.com/office/drawing/2010/main" val="0"/>
              </a:ext>
            </a:extLst>
          </a:blip>
          <a:srcRect l="7938" t="10134" r="7938" b="10134"/>
          <a:stretch/>
        </p:blipFill>
        <p:spPr>
          <a:xfrm>
            <a:off x="5218954" y="2324559"/>
            <a:ext cx="1044687" cy="990142"/>
          </a:xfrm>
          <a:prstGeom prst="rect">
            <a:avLst/>
          </a:prstGeom>
        </p:spPr>
      </p:pic>
      <p:pic>
        <p:nvPicPr>
          <p:cNvPr id="23" name="图片 22">
            <a:extLst>
              <a:ext uri="{FF2B5EF4-FFF2-40B4-BE49-F238E27FC236}">
                <a16:creationId xmlns:a16="http://schemas.microsoft.com/office/drawing/2014/main" id="{7793761B-566D-4F72-BCA2-225F1A785883}"/>
              </a:ext>
            </a:extLst>
          </p:cNvPr>
          <p:cNvPicPr>
            <a:picLocks noChangeAspect="1"/>
          </p:cNvPicPr>
          <p:nvPr/>
        </p:nvPicPr>
        <p:blipFill rotWithShape="1">
          <a:blip r:embed="rId20">
            <a:extLst>
              <a:ext uri="{28A0092B-C50C-407E-A947-70E740481C1C}">
                <a14:useLocalDpi xmlns:a14="http://schemas.microsoft.com/office/drawing/2010/main" val="0"/>
              </a:ext>
            </a:extLst>
          </a:blip>
          <a:srcRect t="21919" b="21919"/>
          <a:stretch/>
        </p:blipFill>
        <p:spPr>
          <a:xfrm>
            <a:off x="3622415" y="3065825"/>
            <a:ext cx="1257203" cy="706076"/>
          </a:xfrm>
          <a:prstGeom prst="rect">
            <a:avLst/>
          </a:prstGeom>
        </p:spPr>
      </p:pic>
      <p:sp>
        <p:nvSpPr>
          <p:cNvPr id="24" name="object 2">
            <a:extLst>
              <a:ext uri="{FF2B5EF4-FFF2-40B4-BE49-F238E27FC236}">
                <a16:creationId xmlns:a16="http://schemas.microsoft.com/office/drawing/2014/main" id="{9B37E445-04D6-4BF4-A0DE-A5ACB981FA8B}"/>
              </a:ext>
            </a:extLst>
          </p:cNvPr>
          <p:cNvSpPr txBox="1">
            <a:spLocks noGrp="1"/>
          </p:cNvSpPr>
          <p:nvPr>
            <p:ph type="title" idx="4294967295"/>
          </p:nvPr>
        </p:nvSpPr>
        <p:spPr>
          <a:xfrm>
            <a:off x="6525895" y="808979"/>
            <a:ext cx="1856105" cy="382156"/>
          </a:xfrm>
          <a:prstGeom prst="rect">
            <a:avLst/>
          </a:prstGeom>
        </p:spPr>
        <p:txBody>
          <a:bodyPr vert="horz" wrap="square" lIns="0" tIns="12700" rIns="0" bIns="0" rtlCol="0">
            <a:spAutoFit/>
          </a:bodyPr>
          <a:lstStyle/>
          <a:p>
            <a:pPr marL="12700">
              <a:lnSpc>
                <a:spcPct val="100000"/>
              </a:lnSpc>
              <a:spcBef>
                <a:spcPts val="100"/>
              </a:spcBef>
            </a:pPr>
            <a:r>
              <a:rPr lang="zh-CN" altLang="en-US" sz="2400" b="1" spc="-15" dirty="0">
                <a:latin typeface="黑体" panose="02010609060101010101" pitchFamily="49" charset="-122"/>
                <a:ea typeface="黑体" panose="02010609060101010101" pitchFamily="49" charset="-122"/>
                <a:cs typeface="Microsoft JhengHei"/>
              </a:rPr>
              <a:t>英国</a:t>
            </a:r>
            <a:r>
              <a:rPr sz="2400" b="1" spc="-15" dirty="0" err="1">
                <a:latin typeface="黑体" panose="02010609060101010101" pitchFamily="49" charset="-122"/>
                <a:ea typeface="黑体" panose="02010609060101010101" pitchFamily="49" charset="-122"/>
                <a:cs typeface="Microsoft JhengHei"/>
              </a:rPr>
              <a:t>录</a:t>
            </a:r>
            <a:r>
              <a:rPr sz="2400" b="1" dirty="0" err="1">
                <a:latin typeface="黑体" panose="02010609060101010101" pitchFamily="49" charset="-122"/>
                <a:ea typeface="黑体" panose="02010609060101010101" pitchFamily="49" charset="-122"/>
                <a:cs typeface="Microsoft JhengHei"/>
              </a:rPr>
              <a:t>取榜</a:t>
            </a:r>
            <a:endParaRPr sz="2400" dirty="0">
              <a:latin typeface="黑体" panose="02010609060101010101" pitchFamily="49" charset="-122"/>
              <a:ea typeface="黑体" panose="02010609060101010101" pitchFamily="49" charset="-122"/>
              <a:cs typeface="Microsoft JhengHei"/>
            </a:endParaRPr>
          </a:p>
        </p:txBody>
      </p:sp>
      <p:sp>
        <p:nvSpPr>
          <p:cNvPr id="25" name="object 3">
            <a:extLst>
              <a:ext uri="{FF2B5EF4-FFF2-40B4-BE49-F238E27FC236}">
                <a16:creationId xmlns:a16="http://schemas.microsoft.com/office/drawing/2014/main" id="{00A9289E-9819-4096-B3B5-0347ED4D3721}"/>
              </a:ext>
            </a:extLst>
          </p:cNvPr>
          <p:cNvSpPr txBox="1"/>
          <p:nvPr/>
        </p:nvSpPr>
        <p:spPr>
          <a:xfrm>
            <a:off x="6681777" y="1191136"/>
            <a:ext cx="1772885" cy="3952364"/>
          </a:xfrm>
          <a:prstGeom prst="rect">
            <a:avLst/>
          </a:prstGeom>
        </p:spPr>
        <p:txBody>
          <a:bodyPr vert="horz" wrap="square" lIns="0" tIns="12700" rIns="0" bIns="0" rtlCol="0">
            <a:spAutoFit/>
          </a:bodyPr>
          <a:lstStyle/>
          <a:p>
            <a:r>
              <a:rPr lang="zh-CN" altLang="zh-CN" sz="1600" dirty="0"/>
              <a:t>帝国理工学院</a:t>
            </a:r>
          </a:p>
          <a:p>
            <a:r>
              <a:rPr lang="zh-CN" altLang="zh-CN" sz="1600" dirty="0"/>
              <a:t>伦敦大学学院</a:t>
            </a:r>
          </a:p>
          <a:p>
            <a:r>
              <a:rPr lang="zh-CN" altLang="zh-CN" sz="1600" dirty="0"/>
              <a:t>爱丁堡大学</a:t>
            </a:r>
          </a:p>
          <a:p>
            <a:r>
              <a:rPr lang="zh-CN" altLang="zh-CN" sz="1600" dirty="0"/>
              <a:t>曼彻斯特大学</a:t>
            </a:r>
          </a:p>
          <a:p>
            <a:r>
              <a:rPr lang="zh-CN" altLang="zh-CN" sz="1600" dirty="0"/>
              <a:t>伦敦国王学院</a:t>
            </a:r>
          </a:p>
          <a:p>
            <a:r>
              <a:rPr lang="zh-CN" altLang="zh-CN" sz="1600" dirty="0"/>
              <a:t>布里斯托大学</a:t>
            </a:r>
          </a:p>
          <a:p>
            <a:r>
              <a:rPr lang="zh-CN" altLang="zh-CN" sz="1600" dirty="0"/>
              <a:t>华威大学</a:t>
            </a:r>
          </a:p>
          <a:p>
            <a:r>
              <a:rPr lang="zh-CN" altLang="zh-CN" sz="1600" dirty="0"/>
              <a:t>南安普顿大学</a:t>
            </a:r>
          </a:p>
          <a:p>
            <a:r>
              <a:rPr lang="zh-CN" altLang="zh-CN" sz="1600" dirty="0"/>
              <a:t>格拉斯哥大学</a:t>
            </a:r>
          </a:p>
          <a:p>
            <a:r>
              <a:rPr lang="zh-CN" altLang="zh-CN" sz="1600" dirty="0"/>
              <a:t>利兹大学</a:t>
            </a:r>
          </a:p>
          <a:p>
            <a:r>
              <a:rPr lang="zh-CN" altLang="zh-CN" sz="1600" dirty="0"/>
              <a:t>伯明翰大学</a:t>
            </a:r>
          </a:p>
          <a:p>
            <a:r>
              <a:rPr lang="zh-CN" altLang="zh-CN" sz="1600" dirty="0"/>
              <a:t>杜伦大学</a:t>
            </a:r>
          </a:p>
          <a:p>
            <a:r>
              <a:rPr lang="zh-CN" altLang="zh-CN" sz="1600" dirty="0"/>
              <a:t>谢菲尔德大学</a:t>
            </a:r>
          </a:p>
          <a:p>
            <a:r>
              <a:rPr lang="zh-CN" altLang="zh-CN" sz="1600" dirty="0"/>
              <a:t>诺丁汉大学</a:t>
            </a:r>
          </a:p>
          <a:p>
            <a:r>
              <a:rPr lang="zh-CN" altLang="zh-CN" sz="1600" dirty="0"/>
              <a:t>纽卡斯尔大</a:t>
            </a:r>
            <a:r>
              <a:rPr lang="zh-CN" altLang="en-US" sz="1600" dirty="0"/>
              <a:t>学</a:t>
            </a:r>
            <a:r>
              <a:rPr lang="en-US" sz="1600" dirty="0">
                <a:latin typeface="宋体"/>
                <a:cs typeface="宋体"/>
              </a:rPr>
              <a:t>......</a:t>
            </a:r>
            <a:endParaRPr sz="1600" dirty="0">
              <a:latin typeface="宋体"/>
              <a:cs typeface="宋体"/>
            </a:endParaRPr>
          </a:p>
        </p:txBody>
      </p:sp>
      <p:pic>
        <p:nvPicPr>
          <p:cNvPr id="33" name="图片 32">
            <a:extLst>
              <a:ext uri="{FF2B5EF4-FFF2-40B4-BE49-F238E27FC236}">
                <a16:creationId xmlns:a16="http://schemas.microsoft.com/office/drawing/2014/main" id="{DFC42B1E-1710-4B14-89E3-754BB646B15B}"/>
              </a:ext>
            </a:extLst>
          </p:cNvPr>
          <p:cNvPicPr>
            <a:picLocks noChangeAspect="1"/>
          </p:cNvPicPr>
          <p:nvPr>
            <p:custDataLst>
              <p:tags r:id="rId1"/>
            </p:custDataLst>
          </p:nvPr>
        </p:nvPicPr>
        <p:blipFill>
          <a:blip r:embed="rId21">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extLst>
      <p:ext uri="{BB962C8B-B14F-4D97-AF65-F5344CB8AC3E}">
        <p14:creationId xmlns:p14="http://schemas.microsoft.com/office/powerpoint/2010/main" val="108932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4"/>
          <a:stretch>
            <a:fillRect/>
          </a:stretch>
        </p:blipFill>
        <p:spPr>
          <a:xfrm>
            <a:off x="0" y="285750"/>
            <a:ext cx="9144000" cy="5143500"/>
          </a:xfrm>
          <a:prstGeom prst="rect">
            <a:avLst/>
          </a:prstGeom>
          <a:noFill/>
          <a:ln w="9525">
            <a:noFill/>
          </a:ln>
        </p:spPr>
      </p:pic>
      <p:pic>
        <p:nvPicPr>
          <p:cNvPr id="8195" name="Picture 2"/>
          <p:cNvPicPr/>
          <p:nvPr/>
        </p:nvPicPr>
        <p:blipFill>
          <a:blip r:embed="rId5"/>
          <a:stretch>
            <a:fillRect/>
          </a:stretch>
        </p:blipFill>
        <p:spPr>
          <a:xfrm>
            <a:off x="152400" y="500064"/>
            <a:ext cx="8839200" cy="4714875"/>
          </a:xfrm>
          <a:prstGeom prst="rect">
            <a:avLst/>
          </a:prstGeom>
          <a:noFill/>
          <a:ln w="9525">
            <a:noFill/>
          </a:ln>
        </p:spPr>
      </p:pic>
      <p:sp>
        <p:nvSpPr>
          <p:cNvPr id="6" name="矩形 5"/>
          <p:cNvSpPr/>
          <p:nvPr/>
        </p:nvSpPr>
        <p:spPr>
          <a:xfrm>
            <a:off x="114299" y="500061"/>
            <a:ext cx="8915400" cy="584775"/>
          </a:xfrm>
          <a:prstGeom prst="rect">
            <a:avLst/>
          </a:prstGeom>
          <a:noFill/>
        </p:spPr>
        <p:txBody>
          <a:bodyPr wrap="square">
            <a:spAutoFit/>
          </a:bodyPr>
          <a:lstStyle/>
          <a:p>
            <a:pPr algn="ctr" eaLnBrk="0" fontAlgn="base" hangingPunct="0">
              <a:spcBef>
                <a:spcPct val="0"/>
              </a:spcBef>
              <a:spcAft>
                <a:spcPct val="0"/>
              </a:spcAft>
              <a:defRPr/>
            </a:pPr>
            <a:r>
              <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伦敦大学学院</a:t>
            </a:r>
            <a:r>
              <a:rPr lang="en-US" altLang="zh-CN"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(QS:8)</a:t>
            </a:r>
            <a:endParaRPr lang="zh-CN" altLang="en-US" sz="3200" dirty="0">
              <a:ln w="0"/>
              <a:solidFill>
                <a:srgbClr val="7030A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graphicFrame>
        <p:nvGraphicFramePr>
          <p:cNvPr id="5" name="表格 5">
            <a:extLst>
              <a:ext uri="{FF2B5EF4-FFF2-40B4-BE49-F238E27FC236}">
                <a16:creationId xmlns:a16="http://schemas.microsoft.com/office/drawing/2014/main" id="{6CA7ECDC-D61D-4069-A6B2-6F4A9137AFF0}"/>
              </a:ext>
            </a:extLst>
          </p:cNvPr>
          <p:cNvGraphicFramePr>
            <a:graphicFrameLocks noGrp="1"/>
          </p:cNvGraphicFramePr>
          <p:nvPr>
            <p:extLst>
              <p:ext uri="{D42A27DB-BD31-4B8C-83A1-F6EECF244321}">
                <p14:modId xmlns:p14="http://schemas.microsoft.com/office/powerpoint/2010/main" val="439328877"/>
              </p:ext>
            </p:extLst>
          </p:nvPr>
        </p:nvGraphicFramePr>
        <p:xfrm>
          <a:off x="609598" y="1150621"/>
          <a:ext cx="7924801" cy="3688079"/>
        </p:xfrm>
        <a:graphic>
          <a:graphicData uri="http://schemas.openxmlformats.org/drawingml/2006/table">
            <a:tbl>
              <a:tblPr firstRow="1" bandRow="1">
                <a:tableStyleId>{21E4AEA4-8DFA-4A89-87EB-49C32662AFE0}</a:tableStyleId>
              </a:tblPr>
              <a:tblGrid>
                <a:gridCol w="2201309">
                  <a:extLst>
                    <a:ext uri="{9D8B030D-6E8A-4147-A177-3AD203B41FA5}">
                      <a16:colId xmlns:a16="http://schemas.microsoft.com/office/drawing/2014/main" val="3297605340"/>
                    </a:ext>
                  </a:extLst>
                </a:gridCol>
                <a:gridCol w="3689906">
                  <a:extLst>
                    <a:ext uri="{9D8B030D-6E8A-4147-A177-3AD203B41FA5}">
                      <a16:colId xmlns:a16="http://schemas.microsoft.com/office/drawing/2014/main" val="2544238922"/>
                    </a:ext>
                  </a:extLst>
                </a:gridCol>
                <a:gridCol w="2033586">
                  <a:extLst>
                    <a:ext uri="{9D8B030D-6E8A-4147-A177-3AD203B41FA5}">
                      <a16:colId xmlns:a16="http://schemas.microsoft.com/office/drawing/2014/main" val="3605134615"/>
                    </a:ext>
                  </a:extLst>
                </a:gridCol>
              </a:tblGrid>
              <a:tr h="577847">
                <a:tc>
                  <a:txBody>
                    <a:bodyPr/>
                    <a:lstStyle/>
                    <a:p>
                      <a:pPr algn="ctr"/>
                      <a:r>
                        <a:rPr lang="zh-CN" altLang="en-US" sz="1300" dirty="0">
                          <a:latin typeface="微软雅黑" panose="020B0503020204020204" pitchFamily="34" charset="-122"/>
                          <a:ea typeface="微软雅黑" panose="020B0503020204020204" pitchFamily="34" charset="-122"/>
                        </a:rPr>
                        <a:t>专业</a:t>
                      </a:r>
                    </a:p>
                  </a:txBody>
                  <a:tcPr marL="76200" marR="76200" marT="38100" marB="38100" anchor="ctr"/>
                </a:tc>
                <a:tc>
                  <a:txBody>
                    <a:bodyPr/>
                    <a:lstStyle/>
                    <a:p>
                      <a:pPr algn="ctr"/>
                      <a:r>
                        <a:rPr lang="zh-CN" altLang="en-US" sz="1300" dirty="0">
                          <a:latin typeface="微软雅黑" panose="020B0503020204020204" pitchFamily="34" charset="-122"/>
                          <a:ea typeface="微软雅黑" panose="020B0503020204020204" pitchFamily="34" charset="-122"/>
                        </a:rPr>
                        <a:t>学术成绩</a:t>
                      </a:r>
                    </a:p>
                  </a:txBody>
                  <a:tcPr marL="76200" marR="76200" marT="38100" marB="38100" anchor="ctr"/>
                </a:tc>
                <a:tc>
                  <a:txBody>
                    <a:bodyPr/>
                    <a:lstStyle/>
                    <a:p>
                      <a:pPr algn="ctr"/>
                      <a:r>
                        <a:rPr lang="zh-CN" altLang="en-US" sz="1300" dirty="0">
                          <a:latin typeface="微软雅黑" panose="020B0503020204020204" pitchFamily="34" charset="-122"/>
                          <a:ea typeface="微软雅黑" panose="020B0503020204020204" pitchFamily="34" charset="-122"/>
                        </a:rPr>
                        <a:t>语言要求 （考虑申请英国强烈建议考</a:t>
                      </a:r>
                      <a:r>
                        <a:rPr lang="en-US" altLang="zh-CN" sz="1300" dirty="0">
                          <a:latin typeface="微软雅黑" panose="020B0503020204020204" pitchFamily="34" charset="-122"/>
                          <a:ea typeface="微软雅黑" panose="020B0503020204020204" pitchFamily="34" charset="-122"/>
                        </a:rPr>
                        <a:t>UKVI</a:t>
                      </a:r>
                      <a:r>
                        <a:rPr lang="zh-CN" altLang="en-US" sz="1300" dirty="0">
                          <a:latin typeface="微软雅黑" panose="020B0503020204020204" pitchFamily="34" charset="-122"/>
                          <a:ea typeface="微软雅黑" panose="020B0503020204020204" pitchFamily="34" charset="-122"/>
                        </a:rPr>
                        <a:t>雅思）</a:t>
                      </a:r>
                    </a:p>
                  </a:txBody>
                  <a:tcPr marL="76200" marR="76200" marT="38100" marB="38100" anchor="ctr"/>
                </a:tc>
                <a:extLst>
                  <a:ext uri="{0D108BD9-81ED-4DB2-BD59-A6C34878D82A}">
                    <a16:rowId xmlns:a16="http://schemas.microsoft.com/office/drawing/2014/main" val="108526700"/>
                  </a:ext>
                </a:extLst>
              </a:tr>
              <a:tr h="431800">
                <a:tc>
                  <a:txBody>
                    <a:bodyPr/>
                    <a:lstStyle/>
                    <a:p>
                      <a:pPr algn="ctr" fontAlgn="b"/>
                      <a:r>
                        <a:rPr lang="en-US" sz="1200" u="none" strike="noStrike" dirty="0">
                          <a:effectLst/>
                          <a:latin typeface="微软雅黑" panose="020B0503020204020204" pitchFamily="34" charset="-122"/>
                          <a:ea typeface="微软雅黑" panose="020B0503020204020204" pitchFamily="34" charset="-122"/>
                        </a:rPr>
                        <a:t>Biomedical Sciences BSc</a:t>
                      </a:r>
                    </a:p>
                    <a:p>
                      <a:pPr algn="ctr" fontAlgn="b"/>
                      <a:r>
                        <a:rPr lang="zh-CN" altLang="en-US" sz="1200" u="none" strike="noStrike" dirty="0">
                          <a:effectLst/>
                          <a:latin typeface="微软雅黑" panose="020B0503020204020204" pitchFamily="34" charset="-122"/>
                          <a:ea typeface="微软雅黑" panose="020B0503020204020204" pitchFamily="34" charset="-122"/>
                        </a:rPr>
                        <a:t>生物医药科学</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b"/>
                      <a:r>
                        <a:rPr lang="en-US" altLang="zh-CN" sz="1200" u="none" strike="noStrike" dirty="0">
                          <a:effectLst/>
                          <a:latin typeface="微软雅黑" panose="020B0503020204020204" pitchFamily="34" charset="-122"/>
                          <a:ea typeface="微软雅黑" panose="020B0503020204020204" pitchFamily="34" charset="-122"/>
                        </a:rPr>
                        <a:t>IB:38 </a:t>
                      </a:r>
                      <a:r>
                        <a:rPr lang="zh-CN" altLang="en-US" sz="1200" u="none" strike="noStrike" dirty="0">
                          <a:effectLst/>
                          <a:latin typeface="微软雅黑" panose="020B0503020204020204" pitchFamily="34" charset="-122"/>
                          <a:ea typeface="微软雅黑" panose="020B0503020204020204" pitchFamily="34" charset="-122"/>
                        </a:rPr>
                        <a:t>（</a:t>
                      </a:r>
                      <a:r>
                        <a:rPr lang="en-US" altLang="zh-CN" sz="1200" u="none" strike="noStrike" dirty="0">
                          <a:effectLst/>
                          <a:latin typeface="微软雅黑" panose="020B0503020204020204" pitchFamily="34" charset="-122"/>
                          <a:ea typeface="微软雅黑" panose="020B0503020204020204" pitchFamily="34" charset="-122"/>
                        </a:rPr>
                        <a:t>3</a:t>
                      </a:r>
                      <a:r>
                        <a:rPr lang="zh-CN" altLang="en-US" sz="1200" u="none" strike="noStrike" dirty="0">
                          <a:effectLst/>
                          <a:latin typeface="微软雅黑" panose="020B0503020204020204" pitchFamily="34" charset="-122"/>
                          <a:ea typeface="微软雅黑" panose="020B0503020204020204" pitchFamily="34" charset="-122"/>
                        </a:rPr>
                        <a:t>门</a:t>
                      </a:r>
                      <a:r>
                        <a:rPr lang="en-US" altLang="zh-CN" sz="1200" u="none" strike="noStrike" dirty="0">
                          <a:effectLst/>
                          <a:latin typeface="微软雅黑" panose="020B0503020204020204" pitchFamily="34" charset="-122"/>
                          <a:ea typeface="微软雅黑" panose="020B0503020204020204" pitchFamily="34" charset="-122"/>
                        </a:rPr>
                        <a:t>HL 18,</a:t>
                      </a:r>
                      <a:r>
                        <a:rPr lang="zh-CN" altLang="en-US" sz="1200" u="none" strike="noStrike" dirty="0">
                          <a:effectLst/>
                          <a:latin typeface="微软雅黑" panose="020B0503020204020204" pitchFamily="34" charset="-122"/>
                          <a:ea typeface="微软雅黑" panose="020B0503020204020204" pitchFamily="34" charset="-122"/>
                        </a:rPr>
                        <a:t>生物和化学不低于</a:t>
                      </a:r>
                      <a:r>
                        <a:rPr lang="en-US" altLang="zh-CN" sz="1200" u="none" strike="noStrike" dirty="0">
                          <a:effectLst/>
                          <a:latin typeface="微软雅黑" panose="020B0503020204020204" pitchFamily="34" charset="-122"/>
                          <a:ea typeface="微软雅黑" panose="020B0503020204020204" pitchFamily="34" charset="-122"/>
                        </a:rPr>
                        <a:t>6</a:t>
                      </a:r>
                      <a:r>
                        <a:rPr lang="zh-CN" altLang="en-US" sz="1200" u="none" strike="noStrike" dirty="0">
                          <a:effectLst/>
                          <a:latin typeface="微软雅黑" panose="020B0503020204020204" pitchFamily="34" charset="-122"/>
                          <a:ea typeface="微软雅黑" panose="020B0503020204020204" pitchFamily="34" charset="-122"/>
                        </a:rPr>
                        <a:t>，建议有数学）</a:t>
                      </a:r>
                      <a:endParaRPr lang="en-US" altLang="zh-CN" sz="1200" u="none" strike="noStrike" dirty="0">
                        <a:effectLst/>
                        <a:latin typeface="微软雅黑" panose="020B0503020204020204" pitchFamily="34" charset="-122"/>
                        <a:ea typeface="微软雅黑" panose="020B0503020204020204" pitchFamily="34" charset="-122"/>
                      </a:endParaRPr>
                    </a:p>
                    <a:p>
                      <a:pPr algn="l" fontAlgn="b"/>
                      <a:r>
                        <a:rPr lang="en-US" altLang="zh-CN" sz="1200" u="none" strike="noStrike" dirty="0">
                          <a:effectLst/>
                          <a:latin typeface="微软雅黑" panose="020B0503020204020204" pitchFamily="34" charset="-122"/>
                          <a:ea typeface="微软雅黑" panose="020B0503020204020204" pitchFamily="34" charset="-122"/>
                        </a:rPr>
                        <a:t>A levels: AAA (GCSEs: </a:t>
                      </a:r>
                      <a:r>
                        <a:rPr lang="zh-CN" altLang="en-US" sz="1200" u="none" strike="noStrike" dirty="0">
                          <a:effectLst/>
                          <a:latin typeface="微软雅黑" panose="020B0503020204020204" pitchFamily="34" charset="-122"/>
                          <a:ea typeface="微软雅黑" panose="020B0503020204020204" pitchFamily="34" charset="-122"/>
                        </a:rPr>
                        <a:t>英语和数学 </a:t>
                      </a:r>
                      <a:r>
                        <a:rPr lang="en-US" altLang="zh-CN" sz="1200" u="none" strike="noStrike" dirty="0">
                          <a:effectLst/>
                          <a:latin typeface="微软雅黑" panose="020B0503020204020204" pitchFamily="34" charset="-122"/>
                          <a:ea typeface="微软雅黑" panose="020B0503020204020204" pitchFamily="34" charset="-122"/>
                        </a:rPr>
                        <a:t>B/6 , </a:t>
                      </a:r>
                      <a:r>
                        <a:rPr lang="zh-CN" altLang="en-US" sz="1200" u="none" strike="noStrike" dirty="0">
                          <a:effectLst/>
                          <a:latin typeface="微软雅黑" panose="020B0503020204020204" pitchFamily="34" charset="-122"/>
                          <a:ea typeface="微软雅黑" panose="020B0503020204020204" pitchFamily="34" charset="-122"/>
                        </a:rPr>
                        <a:t>需要生物和化学，建议有数学</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r>
                        <a:rPr lang="zh-CN" altLang="en-US" sz="1200" dirty="0">
                          <a:latin typeface="微软雅黑" panose="020B0503020204020204" pitchFamily="34" charset="-122"/>
                          <a:ea typeface="微软雅黑" panose="020B0503020204020204" pitchFamily="34" charset="-122"/>
                        </a:rPr>
                        <a:t>雅思</a:t>
                      </a:r>
                      <a:r>
                        <a:rPr lang="en-US" altLang="zh-CN" sz="1200" dirty="0">
                          <a:latin typeface="微软雅黑" panose="020B0503020204020204" pitchFamily="34" charset="-122"/>
                          <a:ea typeface="微软雅黑" panose="020B0503020204020204" pitchFamily="34" charset="-122"/>
                        </a:rPr>
                        <a:t>:7(6.5)</a:t>
                      </a:r>
                    </a:p>
                    <a:p>
                      <a:r>
                        <a:rPr lang="en-US" altLang="zh-CN" sz="1200" u="none" strike="noStrike" dirty="0">
                          <a:effectLst/>
                          <a:latin typeface="微软雅黑" panose="020B0503020204020204" pitchFamily="34" charset="-122"/>
                          <a:ea typeface="微软雅黑" panose="020B0503020204020204" pitchFamily="34" charset="-122"/>
                        </a:rPr>
                        <a:t>IB: </a:t>
                      </a:r>
                      <a:r>
                        <a:rPr lang="en-US" altLang="zh-CN" sz="1200" dirty="0">
                          <a:latin typeface="微软雅黑" panose="020B0503020204020204" pitchFamily="34" charset="-122"/>
                          <a:ea typeface="微软雅黑" panose="020B0503020204020204" pitchFamily="34" charset="-122"/>
                        </a:rPr>
                        <a:t>English B HL 4 /SL 5</a:t>
                      </a:r>
                      <a:endParaRPr lang="zh-CN" altLang="en-US" sz="1200" dirty="0">
                        <a:latin typeface="微软雅黑" panose="020B0503020204020204" pitchFamily="34" charset="-122"/>
                        <a:ea typeface="微软雅黑" panose="020B0503020204020204" pitchFamily="34" charset="-122"/>
                        <a:cs typeface="Times New Roman" panose="02020603050405020304" pitchFamily="18" charset="0"/>
                      </a:endParaRPr>
                    </a:p>
                  </a:txBody>
                  <a:tcPr marL="76200" marR="76200" marT="38100" marB="38100" anchor="ctr"/>
                </a:tc>
                <a:extLst>
                  <a:ext uri="{0D108BD9-81ED-4DB2-BD59-A6C34878D82A}">
                    <a16:rowId xmlns:a16="http://schemas.microsoft.com/office/drawing/2014/main" val="744018961"/>
                  </a:ext>
                </a:extLst>
              </a:tr>
              <a:tr h="431800">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Electronic and Electrical Engineering</a:t>
                      </a:r>
                    </a:p>
                    <a:p>
                      <a:pPr algn="ctr" fontAlgn="ctr"/>
                      <a:r>
                        <a:rPr lang="zh-CN" altLang="en-US" sz="1200" u="none" strike="noStrike" dirty="0">
                          <a:effectLst/>
                          <a:latin typeface="微软雅黑" panose="020B0503020204020204" pitchFamily="34" charset="-122"/>
                          <a:ea typeface="微软雅黑" panose="020B0503020204020204" pitchFamily="34" charset="-122"/>
                        </a:rPr>
                        <a:t>电子电气工程</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ctr"/>
                      <a:r>
                        <a:rPr lang="en-US" sz="1200" u="none" strike="noStrike" dirty="0">
                          <a:effectLst/>
                          <a:latin typeface="微软雅黑" panose="020B0503020204020204" pitchFamily="34" charset="-122"/>
                          <a:ea typeface="微软雅黑" panose="020B0503020204020204" pitchFamily="34" charset="-122"/>
                        </a:rPr>
                        <a:t>IB:39 （3</a:t>
                      </a:r>
                      <a:r>
                        <a:rPr lang="zh-CN" altLang="en-US" sz="1200" u="none" strike="noStrike" dirty="0">
                          <a:effectLst/>
                          <a:latin typeface="微软雅黑" panose="020B0503020204020204" pitchFamily="34" charset="-122"/>
                          <a:ea typeface="微软雅黑" panose="020B0503020204020204" pitchFamily="34" charset="-122"/>
                        </a:rPr>
                        <a:t>门</a:t>
                      </a:r>
                      <a:r>
                        <a:rPr lang="en-US" sz="1200" u="none" strike="noStrike" dirty="0">
                          <a:effectLst/>
                          <a:latin typeface="微软雅黑" panose="020B0503020204020204" pitchFamily="34" charset="-122"/>
                          <a:ea typeface="微软雅黑" panose="020B0503020204020204" pitchFamily="34" charset="-122"/>
                        </a:rPr>
                        <a:t>HL 19,Math 7，</a:t>
                      </a:r>
                      <a:r>
                        <a:rPr lang="zh-CN" altLang="en-US" sz="1200" u="none" strike="noStrike" dirty="0">
                          <a:effectLst/>
                          <a:latin typeface="微软雅黑" panose="020B0503020204020204" pitchFamily="34" charset="-122"/>
                          <a:ea typeface="微软雅黑" panose="020B0503020204020204" pitchFamily="34" charset="-122"/>
                        </a:rPr>
                        <a:t>建议有物理 </a:t>
                      </a:r>
                      <a:r>
                        <a:rPr lang="en-US" sz="1200" u="none" strike="noStrike" dirty="0">
                          <a:effectLst/>
                          <a:latin typeface="微软雅黑" panose="020B0503020204020204" pitchFamily="34" charset="-122"/>
                          <a:ea typeface="微软雅黑" panose="020B0503020204020204" pitchFamily="34" charset="-122"/>
                        </a:rPr>
                        <a:t>HL</a:t>
                      </a:r>
                      <a:r>
                        <a:rPr lang="zh-CN" altLang="en-US" sz="1200" u="none" strike="noStrike" dirty="0">
                          <a:effectLst/>
                          <a:latin typeface="微软雅黑" panose="020B0503020204020204" pitchFamily="34" charset="-122"/>
                          <a:ea typeface="微软雅黑" panose="020B0503020204020204" pitchFamily="34" charset="-122"/>
                        </a:rPr>
                        <a:t>不低于</a:t>
                      </a:r>
                      <a:r>
                        <a:rPr lang="en-US" altLang="zh-CN" sz="1200" u="none" strike="noStrike" dirty="0">
                          <a:effectLst/>
                          <a:latin typeface="微软雅黑" panose="020B0503020204020204" pitchFamily="34" charset="-122"/>
                          <a:ea typeface="微软雅黑" panose="020B0503020204020204" pitchFamily="34" charset="-122"/>
                        </a:rPr>
                        <a:t>5</a:t>
                      </a:r>
                      <a:r>
                        <a:rPr lang="zh-CN" altLang="en-US" sz="1200" u="none" strike="noStrike" dirty="0">
                          <a:effectLst/>
                          <a:latin typeface="微软雅黑" panose="020B0503020204020204" pitchFamily="34" charset="-122"/>
                          <a:ea typeface="微软雅黑" panose="020B0503020204020204" pitchFamily="34" charset="-122"/>
                        </a:rPr>
                        <a:t>）</a:t>
                      </a:r>
                      <a:endParaRPr lang="en-US" altLang="zh-CN" sz="1200" u="none" strike="noStrike" dirty="0">
                        <a:effectLst/>
                        <a:latin typeface="微软雅黑" panose="020B0503020204020204" pitchFamily="34" charset="-122"/>
                        <a:ea typeface="微软雅黑" panose="020B0503020204020204" pitchFamily="34" charset="-122"/>
                      </a:endParaRPr>
                    </a:p>
                    <a:p>
                      <a:pPr marL="0" marR="0" lvl="0" indent="0" algn="l" defTabSz="761970" rtl="0" eaLnBrk="1" fontAlgn="ctr" latinLnBrk="0" hangingPunct="1">
                        <a:lnSpc>
                          <a:spcPct val="100000"/>
                        </a:lnSpc>
                        <a:spcBef>
                          <a:spcPts val="0"/>
                        </a:spcBef>
                        <a:spcAft>
                          <a:spcPts val="0"/>
                        </a:spcAft>
                        <a:buClrTx/>
                        <a:buSzTx/>
                        <a:buFontTx/>
                        <a:buNone/>
                        <a:tabLst/>
                        <a:defRPr/>
                      </a:pPr>
                      <a:r>
                        <a:rPr lang="en-US" altLang="zh-CN" sz="1200" u="none" strike="noStrike" dirty="0">
                          <a:effectLst/>
                          <a:latin typeface="微软雅黑" panose="020B0503020204020204" pitchFamily="34" charset="-122"/>
                          <a:ea typeface="微软雅黑" panose="020B0503020204020204" pitchFamily="34" charset="-122"/>
                        </a:rPr>
                        <a:t>A levels: A*AA (GCSEs: </a:t>
                      </a:r>
                      <a:r>
                        <a:rPr lang="zh-CN" altLang="en-US" sz="1200" u="none" strike="noStrike" dirty="0">
                          <a:effectLst/>
                          <a:latin typeface="微软雅黑" panose="020B0503020204020204" pitchFamily="34" charset="-122"/>
                          <a:ea typeface="微软雅黑" panose="020B0503020204020204" pitchFamily="34" charset="-122"/>
                        </a:rPr>
                        <a:t>英语和数学 </a:t>
                      </a:r>
                      <a:r>
                        <a:rPr lang="en-US" altLang="zh-CN" sz="1200" u="none" strike="noStrike" dirty="0">
                          <a:effectLst/>
                          <a:latin typeface="微软雅黑" panose="020B0503020204020204" pitchFamily="34" charset="-122"/>
                          <a:ea typeface="微软雅黑" panose="020B0503020204020204" pitchFamily="34" charset="-122"/>
                        </a:rPr>
                        <a:t>C/5 , </a:t>
                      </a:r>
                      <a:r>
                        <a:rPr lang="zh-CN" altLang="en-US" sz="1200" u="none" strike="noStrike" dirty="0">
                          <a:effectLst/>
                          <a:latin typeface="微软雅黑" panose="020B0503020204020204" pitchFamily="34" charset="-122"/>
                          <a:ea typeface="微软雅黑" panose="020B0503020204020204" pitchFamily="34" charset="-122"/>
                        </a:rPr>
                        <a:t>数学</a:t>
                      </a:r>
                      <a:r>
                        <a:rPr lang="en-US" altLang="zh-CN" sz="1200" u="none" strike="noStrike" dirty="0">
                          <a:effectLst/>
                          <a:latin typeface="微软雅黑" panose="020B0503020204020204" pitchFamily="34" charset="-122"/>
                          <a:ea typeface="微软雅黑" panose="020B0503020204020204" pitchFamily="34" charset="-122"/>
                        </a:rPr>
                        <a:t>A* </a:t>
                      </a:r>
                      <a:r>
                        <a:rPr lang="zh-CN" altLang="en-US" sz="1200" u="none" strike="noStrike" dirty="0">
                          <a:effectLst/>
                          <a:latin typeface="微软雅黑" panose="020B0503020204020204" pitchFamily="34" charset="-122"/>
                          <a:ea typeface="微软雅黑" panose="020B0503020204020204" pitchFamily="34" charset="-122"/>
                        </a:rPr>
                        <a:t>建议有物理或</a:t>
                      </a:r>
                      <a:r>
                        <a:rPr lang="en-US" altLang="zh-CN" sz="1200" u="none" strike="noStrike" dirty="0">
                          <a:effectLst/>
                          <a:latin typeface="微软雅黑" panose="020B0503020204020204" pitchFamily="34" charset="-122"/>
                          <a:ea typeface="微软雅黑" panose="020B0503020204020204" pitchFamily="34" charset="-122"/>
                        </a:rPr>
                        <a:t>Further Mathematics</a:t>
                      </a:r>
                      <a:r>
                        <a:rPr lang="zh-CN" altLang="en-US" sz="1200" u="none" strike="noStrike" dirty="0">
                          <a:effectLst/>
                          <a:latin typeface="微软雅黑" panose="020B0503020204020204" pitchFamily="34" charset="-122"/>
                          <a:ea typeface="微软雅黑" panose="020B0503020204020204" pitchFamily="34" charset="-122"/>
                        </a:rPr>
                        <a:t>）</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雅思</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:6.5(6)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IB: English B HL 4 /SL 5</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txBody>
                  <a:tcPr marL="76200" marR="76200" marT="38100" marB="38100" anchor="ctr"/>
                </a:tc>
                <a:extLst>
                  <a:ext uri="{0D108BD9-81ED-4DB2-BD59-A6C34878D82A}">
                    <a16:rowId xmlns:a16="http://schemas.microsoft.com/office/drawing/2014/main" val="1231773412"/>
                  </a:ext>
                </a:extLst>
              </a:tr>
              <a:tr h="431800">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Statistics, Economics and Finance BSc</a:t>
                      </a:r>
                    </a:p>
                    <a:p>
                      <a:pPr algn="ctr" fontAlgn="ctr"/>
                      <a:r>
                        <a:rPr lang="zh-CN" altLang="en-US" sz="1200" u="none" strike="noStrike" dirty="0">
                          <a:effectLst/>
                          <a:latin typeface="微软雅黑" panose="020B0503020204020204" pitchFamily="34" charset="-122"/>
                          <a:ea typeface="微软雅黑" panose="020B0503020204020204" pitchFamily="34" charset="-122"/>
                        </a:rPr>
                        <a:t>统计、经济与金融</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ctr"/>
                      <a:r>
                        <a:rPr lang="en-US" altLang="zh-CN" sz="1200" u="none" strike="noStrike" dirty="0">
                          <a:effectLst/>
                          <a:latin typeface="微软雅黑" panose="020B0503020204020204" pitchFamily="34" charset="-122"/>
                          <a:ea typeface="微软雅黑" panose="020B0503020204020204" pitchFamily="34" charset="-122"/>
                        </a:rPr>
                        <a:t>IB:39 </a:t>
                      </a:r>
                      <a:r>
                        <a:rPr lang="zh-CN" altLang="en-US" sz="1200" u="none" strike="noStrike" dirty="0">
                          <a:effectLst/>
                          <a:latin typeface="微软雅黑" panose="020B0503020204020204" pitchFamily="34" charset="-122"/>
                          <a:ea typeface="微软雅黑" panose="020B0503020204020204" pitchFamily="34" charset="-122"/>
                        </a:rPr>
                        <a:t>（</a:t>
                      </a:r>
                      <a:r>
                        <a:rPr lang="en-US" altLang="zh-CN" sz="1200" u="none" strike="noStrike" dirty="0">
                          <a:effectLst/>
                          <a:latin typeface="微软雅黑" panose="020B0503020204020204" pitchFamily="34" charset="-122"/>
                          <a:ea typeface="微软雅黑" panose="020B0503020204020204" pitchFamily="34" charset="-122"/>
                        </a:rPr>
                        <a:t>3</a:t>
                      </a:r>
                      <a:r>
                        <a:rPr lang="zh-CN" altLang="en-US" sz="1200" u="none" strike="noStrike" dirty="0">
                          <a:effectLst/>
                          <a:latin typeface="微软雅黑" panose="020B0503020204020204" pitchFamily="34" charset="-122"/>
                          <a:ea typeface="微软雅黑" panose="020B0503020204020204" pitchFamily="34" charset="-122"/>
                        </a:rPr>
                        <a:t>门</a:t>
                      </a:r>
                      <a:r>
                        <a:rPr lang="en-US" altLang="zh-CN" sz="1200" u="none" strike="noStrike" dirty="0">
                          <a:effectLst/>
                          <a:latin typeface="微软雅黑" panose="020B0503020204020204" pitchFamily="34" charset="-122"/>
                          <a:ea typeface="微软雅黑" panose="020B0503020204020204" pitchFamily="34" charset="-122"/>
                        </a:rPr>
                        <a:t>HL 19,</a:t>
                      </a:r>
                      <a:r>
                        <a:rPr lang="zh-CN" altLang="en-US" sz="1200" u="none" strike="noStrike" dirty="0">
                          <a:effectLst/>
                          <a:latin typeface="微软雅黑" panose="020B0503020204020204" pitchFamily="34" charset="-122"/>
                          <a:ea typeface="微软雅黑" panose="020B0503020204020204" pitchFamily="34" charset="-122"/>
                        </a:rPr>
                        <a:t>数学</a:t>
                      </a:r>
                      <a:r>
                        <a:rPr lang="en-US" altLang="zh-CN" sz="1200" u="none" strike="noStrike" dirty="0">
                          <a:effectLst/>
                          <a:latin typeface="微软雅黑" panose="020B0503020204020204" pitchFamily="34" charset="-122"/>
                          <a:ea typeface="微软雅黑" panose="020B0503020204020204" pitchFamily="34" charset="-122"/>
                        </a:rPr>
                        <a:t>7  HL</a:t>
                      </a:r>
                      <a:r>
                        <a:rPr lang="zh-CN" altLang="en-US" sz="1200" u="none" strike="noStrike" dirty="0">
                          <a:effectLst/>
                          <a:latin typeface="微软雅黑" panose="020B0503020204020204" pitchFamily="34" charset="-122"/>
                          <a:ea typeface="微软雅黑" panose="020B0503020204020204" pitchFamily="34" charset="-122"/>
                        </a:rPr>
                        <a:t>不低于</a:t>
                      </a:r>
                      <a:r>
                        <a:rPr lang="en-US" altLang="zh-CN" sz="1200" u="none" strike="noStrike" dirty="0">
                          <a:effectLst/>
                          <a:latin typeface="微软雅黑" panose="020B0503020204020204" pitchFamily="34" charset="-122"/>
                          <a:ea typeface="微软雅黑" panose="020B0503020204020204" pitchFamily="34" charset="-122"/>
                        </a:rPr>
                        <a:t>5</a:t>
                      </a:r>
                      <a:r>
                        <a:rPr lang="zh-CN" altLang="en-US" sz="1200" u="none" strike="noStrike" dirty="0">
                          <a:effectLst/>
                          <a:latin typeface="微软雅黑" panose="020B0503020204020204" pitchFamily="34" charset="-122"/>
                          <a:ea typeface="微软雅黑" panose="020B0503020204020204" pitchFamily="34" charset="-122"/>
                        </a:rPr>
                        <a:t>）</a:t>
                      </a:r>
                      <a:endParaRPr lang="en-US" altLang="zh-CN" sz="1200" u="none" strike="noStrike" dirty="0">
                        <a:effectLst/>
                        <a:latin typeface="微软雅黑" panose="020B0503020204020204" pitchFamily="34" charset="-122"/>
                        <a:ea typeface="微软雅黑" panose="020B0503020204020204" pitchFamily="34" charset="-122"/>
                      </a:endParaRPr>
                    </a:p>
                    <a:p>
                      <a:pPr marL="0" marR="0" lvl="0" indent="0" algn="l" defTabSz="761970" rtl="0" eaLnBrk="1" fontAlgn="ctr" latinLnBrk="0" hangingPunct="1">
                        <a:lnSpc>
                          <a:spcPct val="100000"/>
                        </a:lnSpc>
                        <a:spcBef>
                          <a:spcPts val="0"/>
                        </a:spcBef>
                        <a:spcAft>
                          <a:spcPts val="0"/>
                        </a:spcAft>
                        <a:buClrTx/>
                        <a:buSzTx/>
                        <a:buFontTx/>
                        <a:buNone/>
                        <a:tabLst/>
                        <a:defRPr/>
                      </a:pPr>
                      <a:r>
                        <a:rPr lang="en-US" altLang="zh-CN" sz="1200" u="none" strike="noStrike" dirty="0">
                          <a:effectLst/>
                          <a:latin typeface="微软雅黑" panose="020B0503020204020204" pitchFamily="34" charset="-122"/>
                          <a:ea typeface="微软雅黑" panose="020B0503020204020204" pitchFamily="34" charset="-122"/>
                        </a:rPr>
                        <a:t>A levels: A*AA (GCSEs: </a:t>
                      </a:r>
                      <a:r>
                        <a:rPr lang="zh-CN" altLang="en-US" sz="1200" u="none" strike="noStrike" dirty="0">
                          <a:effectLst/>
                          <a:latin typeface="微软雅黑" panose="020B0503020204020204" pitchFamily="34" charset="-122"/>
                          <a:ea typeface="微软雅黑" panose="020B0503020204020204" pitchFamily="34" charset="-122"/>
                        </a:rPr>
                        <a:t>英语和数学 </a:t>
                      </a:r>
                      <a:r>
                        <a:rPr lang="en-US" altLang="zh-CN" sz="1200" u="none" strike="noStrike" dirty="0">
                          <a:effectLst/>
                          <a:latin typeface="微软雅黑" panose="020B0503020204020204" pitchFamily="34" charset="-122"/>
                          <a:ea typeface="微软雅黑" panose="020B0503020204020204" pitchFamily="34" charset="-122"/>
                        </a:rPr>
                        <a:t>C/5 , </a:t>
                      </a:r>
                      <a:r>
                        <a:rPr lang="zh-CN" altLang="en-US" sz="1200" u="none" strike="noStrike" dirty="0">
                          <a:effectLst/>
                          <a:latin typeface="微软雅黑" panose="020B0503020204020204" pitchFamily="34" charset="-122"/>
                          <a:ea typeface="微软雅黑" panose="020B0503020204020204" pitchFamily="34" charset="-122"/>
                        </a:rPr>
                        <a:t>数学</a:t>
                      </a:r>
                      <a:r>
                        <a:rPr lang="en-US" altLang="zh-CN" sz="1200" u="none" strike="noStrike" dirty="0">
                          <a:effectLst/>
                          <a:latin typeface="微软雅黑" panose="020B0503020204020204" pitchFamily="34" charset="-122"/>
                          <a:ea typeface="微软雅黑" panose="020B0503020204020204" pitchFamily="34" charset="-122"/>
                        </a:rPr>
                        <a:t>A* </a:t>
                      </a:r>
                      <a:r>
                        <a:rPr lang="zh-CN" altLang="en-US" sz="1200" u="none" strike="noStrike" dirty="0">
                          <a:effectLst/>
                          <a:latin typeface="微软雅黑" panose="020B0503020204020204" pitchFamily="34" charset="-122"/>
                          <a:ea typeface="微软雅黑" panose="020B0503020204020204" pitchFamily="34" charset="-122"/>
                        </a:rPr>
                        <a:t>，建议有</a:t>
                      </a:r>
                      <a:r>
                        <a:rPr lang="en-US" altLang="zh-CN" sz="1200" u="none" strike="noStrike" dirty="0">
                          <a:effectLst/>
                          <a:latin typeface="微软雅黑" panose="020B0503020204020204" pitchFamily="34" charset="-122"/>
                          <a:ea typeface="微软雅黑" panose="020B0503020204020204" pitchFamily="34" charset="-122"/>
                        </a:rPr>
                        <a:t>Further Mathematics</a:t>
                      </a:r>
                      <a:r>
                        <a:rPr lang="zh-CN" altLang="en-US" sz="1200" u="none" strike="noStrike" dirty="0">
                          <a:effectLst/>
                          <a:latin typeface="微软雅黑" panose="020B0503020204020204" pitchFamily="34" charset="-122"/>
                          <a:ea typeface="微软雅黑" panose="020B0503020204020204" pitchFamily="34" charset="-122"/>
                        </a:rPr>
                        <a:t>）</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雅思</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:7(6.5)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IB: English B HL 4 /SL 5</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txBody>
                  <a:tcPr marL="76200" marR="76200" marT="38100" marB="38100" anchor="ctr"/>
                </a:tc>
                <a:extLst>
                  <a:ext uri="{0D108BD9-81ED-4DB2-BD59-A6C34878D82A}">
                    <a16:rowId xmlns:a16="http://schemas.microsoft.com/office/drawing/2014/main" val="1303163539"/>
                  </a:ext>
                </a:extLst>
              </a:tr>
              <a:tr h="431800">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Information Management for Business BSc</a:t>
                      </a:r>
                    </a:p>
                    <a:p>
                      <a:pPr algn="ctr" fontAlgn="ctr"/>
                      <a:r>
                        <a:rPr lang="zh-CN" altLang="en-US" sz="1200" u="none" strike="noStrike" dirty="0">
                          <a:effectLst/>
                          <a:latin typeface="微软雅黑" panose="020B0503020204020204" pitchFamily="34" charset="-122"/>
                          <a:ea typeface="微软雅黑" panose="020B0503020204020204" pitchFamily="34" charset="-122"/>
                        </a:rPr>
                        <a:t>商务信息管理</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ctr"/>
                      <a:r>
                        <a:rPr lang="en-US" sz="1200" u="none" strike="noStrike" dirty="0">
                          <a:effectLst/>
                          <a:latin typeface="微软雅黑" panose="020B0503020204020204" pitchFamily="34" charset="-122"/>
                          <a:ea typeface="微软雅黑" panose="020B0503020204020204" pitchFamily="34" charset="-122"/>
                        </a:rPr>
                        <a:t>IB:38 （3</a:t>
                      </a:r>
                      <a:r>
                        <a:rPr lang="zh-CN" altLang="en-US" sz="1200" u="none" strike="noStrike" dirty="0">
                          <a:effectLst/>
                          <a:latin typeface="微软雅黑" panose="020B0503020204020204" pitchFamily="34" charset="-122"/>
                          <a:ea typeface="微软雅黑" panose="020B0503020204020204" pitchFamily="34" charset="-122"/>
                        </a:rPr>
                        <a:t>门</a:t>
                      </a:r>
                      <a:r>
                        <a:rPr lang="en-US" sz="1200" u="none" strike="noStrike" dirty="0">
                          <a:effectLst/>
                          <a:latin typeface="微软雅黑" panose="020B0503020204020204" pitchFamily="34" charset="-122"/>
                          <a:ea typeface="微软雅黑" panose="020B0503020204020204" pitchFamily="34" charset="-122"/>
                        </a:rPr>
                        <a:t>HL 18, HL</a:t>
                      </a:r>
                      <a:r>
                        <a:rPr lang="zh-CN" altLang="en-US" sz="1200" u="none" strike="noStrike" dirty="0">
                          <a:effectLst/>
                          <a:latin typeface="微软雅黑" panose="020B0503020204020204" pitchFamily="34" charset="-122"/>
                          <a:ea typeface="微软雅黑" panose="020B0503020204020204" pitchFamily="34" charset="-122"/>
                        </a:rPr>
                        <a:t>不低于</a:t>
                      </a:r>
                      <a:r>
                        <a:rPr lang="en-US" altLang="zh-CN" sz="1200" u="none" strike="noStrike" dirty="0">
                          <a:effectLst/>
                          <a:latin typeface="微软雅黑" panose="020B0503020204020204" pitchFamily="34" charset="-122"/>
                          <a:ea typeface="微软雅黑" panose="020B0503020204020204" pitchFamily="34" charset="-122"/>
                        </a:rPr>
                        <a:t>5</a:t>
                      </a:r>
                      <a:r>
                        <a:rPr lang="zh-CN" altLang="en-US" sz="1200" u="none" strike="noStrike" dirty="0">
                          <a:effectLst/>
                          <a:latin typeface="微软雅黑" panose="020B0503020204020204" pitchFamily="34" charset="-122"/>
                          <a:ea typeface="微软雅黑" panose="020B0503020204020204" pitchFamily="34" charset="-122"/>
                        </a:rPr>
                        <a:t>）</a:t>
                      </a:r>
                      <a:endParaRPr lang="en-US" altLang="zh-CN" sz="1200" u="none" strike="noStrike" dirty="0">
                        <a:effectLst/>
                        <a:latin typeface="微软雅黑" panose="020B0503020204020204" pitchFamily="34" charset="-122"/>
                        <a:ea typeface="微软雅黑" panose="020B0503020204020204" pitchFamily="34" charset="-122"/>
                      </a:endParaRPr>
                    </a:p>
                    <a:p>
                      <a:pPr marL="0" marR="0" lvl="0" indent="0" algn="l" defTabSz="761970" rtl="0" eaLnBrk="1" fontAlgn="ctr" latinLnBrk="0" hangingPunct="1">
                        <a:lnSpc>
                          <a:spcPct val="100000"/>
                        </a:lnSpc>
                        <a:spcBef>
                          <a:spcPts val="0"/>
                        </a:spcBef>
                        <a:spcAft>
                          <a:spcPts val="0"/>
                        </a:spcAft>
                        <a:buClrTx/>
                        <a:buSzTx/>
                        <a:buFontTx/>
                        <a:buNone/>
                        <a:tabLst/>
                        <a:defRPr/>
                      </a:pPr>
                      <a:r>
                        <a:rPr lang="en-US" altLang="zh-CN" sz="1200" u="none" strike="noStrike" dirty="0">
                          <a:effectLst/>
                          <a:latin typeface="微软雅黑" panose="020B0503020204020204" pitchFamily="34" charset="-122"/>
                          <a:ea typeface="微软雅黑" panose="020B0503020204020204" pitchFamily="34" charset="-122"/>
                        </a:rPr>
                        <a:t>A levels: AAA (GCSEs: </a:t>
                      </a:r>
                      <a:r>
                        <a:rPr lang="zh-CN" altLang="en-US" sz="1200" u="none" strike="noStrike" dirty="0">
                          <a:effectLst/>
                          <a:latin typeface="微软雅黑" panose="020B0503020204020204" pitchFamily="34" charset="-122"/>
                          <a:ea typeface="微软雅黑" panose="020B0503020204020204" pitchFamily="34" charset="-122"/>
                        </a:rPr>
                        <a:t>英语和数学 </a:t>
                      </a:r>
                      <a:r>
                        <a:rPr lang="en-US" altLang="zh-CN" sz="1200" u="none" strike="noStrike" dirty="0">
                          <a:effectLst/>
                          <a:latin typeface="微软雅黑" panose="020B0503020204020204" pitchFamily="34" charset="-122"/>
                          <a:ea typeface="微软雅黑" panose="020B0503020204020204" pitchFamily="34" charset="-122"/>
                        </a:rPr>
                        <a:t>C/5 , </a:t>
                      </a:r>
                      <a:r>
                        <a:rPr lang="zh-CN" altLang="en-US" sz="1200" u="none" strike="noStrike" dirty="0">
                          <a:effectLst/>
                          <a:latin typeface="微软雅黑" panose="020B0503020204020204" pitchFamily="34" charset="-122"/>
                          <a:ea typeface="微软雅黑" panose="020B0503020204020204" pitchFamily="34" charset="-122"/>
                        </a:rPr>
                        <a:t>数学</a:t>
                      </a:r>
                      <a:r>
                        <a:rPr lang="en-US" altLang="zh-CN" sz="1200" u="none" strike="noStrike" dirty="0">
                          <a:effectLst/>
                          <a:latin typeface="微软雅黑" panose="020B0503020204020204" pitchFamily="34" charset="-122"/>
                          <a:ea typeface="微软雅黑" panose="020B0503020204020204" pitchFamily="34" charset="-122"/>
                        </a:rPr>
                        <a:t>A* </a:t>
                      </a:r>
                      <a:r>
                        <a:rPr lang="zh-CN" altLang="en-US" sz="1200" u="none" strike="noStrike" dirty="0">
                          <a:effectLst/>
                          <a:latin typeface="微软雅黑" panose="020B0503020204020204" pitchFamily="34" charset="-122"/>
                          <a:ea typeface="微软雅黑" panose="020B0503020204020204" pitchFamily="34" charset="-122"/>
                        </a:rPr>
                        <a:t>，如无</a:t>
                      </a:r>
                      <a:r>
                        <a:rPr lang="en-US" altLang="zh-CN" sz="1200" u="none" strike="noStrike" dirty="0">
                          <a:effectLst/>
                          <a:latin typeface="微软雅黑" panose="020B0503020204020204" pitchFamily="34" charset="-122"/>
                          <a:ea typeface="微软雅黑" panose="020B0503020204020204" pitchFamily="34" charset="-122"/>
                        </a:rPr>
                        <a:t>A level</a:t>
                      </a:r>
                      <a:r>
                        <a:rPr lang="zh-CN" altLang="en-US" sz="1200" u="none" strike="noStrike" dirty="0">
                          <a:effectLst/>
                          <a:latin typeface="微软雅黑" panose="020B0503020204020204" pitchFamily="34" charset="-122"/>
                          <a:ea typeface="微软雅黑" panose="020B0503020204020204" pitchFamily="34" charset="-122"/>
                        </a:rPr>
                        <a:t>数学，</a:t>
                      </a:r>
                      <a:r>
                        <a:rPr lang="en-US" altLang="zh-CN" sz="1200" u="none" strike="noStrike" dirty="0">
                          <a:effectLst/>
                          <a:latin typeface="微软雅黑" panose="020B0503020204020204" pitchFamily="34" charset="-122"/>
                          <a:ea typeface="微软雅黑" panose="020B0503020204020204" pitchFamily="34" charset="-122"/>
                        </a:rPr>
                        <a:t>GCSE</a:t>
                      </a:r>
                      <a:r>
                        <a:rPr lang="zh-CN" altLang="en-US" sz="1200" u="none" strike="noStrike" dirty="0">
                          <a:effectLst/>
                          <a:latin typeface="微软雅黑" panose="020B0503020204020204" pitchFamily="34" charset="-122"/>
                          <a:ea typeface="微软雅黑" panose="020B0503020204020204" pitchFamily="34" charset="-122"/>
                        </a:rPr>
                        <a:t>数学</a:t>
                      </a:r>
                      <a:r>
                        <a:rPr lang="en-US" altLang="zh-CN" sz="1200" u="none" strike="noStrike" dirty="0">
                          <a:effectLst/>
                          <a:latin typeface="微软雅黑" panose="020B0503020204020204" pitchFamily="34" charset="-122"/>
                          <a:ea typeface="微软雅黑" panose="020B0503020204020204" pitchFamily="34" charset="-122"/>
                        </a:rPr>
                        <a:t>7/A</a:t>
                      </a:r>
                      <a:r>
                        <a:rPr lang="zh-CN" altLang="en-US" sz="1200" u="none" strike="noStrike" dirty="0">
                          <a:effectLst/>
                          <a:latin typeface="微软雅黑" panose="020B0503020204020204" pitchFamily="34" charset="-122"/>
                          <a:ea typeface="微软雅黑" panose="020B0503020204020204" pitchFamily="34" charset="-122"/>
                        </a:rPr>
                        <a:t>）</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雅思</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:7.5(6.5)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IB: English B HL 5 /SL 6</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txBody>
                  <a:tcPr marL="76200" marR="76200" marT="38100" marB="38100" anchor="ctr"/>
                </a:tc>
                <a:extLst>
                  <a:ext uri="{0D108BD9-81ED-4DB2-BD59-A6C34878D82A}">
                    <a16:rowId xmlns:a16="http://schemas.microsoft.com/office/drawing/2014/main" val="1810595458"/>
                  </a:ext>
                </a:extLst>
              </a:tr>
              <a:tr h="431800">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Media BA</a:t>
                      </a:r>
                    </a:p>
                    <a:p>
                      <a:pPr algn="ctr" fontAlgn="ctr"/>
                      <a:r>
                        <a:rPr lang="zh-CN" altLang="en-US" sz="1200" u="none" strike="noStrike" dirty="0">
                          <a:effectLst/>
                          <a:latin typeface="微软雅黑" panose="020B0503020204020204" pitchFamily="34" charset="-122"/>
                          <a:ea typeface="微软雅黑" panose="020B0503020204020204" pitchFamily="34" charset="-122"/>
                        </a:rPr>
                        <a:t>传媒</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ctr"/>
                      <a:r>
                        <a:rPr lang="en-US" altLang="zh-CN" sz="1200" u="none" strike="noStrike" dirty="0">
                          <a:effectLst/>
                          <a:latin typeface="微软雅黑" panose="020B0503020204020204" pitchFamily="34" charset="-122"/>
                          <a:ea typeface="微软雅黑" panose="020B0503020204020204" pitchFamily="34" charset="-122"/>
                        </a:rPr>
                        <a:t>IB</a:t>
                      </a:r>
                      <a:r>
                        <a:rPr lang="zh-CN" altLang="en-US" sz="1200" u="none" strike="noStrike" dirty="0">
                          <a:effectLst/>
                          <a:latin typeface="微软雅黑" panose="020B0503020204020204" pitchFamily="34" charset="-122"/>
                          <a:ea typeface="微软雅黑" panose="020B0503020204020204" pitchFamily="34" charset="-122"/>
                        </a:rPr>
                        <a:t>：</a:t>
                      </a:r>
                      <a:r>
                        <a:rPr lang="en-US" altLang="zh-CN" sz="1200" u="none" strike="noStrike" dirty="0">
                          <a:effectLst/>
                          <a:latin typeface="微软雅黑" panose="020B0503020204020204" pitchFamily="34" charset="-122"/>
                          <a:ea typeface="微软雅黑" panose="020B0503020204020204" pitchFamily="34" charset="-122"/>
                        </a:rPr>
                        <a:t>36</a:t>
                      </a:r>
                      <a:r>
                        <a:rPr lang="zh-CN" altLang="en-US" sz="1200" u="none" strike="noStrike" dirty="0">
                          <a:effectLst/>
                          <a:latin typeface="微软雅黑" panose="020B0503020204020204" pitchFamily="34" charset="-122"/>
                          <a:ea typeface="微软雅黑" panose="020B0503020204020204" pitchFamily="34" charset="-122"/>
                        </a:rPr>
                        <a:t>（</a:t>
                      </a:r>
                      <a:r>
                        <a:rPr lang="en-US" altLang="zh-CN" sz="1200" u="none" strike="noStrike" dirty="0">
                          <a:effectLst/>
                          <a:latin typeface="微软雅黑" panose="020B0503020204020204" pitchFamily="34" charset="-122"/>
                          <a:ea typeface="微软雅黑" panose="020B0503020204020204" pitchFamily="34" charset="-122"/>
                        </a:rPr>
                        <a:t>3</a:t>
                      </a:r>
                      <a:r>
                        <a:rPr lang="zh-CN" altLang="en-US" sz="1200" u="none" strike="noStrike" dirty="0">
                          <a:effectLst/>
                          <a:latin typeface="微软雅黑" panose="020B0503020204020204" pitchFamily="34" charset="-122"/>
                          <a:ea typeface="微软雅黑" panose="020B0503020204020204" pitchFamily="34" charset="-122"/>
                        </a:rPr>
                        <a:t>门</a:t>
                      </a:r>
                      <a:r>
                        <a:rPr lang="en-US" altLang="zh-CN" sz="1200" u="none" strike="noStrike" dirty="0">
                          <a:effectLst/>
                          <a:latin typeface="微软雅黑" panose="020B0503020204020204" pitchFamily="34" charset="-122"/>
                          <a:ea typeface="微软雅黑" panose="020B0503020204020204" pitchFamily="34" charset="-122"/>
                        </a:rPr>
                        <a:t>HL 17</a:t>
                      </a:r>
                      <a:r>
                        <a:rPr lang="zh-CN" altLang="en-US" sz="1200" u="none" strike="noStrike" dirty="0">
                          <a:effectLst/>
                          <a:latin typeface="微软雅黑" panose="020B0503020204020204" pitchFamily="34" charset="-122"/>
                          <a:ea typeface="微软雅黑" panose="020B0503020204020204" pitchFamily="34" charset="-122"/>
                        </a:rPr>
                        <a:t>，单科不低于</a:t>
                      </a:r>
                      <a:r>
                        <a:rPr lang="en-US" altLang="zh-CN" sz="1200" u="none" strike="noStrike" dirty="0">
                          <a:effectLst/>
                          <a:latin typeface="微软雅黑" panose="020B0503020204020204" pitchFamily="34" charset="-122"/>
                          <a:ea typeface="微软雅黑" panose="020B0503020204020204" pitchFamily="34" charset="-122"/>
                        </a:rPr>
                        <a:t>5</a:t>
                      </a:r>
                      <a:r>
                        <a:rPr lang="zh-CN" altLang="en-US" sz="1200" u="none" strike="noStrike" dirty="0">
                          <a:effectLst/>
                          <a:latin typeface="微软雅黑" panose="020B0503020204020204" pitchFamily="34" charset="-122"/>
                          <a:ea typeface="微软雅黑" panose="020B0503020204020204" pitchFamily="34" charset="-122"/>
                        </a:rPr>
                        <a:t>）</a:t>
                      </a:r>
                      <a:endParaRPr lang="en-US" altLang="zh-CN" sz="1200" u="none" strike="noStrike" dirty="0">
                        <a:effectLst/>
                        <a:latin typeface="微软雅黑" panose="020B0503020204020204" pitchFamily="34" charset="-122"/>
                        <a:ea typeface="微软雅黑" panose="020B0503020204020204" pitchFamily="34" charset="-122"/>
                      </a:endParaRPr>
                    </a:p>
                    <a:p>
                      <a:pPr marL="0" marR="0" lvl="0" indent="0" algn="l" defTabSz="761970" rtl="0" eaLnBrk="1" fontAlgn="ctr" latinLnBrk="0" hangingPunct="1">
                        <a:lnSpc>
                          <a:spcPct val="100000"/>
                        </a:lnSpc>
                        <a:spcBef>
                          <a:spcPts val="0"/>
                        </a:spcBef>
                        <a:spcAft>
                          <a:spcPts val="0"/>
                        </a:spcAft>
                        <a:buClrTx/>
                        <a:buSzTx/>
                        <a:buFontTx/>
                        <a:buNone/>
                        <a:tabLst/>
                        <a:defRPr/>
                      </a:pPr>
                      <a:r>
                        <a:rPr lang="en-US" altLang="zh-CN" sz="1200" u="none" strike="noStrike" dirty="0">
                          <a:effectLst/>
                          <a:latin typeface="微软雅黑" panose="020B0503020204020204" pitchFamily="34" charset="-122"/>
                          <a:ea typeface="微软雅黑" panose="020B0503020204020204" pitchFamily="34" charset="-122"/>
                        </a:rPr>
                        <a:t>A levels: AAB (GCSEs: </a:t>
                      </a:r>
                      <a:r>
                        <a:rPr lang="zh-CN" altLang="en-US" sz="1200" u="none" strike="noStrike" dirty="0">
                          <a:effectLst/>
                          <a:latin typeface="微软雅黑" panose="020B0503020204020204" pitchFamily="34" charset="-122"/>
                          <a:ea typeface="微软雅黑" panose="020B0503020204020204" pitchFamily="34" charset="-122"/>
                        </a:rPr>
                        <a:t>英语和数学 </a:t>
                      </a:r>
                      <a:r>
                        <a:rPr lang="en-US" altLang="zh-CN" sz="1200" u="none" strike="noStrike" dirty="0">
                          <a:effectLst/>
                          <a:latin typeface="微软雅黑" panose="020B0503020204020204" pitchFamily="34" charset="-122"/>
                          <a:ea typeface="微软雅黑" panose="020B0503020204020204" pitchFamily="34" charset="-122"/>
                        </a:rPr>
                        <a:t>C/5 </a:t>
                      </a:r>
                      <a:r>
                        <a:rPr lang="zh-CN" altLang="en-US" sz="1200" u="none" strike="noStrike" dirty="0">
                          <a:effectLst/>
                          <a:latin typeface="微软雅黑" panose="020B0503020204020204" pitchFamily="34" charset="-122"/>
                          <a:ea typeface="微软雅黑" panose="020B0503020204020204" pitchFamily="34" charset="-122"/>
                        </a:rPr>
                        <a:t>）</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雅思</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:7(6.5)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IB: English B HL 4 /SL 5</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txBody>
                  <a:tcPr marL="76200" marR="76200" marT="38100" marB="38100" anchor="ctr"/>
                </a:tc>
                <a:extLst>
                  <a:ext uri="{0D108BD9-81ED-4DB2-BD59-A6C34878D82A}">
                    <a16:rowId xmlns:a16="http://schemas.microsoft.com/office/drawing/2014/main" val="1259907372"/>
                  </a:ext>
                </a:extLst>
              </a:tr>
              <a:tr h="431800">
                <a:tc>
                  <a:txBody>
                    <a:bodyPr/>
                    <a:lstStyle/>
                    <a:p>
                      <a:pPr algn="ctr" fontAlgn="ctr"/>
                      <a:r>
                        <a:rPr lang="en-US" sz="1200" u="none" strike="noStrike" dirty="0">
                          <a:effectLst/>
                          <a:latin typeface="微软雅黑" panose="020B0503020204020204" pitchFamily="34" charset="-122"/>
                          <a:ea typeface="微软雅黑" panose="020B0503020204020204" pitchFamily="34" charset="-122"/>
                        </a:rPr>
                        <a:t>Education Studies BA</a:t>
                      </a:r>
                    </a:p>
                    <a:p>
                      <a:pPr algn="ctr" fontAlgn="ctr"/>
                      <a:r>
                        <a:rPr lang="zh-CN" altLang="en-US" sz="1200" u="none" strike="noStrike" dirty="0">
                          <a:effectLst/>
                          <a:latin typeface="微软雅黑" panose="020B0503020204020204" pitchFamily="34" charset="-122"/>
                          <a:ea typeface="微软雅黑" panose="020B0503020204020204" pitchFamily="34" charset="-122"/>
                        </a:rPr>
                        <a:t>教育</a:t>
                      </a:r>
                      <a:endParaRPr 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algn="l" fontAlgn="ctr"/>
                      <a:r>
                        <a:rPr lang="en-US" sz="1200" u="none" strike="noStrike" dirty="0">
                          <a:effectLst/>
                          <a:latin typeface="微软雅黑" panose="020B0503020204020204" pitchFamily="34" charset="-122"/>
                          <a:ea typeface="微软雅黑" panose="020B0503020204020204" pitchFamily="34" charset="-122"/>
                        </a:rPr>
                        <a:t>IB:34 （3</a:t>
                      </a:r>
                      <a:r>
                        <a:rPr lang="zh-CN" altLang="en-US" sz="1200" u="none" strike="noStrike" dirty="0">
                          <a:effectLst/>
                          <a:latin typeface="微软雅黑" panose="020B0503020204020204" pitchFamily="34" charset="-122"/>
                          <a:ea typeface="微软雅黑" panose="020B0503020204020204" pitchFamily="34" charset="-122"/>
                        </a:rPr>
                        <a:t>门</a:t>
                      </a:r>
                      <a:r>
                        <a:rPr lang="en-US" sz="1200" u="none" strike="noStrike" dirty="0">
                          <a:effectLst/>
                          <a:latin typeface="微软雅黑" panose="020B0503020204020204" pitchFamily="34" charset="-122"/>
                          <a:ea typeface="微软雅黑" panose="020B0503020204020204" pitchFamily="34" charset="-122"/>
                        </a:rPr>
                        <a:t>HL 16,HL</a:t>
                      </a:r>
                      <a:r>
                        <a:rPr lang="zh-CN" altLang="en-US" sz="1200" u="none" strike="noStrike" dirty="0">
                          <a:effectLst/>
                          <a:latin typeface="微软雅黑" panose="020B0503020204020204" pitchFamily="34" charset="-122"/>
                          <a:ea typeface="微软雅黑" panose="020B0503020204020204" pitchFamily="34" charset="-122"/>
                        </a:rPr>
                        <a:t>不低于</a:t>
                      </a:r>
                      <a:r>
                        <a:rPr lang="en-US" altLang="zh-CN" sz="1200" u="none" strike="noStrike" dirty="0">
                          <a:effectLst/>
                          <a:latin typeface="微软雅黑" panose="020B0503020204020204" pitchFamily="34" charset="-122"/>
                          <a:ea typeface="微软雅黑" panose="020B0503020204020204" pitchFamily="34" charset="-122"/>
                        </a:rPr>
                        <a:t>5</a:t>
                      </a:r>
                      <a:r>
                        <a:rPr lang="zh-CN" altLang="en-US" sz="1200" u="none" strike="noStrike" dirty="0">
                          <a:effectLst/>
                          <a:latin typeface="微软雅黑" panose="020B0503020204020204" pitchFamily="34" charset="-122"/>
                          <a:ea typeface="微软雅黑" panose="020B0503020204020204" pitchFamily="34" charset="-122"/>
                        </a:rPr>
                        <a:t>）</a:t>
                      </a:r>
                      <a:endParaRPr lang="en-US" altLang="zh-CN" sz="1200" u="none" strike="noStrike" dirty="0">
                        <a:effectLst/>
                        <a:latin typeface="微软雅黑" panose="020B0503020204020204" pitchFamily="34" charset="-122"/>
                        <a:ea typeface="微软雅黑" panose="020B0503020204020204" pitchFamily="34" charset="-122"/>
                      </a:endParaRPr>
                    </a:p>
                    <a:p>
                      <a:pPr marL="0" marR="0" lvl="0" indent="0" algn="l" defTabSz="761970" rtl="0" eaLnBrk="1" fontAlgn="ctr" latinLnBrk="0" hangingPunct="1">
                        <a:lnSpc>
                          <a:spcPct val="100000"/>
                        </a:lnSpc>
                        <a:spcBef>
                          <a:spcPts val="0"/>
                        </a:spcBef>
                        <a:spcAft>
                          <a:spcPts val="0"/>
                        </a:spcAft>
                        <a:buClrTx/>
                        <a:buSzTx/>
                        <a:buFontTx/>
                        <a:buNone/>
                        <a:tabLst/>
                        <a:defRPr/>
                      </a:pPr>
                      <a:r>
                        <a:rPr lang="en-US" altLang="zh-CN" sz="1200" u="none" strike="noStrike" dirty="0">
                          <a:effectLst/>
                          <a:latin typeface="微软雅黑" panose="020B0503020204020204" pitchFamily="34" charset="-122"/>
                          <a:ea typeface="微软雅黑" panose="020B0503020204020204" pitchFamily="34" charset="-122"/>
                        </a:rPr>
                        <a:t>A levels: ABB (GCSEs: </a:t>
                      </a:r>
                      <a:r>
                        <a:rPr lang="zh-CN" altLang="en-US" sz="1200" u="none" strike="noStrike" dirty="0">
                          <a:effectLst/>
                          <a:latin typeface="微软雅黑" panose="020B0503020204020204" pitchFamily="34" charset="-122"/>
                          <a:ea typeface="微软雅黑" panose="020B0503020204020204" pitchFamily="34" charset="-122"/>
                        </a:rPr>
                        <a:t>英语和数学 </a:t>
                      </a:r>
                      <a:r>
                        <a:rPr lang="en-US" altLang="zh-CN" sz="1200" u="none" strike="noStrike" dirty="0">
                          <a:effectLst/>
                          <a:latin typeface="微软雅黑" panose="020B0503020204020204" pitchFamily="34" charset="-122"/>
                          <a:ea typeface="微软雅黑" panose="020B0503020204020204" pitchFamily="34" charset="-122"/>
                        </a:rPr>
                        <a:t>C/5 </a:t>
                      </a:r>
                      <a:r>
                        <a:rPr lang="zh-CN" altLang="en-US" sz="1200" u="none" strike="noStrike" dirty="0">
                          <a:effectLst/>
                          <a:latin typeface="微软雅黑" panose="020B0503020204020204" pitchFamily="34" charset="-122"/>
                          <a:ea typeface="微软雅黑" panose="020B0503020204020204" pitchFamily="34" charset="-122"/>
                        </a:rPr>
                        <a:t>）</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7938" marR="7938" marT="7938"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雅思</a:t>
                      </a: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:7(6.5)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IB: English B HL 4 /SL 5</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txBody>
                  <a:tcPr marL="76200" marR="76200" marT="38100" marB="38100" anchor="ctr"/>
                </a:tc>
                <a:extLst>
                  <a:ext uri="{0D108BD9-81ED-4DB2-BD59-A6C34878D82A}">
                    <a16:rowId xmlns:a16="http://schemas.microsoft.com/office/drawing/2014/main" val="786276796"/>
                  </a:ext>
                </a:extLst>
              </a:tr>
            </a:tbl>
          </a:graphicData>
        </a:graphic>
      </p:graphicFrame>
      <p:pic>
        <p:nvPicPr>
          <p:cNvPr id="14" name="图片 13">
            <a:extLst>
              <a:ext uri="{FF2B5EF4-FFF2-40B4-BE49-F238E27FC236}">
                <a16:creationId xmlns:a16="http://schemas.microsoft.com/office/drawing/2014/main" id="{93D17976-4D96-4F02-8A98-50C0BFC477F3}"/>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8296770" y="419100"/>
            <a:ext cx="757090" cy="796639"/>
          </a:xfrm>
          <a:prstGeom prst="rect">
            <a:avLst/>
          </a:prstGeom>
        </p:spPr>
      </p:pic>
    </p:spTree>
    <p:extLst>
      <p:ext uri="{BB962C8B-B14F-4D97-AF65-F5344CB8AC3E}">
        <p14:creationId xmlns:p14="http://schemas.microsoft.com/office/powerpoint/2010/main" val="40888083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0.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11.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12.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13.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14.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15.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16.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17.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18.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19.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2.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20.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3.xml><?xml version="1.0" encoding="utf-8"?>
<p:tagLst xmlns:a="http://schemas.openxmlformats.org/drawingml/2006/main" xmlns:r="http://schemas.openxmlformats.org/officeDocument/2006/relationships" xmlns:p="http://schemas.openxmlformats.org/presentationml/2006/main">
  <p:tag name="ISLIDE.DIAGRAM" val="#271913"/>
</p:tagLst>
</file>

<file path=ppt/tags/tag4.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5.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6.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7.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8.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ags/tag9.xml><?xml version="1.0" encoding="utf-8"?>
<p:tagLst xmlns:a="http://schemas.openxmlformats.org/drawingml/2006/main" xmlns:r="http://schemas.openxmlformats.org/officeDocument/2006/relationships" xmlns:p="http://schemas.openxmlformats.org/presentationml/2006/main">
  <p:tag name="ISLIDE.ADDREMOVEWATERMARK" val="287UcjCUQv"/>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3740</TotalTime>
  <Words>2134</Words>
  <Application>Microsoft Office PowerPoint</Application>
  <PresentationFormat>全屏显示(16:10)</PresentationFormat>
  <Paragraphs>317</Paragraphs>
  <Slides>17</Slides>
  <Notes>14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31" baseType="lpstr">
      <vt:lpstr>Microsoft JhengHei</vt:lpstr>
      <vt:lpstr>MS Mincho</vt:lpstr>
      <vt:lpstr>等线</vt:lpstr>
      <vt:lpstr>方正粗谭黑简体</vt:lpstr>
      <vt:lpstr>黑体</vt:lpstr>
      <vt:lpstr>华文中宋</vt:lpstr>
      <vt:lpstr>宋体</vt:lpstr>
      <vt:lpstr>微软雅黑</vt:lpstr>
      <vt:lpstr>Arial</vt:lpstr>
      <vt:lpstr>Calibri</vt:lpstr>
      <vt:lpstr>Calibri Light</vt:lpstr>
      <vt:lpstr>Times New Roman</vt:lpstr>
      <vt:lpstr>Office 主题</vt:lpstr>
      <vt:lpstr>包装程序外壳对象</vt:lpstr>
      <vt:lpstr>  英国本科留学信息分享</vt:lpstr>
      <vt:lpstr>PowerPoint 演示文稿</vt:lpstr>
      <vt:lpstr>PowerPoint 演示文稿</vt:lpstr>
      <vt:lpstr>PowerPoint 演示文稿</vt:lpstr>
      <vt:lpstr>PowerPoint 演示文稿</vt:lpstr>
      <vt:lpstr>PowerPoint 演示文稿</vt:lpstr>
      <vt:lpstr>PowerPoint 演示文稿</vt:lpstr>
      <vt:lpstr>英国录取榜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苏州工业园区外国语学校</dc:title>
  <dc:creator>Wang Dapeng</dc:creator>
  <cp:lastModifiedBy>Zhangpengyi</cp:lastModifiedBy>
  <cp:revision>80</cp:revision>
  <dcterms:created xsi:type="dcterms:W3CDTF">2023-02-14T05:24:23Z</dcterms:created>
  <dcterms:modified xsi:type="dcterms:W3CDTF">2023-02-21T01:48:27Z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2022-11-25T00:00:00Z</vt:filetime>
  </property>
  <property fmtid="{D5CDD505-2E9C-101B-9397-08002B2CF9AE}" pid="3" name="Creator">
    <vt:lpwstr>Acrobat PDFMaker 18 PowerPoint 版</vt:lpwstr>
  </property>
  <property fmtid="{D5CDD505-2E9C-101B-9397-08002B2CF9AE}" pid="4" name="LastSaved">
    <vt:filetime>2023-02-14T00:00:00Z</vt:filetime>
  </property>
  <property fmtid="{D5CDD505-2E9C-101B-9397-08002B2CF9AE}" pid="5" name="_2015_ms_pID_725343">
    <vt:lpwstr>(2)6dqo1krF6qXgbc8sdk4IxL8qyrDbotgz4/a6l9rRHJr3qSB5o1SY/hQkte6g4EVGifuOHh49
migwUWq2Pq6MNDPKpcSL35Yw1wLpIMCx3E5j1wJqNNww5LTagOyzfUry4nRnyeCGkVeRTAA9
Xa5/HdE0zGb74HRMHBXRXLxTefdPZnORbxOvR8JT3YHU5/JPhWvflt0GeU0pTErqX3tNUyEy
EojFnaVu/l/tAK6ZQ/</vt:lpwstr>
  </property>
  <property fmtid="{D5CDD505-2E9C-101B-9397-08002B2CF9AE}" pid="6" name="_2015_ms_pID_7253431">
    <vt:lpwstr>FOuYwvpBGtjhQ7NERWOWcDs1xH1C2ybVJQa79J6fo85jM7cm74Y4Yj
1Q3hlQljhRo7BKmtlcXXfWZdJQr5t9pEiRcGTr8A/ehPQz+eBoTNOjFfD/JeZNAcnR4ia+Gw
HNC9zkeYBt8odc+MtDv5VxYmihFyZbsRxxxlkQoM9HbRNCg3CDJizVSCABmoJ58z3e0VY3Ju
D16RNMZVlYKpbiZh</vt:lpwstr>
  </property>
</Properties>
</file>